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9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08" r:id="rId1"/>
  </p:sldMasterIdLst>
  <p:notesMasterIdLst>
    <p:notesMasterId r:id="rId15"/>
  </p:notesMasterIdLst>
  <p:handoutMasterIdLst>
    <p:handoutMasterId r:id="rId16"/>
  </p:handoutMasterIdLst>
  <p:sldIdLst>
    <p:sldId id="2146846854" r:id="rId2"/>
    <p:sldId id="2146846852" r:id="rId3"/>
    <p:sldId id="13407" r:id="rId4"/>
    <p:sldId id="13408" r:id="rId5"/>
    <p:sldId id="2146846855" r:id="rId6"/>
    <p:sldId id="2146846842" r:id="rId7"/>
    <p:sldId id="2146846856" r:id="rId8"/>
    <p:sldId id="2146846857" r:id="rId9"/>
    <p:sldId id="2146846849" r:id="rId10"/>
    <p:sldId id="2146846864" r:id="rId11"/>
    <p:sldId id="2146846865" r:id="rId12"/>
    <p:sldId id="2146846866" r:id="rId13"/>
    <p:sldId id="2146846868" r:id="rId14"/>
  </p:sldIdLst>
  <p:sldSz cx="12192000" cy="6858000"/>
  <p:notesSz cx="7772400" cy="10058400"/>
  <p:custDataLst>
    <p:tags r:id="rId17"/>
  </p:custDataLst>
  <p:defaultTextStyle>
    <a:defPPr>
      <a:defRPr lang="en-GB"/>
    </a:defPPr>
    <a:lvl1pPr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1pPr>
    <a:lvl2pPr marL="430213" indent="-214313"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2pPr>
    <a:lvl3pPr marL="646113" indent="-214313"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3pPr>
    <a:lvl4pPr marL="862013" indent="-214313"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4pPr>
    <a:lvl5pPr marL="1077913" indent="-214313" algn="l" defTabSz="455613" rtl="0" fontAlgn="base">
      <a:spcBef>
        <a:spcPct val="0"/>
      </a:spcBef>
      <a:spcAft>
        <a:spcPct val="0"/>
      </a:spcAft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3600" b="1" kern="1200">
        <a:solidFill>
          <a:schemeClr val="accent2"/>
        </a:solidFill>
        <a:latin typeface="Arial" pitchFamily="-72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8" userDrawn="1">
          <p15:clr>
            <a:srgbClr val="A4A3A4"/>
          </p15:clr>
        </p15:guide>
        <p15:guide id="2" pos="3719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6208" userDrawn="1">
          <p15:clr>
            <a:srgbClr val="A4A3A4"/>
          </p15:clr>
        </p15:guide>
        <p15:guide id="5" pos="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ck Kaderman" initials="" lastIdx="0" clrIdx="0"/>
  <p:cmAuthor id="1" name="Porter, David" initials="DP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002B4E"/>
    <a:srgbClr val="0432FF"/>
    <a:srgbClr val="002B50"/>
    <a:srgbClr val="E2ECF1"/>
    <a:srgbClr val="E0E9F2"/>
    <a:srgbClr val="ECF4F9"/>
    <a:srgbClr val="0022E9"/>
    <a:srgbClr val="002AFA"/>
    <a:srgbClr val="9DD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966" autoAdjust="0"/>
  </p:normalViewPr>
  <p:slideViewPr>
    <p:cSldViewPr>
      <p:cViewPr varScale="1">
        <p:scale>
          <a:sx n="121" d="100"/>
          <a:sy n="121" d="100"/>
        </p:scale>
        <p:origin x="1032" y="184"/>
      </p:cViewPr>
      <p:guideLst>
        <p:guide orient="horz" pos="4208"/>
        <p:guide pos="3719"/>
        <p:guide pos="211"/>
        <p:guide pos="6208"/>
        <p:guide pos="332"/>
      </p:guideLst>
    </p:cSldViewPr>
  </p:slideViewPr>
  <p:outlineViewPr>
    <p:cViewPr varScale="1">
      <p:scale>
        <a:sx n="170" d="200"/>
        <a:sy n="170" d="200"/>
      </p:scale>
      <p:origin x="0" y="-149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56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35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72" charset="2"/>
              <a:buNone/>
              <a:defRPr sz="1200">
                <a:latin typeface="Arial" pitchFamily="-7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0"/>
            <a:ext cx="335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96" charset="2"/>
              <a:buNone/>
              <a:defRPr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2B7CC06-35E6-42FC-8B5E-42EE52A72567}" type="datetime1">
              <a:rPr lang="en-US"/>
              <a:pPr>
                <a:defRPr/>
              </a:pPr>
              <a:t>12/30/21</a:t>
            </a:fld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04800" y="9220200"/>
            <a:ext cx="335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72" charset="2"/>
              <a:buNone/>
              <a:defRPr sz="1200">
                <a:latin typeface="Arial" pitchFamily="-7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20200"/>
            <a:ext cx="320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96" charset="2"/>
              <a:buNone/>
              <a:defRPr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82FF3A5-13B6-4316-814F-1F1469E14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3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23913" y="1006475"/>
            <a:ext cx="61214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85863" y="4787900"/>
            <a:ext cx="5405437" cy="3824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884215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72" charset="0"/>
      <a:defRPr sz="1200" kern="1200">
        <a:solidFill>
          <a:srgbClr val="000000"/>
        </a:solidFill>
        <a:latin typeface="Times New Roman" pitchFamily="18" charset="0"/>
        <a:ea typeface="MS PGothic" pitchFamily="34" charset="-128"/>
        <a:cs typeface="MS PGothic" charset="0"/>
      </a:defRPr>
    </a:lvl1pPr>
    <a:lvl2pPr marL="37931725" indent="-37474525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72" charset="0"/>
      <a:defRPr sz="1200" kern="1200">
        <a:solidFill>
          <a:srgbClr val="000000"/>
        </a:solidFill>
        <a:latin typeface="Times New Roman" pitchFamily="18" charset="0"/>
        <a:ea typeface="MS PGothic" pitchFamily="34" charset="-128"/>
        <a:cs typeface="+mn-cs"/>
      </a:defRPr>
    </a:lvl2pPr>
    <a:lvl3pPr marL="1143000" indent="-22860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23" charset="-128"/>
        <a:cs typeface="ＭＳ Ｐゴシック" pitchFamily="-72" charset="-128"/>
      </a:defRPr>
    </a:lvl3pPr>
    <a:lvl4pPr marL="1600200" indent="-22860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23" charset="-128"/>
        <a:cs typeface="+mn-cs"/>
      </a:defRPr>
    </a:lvl4pPr>
    <a:lvl5pPr marL="2057400" indent="-22860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23" charset="-128"/>
        <a:cs typeface="+mn-cs"/>
      </a:defRPr>
    </a:lvl5pPr>
    <a:lvl6pPr marL="2285289" algn="l" defTabSz="9141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47" algn="l" defTabSz="9141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05" algn="l" defTabSz="9141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62" algn="l" defTabSz="9141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402138" y="9553575"/>
            <a:ext cx="3368675" cy="5032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01882" tIns="50941" rIns="101882" bIns="50941">
            <a:prstTxWarp prst="textNoShape">
              <a:avLst/>
            </a:prstTxWarp>
          </a:bodyPr>
          <a:lstStyle/>
          <a:p>
            <a:pPr marL="0" marR="0" lvl="0" indent="0" algn="ctr" defTabSz="45561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-72" charset="2"/>
              <a:buNone/>
              <a:tabLst/>
              <a:defRPr/>
            </a:pPr>
            <a:fld id="{DA2F918B-534C-4494-B5B9-E33C0B6FBC7A}" type="slidenum"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" pitchFamily="-72" charset="0"/>
                <a:ea typeface="MS PGothic" charset="0"/>
              </a:rPr>
              <a:pPr marL="0" marR="0" lvl="0" indent="0" algn="ctr" defTabSz="45561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-72" charset="2"/>
                <a:buNone/>
                <a:tabLst/>
                <a:defRPr/>
              </a:pPr>
              <a:t>1</a:t>
            </a:fld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 pitchFamily="-72" charset="0"/>
              <a:ea typeface="MS PGothic" charset="0"/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23913" y="1006475"/>
            <a:ext cx="6121400" cy="3444875"/>
          </a:xfrm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 New Roman" pitchFamily="-72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64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535" y="2347916"/>
            <a:ext cx="11425767" cy="16208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7184" y="4283078"/>
            <a:ext cx="9408584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58" indent="0" algn="ctr">
              <a:buNone/>
              <a:defRPr/>
            </a:lvl2pPr>
            <a:lvl3pPr marL="914115" indent="0" algn="ctr">
              <a:buNone/>
              <a:defRPr/>
            </a:lvl3pPr>
            <a:lvl4pPr marL="1371173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7" indent="0" algn="ctr">
              <a:buNone/>
              <a:defRPr/>
            </a:lvl7pPr>
            <a:lvl8pPr marL="3199405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9883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271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2738" y="627063"/>
            <a:ext cx="2868084" cy="6235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6369" y="627063"/>
            <a:ext cx="8403167" cy="6235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754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368" y="627068"/>
            <a:ext cx="11474451" cy="1260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9" y="2101854"/>
            <a:ext cx="5634567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4138" y="2101854"/>
            <a:ext cx="5636684" cy="4760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555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227013"/>
            <a:ext cx="1035896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6" y="1416053"/>
            <a:ext cx="10358967" cy="479901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5324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8288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A90E337-F800-1146-8455-677861B9914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621476641"/>
      </p:ext>
    </p:extLst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Question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question"/>
          <p:cNvSpPr>
            <a:spLocks noGrp="1"/>
          </p:cNvSpPr>
          <p:nvPr>
            <p:ph type="body" idx="10" hasCustomPrompt="1"/>
          </p:nvPr>
        </p:nvSpPr>
        <p:spPr>
          <a:xfrm>
            <a:off x="912283" y="1522413"/>
            <a:ext cx="10367432" cy="685800"/>
          </a:xfrm>
        </p:spPr>
        <p:txBody>
          <a:bodyPr/>
          <a:lstStyle>
            <a:lvl1pPr marL="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1pPr>
            <a:lvl2pPr marL="5222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2pPr>
            <a:lvl3pPr marL="979488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3pPr>
            <a:lvl4pPr marL="1371600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4pPr>
            <a:lvl5pPr marL="1762125" indent="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FontTx/>
              <a:buNone/>
              <a:defRPr/>
            </a:lvl5pPr>
          </a:lstStyle>
          <a:p>
            <a:pPr lvl="0"/>
            <a:r>
              <a:rPr lang="en-US"/>
              <a:t>Click to add question here</a:t>
            </a:r>
          </a:p>
        </p:txBody>
      </p:sp>
      <p:sp>
        <p:nvSpPr>
          <p:cNvPr id="4" name="choices"/>
          <p:cNvSpPr>
            <a:spLocks noGrp="1"/>
          </p:cNvSpPr>
          <p:nvPr>
            <p:ph type="body" sz="quarter" idx="11" hasCustomPrompt="1"/>
          </p:nvPr>
        </p:nvSpPr>
        <p:spPr>
          <a:xfrm>
            <a:off x="912284" y="2360613"/>
            <a:ext cx="4955645" cy="3810000"/>
          </a:xfrm>
          <a:prstGeom prst="rect">
            <a:avLst/>
          </a:prstGeom>
        </p:spPr>
        <p:txBody>
          <a:bodyPr>
            <a:normAutofit/>
          </a:bodyPr>
          <a:lstStyle>
            <a:lvl1pPr marL="612775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1pPr>
            <a:lvl2pPr marL="1036638" indent="-51435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2pPr>
            <a:lvl3pPr marL="1436688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3pPr>
            <a:lvl4pPr marL="1828800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4pPr>
            <a:lvl5pPr marL="2219325" indent="-457200" algn="l" defTabSz="412750" rtl="0" eaLnBrk="0" fontAlgn="base" hangingPunct="0">
              <a:spcBef>
                <a:spcPct val="30000"/>
              </a:spcBef>
              <a:buClr>
                <a:srgbClr val="000000"/>
              </a:buClr>
              <a:buAutoNum type="arabicPeriod"/>
              <a:defRPr/>
            </a:lvl5pPr>
          </a:lstStyle>
          <a:p>
            <a:pPr lvl="0"/>
            <a:r>
              <a:rPr lang="en-US"/>
              <a:t>Click to add choices here</a:t>
            </a:r>
          </a:p>
        </p:txBody>
      </p:sp>
      <p:sp>
        <p:nvSpPr>
          <p:cNvPr id="5" name="chartPosition"/>
          <p:cNvSpPr>
            <a:spLocks noGrp="1"/>
          </p:cNvSpPr>
          <p:nvPr>
            <p:ph type="chart" sz="quarter" idx="12"/>
          </p:nvPr>
        </p:nvSpPr>
        <p:spPr>
          <a:xfrm>
            <a:off x="6324072" y="2360613"/>
            <a:ext cx="4955645" cy="3810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6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point Clock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Oval 2" hidden="1"/>
          <p:cNvSpPr/>
          <p:nvPr userDrawn="1">
            <p:custDataLst>
              <p:tags r:id="rId1"/>
            </p:custDataLst>
          </p:nvPr>
        </p:nvSpPr>
        <p:spPr bwMode="auto">
          <a:xfrm>
            <a:off x="10922001" y="5905503"/>
            <a:ext cx="846667" cy="483015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2898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43521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57304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79750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449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9" y="6631088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3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7235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9" y="6631088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3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2E99AA7-133A-E54F-B877-701653B6C8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2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6210780"/>
            <a:ext cx="5488517" cy="447993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200"/>
            </a:lvl1pPr>
            <a:lvl2pPr marL="376244" indent="0">
              <a:buNone/>
              <a:defRPr/>
            </a:lvl2pPr>
            <a:lvl3pPr marL="722324" indent="0">
              <a:buNone/>
              <a:defRPr/>
            </a:lvl3pPr>
            <a:lvl4pPr marL="995380" indent="0">
              <a:buNone/>
              <a:defRPr/>
            </a:lvl4pPr>
            <a:lvl5pPr marL="1395435" indent="0">
              <a:buFont typeface="Arial" pitchFamily="34" charset="0"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098118" y="6210780"/>
            <a:ext cx="5488517" cy="447993"/>
          </a:xfrm>
        </p:spPr>
        <p:txBody>
          <a:bodyPr anchor="b"/>
          <a:lstStyle>
            <a:lvl1pPr marL="0" indent="0" algn="r">
              <a:spcAft>
                <a:spcPts val="0"/>
              </a:spcAft>
              <a:buNone/>
              <a:defRPr sz="1200"/>
            </a:lvl1pPr>
            <a:lvl2pPr marL="376244" indent="0">
              <a:buNone/>
              <a:defRPr/>
            </a:lvl2pPr>
            <a:lvl3pPr marL="722324" indent="0">
              <a:buNone/>
              <a:defRPr/>
            </a:lvl3pPr>
            <a:lvl4pPr marL="995380" indent="0">
              <a:buNone/>
              <a:defRPr/>
            </a:lvl4pPr>
            <a:lvl5pPr marL="1395435" indent="0">
              <a:buFont typeface="Arial" pitchFamily="34" charset="0"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657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7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8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96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68" y="4857756"/>
            <a:ext cx="11423651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2568" y="3203577"/>
            <a:ext cx="11423651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8" indent="0">
              <a:buNone/>
              <a:defRPr sz="1800"/>
            </a:lvl2pPr>
            <a:lvl3pPr marL="914115" indent="0">
              <a:buNone/>
              <a:defRPr sz="1700"/>
            </a:lvl3pPr>
            <a:lvl4pPr marL="1371173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7" indent="0">
              <a:buNone/>
              <a:defRPr sz="1400"/>
            </a:lvl7pPr>
            <a:lvl8pPr marL="3199405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558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369" y="2101854"/>
            <a:ext cx="5634567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4138" y="2101854"/>
            <a:ext cx="5636684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40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4" y="303219"/>
            <a:ext cx="12096751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1" y="1692275"/>
            <a:ext cx="5937251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101" y="2397125"/>
            <a:ext cx="5937251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8371" y="1692275"/>
            <a:ext cx="5941484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8" indent="0">
              <a:buNone/>
              <a:defRPr sz="2000" b="1"/>
            </a:lvl2pPr>
            <a:lvl3pPr marL="914115" indent="0">
              <a:buNone/>
              <a:defRPr sz="1800" b="1"/>
            </a:lvl3pPr>
            <a:lvl4pPr marL="1371173" indent="0">
              <a:buNone/>
              <a:defRPr sz="1700" b="1"/>
            </a:lvl4pPr>
            <a:lvl5pPr marL="1828231" indent="0">
              <a:buNone/>
              <a:defRPr sz="1700" b="1"/>
            </a:lvl5pPr>
            <a:lvl6pPr marL="2285289" indent="0">
              <a:buNone/>
              <a:defRPr sz="1700" b="1"/>
            </a:lvl6pPr>
            <a:lvl7pPr marL="2742347" indent="0">
              <a:buNone/>
              <a:defRPr sz="1700" b="1"/>
            </a:lvl7pPr>
            <a:lvl8pPr marL="3199405" indent="0">
              <a:buNone/>
              <a:defRPr sz="1700" b="1"/>
            </a:lvl8pPr>
            <a:lvl9pPr marL="365646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8371" y="2397125"/>
            <a:ext cx="5941484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493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0567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87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301625"/>
            <a:ext cx="4421717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690" y="301628"/>
            <a:ext cx="7514167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100" y="1581156"/>
            <a:ext cx="4421717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154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255" y="5291143"/>
            <a:ext cx="8064500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35255" y="674691"/>
            <a:ext cx="8064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58" indent="0">
              <a:buNone/>
              <a:defRPr sz="2800"/>
            </a:lvl2pPr>
            <a:lvl3pPr marL="914115" indent="0">
              <a:buNone/>
              <a:defRPr sz="2400"/>
            </a:lvl3pPr>
            <a:lvl4pPr marL="1371173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7" indent="0">
              <a:buNone/>
              <a:defRPr sz="2000"/>
            </a:lvl7pPr>
            <a:lvl8pPr marL="3199405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35255" y="5916613"/>
            <a:ext cx="8064500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58" indent="0">
              <a:buNone/>
              <a:defRPr sz="1200"/>
            </a:lvl2pPr>
            <a:lvl3pPr marL="914115" indent="0">
              <a:buNone/>
              <a:defRPr sz="1000"/>
            </a:lvl3pPr>
            <a:lvl4pPr marL="1371173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7" indent="0">
              <a:buNone/>
              <a:defRPr sz="900"/>
            </a:lvl7pPr>
            <a:lvl8pPr marL="3199405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82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2286" y="227013"/>
            <a:ext cx="103589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6" y="1416053"/>
            <a:ext cx="10358967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4CCBE2E-CAAE-B74A-AD06-6C8F94F20E4C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992" y="6156880"/>
            <a:ext cx="6502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74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  <p:sldLayoutId id="2147484520" r:id="rId12"/>
    <p:sldLayoutId id="2147484521" r:id="rId13"/>
    <p:sldLayoutId id="2147484522" r:id="rId14"/>
    <p:sldLayoutId id="2147484523" r:id="rId15"/>
    <p:sldLayoutId id="2147484524" r:id="rId16"/>
    <p:sldLayoutId id="2147484525" r:id="rId17"/>
    <p:sldLayoutId id="2147484543" r:id="rId18"/>
    <p:sldLayoutId id="2147484544" r:id="rId19"/>
    <p:sldLayoutId id="2147484545" r:id="rId20"/>
    <p:sldLayoutId id="2147484546" r:id="rId21"/>
    <p:sldLayoutId id="2147484547" r:id="rId22"/>
    <p:sldLayoutId id="2147484548" r:id="rId23"/>
    <p:sldLayoutId id="2147484549" r:id="rId24"/>
    <p:sldLayoutId id="2147484550" r:id="rId25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000" b="1">
          <a:solidFill>
            <a:srgbClr val="3333FF"/>
          </a:solidFill>
          <a:latin typeface="Calibri"/>
          <a:ea typeface="MS PGothic" pitchFamily="34" charset="-128"/>
          <a:cs typeface="Calibri"/>
        </a:defRPr>
      </a:lvl1pPr>
      <a:lvl2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12750" rtl="0" eaLnBrk="0" fontAlgn="base" hangingPunct="0">
        <a:lnSpc>
          <a:spcPct val="8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defRPr sz="3600" b="1">
          <a:solidFill>
            <a:srgbClr val="3333FF"/>
          </a:solidFill>
          <a:latin typeface="Calibri" charset="0"/>
          <a:ea typeface="MS PGothic" pitchFamily="34" charset="-128"/>
          <a:cs typeface="MS PGothic" charset="0"/>
        </a:defRPr>
      </a:lvl5pPr>
      <a:lvl6pPr marL="153622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6pPr>
      <a:lvl7pPr marL="1993281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7pPr>
      <a:lvl8pPr marL="245033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8pPr>
      <a:lvl9pPr marL="2907397" indent="-215834" algn="ctr" defTabSz="4570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rgbClr val="000000"/>
          </a:solidFill>
          <a:latin typeface="Times New Roman" pitchFamily="18" charset="0"/>
        </a:defRPr>
      </a:lvl9pPr>
    </p:titleStyle>
    <p:bodyStyle>
      <a:lvl1pPr marL="390525" indent="-292100" algn="l" defTabSz="412750" rtl="0" eaLnBrk="0" fontAlgn="base" hangingPunct="0">
        <a:lnSpc>
          <a:spcPct val="105000"/>
        </a:lnSpc>
        <a:spcBef>
          <a:spcPct val="30000"/>
        </a:spcBef>
        <a:spcAft>
          <a:spcPts val="800"/>
        </a:spcAft>
        <a:buClr>
          <a:srgbClr val="000000"/>
        </a:buClr>
        <a:buSzPct val="100000"/>
        <a:buFont typeface="Arial" pitchFamily="-72" charset="0"/>
        <a:buChar char="•"/>
        <a:defRPr sz="2900" b="1">
          <a:solidFill>
            <a:srgbClr val="000000"/>
          </a:solidFill>
          <a:latin typeface="Calibri" charset="0"/>
          <a:ea typeface="MS PGothic" pitchFamily="34" charset="-128"/>
          <a:cs typeface="MS PGothic" charset="0"/>
        </a:defRPr>
      </a:lvl1pPr>
      <a:lvl2pPr marL="782638" indent="-260350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600" b="1">
          <a:solidFill>
            <a:srgbClr val="000000"/>
          </a:solidFill>
          <a:latin typeface="Calibri" charset="0"/>
          <a:ea typeface="MS PGothic" pitchFamily="34" charset="-128"/>
        </a:defRPr>
      </a:lvl2pPr>
      <a:lvl3pPr marL="1173163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400" b="1">
          <a:solidFill>
            <a:srgbClr val="000000"/>
          </a:solidFill>
          <a:latin typeface="Calibri" charset="0"/>
          <a:ea typeface="ＭＳ Ｐゴシック" pitchFamily="-123" charset="-128"/>
          <a:cs typeface="ＭＳ Ｐゴシック" pitchFamily="-72" charset="-128"/>
        </a:defRPr>
      </a:lvl3pPr>
      <a:lvl4pPr marL="1565275" indent="-193675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75000"/>
        <a:buFont typeface="Symbol" pitchFamily="-72" charset="2"/>
        <a:buChar char=""/>
        <a:defRPr sz="2200" b="1">
          <a:solidFill>
            <a:srgbClr val="000000"/>
          </a:solidFill>
          <a:latin typeface="Calibri" charset="0"/>
          <a:ea typeface="ＭＳ Ｐゴシック" pitchFamily="-123" charset="-128"/>
        </a:defRPr>
      </a:lvl4pPr>
      <a:lvl5pPr marL="1957388" indent="-195263" algn="l" defTabSz="412750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00"/>
        </a:buClr>
        <a:buSzPct val="45000"/>
        <a:buFont typeface="Wingdings" pitchFamily="-72" charset="2"/>
        <a:buChar char=""/>
        <a:defRPr sz="2000" b="1">
          <a:solidFill>
            <a:srgbClr val="000000"/>
          </a:solidFill>
          <a:latin typeface="Calibri" charset="0"/>
          <a:ea typeface="ＭＳ Ｐゴシック" pitchFamily="-123" charset="-128"/>
        </a:defRPr>
      </a:lvl5pPr>
      <a:lvl6pPr marL="2615386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6pPr>
      <a:lvl7pPr marL="3072444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7pPr>
      <a:lvl8pPr marL="3529502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8pPr>
      <a:lvl9pPr marL="3986559" indent="-215834" algn="l" defTabSz="45705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8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3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7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5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3811587"/>
          </a:xfrm>
        </p:spPr>
        <p:txBody>
          <a:bodyPr wrap="square" anchor="ctr">
            <a:noAutofit/>
          </a:bodyPr>
          <a:lstStyle/>
          <a:p>
            <a:pPr>
              <a:spcBef>
                <a:spcPts val="1200"/>
              </a:spcBef>
            </a:pPr>
            <a: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Clinicians Want to Know: </a:t>
            </a:r>
            <a:b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Addressing Current Questions and Controversies in the Management of Hodgkin and Non-Hodgkin Lymphoma</a:t>
            </a:r>
            <a:br>
              <a:rPr lang="en-US" sz="4000" i="1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000" i="1" dirty="0">
                <a:solidFill>
                  <a:srgbClr val="0331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Friday, December 10, 2021</a:t>
            </a:r>
            <a:b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11:30 AM – 1:30 PM ET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1AE719E2-CC57-9D4F-A735-FFC2EFEB6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432" y="4219152"/>
            <a:ext cx="10945216" cy="51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 numCol="2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354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Jeremy Abramson, MD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Martin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Dreyling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, MD, PhD</a:t>
            </a:r>
          </a:p>
          <a:p>
            <a:pPr marL="0" marR="0" lvl="0" indent="0" algn="l" defTabSz="914400" rtl="0" eaLnBrk="0" fontAlgn="base" latinLnBrk="0" hangingPunct="0">
              <a:lnSpc>
                <a:spcPts val="354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Loretta J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Nastoupil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, MD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Gilles Salles, MD, PhD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2225C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2225C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7365ECFC-443D-6247-ACA2-100CD22FA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3682" y="5707450"/>
            <a:ext cx="5724636" cy="94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>
                <a:srgbClr val="000000"/>
              </a:buClr>
              <a:buSzPct val="80000"/>
              <a:buFontTx/>
              <a:buNone/>
              <a:tabLst/>
              <a:defRPr/>
            </a:pPr>
            <a: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Moderator</a:t>
            </a:r>
            <a:b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</a:br>
            <a: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Ann S </a:t>
            </a:r>
            <a:r>
              <a:rPr kumimoji="0" lang="en-US" altLang="x-none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LaCasce</a:t>
            </a:r>
            <a: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, MD, </a:t>
            </a:r>
            <a:r>
              <a:rPr kumimoji="0" lang="en-US" altLang="x-none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MMSc</a:t>
            </a:r>
            <a:endParaRPr kumimoji="0" lang="en-US" altLang="x-none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0CA88C90-91EF-1746-B7A6-8107A574D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7392" y="3650706"/>
            <a:ext cx="28972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3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Faculty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533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BF383-4E2B-0A4A-A1AB-ECE88C74E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5" y="0"/>
            <a:ext cx="10360152" cy="685800"/>
          </a:xfrm>
        </p:spPr>
        <p:txBody>
          <a:bodyPr/>
          <a:lstStyle/>
          <a:p>
            <a:r>
              <a:rPr lang="en-US" dirty="0"/>
              <a:t>Virtual Case Library — RTP at ASH</a:t>
            </a:r>
          </a:p>
        </p:txBody>
      </p:sp>
      <p:pic>
        <p:nvPicPr>
          <p:cNvPr id="30" name="Picture 29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566AA2BD-1E15-3A49-BDB2-66300316D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853" y="764704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TextBox 2">
            <a:extLst>
              <a:ext uri="{FF2B5EF4-FFF2-40B4-BE49-F238E27FC236}">
                <a16:creationId xmlns:a16="http://schemas.microsoft.com/office/drawing/2014/main" id="{A2CA5BD0-D914-5A4E-AE34-9F1DECDE2814}"/>
              </a:ext>
            </a:extLst>
          </p:cNvPr>
          <p:cNvSpPr txBox="1"/>
          <p:nvPr/>
        </p:nvSpPr>
        <p:spPr>
          <a:xfrm>
            <a:off x="8134507" y="764704"/>
            <a:ext cx="2971800" cy="107721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Justin Peter 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Favaro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, MD, PhD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Oncology Specialists of Charlotte Charlotte, North Carolina 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j-ea"/>
              <a:cs typeface="Calibri" panose="020F0502020204030204" pitchFamily="34" charset="0"/>
            </a:endParaRPr>
          </a:p>
        </p:txBody>
      </p:sp>
      <p:sp>
        <p:nvSpPr>
          <p:cNvPr id="33" name="TextBox 2">
            <a:extLst>
              <a:ext uri="{FF2B5EF4-FFF2-40B4-BE49-F238E27FC236}">
                <a16:creationId xmlns:a16="http://schemas.microsoft.com/office/drawing/2014/main" id="{32DCC633-09E8-544E-9A7B-1DF6F4078848}"/>
              </a:ext>
            </a:extLst>
          </p:cNvPr>
          <p:cNvSpPr txBox="1"/>
          <p:nvPr/>
        </p:nvSpPr>
        <p:spPr>
          <a:xfrm>
            <a:off x="2713029" y="5290738"/>
            <a:ext cx="2971800" cy="83099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Rachel J Cook,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OHSU 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Portland, Oregon </a:t>
            </a:r>
          </a:p>
        </p:txBody>
      </p:sp>
      <p:sp>
        <p:nvSpPr>
          <p:cNvPr id="35" name="TextBox 2">
            <a:extLst>
              <a:ext uri="{FF2B5EF4-FFF2-40B4-BE49-F238E27FC236}">
                <a16:creationId xmlns:a16="http://schemas.microsoft.com/office/drawing/2014/main" id="{1E78EC77-1144-824E-A63D-00171D8803C8}"/>
              </a:ext>
            </a:extLst>
          </p:cNvPr>
          <p:cNvSpPr txBox="1"/>
          <p:nvPr/>
        </p:nvSpPr>
        <p:spPr>
          <a:xfrm>
            <a:off x="8134507" y="5290738"/>
            <a:ext cx="2971800" cy="107721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Anna Halpern, MD 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Fred Hutchinson Cancer Research Center 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Seattle, Washington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9152C7A-AC75-A848-8353-FF6E43077284}"/>
              </a:ext>
            </a:extLst>
          </p:cNvPr>
          <p:cNvSpPr txBox="1"/>
          <p:nvPr/>
        </p:nvSpPr>
        <p:spPr>
          <a:xfrm>
            <a:off x="2713029" y="764704"/>
            <a:ext cx="2743200" cy="830997"/>
          </a:xfrm>
          <a:prstGeom prst="rect">
            <a:avLst/>
          </a:prstGeom>
          <a:noFill/>
        </p:spPr>
        <p:txBody>
          <a:bodyPr wrap="square" lIns="13716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Neil Love,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Research To Practice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Miami, Florida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10BB73F6-2057-B449-95B2-ED72C65ECD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119" y="764704"/>
            <a:ext cx="2189073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70FD91C-D5A9-3847-9D22-2E499DF20480}"/>
              </a:ext>
            </a:extLst>
          </p:cNvPr>
          <p:cNvSpPr txBox="1"/>
          <p:nvPr/>
        </p:nvSpPr>
        <p:spPr>
          <a:xfrm>
            <a:off x="2713029" y="2273382"/>
            <a:ext cx="3214339" cy="830997"/>
          </a:xfrm>
          <a:prstGeom prst="rect">
            <a:avLst/>
          </a:prstGeom>
          <a:noFill/>
        </p:spPr>
        <p:txBody>
          <a:bodyPr wrap="square" lIns="13716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Amanda Blackmon, DO, MS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charset="0"/>
              <a:cs typeface="Calibri" panose="020F0502020204030204" pitchFamily="34" charset="0"/>
            </a:endParaRP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University of California, Irvine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Irvine, California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1A4801F-E3A3-164A-8754-39B8CAE9D5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2273382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2A39BE6-5A44-8D44-96CC-7B6AD7A10EFE}"/>
              </a:ext>
            </a:extLst>
          </p:cNvPr>
          <p:cNvSpPr txBox="1"/>
          <p:nvPr/>
        </p:nvSpPr>
        <p:spPr>
          <a:xfrm>
            <a:off x="2713029" y="3782060"/>
            <a:ext cx="3214339" cy="830997"/>
          </a:xfrm>
          <a:prstGeom prst="rect">
            <a:avLst/>
          </a:prstGeom>
          <a:noFill/>
        </p:spPr>
        <p:txBody>
          <a:bodyPr wrap="square" lIns="13716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Warren S Brenner,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Lynn Cancer Institute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Boca Raton, Florida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722F7F-5272-BA4B-BB9D-CC00FA5A2B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3782060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4413F88-D30B-C045-87F1-0EA5B2F60C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5290738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469A03D-3DA5-6D48-828D-0F2B6B0BAB6F}"/>
              </a:ext>
            </a:extLst>
          </p:cNvPr>
          <p:cNvSpPr txBox="1"/>
          <p:nvPr/>
        </p:nvSpPr>
        <p:spPr>
          <a:xfrm>
            <a:off x="8134507" y="2273382"/>
            <a:ext cx="2776472" cy="1077218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Sunil Gandhi,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Florida Cancer Specialists and Research Institute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Lecanto, Florida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6CF1F5-5DEA-6149-813C-32B2F68EFB67}"/>
              </a:ext>
            </a:extLst>
          </p:cNvPr>
          <p:cNvSpPr txBox="1"/>
          <p:nvPr/>
        </p:nvSpPr>
        <p:spPr>
          <a:xfrm>
            <a:off x="8134507" y="3782060"/>
            <a:ext cx="2776472" cy="1077218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Shaachi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 Gupta, MD, MPH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Florida Cancer Specialists and Research Institute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Lake Worth, Florida</a:t>
            </a:r>
          </a:p>
        </p:txBody>
      </p:sp>
      <p:pic>
        <p:nvPicPr>
          <p:cNvPr id="29" name="Picture 28" descr="A picture containing wall, person, indoor, person&#10;&#10;Description automatically generated">
            <a:extLst>
              <a:ext uri="{FF2B5EF4-FFF2-40B4-BE49-F238E27FC236}">
                <a16:creationId xmlns:a16="http://schemas.microsoft.com/office/drawing/2014/main" id="{EBCFD51A-E732-F848-A707-65DF26C867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853" y="3782060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43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B35272DA-CB82-E24A-9D9B-C039A0DAAC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853" y="2273382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8B7613E8-5F0C-BB4E-B77E-E1094393A0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5290738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152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BF383-4E2B-0A4A-A1AB-ECE88C74E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5" y="0"/>
            <a:ext cx="10360152" cy="685800"/>
          </a:xfrm>
        </p:spPr>
        <p:txBody>
          <a:bodyPr/>
          <a:lstStyle/>
          <a:p>
            <a:r>
              <a:rPr lang="en-US" dirty="0"/>
              <a:t>Virtual Case Library — RTP at ASH</a:t>
            </a:r>
          </a:p>
        </p:txBody>
      </p:sp>
      <p:sp>
        <p:nvSpPr>
          <p:cNvPr id="31" name="TextBox 2">
            <a:extLst>
              <a:ext uri="{FF2B5EF4-FFF2-40B4-BE49-F238E27FC236}">
                <a16:creationId xmlns:a16="http://schemas.microsoft.com/office/drawing/2014/main" id="{A2CA5BD0-D914-5A4E-AE34-9F1DECDE2814}"/>
              </a:ext>
            </a:extLst>
          </p:cNvPr>
          <p:cNvSpPr txBox="1"/>
          <p:nvPr/>
        </p:nvSpPr>
        <p:spPr>
          <a:xfrm>
            <a:off x="8134507" y="764704"/>
            <a:ext cx="2971800" cy="83099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Anish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Meerasahib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, MD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Texas Oncology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Houston, Texas</a:t>
            </a:r>
          </a:p>
        </p:txBody>
      </p:sp>
      <p:sp>
        <p:nvSpPr>
          <p:cNvPr id="33" name="TextBox 2">
            <a:extLst>
              <a:ext uri="{FF2B5EF4-FFF2-40B4-BE49-F238E27FC236}">
                <a16:creationId xmlns:a16="http://schemas.microsoft.com/office/drawing/2014/main" id="{32DCC633-09E8-544E-9A7B-1DF6F4078848}"/>
              </a:ext>
            </a:extLst>
          </p:cNvPr>
          <p:cNvSpPr txBox="1"/>
          <p:nvPr/>
        </p:nvSpPr>
        <p:spPr>
          <a:xfrm>
            <a:off x="2713028" y="5290738"/>
            <a:ext cx="3146695" cy="82330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Rajalaxmi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 McKenna,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Southwest Medical Consultants SC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Willowbrook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, Illinois</a:t>
            </a:r>
          </a:p>
        </p:txBody>
      </p:sp>
      <p:sp>
        <p:nvSpPr>
          <p:cNvPr id="35" name="TextBox 2">
            <a:extLst>
              <a:ext uri="{FF2B5EF4-FFF2-40B4-BE49-F238E27FC236}">
                <a16:creationId xmlns:a16="http://schemas.microsoft.com/office/drawing/2014/main" id="{1E78EC77-1144-824E-A63D-00171D8803C8}"/>
              </a:ext>
            </a:extLst>
          </p:cNvPr>
          <p:cNvSpPr txBox="1"/>
          <p:nvPr/>
        </p:nvSpPr>
        <p:spPr>
          <a:xfrm>
            <a:off x="8134507" y="5290738"/>
            <a:ext cx="3667506" cy="107721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Namrata I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Peswani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, MD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charset="0"/>
              <a:cs typeface="+mj-cs"/>
            </a:endParaRP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UT Southwestern Medical Center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Simmons Comprehensive Cancer Center 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Richardson, Texas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9152C7A-AC75-A848-8353-FF6E43077284}"/>
              </a:ext>
            </a:extLst>
          </p:cNvPr>
          <p:cNvSpPr txBox="1"/>
          <p:nvPr/>
        </p:nvSpPr>
        <p:spPr>
          <a:xfrm>
            <a:off x="2713029" y="764704"/>
            <a:ext cx="2743200" cy="830997"/>
          </a:xfrm>
          <a:prstGeom prst="rect">
            <a:avLst/>
          </a:prstGeom>
          <a:noFill/>
        </p:spPr>
        <p:txBody>
          <a:bodyPr wrap="square" lIns="13716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Khuda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 Dad Khan, MD, PhD 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Norton Cancer Institute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Prospect, Kentucky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D94BE0D-D6F1-C34C-9393-AC509ECC3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764704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94E51CC-45F1-7844-84D0-9BEA404ED1ED}"/>
              </a:ext>
            </a:extLst>
          </p:cNvPr>
          <p:cNvSpPr txBox="1"/>
          <p:nvPr/>
        </p:nvSpPr>
        <p:spPr>
          <a:xfrm>
            <a:off x="2713029" y="2273382"/>
            <a:ext cx="3146695" cy="1066959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Kapisthalam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 (KS) Kumar, MD 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Florida Cancer Specialists and Research Institute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New Port Richey, Florida </a:t>
            </a:r>
          </a:p>
        </p:txBody>
      </p:sp>
      <p:pic>
        <p:nvPicPr>
          <p:cNvPr id="32" name="Picture 31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055A7901-A009-D84A-B283-3D5ED4CB12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2273382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6A8071E-1956-CF4A-917D-E342322BC9F4}"/>
              </a:ext>
            </a:extLst>
          </p:cNvPr>
          <p:cNvSpPr txBox="1"/>
          <p:nvPr/>
        </p:nvSpPr>
        <p:spPr>
          <a:xfrm>
            <a:off x="2713029" y="3782060"/>
            <a:ext cx="3290711" cy="1131569"/>
          </a:xfrm>
          <a:prstGeom prst="rect">
            <a:avLst/>
          </a:prstGeom>
          <a:noFill/>
        </p:spPr>
        <p:txBody>
          <a:bodyPr wrap="square" lIns="137160" rtlCol="0">
            <a:no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Zanetta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 S Lamar,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Florida Cancer Specialists and 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Research Institute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Naples, Florida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DF8772F-E6B1-9043-926F-87283A5B5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3782060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F0083BE-C7DD-3C44-AC18-0FE4ECF91A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764704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E39B998-0281-9449-BF5F-E771891D72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376" y="5290738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7332DE70-99BB-0C4C-9256-48EA0765E08F}"/>
              </a:ext>
            </a:extLst>
          </p:cNvPr>
          <p:cNvSpPr txBox="1"/>
          <p:nvPr/>
        </p:nvSpPr>
        <p:spPr>
          <a:xfrm>
            <a:off x="8134507" y="2273382"/>
            <a:ext cx="2776472" cy="830997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Neil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Morganstein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, MD  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Atlantic Health System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Summit, New Jersey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E14EE6A-2795-1547-9B5B-6638A062DE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2273382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CA54008-2D5B-FD4C-BD66-52CAFCF87E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3782060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93E121B3-930F-B544-B848-6450714349AD}"/>
              </a:ext>
            </a:extLst>
          </p:cNvPr>
          <p:cNvSpPr txBox="1"/>
          <p:nvPr/>
        </p:nvSpPr>
        <p:spPr>
          <a:xfrm>
            <a:off x="8134507" y="3782060"/>
            <a:ext cx="3146695" cy="1077218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Rebecca L Olin, MD, MSCE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University of California, San Francisco</a:t>
            </a:r>
          </a:p>
          <a:p>
            <a:pPr marL="0" marR="0" lvl="0" indent="0" algn="l" defTabSz="4556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</a:rPr>
              <a:t>San Francisco, California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F69F906-98D7-E142-AA87-4605875C69D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0853" y="5290738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398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BF383-4E2B-0A4A-A1AB-ECE88C74E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5" y="0"/>
            <a:ext cx="10360152" cy="685800"/>
          </a:xfrm>
        </p:spPr>
        <p:txBody>
          <a:bodyPr/>
          <a:lstStyle/>
          <a:p>
            <a:r>
              <a:rPr lang="en-US" dirty="0"/>
              <a:t>Virtual Case Library — RTP at ASH</a:t>
            </a:r>
          </a:p>
        </p:txBody>
      </p:sp>
      <p:sp>
        <p:nvSpPr>
          <p:cNvPr id="31" name="TextBox 2">
            <a:extLst>
              <a:ext uri="{FF2B5EF4-FFF2-40B4-BE49-F238E27FC236}">
                <a16:creationId xmlns:a16="http://schemas.microsoft.com/office/drawing/2014/main" id="{A2CA5BD0-D914-5A4E-AE34-9F1DECDE2814}"/>
              </a:ext>
            </a:extLst>
          </p:cNvPr>
          <p:cNvSpPr txBox="1"/>
          <p:nvPr/>
        </p:nvSpPr>
        <p:spPr>
          <a:xfrm>
            <a:off x="8570051" y="939563"/>
            <a:ext cx="2971800" cy="82330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13716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Prashant Sharma,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Intermountain Healthcare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Calibri" panose="020F0502020204030204" pitchFamily="34" charset="0"/>
              </a:rPr>
              <a:t>Salt Lake City, Utah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4E51CC-45F1-7844-84D0-9BEA404ED1ED}"/>
              </a:ext>
            </a:extLst>
          </p:cNvPr>
          <p:cNvSpPr txBox="1"/>
          <p:nvPr/>
        </p:nvSpPr>
        <p:spPr>
          <a:xfrm>
            <a:off x="2857045" y="2448241"/>
            <a:ext cx="3146695" cy="823302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Priya Rudolph, MD, PhD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Georgia Cancer Specialists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Athens, Georgia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A8071E-1956-CF4A-917D-E342322BC9F4}"/>
              </a:ext>
            </a:extLst>
          </p:cNvPr>
          <p:cNvSpPr txBox="1"/>
          <p:nvPr/>
        </p:nvSpPr>
        <p:spPr>
          <a:xfrm>
            <a:off x="2857045" y="3956919"/>
            <a:ext cx="3743011" cy="1131569"/>
          </a:xfrm>
          <a:prstGeom prst="rect">
            <a:avLst/>
          </a:prstGeom>
          <a:noFill/>
        </p:spPr>
        <p:txBody>
          <a:bodyPr wrap="square" lIns="137160" rtlCol="0">
            <a:no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Erik J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Rupard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Drexel University College of Medicine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West Reading, Pennsylvania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332DE70-99BB-0C4C-9256-48EA0765E08F}"/>
              </a:ext>
            </a:extLst>
          </p:cNvPr>
          <p:cNvSpPr txBox="1"/>
          <p:nvPr/>
        </p:nvSpPr>
        <p:spPr>
          <a:xfrm>
            <a:off x="8570051" y="2448241"/>
            <a:ext cx="2776472" cy="830997"/>
          </a:xfrm>
          <a:prstGeom prst="rect">
            <a:avLst/>
          </a:prstGeom>
          <a:noFill/>
        </p:spPr>
        <p:txBody>
          <a:bodyPr wrap="square" lIns="137160" rtlCol="0">
            <a:sp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Rajni Sinha,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Piedmont Cancer Institute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Atlanta, Georgia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86E264F-9B2C-9744-90B3-056A88AD7C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6397" y="939563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4BFA4C4-E518-3F40-AC63-F924BF11BE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392" y="2448241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2E78F1D-388E-4441-B26E-23AE6DDF8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392" y="3956919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35099AB-3055-FA46-A88A-EBCCADC95E3B}"/>
              </a:ext>
            </a:extLst>
          </p:cNvPr>
          <p:cNvSpPr txBox="1"/>
          <p:nvPr/>
        </p:nvSpPr>
        <p:spPr>
          <a:xfrm>
            <a:off x="2857045" y="939563"/>
            <a:ext cx="3146695" cy="1077218"/>
          </a:xfrm>
          <a:prstGeom prst="rect">
            <a:avLst/>
          </a:prstGeom>
          <a:noFill/>
        </p:spPr>
        <p:txBody>
          <a:bodyPr wrap="square" lIns="137160" rtlCol="0">
            <a:noAutofit/>
          </a:bodyPr>
          <a:lstStyle/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Chris Prakash, MD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Texas Oncology</a:t>
            </a:r>
          </a:p>
          <a:p>
            <a:pPr marL="0" marR="0" lvl="0" indent="0" algn="l" defTabSz="455613" rtl="0" eaLnBrk="1" fontAlgn="base" latinLnBrk="0" hangingPunct="1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charset="0"/>
                <a:cs typeface="Calibri" panose="020F0502020204030204" pitchFamily="34" charset="0"/>
              </a:rPr>
              <a:t>Paris, Texas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C345AFE-43DC-3A4A-A98F-60245BAE3A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392" y="939563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6A8E45C-5014-EB46-9725-55622666A5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6397" y="2448241"/>
            <a:ext cx="219456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965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A6976-58E0-FF4D-B5BE-E3C425F9E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86" y="28819"/>
            <a:ext cx="10358967" cy="102391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Agenda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9D5A5-CF8E-1043-8EA1-EB220292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980728"/>
            <a:ext cx="11017224" cy="5481310"/>
          </a:xfrm>
        </p:spPr>
        <p:txBody>
          <a:bodyPr/>
          <a:lstStyle/>
          <a:p>
            <a:pPr marL="98425" indent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432FF"/>
                </a:solidFill>
              </a:rPr>
              <a:t>Module 1 – </a:t>
            </a:r>
            <a:r>
              <a:rPr lang="en-US" sz="2400" dirty="0">
                <a:solidFill>
                  <a:schemeClr val="tx1"/>
                </a:solidFill>
              </a:rPr>
              <a:t>Diffuse Large B-Cell Lymphoma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Dr </a:t>
            </a:r>
            <a:r>
              <a:rPr lang="en-US" sz="2000" b="0" dirty="0" err="1"/>
              <a:t>Nastoupil</a:t>
            </a:r>
            <a:r>
              <a:rPr lang="en-US" sz="2000" b="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Dr Salles presentation</a:t>
            </a:r>
            <a:endParaRPr lang="en-US" sz="2400" dirty="0">
              <a:solidFill>
                <a:schemeClr val="tx1"/>
              </a:solidFill>
            </a:endParaRPr>
          </a:p>
          <a:p>
            <a:pPr marL="98425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432FF"/>
                </a:solidFill>
              </a:rPr>
              <a:t>Module 2 – </a:t>
            </a:r>
            <a:r>
              <a:rPr lang="en-US" sz="2400" dirty="0">
                <a:solidFill>
                  <a:schemeClr val="tx1"/>
                </a:solidFill>
              </a:rPr>
              <a:t>Follicular Lymphoma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Prof </a:t>
            </a:r>
            <a:r>
              <a:rPr lang="en-US" sz="2000" b="0" dirty="0" err="1"/>
              <a:t>Dreyling</a:t>
            </a:r>
            <a:r>
              <a:rPr lang="en-US" sz="2000" b="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Dr </a:t>
            </a:r>
            <a:r>
              <a:rPr lang="en-US" sz="2000" b="0" dirty="0" err="1"/>
              <a:t>Nastoupil</a:t>
            </a:r>
            <a:r>
              <a:rPr lang="en-US" sz="2000" b="0" dirty="0"/>
              <a:t> presentation</a:t>
            </a:r>
            <a:endParaRPr lang="en-US" sz="2400" dirty="0">
              <a:solidFill>
                <a:schemeClr val="tx1"/>
              </a:solidFill>
            </a:endParaRPr>
          </a:p>
          <a:p>
            <a:pPr marL="98425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432FF"/>
                </a:solidFill>
              </a:rPr>
              <a:t>Module 3 – </a:t>
            </a:r>
            <a:r>
              <a:rPr lang="en-US" sz="2400" dirty="0">
                <a:solidFill>
                  <a:schemeClr val="tx1"/>
                </a:solidFill>
              </a:rPr>
              <a:t>Mantle Cell Lymphoma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Dr </a:t>
            </a:r>
            <a:r>
              <a:rPr lang="en-US" sz="2000" b="0" dirty="0" err="1"/>
              <a:t>LaCasce</a:t>
            </a:r>
            <a:r>
              <a:rPr lang="en-US" sz="2000" b="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Prof </a:t>
            </a:r>
            <a:r>
              <a:rPr lang="en-US" sz="2000" b="0" dirty="0" err="1"/>
              <a:t>Dreyling</a:t>
            </a:r>
            <a:r>
              <a:rPr lang="en-US" sz="2000" b="0" dirty="0"/>
              <a:t> presentation</a:t>
            </a:r>
            <a:endParaRPr lang="en-US" sz="2400" dirty="0">
              <a:solidFill>
                <a:schemeClr val="tx1"/>
              </a:solidFill>
            </a:endParaRPr>
          </a:p>
          <a:p>
            <a:pPr marL="98425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432FF"/>
                </a:solidFill>
              </a:rPr>
              <a:t>Module 4 </a:t>
            </a:r>
            <a:r>
              <a:rPr lang="en-US" sz="2400" dirty="0">
                <a:solidFill>
                  <a:schemeClr val="tx1"/>
                </a:solidFill>
              </a:rPr>
              <a:t>Current and Potential Role of CAR (Chimeric Antigen Receptor) T-Cell Therapy for Patients with Non-Hodgkin Lymphoma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Dr Salles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Dr Abramson presentation</a:t>
            </a:r>
            <a:endParaRPr lang="en-US" sz="2400" dirty="0">
              <a:solidFill>
                <a:schemeClr val="tx1"/>
              </a:solidFill>
            </a:endParaRPr>
          </a:p>
          <a:p>
            <a:pPr marL="98425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432FF"/>
                </a:solidFill>
              </a:rPr>
              <a:t>Module 5 – </a:t>
            </a:r>
            <a:r>
              <a:rPr lang="en-US" sz="2400" dirty="0">
                <a:solidFill>
                  <a:schemeClr val="tx1"/>
                </a:solidFill>
              </a:rPr>
              <a:t>Hodgkin Lymphoma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Real-world case discussion – Dr Abramson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/>
              <a:t>Dr </a:t>
            </a:r>
            <a:r>
              <a:rPr lang="en-US" sz="2000" b="0" dirty="0" err="1"/>
              <a:t>LaCasce</a:t>
            </a:r>
            <a:r>
              <a:rPr lang="en-US" sz="2000" b="0" dirty="0"/>
              <a:t> presentation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84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5366"/>
            <a:ext cx="10358967" cy="1202636"/>
          </a:xfrm>
        </p:spPr>
        <p:txBody>
          <a:bodyPr/>
          <a:lstStyle/>
          <a:p>
            <a:r>
              <a:rPr lang="en-US" dirty="0"/>
              <a:t>Faculty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ED127B2E-F352-BF43-B81E-B62ACF232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6458" y="980728"/>
            <a:ext cx="3521470" cy="153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Jeremy Abramson, MD</a:t>
            </a:r>
            <a:b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Director, Center for Lymphoma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Massachusetts General Hospital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Associate Professor of Medicine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Harvard Medical School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Boston, Massachusetts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CB1F0DB-6D80-A845-8428-244AB07D11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4819" y="980728"/>
            <a:ext cx="1261872" cy="1261872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B114051D-D1B8-7248-B4E4-8A7D863A6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7599" y="980728"/>
            <a:ext cx="4871049" cy="147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Gilles Salles, MD, PhD</a:t>
            </a:r>
            <a:b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Service Chief, Lymphoma Service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Memorial Sloan Kettering Cancer Center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New York, New York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20B6F6-4A01-C84E-9569-8AD447E395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15343" y="980728"/>
            <a:ext cx="1261872" cy="1261872"/>
          </a:xfrm>
          <a:prstGeom prst="rect">
            <a:avLst/>
          </a:prstGeom>
        </p:spPr>
      </p:pic>
      <p:sp>
        <p:nvSpPr>
          <p:cNvPr id="14" name="Text Box 7">
            <a:extLst>
              <a:ext uri="{FF2B5EF4-FFF2-40B4-BE49-F238E27FC236}">
                <a16:creationId xmlns:a16="http://schemas.microsoft.com/office/drawing/2014/main" id="{F93880A2-A075-7442-AC0A-30318FAD3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6458" y="2852936"/>
            <a:ext cx="3521470" cy="126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Martin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Dreyling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, MD, PhD</a:t>
            </a:r>
            <a:b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Professor of Medicine III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LMU University Hospital Munich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Dept of Medicine III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Munich, Germany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D15CA4-88F3-CE43-8D89-1DD736E487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4819" y="2852936"/>
            <a:ext cx="1261872" cy="1261872"/>
          </a:xfrm>
          <a:prstGeom prst="rect">
            <a:avLst/>
          </a:prstGeom>
        </p:spPr>
      </p:pic>
      <p:sp>
        <p:nvSpPr>
          <p:cNvPr id="19" name="Text Box 9">
            <a:extLst>
              <a:ext uri="{FF2B5EF4-FFF2-40B4-BE49-F238E27FC236}">
                <a16:creationId xmlns:a16="http://schemas.microsoft.com/office/drawing/2014/main" id="{678815FE-8FBF-2141-BC1C-D62A28E9C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7598" y="2852936"/>
            <a:ext cx="501506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>
              <a:spcBef>
                <a:spcPct val="30000"/>
              </a:spcBef>
              <a:spcAft>
                <a:spcPts val="800"/>
              </a:spcAft>
              <a:buClr>
                <a:srgbClr val="000000"/>
              </a:buClr>
              <a:buSzPct val="100000"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itchFamily="-72" charset="0"/>
                <a:ea typeface="MS PGothic" charset="0"/>
              </a:rPr>
              <a:t>Moderator</a:t>
            </a:r>
            <a:b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-72" charset="0"/>
                <a:ea typeface="MS PGothic" charset="0"/>
              </a:rPr>
            </a:br>
            <a:r>
              <a:rPr lang="en-US" sz="1700" dirty="0">
                <a:solidFill>
                  <a:srgbClr val="000000"/>
                </a:solidFill>
                <a:latin typeface="Calibri" pitchFamily="-72" charset="0"/>
              </a:rPr>
              <a:t>Ann S </a:t>
            </a:r>
            <a:r>
              <a:rPr lang="en-US" sz="1700" dirty="0" err="1">
                <a:solidFill>
                  <a:srgbClr val="000000"/>
                </a:solidFill>
                <a:latin typeface="Calibri" pitchFamily="-72" charset="0"/>
              </a:rPr>
              <a:t>LaCasce</a:t>
            </a:r>
            <a:r>
              <a:rPr lang="en-US" sz="1700" dirty="0">
                <a:solidFill>
                  <a:srgbClr val="000000"/>
                </a:solidFill>
                <a:latin typeface="Calibri" pitchFamily="-72" charset="0"/>
              </a:rPr>
              <a:t>, MD, </a:t>
            </a:r>
            <a:r>
              <a:rPr lang="en-US" sz="1700" dirty="0" err="1">
                <a:solidFill>
                  <a:srgbClr val="000000"/>
                </a:solidFill>
                <a:latin typeface="Calibri" pitchFamily="-72" charset="0"/>
              </a:rPr>
              <a:t>MMSc</a:t>
            </a:r>
            <a:br>
              <a:rPr lang="en-US" sz="170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Director, Dana-Farber/Mass General Brigham Fellowship in Hematology/Oncology</a:t>
            </a:r>
            <a:b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Associate Professor of Medicine, Harvard </a:t>
            </a:r>
            <a:b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Medical School</a:t>
            </a:r>
            <a:b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Lymphoma Program</a:t>
            </a:r>
            <a:b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Dana-Farber Cancer Institute</a:t>
            </a:r>
            <a:b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</a:br>
            <a:r>
              <a:rPr lang="en-US" sz="1700" b="0" dirty="0">
                <a:solidFill>
                  <a:srgbClr val="000000"/>
                </a:solidFill>
                <a:latin typeface="Calibri" pitchFamily="-72" charset="0"/>
              </a:rPr>
              <a:t>Boston, Massachusetts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-72" charset="0"/>
              <a:ea typeface="MS PGothic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0454976-B65A-2848-82FC-D12455B158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15343" y="2852936"/>
            <a:ext cx="1261872" cy="1261872"/>
          </a:xfrm>
          <a:prstGeom prst="rect">
            <a:avLst/>
          </a:prstGeom>
        </p:spPr>
      </p:pic>
      <p:sp>
        <p:nvSpPr>
          <p:cNvPr id="16" name="Text Box 7">
            <a:extLst>
              <a:ext uri="{FF2B5EF4-FFF2-40B4-BE49-F238E27FC236}">
                <a16:creationId xmlns:a16="http://schemas.microsoft.com/office/drawing/2014/main" id="{EB45E1FB-34E4-D043-B563-0AD0FE1D6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6458" y="4586800"/>
            <a:ext cx="3521470" cy="126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0" rIns="0" bIns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Loretta J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Nastoupil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, MD</a:t>
            </a:r>
            <a:b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Associate Professor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Section Chief, Indolent Lymphoma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Section Chief, New Drug Development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Department of Lymphoma/Myeloma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The University of Texas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MD Anderson Cancer Center</a:t>
            </a:r>
            <a:b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lang="en-US" sz="1600" b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Houston, Texas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D27FF13-CCA7-894C-9770-DE7C41CE09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4819" y="4586800"/>
            <a:ext cx="1261872" cy="12618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559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1A6C8-C92E-A241-858C-742836094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Commercial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225B5-DDBB-F04C-87FC-4A699DA27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1640" y="1556792"/>
            <a:ext cx="9796888" cy="4799013"/>
          </a:xfrm>
        </p:spPr>
        <p:txBody>
          <a:bodyPr/>
          <a:lstStyle/>
          <a:p>
            <a:pPr marL="98425" indent="0">
              <a:buNone/>
            </a:pPr>
            <a:r>
              <a:rPr lang="en-US" sz="2500" b="0" dirty="0"/>
              <a:t>This activity is supported by educational grants from ADC Therapeutics, Bayer HealthCare Pharmaceuticals, Bristol-Myers Squibb Company, Genentech, a member of the Roche Group, Incyte Corporation, Kite, A Gilead Company, Lilly and </a:t>
            </a:r>
            <a:r>
              <a:rPr lang="en-US" sz="2500" b="0" dirty="0" err="1"/>
              <a:t>Seagen</a:t>
            </a:r>
            <a:r>
              <a:rPr lang="en-US" sz="2500" b="0" dirty="0"/>
              <a:t> Inc.</a:t>
            </a:r>
          </a:p>
        </p:txBody>
      </p:sp>
    </p:spTree>
    <p:extLst>
      <p:ext uri="{BB962C8B-B14F-4D97-AF65-F5344CB8AC3E}">
        <p14:creationId xmlns:p14="http://schemas.microsoft.com/office/powerpoint/2010/main" val="171323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1A6C8-C92E-A241-858C-742836094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To Practice CME Planning Committee Members, </a:t>
            </a:r>
            <a:br>
              <a:rPr lang="en-US" dirty="0"/>
            </a:br>
            <a:r>
              <a:rPr lang="en-US" dirty="0"/>
              <a:t>Staff and Reviewers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225B5-DDBB-F04C-87FC-4A699DA27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86" y="1772816"/>
            <a:ext cx="10512305" cy="4442250"/>
          </a:xfrm>
        </p:spPr>
        <p:txBody>
          <a:bodyPr/>
          <a:lstStyle/>
          <a:p>
            <a:pPr marL="98425" indent="0">
              <a:buNone/>
            </a:pPr>
            <a:r>
              <a:rPr lang="en-US" sz="2500" b="0" dirty="0"/>
              <a:t>Planners, scientific staff and independent reviewers for Research To Practice have no relevant conflicts of interest to disclose.</a:t>
            </a:r>
          </a:p>
        </p:txBody>
      </p:sp>
    </p:spTree>
    <p:extLst>
      <p:ext uri="{BB962C8B-B14F-4D97-AF65-F5344CB8AC3E}">
        <p14:creationId xmlns:p14="http://schemas.microsoft.com/office/powerpoint/2010/main" val="360323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Jeremy Abramson, MD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Faculty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EEBD4A-2374-A64B-8F45-399BD207A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119606"/>
              </p:ext>
            </p:extLst>
          </p:nvPr>
        </p:nvGraphicFramePr>
        <p:xfrm>
          <a:off x="936853" y="1916832"/>
          <a:ext cx="10199707" cy="3600399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502963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1695023928"/>
                    </a:ext>
                  </a:extLst>
                </a:gridCol>
              </a:tblGrid>
              <a:tr h="2389292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Consulting Agreements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Allogene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Therapeutics, AstraZeneca Pharmaceuticals LP,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BeiGene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Ltd, bluebird bio, Bristol-Myers Squibb Company, C4 Therapeutics, Celgene Corporation,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Epizyme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Inc, Genentech, a member of the Roche Group, Genmab, Incyte Corporation,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Karyopharm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Therapeutics, Kite, A Gilead Company,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Kymera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Therapeutics,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MorphoSys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, Mustang Bio, Novartis, Ono Pharmaceutical Co Ltd, Regeneron Pharmaceuticals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  <a:tr h="1211107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Bristol-Myers Squibb Company,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Seagen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331672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606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Martin </a:t>
            </a:r>
            <a:r>
              <a:rPr lang="en-US" sz="3200" dirty="0" err="1"/>
              <a:t>Dreyling</a:t>
            </a:r>
            <a:r>
              <a:rPr lang="en-US" sz="3200" dirty="0"/>
              <a:t>, MD, PhD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Faculty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EEBD4A-2374-A64B-8F45-399BD207A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962412"/>
              </p:ext>
            </p:extLst>
          </p:nvPr>
        </p:nvGraphicFramePr>
        <p:xfrm>
          <a:off x="936853" y="1916832"/>
          <a:ext cx="10199707" cy="374441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502963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1695023928"/>
                    </a:ext>
                  </a:extLst>
                </a:gridCol>
              </a:tblGrid>
              <a:tr h="960378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Research Support (to Institution)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Bayer HealthCare Pharmaceuticals, Celgene Corporation, Gilead Sciences Inc, Janssen Biotech Inc, Roche Laboratories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  <a:tr h="1577621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Scientific Advisory Board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AstraZeneca Pharmaceuticals LP, Bayer HealthCare Pharmaceuticals,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BeiGene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Ltd, Celgene Corporation, Genmab, Gilead Sciences Inc, Incyte Corporation, Janssen Biotech Inc, Lilly,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MorphoSys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Novartis, Roche Laboratories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1556557"/>
                  </a:ext>
                </a:extLst>
              </a:tr>
              <a:tr h="1206416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Speaker Honoraria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Amgen Inc, AstraZeneca Pharmaceuticals LP, Bayer HealthCare Pharmaceuticals, Celgene Corporation, Gilead Sciences Inc, Janssen Biotech Inc, Novartis, Roche Laboratories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9930330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6794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Loretta J </a:t>
            </a:r>
            <a:r>
              <a:rPr lang="en-US" sz="3200" dirty="0" err="1"/>
              <a:t>Nastoupil</a:t>
            </a:r>
            <a:r>
              <a:rPr lang="en-US" sz="3200" dirty="0"/>
              <a:t>, MD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Faculty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EEBD4A-2374-A64B-8F45-399BD207A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842441"/>
              </p:ext>
            </p:extLst>
          </p:nvPr>
        </p:nvGraphicFramePr>
        <p:xfrm>
          <a:off x="936853" y="1916832"/>
          <a:ext cx="10199707" cy="388843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502963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1695023928"/>
                    </a:ext>
                  </a:extLst>
                </a:gridCol>
              </a:tblGrid>
              <a:tr h="173738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Advisory Committee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ADC Therapeutics, Bayer HealthCare Pharmaceuticals, Bristol-Myers Squibb Company, Celgene Corporation,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Epizyme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Inc, Genentech, a member of the Roche Group, Janssen Biotech Inc, Kite, A Gilead Company,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MorphoSys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, Novartis, Takeda Pharmaceuticals USA Inc, TG Therapeutics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  <a:tr h="1406454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Bristol-Myers Squibb Company, Caribou Biosciences Inc, Celgene Corporation, Genentech, a member of the Roche Group, Janssen Biotech Inc, Novartis, Takeda Pharmaceuticals USA Inc, TG Therapeutics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9250885"/>
                  </a:ext>
                </a:extLst>
              </a:tr>
              <a:tr h="744593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and Safety Monitoring Board/Committee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Denovo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Biopharma, Genentech, a member of the Roche Group, Takeda Pharmaceuticals USA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509003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7646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Gilles Salles, MD, PhD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Faculty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EEBD4A-2374-A64B-8F45-399BD207A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096356"/>
              </p:ext>
            </p:extLst>
          </p:nvPr>
        </p:nvGraphicFramePr>
        <p:xfrm>
          <a:off x="936853" y="1484784"/>
          <a:ext cx="10199707" cy="489654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502963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1695023928"/>
                    </a:ext>
                  </a:extLst>
                </a:gridCol>
              </a:tblGrid>
              <a:tr h="2448272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Advisory Committee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AbbVie Inc, Bayer HealthCare Pharmaceuticals,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BeiGene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Ltd, Bristol-Myers Squibb Company, Celgene Corporation,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Debiopharm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Epizyme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Inc, Genentech, a member of the Roche Group, Genmab, Incyte Corporation, Ipsen Biopharmaceuticals Inc, Janssen Biotech Inc, Kite, A Gilead Company,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Loxo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Oncology Inc, a wholly owned subsidiary of Eli Lilly &amp; Company,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Miltenyi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Biotec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MorphoSys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, Novartis, RAPT Therapeutics, Regeneron Pharmaceuticals Inc, Takeda Pharmaceuticals USA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VelosBio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  <a:tr h="2448272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Consulting Agreements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Bayer HealthCare Pharmaceuticals,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BeiGene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Ltd, Bristol-Myers Squibb Company, Celgene Corporation,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Debiopharm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Epizyme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Inc, Genentech, a member of the Roche Group, Genmab, Incyte Corporation, Ipsen Biopharmaceuticals Inc, Janssen Biotech Inc, Kite, A Gilead Company,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Loxo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Oncology Inc, a wholly owned subsidiary of Eli Lilly &amp; Company,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Miltenyi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Biotec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MorphoSys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Novartis, RAPT Therapeutics, Regeneron Pharmaceuticals Inc, Takeda Pharmaceuticals USA Inc, 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VelosBio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</a:t>
                      </a: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44736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4275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6" y="83408"/>
            <a:ext cx="10358967" cy="1257360"/>
          </a:xfrm>
        </p:spPr>
        <p:txBody>
          <a:bodyPr/>
          <a:lstStyle/>
          <a:p>
            <a:r>
              <a:rPr lang="en-US" sz="3200" dirty="0"/>
              <a:t>Ann S </a:t>
            </a:r>
            <a:r>
              <a:rPr lang="en-US" sz="3200" dirty="0" err="1"/>
              <a:t>LaCasce</a:t>
            </a:r>
            <a:r>
              <a:rPr lang="en-US" sz="3200" dirty="0"/>
              <a:t>, MD, </a:t>
            </a:r>
            <a:r>
              <a:rPr lang="en-US" sz="3200" dirty="0" err="1"/>
              <a:t>MMSc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0432FF"/>
                </a:solidFill>
              </a:rPr>
              <a:t>— Disclosures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432FF"/>
                </a:solidFill>
              </a:rPr>
              <a:t>Moderator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EEBD4A-2374-A64B-8F45-399BD207A7C4}"/>
              </a:ext>
            </a:extLst>
          </p:cNvPr>
          <p:cNvGraphicFramePr>
            <a:graphicFrameLocks noGrp="1"/>
          </p:cNvGraphicFramePr>
          <p:nvPr/>
        </p:nvGraphicFramePr>
        <p:xfrm>
          <a:off x="936853" y="2348880"/>
          <a:ext cx="10199707" cy="172819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0199707">
                  <a:extLst>
                    <a:ext uri="{9D8B030D-6E8A-4147-A177-3AD203B41FA5}">
                      <a16:colId xmlns:a16="http://schemas.microsoft.com/office/drawing/2014/main" val="554462400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No relevant conflicts of interest to disclose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347263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8601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CFG_REPOLL" val="true"/>
  <p:tag name="KPI_CFG_RPCLEARS" val="true"/>
  <p:tag name="KPI_CFG_FB_TYPE" val="Tiny Counter"/>
  <p:tag name="KPI_CFG_FB_MONITOR" val="Slide Show Monitor"/>
  <p:tag name="KPI_CFG_FB_POSITION" val="Bottom Right"/>
  <p:tag name="KPI_CFG_INS_CLK" val="false"/>
  <p:tag name="KPI_CFG_UNITS" val="1"/>
  <p:tag name="KPI_CFG_SPEED" val="false"/>
  <p:tag name="KPI_SLIDE_COUNT" val="89"/>
  <p:tag name="KPI_VERSION" val="2.0.10292.1"/>
  <p:tag name="KPI_STORAGE" val="&lt;keypoint&quot;&quot;&lt;roster&quot;&quot;&lt;currentId&quot;200&quot;&gt;&lt;trIndex&quot;&quot;&lt;tr(@tid:1@pid:1)&quot;&quot;&lt;v&quot;1&quot;&gt;&gt;&lt;tr(@tid:1@pid:2)&quot;&quot;&lt;v&quot;2&quot;&gt;&gt;&lt;tr(@tid:1@pid:3)&quot;&quot;&lt;v&quot;3&quot;&gt;&gt;&lt;tr(@tid:1@pid:4)&quot;&quot;&lt;v&quot;4&quot;&gt;&gt;&lt;tr(@tid:1@pid:5)&quot;&quot;&lt;v&quot;5&quot;&gt;&gt;&lt;tr(@tid:1@pid:6)&quot;&quot;&lt;v&quot;6&quot;&gt;&gt;&lt;tr(@tid:1@pid:7)&quot;&quot;&lt;v&quot;7&quot;&gt;&gt;&lt;tr(@tid:1@pid:8)&quot;&quot;&lt;v&quot;8&quot;&gt;&gt;&lt;tr(@tid:1@pid:9)&quot;&quot;&lt;v&quot;9&quot;&gt;&gt;&lt;tr(@tid:1@pid:10)&quot;&quot;&lt;v&quot;10&quot;&gt;&gt;&lt;tr(@tid:1@pid:11)&quot;&quot;&lt;v&quot;11&quot;&gt;&gt;&lt;tr(@tid:1@pid:12)&quot;&quot;&lt;v&quot;12&quot;&gt;&gt;&lt;tr(@tid:1@pid:13)&quot;&quot;&lt;v&quot;13&quot;&gt;&gt;&lt;tr(@tid:1@pid:14)&quot;&quot;&lt;v&quot;14&quot;&gt;&gt;&lt;tr(@tid:1@pid:15)&quot;&quot;&lt;v&quot;15&quot;&gt;&gt;&lt;tr(@tid:1@pid:16)&quot;&quot;&lt;v&quot;16&quot;&gt;&gt;&lt;tr(@tid:1@pid:17)&quot;&quot;&lt;v&quot;17&quot;&gt;&gt;&lt;tr(@tid:1@pid:18)&quot;&quot;&lt;v&quot;18&quot;&gt;&gt;&lt;tr(@tid:1@pid:19)&quot;&quot;&lt;v&quot;19&quot;&gt;&gt;&lt;tr(@tid:1@pid:20)&quot;&quot;&lt;v&quot;20&quot;&gt;&gt;&lt;tr(@tid:1@pid:21)&quot;&quot;&lt;v&quot;21&quot;&gt;&gt;&lt;tr(@tid:1@pid:22)&quot;&quot;&lt;v&quot;22&quot;&gt;&gt;&lt;tr(@tid:1@pid:23)&quot;&quot;&lt;v&quot;23&quot;&gt;&gt;&lt;tr(@tid:1@pid:24)&quot;&quot;&lt;v&quot;24&quot;&gt;&gt;&lt;tr(@tid:1@pid:25)&quot;&quot;&lt;v&quot;25&quot;&gt;&gt;&lt;tr(@tid:1@pid:26)&quot;&quot;&lt;v&quot;26&quot;&gt;&gt;&lt;tr(@tid:1@pid:27)&quot;&quot;&lt;v&quot;27&quot;&gt;&gt;&lt;tr(@tid:1@pid:28)&quot;&quot;&lt;v&quot;28&quot;&gt;&gt;&lt;tr(@tid:1@pid:29)&quot;&quot;&lt;v&quot;29&quot;&gt;&gt;&lt;tr(@tid:1@pid:30)&quot;&quot;&lt;v&quot;30&quot;&gt;&gt;&lt;tr(@tid:1@pid:31)&quot;&quot;&lt;v&quot;31&quot;&gt;&gt;&lt;tr(@tid:1@pid:32)&quot;&quot;&lt;v&quot;32&quot;&gt;&gt;&lt;tr(@tid:1@pid:33)&quot;&quot;&lt;v&quot;33&quot;&gt;&gt;&lt;tr(@tid:1@pid:34)&quot;&quot;&lt;v&quot;34&quot;&gt;&gt;&lt;tr(@tid:1@pid:35)&quot;&quot;&lt;v&quot;35&quot;&gt;&gt;&lt;tr(@tid:1@pid:36)&quot;&quot;&lt;v&quot;36&quot;&gt;&gt;&lt;tr(@tid:1@pid:37)&quot;&quot;&lt;v&quot;37&quot;&gt;&gt;&lt;tr(@tid:1@pid:38)&quot;&quot;&lt;v&quot;38&quot;&gt;&gt;&lt;tr(@tid:1@pid:39)&quot;&quot;&lt;v&quot;39&quot;&gt;&gt;&lt;tr(@tid:1@pid:40)&quot;&quot;&lt;v&quot;40&quot;&gt;&gt;&lt;tr(@tid:1@pid:41)&quot;&quot;&lt;v&quot;41&quot;&gt;&gt;&lt;tr(@tid:1@pid:42)&quot;&quot;&lt;v&quot;42&quot;&gt;&gt;&lt;tr(@tid:1@pid:43)&quot;&quot;&lt;v&quot;43&quot;&gt;&gt;&lt;tr(@tid:1@pid:44)&quot;&quot;&lt;v&quot;44&quot;&gt;&gt;&lt;tr(@tid:1@pid:45)&quot;&quot;&lt;v&quot;45&quot;&gt;&gt;&lt;tr(@tid:1@pid:46)&quot;&quot;&lt;v&quot;46&quot;&gt;&gt;&lt;tr(@tid:1@pid:47)&quot;&quot;&lt;v&quot;47&quot;&gt;&gt;&lt;tr(@tid:1@pid:48)&quot;&quot;&lt;v&quot;48&quot;&gt;&gt;&lt;tr(@tid:1@pid:49)&quot;&quot;&lt;v&quot;49&quot;&gt;&gt;&lt;tr(@tid:1@pid:50)&quot;&quot;&lt;v&quot;50&quot;&gt;&gt;&lt;tr(@tid:1@pid:51)&quot;&quot;&lt;v&quot;51&quot;&gt;&gt;&lt;tr(@tid:1@pid:52)&quot;&quot;&lt;v&quot;52&quot;&gt;&gt;&lt;tr(@tid:1@pid:53)&quot;&quot;&lt;v&quot;53&quot;&gt;&gt;&lt;tr(@tid:1@pid:54)&quot;&quot;&lt;v&quot;54&quot;&gt;&gt;&lt;tr(@tid:1@pid:55)&quot;&quot;&lt;v&quot;55&quot;&gt;&gt;&lt;tr(@tid:1@pid:56)&quot;&quot;&lt;v&quot;56&quot;&gt;&gt;&lt;tr(@tid:1@pid:57)&quot;&quot;&lt;v&quot;57&quot;&gt;&gt;&lt;tr(@tid:1@pid:58)&quot;&quot;&lt;v&quot;58&quot;&gt;&gt;&lt;tr(@tid:1@pid:59)&quot;&quot;&lt;v&quot;59&quot;&gt;&gt;&lt;tr(@tid:1@pid:60)&quot;&quot;&lt;v&quot;60&quot;&gt;&gt;&lt;tr(@tid:1@pid:61)&quot;&quot;&lt;v&quot;61&quot;&gt;&gt;&lt;tr(@tid:1@pid:62)&quot;&quot;&lt;v&quot;62&quot;&gt;&gt;&lt;tr(@tid:1@pid:63)&quot;&quot;&lt;v&quot;63&quot;&gt;&gt;&lt;tr(@tid:1@pid:64)&quot;&quot;&lt;v&quot;64&quot;&gt;&gt;&lt;tr(@tid:1@pid:65)&quot;&quot;&lt;v&quot;65&quot;&gt;&gt;&lt;tr(@tid:1@pid:66)&quot;&quot;&lt;v&quot;66&quot;&gt;&gt;&lt;tr(@tid:1@pid:67)&quot;&quot;&lt;v&quot;67&quot;&gt;&gt;&lt;tr(@tid:1@pid:68)&quot;&quot;&lt;v&quot;68&quot;&gt;&gt;&lt;tr(@tid:1@pid:69)&quot;&quot;&lt;v&quot;69&quot;&gt;&gt;&lt;tr(@tid:1@pid:70)&quot;&quot;&lt;v&quot;70&quot;&gt;&gt;&lt;tr(@tid:1@pid:71)&quot;&quot;&lt;v&quot;71&quot;&gt;&gt;&lt;tr(@tid:1@pid:72)&quot;&quot;&lt;v&quot;72&quot;&gt;&gt;&lt;tr(@tid:1@pid:73)&quot;&quot;&lt;v&quot;73&quot;&gt;&gt;&lt;tr(@tid:1@pid:74)&quot;&quot;&lt;v&quot;74&quot;&gt;&gt;&lt;tr(@tid:1@pid:75)&quot;&quot;&lt;v&quot;75&quot;&gt;&gt;&lt;tr(@tid:1@pid:76)&quot;&quot;&lt;v&quot;76&quot;&gt;&gt;&lt;tr(@tid:1@pid:77)&quot;&quot;&lt;v&quot;77&quot;&gt;&gt;&lt;tr(@tid:1@pid:78)&quot;&quot;&lt;v&quot;78&quot;&gt;&gt;&lt;tr(@tid:1@pid:79)&quot;&quot;&lt;v&quot;79&quot;&gt;&gt;&lt;tr(@tid:1@pid:80)&quot;&quot;&lt;v&quot;80&quot;&gt;&gt;&lt;tr(@tid:1@pid:81)&quot;&quot;&lt;v&quot;81&quot;&gt;&gt;&lt;tr(@tid:1@pid:82)&quot;&quot;&lt;v&quot;82&quot;&gt;&gt;&lt;tr(@tid:1@pid:83)&quot;&quot;&lt;v&quot;83&quot;&gt;&gt;&lt;tr(@tid:1@pid:84)&quot;&quot;&lt;v&quot;84&quot;&gt;&gt;&lt;tr(@tid:1@pid:85)&quot;&quot;&lt;v&quot;85&quot;&gt;&gt;&lt;tr(@tid:1@pid:86)&quot;&quot;&lt;v&quot;86&quot;&gt;&gt;&lt;tr(@tid:1@pid:87)&quot;&quot;&lt;v&quot;87&quot;&gt;&gt;&lt;tr(@tid:1@pid:88)&quot;&quot;&lt;v&quot;88&quot;&gt;&gt;&lt;tr(@tid:1@pid:89)&quot;&quot;&lt;v&quot;89&quot;&gt;&gt;&lt;tr(@tid:1@pid:90)&quot;&quot;&lt;v&quot;90&quot;&gt;&gt;&lt;tr(@tid:1@pid:91)&quot;&quot;&lt;v&quot;91&quot;&gt;&gt;&lt;tr(@tid:1@pid:92)&quot;&quot;&lt;v&quot;92&quot;&gt;&gt;&lt;tr(@tid:1@pid:93)&quot;&quot;&lt;v&quot;93&quot;&gt;&gt;&lt;tr(@tid:1@pid:94)&quot;&quot;&lt;v&quot;94&quot;&gt;&gt;&lt;tr(@tid:1@pid:95)&quot;&quot;&lt;v&quot;95&quot;&gt;&gt;&lt;tr(@tid:1@pid:96)&quot;&quot;&lt;v&quot;96&quot;&gt;&gt;&lt;tr(@tid:1@pid:97)&quot;&quot;&lt;v&quot;97&quot;&gt;&gt;&lt;tr(@tid:1@pid:98)&quot;&quot;&lt;v&quot;98&quot;&gt;&gt;&lt;tr(@tid:1@pid:99)&quot;&quot;&lt;v&quot;99&quot;&gt;&gt;&lt;tr(@tid:1@pid:100)&quot;&quot;&lt;v&quot;100&quot;&gt;&gt;&lt;tr(@tid:2@pid:1)&quot;&quot;&lt;v&quot;101&quot;&gt;&gt;&lt;tr(@tid:2@pid:2)&quot;&quot;&lt;v&quot;102&quot;&gt;&gt;&lt;tr(@tid:2@pid:3)&quot;&quot;&lt;v&quot;103&quot;&gt;&gt;&lt;tr(@tid:2@pid:4)&quot;&quot;&lt;v&quot;104&quot;&gt;&gt;&lt;tr(@tid:2@pid:5)&quot;&quot;&lt;v&quot;105&quot;&gt;&gt;&lt;tr(@tid:2@pid:6)&quot;&quot;&lt;v&quot;106&quot;&gt;&gt;&lt;tr(@tid:2@pid:7)&quot;&quot;&lt;v&quot;107&quot;&gt;&gt;&lt;tr(@tid:2@pid:8)&quot;&quot;&lt;v&quot;108&quot;&gt;&gt;&lt;tr(@tid:2@pid:9)&quot;&quot;&lt;v&quot;109&quot;&gt;&gt;&lt;tr(@tid:2@pid:10)&quot;&quot;&lt;v&quot;110&quot;&gt;&gt;&lt;tr(@tid:2@pid:11)&quot;&quot;&lt;v&quot;111&quot;&gt;&gt;&lt;tr(@tid:2@pid:12)&quot;&quot;&lt;v&quot;112&quot;&gt;&gt;&lt;tr(@tid:2@pid:13)&quot;&quot;&lt;v&quot;113&quot;&gt;&gt;&lt;tr(@tid:2@pid:14)&quot;&quot;&lt;v&quot;114&quot;&gt;&gt;&lt;tr(@tid:2@pid:15)&quot;&quot;&lt;v&quot;115&quot;&gt;&gt;&lt;tr(@tid:2@pid:16)&quot;&quot;&lt;v&quot;116&quot;&gt;&gt;&lt;tr(@tid:2@pid:17)&quot;&quot;&lt;v&quot;117&quot;&gt;&gt;&lt;tr(@tid:2@pid:18)&quot;&quot;&lt;v&quot;118&quot;&gt;&gt;&lt;tr(@tid:2@pid:19)&quot;&quot;&lt;v&quot;119&quot;&gt;&gt;&lt;tr(@tid:2@pid:20)&quot;&quot;&lt;v&quot;120&quot;&gt;&gt;&lt;tr(@tid:2@pid:21)&quot;&quot;&lt;v&quot;121&quot;&gt;&gt;&lt;tr(@tid:2@pid:22)&quot;&quot;&lt;v&quot;122&quot;&gt;&gt;&lt;tr(@tid:2@pid:23)&quot;&quot;&lt;v&quot;123&quot;&gt;&gt;&lt;tr(@tid:2@pid:24)&quot;&quot;&lt;v&quot;124&quot;&gt;&gt;&lt;tr(@tid:2@pid:25)&quot;&quot;&lt;v&quot;125&quot;&gt;&gt;&lt;tr(@tid:2@pid:26)&quot;&quot;&lt;v&quot;126&quot;&gt;&gt;&lt;tr(@tid:2@pid:27)&quot;&quot;&lt;v&quot;127&quot;&gt;&gt;&lt;tr(@tid:2@pid:28)&quot;&quot;&lt;v&quot;128&quot;&gt;&gt;&lt;tr(@tid:2@pid:29)&quot;&quot;&lt;v&quot;129&quot;&gt;&gt;&lt;tr(@tid:2@pid:30)&quot;&quot;&lt;v&quot;130&quot;&gt;&gt;&lt;tr(@tid:2@pid:31)&quot;&quot;&lt;v&quot;131&quot;&gt;&gt;&lt;tr(@tid:2@pid:32)&quot;&quot;&lt;v&quot;132&quot;&gt;&gt;&lt;tr(@tid:2@pid:33)&quot;&quot;&lt;v&quot;133&quot;&gt;&gt;&lt;tr(@tid:2@pid:34)&quot;&quot;&lt;v&quot;134&quot;&gt;&gt;&lt;tr(@tid:2@pid:35)&quot;&quot;&lt;v&quot;135&quot;&gt;&gt;&lt;tr(@tid:2@pid:36)&quot;&quot;&lt;v&quot;136&quot;&gt;&gt;&lt;tr(@tid:2@pid:37)&quot;&quot;&lt;v&quot;137&quot;&gt;&gt;&lt;tr(@tid:2@pid:38)&quot;&quot;&lt;v&quot;138&quot;&gt;&gt;&lt;tr(@tid:2@pid:39)&quot;&quot;&lt;v&quot;139&quot;&gt;&gt;&lt;tr(@tid:2@pid:40)&quot;&quot;&lt;v&quot;140&quot;&gt;&gt;&lt;tr(@tid:2@pid:41)&quot;&quot;&lt;v&quot;141&quot;&gt;&gt;&lt;tr(@tid:2@pid:42)&quot;&quot;&lt;v&quot;142&quot;&gt;&gt;&lt;tr(@tid:2@pid:43)&quot;&quot;&lt;v&quot;143&quot;&gt;&gt;&lt;tr(@tid:2@pid:44)&quot;&quot;&lt;v&quot;144&quot;&gt;&gt;&lt;tr(@tid:2@pid:45)&quot;&quot;&lt;v&quot;145&quot;&gt;&gt;&lt;tr(@tid:2@pid:46)&quot;&quot;&lt;v&quot;146&quot;&gt;&gt;&lt;tr(@tid:2@pid:47)&quot;&quot;&lt;v&quot;147&quot;&gt;&gt;&lt;tr(@tid:2@pid:48)&quot;&quot;&lt;v&quot;148&quot;&gt;&gt;&lt;tr(@tid:2@pid:49)&quot;&quot;&lt;v&quot;149&quot;&gt;&gt;&lt;tr(@tid:2@pid:50)&quot;&quot;&lt;v&quot;150&quot;&gt;&gt;&lt;tr(@tid:2@pid:51)&quot;&quot;&lt;v&quot;151&quot;&gt;&gt;&lt;tr(@tid:2@pid:52)&quot;&quot;&lt;v&quot;152&quot;&gt;&gt;&lt;tr(@tid:2@pid:53)&quot;&quot;&lt;v&quot;153&quot;&gt;&gt;&lt;tr(@tid:2@pid:54)&quot;&quot;&lt;v&quot;154&quot;&gt;&gt;&lt;tr(@tid:2@pid:55)&quot;&quot;&lt;v&quot;155&quot;&gt;&gt;&lt;tr(@tid:2@pid:56)&quot;&quot;&lt;v&quot;156&quot;&gt;&gt;&lt;tr(@tid:2@pid:57)&quot;&quot;&lt;v&quot;157&quot;&gt;&gt;&lt;tr(@tid:2@pid:58)&quot;&quot;&lt;v&quot;158&quot;&gt;&gt;&lt;tr(@tid:2@pid:59)&quot;&quot;&lt;v&quot;159&quot;&gt;&gt;&lt;tr(@tid:2@pid:60)&quot;&quot;&lt;v&quot;160&quot;&gt;&gt;&lt;tr(@tid:2@pid:61)&quot;&quot;&lt;v&quot;161&quot;&gt;&gt;&lt;tr(@tid:2@pid:62)&quot;&quot;&lt;v&quot;162&quot;&gt;&gt;&lt;tr(@tid:2@pid:63)&quot;&quot;&lt;v&quot;163&quot;&gt;&gt;&lt;tr(@tid:2@pid:64)&quot;&quot;&lt;v&quot;164&quot;&gt;&gt;&lt;tr(@tid:2@pid:65)&quot;&quot;&lt;v&quot;165&quot;&gt;&gt;&lt;tr(@tid:2@pid:66)&quot;&quot;&lt;v&quot;166&quot;&gt;&gt;&lt;tr(@tid:2@pid:67)&quot;&quot;&lt;v&quot;167&quot;&gt;&gt;&lt;tr(@tid:2@pid:68)&quot;&quot;&lt;v&quot;168&quot;&gt;&gt;&lt;tr(@tid:2@pid:69)&quot;&quot;&lt;v&quot;169&quot;&gt;&gt;&lt;tr(@tid:2@pid:70)&quot;&quot;&lt;v&quot;170&quot;&gt;&gt;&lt;tr(@tid:2@pid:71)&quot;&quot;&lt;v&quot;171&quot;&gt;&gt;&lt;tr(@tid:2@pid:72)&quot;&quot;&lt;v&quot;172&quot;&gt;&gt;&lt;tr(@tid:2@pid:73)&quot;&quot;&lt;v&quot;173&quot;&gt;&gt;&lt;tr(@tid:2@pid:74)&quot;&quot;&lt;v&quot;174&quot;&gt;&gt;&lt;tr(@tid:2@pid:75)&quot;&quot;&lt;v&quot;175&quot;&gt;&gt;&lt;tr(@tid:2@pid:76)&quot;&quot;&lt;v&quot;176&quot;&gt;&gt;&lt;tr(@tid:2@pid:77)&quot;&quot;&lt;v&quot;177&quot;&gt;&gt;&lt;tr(@tid:2@pid:78)&quot;&quot;&lt;v&quot;178&quot;&gt;&gt;&lt;tr(@tid:2@pid:79)&quot;&quot;&lt;v&quot;179&quot;&gt;&gt;&lt;tr(@tid:2@pid:80)&quot;&quot;&lt;v&quot;180&quot;&gt;&gt;&lt;tr(@tid:2@pid:81)&quot;&quot;&lt;v&quot;181&quot;&gt;&gt;&lt;tr(@tid:2@pid:82)&quot;&quot;&lt;v&quot;182&quot;&gt;&gt;&lt;tr(@tid:2@pid:83)&quot;&quot;&lt;v&quot;183&quot;&gt;&gt;&lt;tr(@tid:2@pid:84)&quot;&quot;&lt;v&quot;184&quot;&gt;&gt;&lt;tr(@tid:2@pid:85)&quot;&quot;&lt;v&quot;185&quot;&gt;&gt;&lt;tr(@tid:2@pid:86)&quot;&quot;&lt;v&quot;186&quot;&gt;&gt;&lt;tr(@tid:2@pid:87)&quot;&quot;&lt;v&quot;187&quot;&gt;&gt;&lt;tr(@tid:2@pid:88)&quot;&quot;&lt;v&quot;188&quot;&gt;&gt;&lt;tr(@tid:2@pid:89)&quot;&quot;&lt;v&quot;189&quot;&gt;&gt;&lt;tr(@tid:2@pid:90)&quot;&quot;&lt;v&quot;190&quot;&gt;&gt;&lt;tr(@tid:2@pid:91)&quot;&quot;&lt;v&quot;191&quot;&gt;&gt;&lt;tr(@tid:2@pid:92)&quot;&quot;&lt;v&quot;192&quot;&gt;&gt;&lt;tr(@tid:2@pid:93)&quot;&quot;&lt;v&quot;193&quot;&gt;&gt;&lt;tr(@tid:2@pid:94)&quot;&quot;&lt;v&quot;194&quot;&gt;&gt;&lt;tr(@tid:2@pid:95)&quot;&quot;&lt;v&quot;195&quot;&gt;&gt;&lt;tr(@tid:2@pid:96)&quot;&quot;&lt;v&quot;196&quot;&gt;&gt;&lt;tr(@tid:2@pid:97)&quot;&quot;&lt;v&quot;197&quot;&gt;&gt;&lt;tr(@tid:2@pid:98)&quot;&quot;&lt;v&quot;198&quot;&gt;&gt;&lt;tr(@tid:2@pid:99)&quot;&quot;&lt;v&quot;199&quot;&gt;&gt;&lt;tr(@tid:2@pid:100)&quot;&quot;&lt;v&quot;200&quot;&gt;&gt;&gt;&lt;people&quot;&quot;&lt;p(@id:101)&quot;&quot;&lt;f(@i:0)&quot;Keypad&quot;&gt;&lt;f(@i:1)&quot;1&quot;&gt;&gt;&lt;p(@id:102)&quot;&quot;&lt;f(@i:0)&quot;Keypad&quot;&gt;&lt;f(@i:1)&quot;2&quot;&gt;&gt;&lt;p(@id:103)&quot;&quot;&lt;f(@i:0)&quot;Keypad&quot;&gt;&lt;f(@i:1)&quot;3&quot;&gt;&gt;&lt;p(@id:104)&quot;&quot;&lt;f(@i:0)&quot;Keypad&quot;&gt;&lt;f(@i:1)&quot;4&quot;&gt;&gt;&lt;p(@id:105)&quot;&quot;&lt;f(@i:0)&quot;Keypad&quot;&gt;&lt;f(@i:1)&quot;5&quot;&gt;&gt;&lt;p(@id:106)&quot;&quot;&lt;f(@i:0)&quot;Keypad&quot;&gt;&lt;f(@i:1)&quot;6&quot;&gt;&gt;&lt;p(@id:107)&quot;&quot;&lt;f(@i:0)&quot;Keypad&quot;&gt;&lt;f(@i:1)&quot;7&quot;&gt;&gt;&lt;p(@id:108)&quot;&quot;&lt;f(@i:0)&quot;Keypad&quot;&gt;&lt;f(@i:1)&quot;8&quot;&gt;&gt;&lt;p(@id:109)&quot;&quot;&lt;f(@i:0)&quot;Keypad&quot;&gt;&lt;f(@i:1)&quot;9&quot;&gt;&gt;&lt;p(@id:110)&quot;&quot;&lt;f(@i:0)&quot;Keypad&quot;&gt;&lt;f(@i:1)&quot;10&quot;&gt;&gt;&lt;p(@id:111)&quot;&quot;&lt;f(@i:0)&quot;Keypad&quot;&gt;&lt;f(@i:1)&quot;11&quot;&gt;&gt;&lt;p(@id:112)&quot;&quot;&lt;f(@i:0)&quot;Keypad&quot;&gt;&lt;f(@i:1)&quot;12&quot;&gt;&gt;&lt;p(@id:113)&quot;&quot;&lt;f(@i:0)&quot;Keypad&quot;&gt;&lt;f(@i:1)&quot;13&quot;&gt;&gt;&lt;p(@id:114)&quot;&quot;&lt;f(@i:0)&quot;Keypad&quot;&gt;&lt;f(@i:1)&quot;14&quot;&gt;&gt;&lt;p(@id:115)&quot;&quot;&lt;f(@i:0)&quot;Keypad&quot;&gt;&lt;f(@i:1)&quot;15&quot;&gt;&gt;&lt;p(@id:116)&quot;&quot;&lt;f(@i:0)&quot;Keypad&quot;&gt;&lt;f(@i:1)&quot;16&quot;&gt;&gt;&lt;p(@id:117)&quot;&quot;&lt;f(@i:0)&quot;Keypad&quot;&gt;&lt;f(@i:1)&quot;17&quot;&gt;&gt;&lt;p(@id:118)&quot;&quot;&lt;f(@i:0)&quot;Keypad&quot;&gt;&lt;f(@i:1)&quot;18&quot;&gt;&gt;&lt;p(@id:119)&quot;&quot;&lt;f(@i:0)&quot;Keypad&quot;&gt;&lt;f(@i:1)&quot;19&quot;&gt;&gt;&lt;p(@id:120)&quot;&quot;&lt;f(@i:0)&quot;Keypad&quot;&gt;&lt;f(@i:1)&quot;20&quot;&gt;&gt;&lt;p(@id:121)&quot;&quot;&lt;f(@i:0)&quot;Keypad&quot;&gt;&lt;f(@i:1)&quot;21&quot;&gt;&gt;&lt;p(@id:122)&quot;&quot;&lt;f(@i:0)&quot;Keypad&quot;&gt;&lt;f(@i:1)&quot;22&quot;&gt;&gt;&lt;p(@id:123)&quot;&quot;&lt;f(@i:0)&quot;Keypad&quot;&gt;&lt;f(@i:1)&quot;23&quot;&gt;&gt;&lt;p(@id:124)&quot;&quot;&lt;f(@i:0)&quot;Keypad&quot;&gt;&lt;f(@i:1)&quot;24&quot;&gt;&gt;&lt;p(@id:125)&quot;&quot;&lt;f(@i:0)&quot;Keypad&quot;&gt;&lt;f(@i:1)&quot;25&quot;&gt;&gt;&lt;p(@id:126)&quot;&quot;&lt;f(@i:0)&quot;Keypad&quot;&gt;&lt;f(@i:1)&quot;26&quot;&gt;&gt;&lt;p(@id:127)&quot;&quot;&lt;f(@i:0)&quot;Keypad&quot;&gt;&lt;f(@i:1)&quot;27&quot;&gt;&gt;&lt;p(@id:128)&quot;&quot;&lt;f(@i:0)&quot;Keypad&quot;&gt;&lt;f(@i:1)&quot;28&quot;&gt;&gt;&lt;p(@id:129)&quot;&quot;&lt;f(@i:0)&quot;Keypad&quot;&gt;&lt;f(@i:1)&quot;29&quot;&gt;&gt;&lt;p(@id:130)&quot;&quot;&lt;f(@i:0)&quot;Keypad&quot;&gt;&lt;f(@i:1)&quot;30&quot;&gt;&gt;&lt;p(@id:131)&quot;&quot;&lt;f(@i:0)&quot;Keypad&quot;&gt;&lt;f(@i:1)&quot;31&quot;&gt;&gt;&lt;p(@id:132)&quot;&quot;&lt;f(@i:0)&quot;Keypad&quot;&gt;&lt;f(@i:1)&quot;32&quot;&gt;&gt;&lt;p(@id:133)&quot;&quot;&lt;f(@i:0)&quot;Keypad&quot;&gt;&lt;f(@i:1)&quot;33&quot;&gt;&gt;&lt;p(@id:134)&quot;&quot;&lt;f(@i:0)&quot;Keypad&quot;&gt;&lt;f(@i:1)&quot;34&quot;&gt;&gt;&lt;p(@id:135)&quot;&quot;&lt;f(@i:0)&quot;Keypad&quot;&gt;&lt;f(@i:1)&quot;35&quot;&gt;&gt;&lt;p(@id:136)&quot;&quot;&lt;f(@i:0)&quot;Keypad&quot;&gt;&lt;f(@i:1)&quot;36&quot;&gt;&gt;&lt;p(@id:137)&quot;&quot;&lt;f(@i:0)&quot;Keypad&quot;&gt;&lt;f(@i:1)&quot;37&quot;&gt;&gt;&lt;p(@id:138)&quot;&quot;&lt;f(@i:0)&quot;Keypad&quot;&gt;&lt;f(@i:1)&quot;38&quot;&gt;&gt;&lt;p(@id:139)&quot;&quot;&lt;f(@i:0)&quot;Keypad&quot;&gt;&lt;f(@i:1)&quot;39&quot;&gt;&gt;&lt;p(@id:140)&quot;&quot;&lt;f(@i:0)&quot;Keypad&quot;&gt;&lt;f(@i:1)&quot;40&quot;&gt;&gt;&lt;p(@id:141)&quot;&quot;&lt;f(@i:0)&quot;Keypad&quot;&gt;&lt;f(@i:1)&quot;41&quot;&gt;&gt;&lt;p(@id:142)&quot;&quot;&lt;f(@i:0)&quot;Keypad&quot;&gt;&lt;f(@i:1)&quot;42&quot;&gt;&gt;&lt;p(@id:143)&quot;&quot;&lt;f(@i:0)&quot;Keypad&quot;&gt;&lt;f(@i:1)&quot;43&quot;&gt;&gt;&lt;p(@id:144)&quot;&quot;&lt;f(@i:0)&quot;Keypad&quot;&gt;&lt;f(@i:1)&quot;44&quot;&gt;&gt;&lt;p(@id:145)&quot;&quot;&lt;f(@i:0)&quot;Keypad&quot;&gt;&lt;f(@i:1)&quot;45&quot;&gt;&gt;&lt;p(@id:146)&quot;&quot;&lt;f(@i:0)&quot;Keypad&quot;&gt;&lt;f(@i:1)&quot;46&quot;&gt;&gt;&lt;p(@id:147)&quot;&quot;&lt;f(@i:0)&quot;Keypad&quot;&gt;&lt;f(@i:1)&quot;47&quot;&gt;&gt;&lt;p(@id:148)&quot;&quot;&lt;f(@i:0)&quot;Keypad&quot;&gt;&lt;f(@i:1)&quot;48&quot;&gt;&gt;&lt;p(@id:149)&quot;&quot;&lt;f(@i:0)&quot;Keypad&quot;&gt;&lt;f(@i:1)&quot;49&quot;&gt;&gt;&lt;p(@id:150)&quot;&quot;&lt;f(@i:0)&quot;Keypad&quot;&gt;&lt;f(@i:1)&quot;50&quot;&gt;&gt;&lt;p(@id:151)&quot;&quot;&lt;f(@i:0)&quot;Keypad&quot;&gt;&lt;f(@i:1)&quot;51&quot;&gt;&gt;&lt;p(@id:152)&quot;&quot;&lt;f(@i:0)&quot;Keypad&quot;&gt;&lt;f(@i:1)&quot;52&quot;&gt;&gt;&lt;p(@id:153)&quot;&quot;&lt;f(@i:0)&quot;Keypad&quot;&gt;&lt;f(@i:1)&quot;53&quot;&gt;&gt;&lt;p(@id:154)&quot;&quot;&lt;f(@i:0)&quot;Keypad&quot;&gt;&lt;f(@i:1)&quot;54&quot;&gt;&gt;&lt;p(@id:155)&quot;&quot;&lt;f(@i:0)&quot;Keypad&quot;&gt;&lt;f(@i:1)&quot;55&quot;&gt;&gt;&lt;p(@id:156)&quot;&quot;&lt;f(@i:0)&quot;Keypad&quot;&gt;&lt;f(@i:1)&quot;56&quot;&gt;&gt;&lt;p(@id:157)&quot;&quot;&lt;f(@i:0)&quot;Keypad&quot;&gt;&lt;f(@i:1)&quot;57&quot;&gt;&gt;&lt;p(@id:158)&quot;&quot;&lt;f(@i:0)&quot;Keypad&quot;&gt;&lt;f(@i:1)&quot;58&quot;&gt;&gt;&lt;p(@id:159)&quot;&quot;&lt;f(@i:0)&quot;Keypad&quot;&gt;&lt;f(@i:1)&quot;59&quot;&gt;&gt;&lt;p(@id:160)&quot;&quot;&lt;f(@i:0)&quot;Keypad&quot;&gt;&lt;f(@i:1)&quot;60&quot;&gt;&gt;&lt;p(@id:161)&quot;&quot;&lt;f(@i:0)&quot;Keypad&quot;&gt;&lt;f(@i:1)&quot;61&quot;&gt;&gt;&lt;p(@id:162)&quot;&quot;&lt;f(@i:0)&quot;Keypad&quot;&gt;&lt;f(@i:1)&quot;62&quot;&gt;&gt;&lt;p(@id:163)&quot;&quot;&lt;f(@i:0)&quot;Keypad&quot;&gt;&lt;f(@i:1)&quot;63&quot;&gt;&gt;&lt;p(@id:164)&quot;&quot;&lt;f(@i:0)&quot;Keypad&quot;&gt;&lt;f(@i:1)&quot;64&quot;&gt;&gt;&lt;p(@id:165)&quot;&quot;&lt;f(@i:0)&quot;Keypad&quot;&gt;&lt;f(@i:1)&quot;65&quot;&gt;&gt;&lt;p(@id:166)&quot;&quot;&lt;f(@i:0)&quot;Keypad&quot;&gt;&lt;f(@i:1)&quot;66&quot;&gt;&gt;&lt;p(@id:167)&quot;&quot;&lt;f(@i:0)&quot;Keypad&quot;&gt;&lt;f(@i:1)&quot;67&quot;&gt;&gt;&lt;p(@id:168)&quot;&quot;&lt;f(@i:0)&quot;Keypad&quot;&gt;&lt;f(@i:1)&quot;68&quot;&gt;&gt;&lt;p(@id:169)&quot;&quot;&lt;f(@i:0)&quot;Keypad&quot;&gt;&lt;f(@i:1)&quot;69&quot;&gt;&gt;&lt;p(@id:170)&quot;&quot;&lt;f(@i:0)&quot;Keypad&quot;&gt;&lt;f(@i:1)&quot;70&quot;&gt;&gt;&lt;p(@id:171)&quot;&quot;&lt;f(@i:0)&quot;Keypad&quot;&gt;&lt;f(@i:1)&quot;71&quot;&gt;&gt;&lt;p(@id:172)&quot;&quot;&lt;f(@i:0)&quot;Keypad&quot;&gt;&lt;f(@i:1)&quot;72&quot;&gt;&gt;&lt;p(@id:173)&quot;&quot;&lt;f(@i:0)&quot;Keypad&quot;&gt;&lt;f(@i:1)&quot;73&quot;&gt;&gt;&lt;p(@id:174)&quot;&quot;&lt;f(@i:0)&quot;Keypad&quot;&gt;&lt;f(@i:1)&quot;74&quot;&gt;&gt;&lt;p(@id:175)&quot;&quot;&lt;f(@i:0)&quot;Keypad&quot;&gt;&lt;f(@i:1)&quot;75&quot;&gt;&gt;&lt;p(@id:176)&quot;&quot;&lt;f(@i:0)&quot;Keypad&quot;&gt;&lt;f(@i:1)&quot;76&quot;&gt;&gt;&lt;p(@id:177)&quot;&quot;&lt;f(@i:0)&quot;Keypad&quot;&gt;&lt;f(@i:1)&quot;77&quot;&gt;&gt;&lt;p(@id:178)&quot;&quot;&lt;f(@i:0)&quot;Keypad&quot;&gt;&lt;f(@i:1)&quot;78&quot;&gt;&gt;&lt;p(@id:179)&quot;&quot;&lt;f(@i:0)&quot;Keypad&quot;&gt;&lt;f(@i:1)&quot;79&quot;&gt;&gt;&lt;p(@id:180)&quot;&quot;&lt;f(@i:0)&quot;Keypad&quot;&gt;&lt;f(@i:1)&quot;80&quot;&gt;&gt;&lt;p(@id:181)&quot;&quot;&lt;f(@i:0)&quot;Keypad&quot;&gt;&lt;f(@i:1)&quot;81&quot;&gt;&gt;&lt;p(@id:182)&quot;&quot;&lt;f(@i:0)&quot;Keypad&quot;&gt;&lt;f(@i:1)&quot;82&quot;&gt;&gt;&lt;p(@id:183)&quot;&quot;&lt;f(@i:0)&quot;Keypad&quot;&gt;&lt;f(@i:1)&quot;83&quot;&gt;&gt;&lt;p(@id:184)&quot;&quot;&lt;f(@i:0)&quot;Keypad&quot;&gt;&lt;f(@i:1)&quot;84&quot;&gt;&gt;&lt;p(@id:185)&quot;&quot;&lt;f(@i:0)&quot;Keypad&quot;&gt;&lt;f(@i:1)&quot;85&quot;&gt;&gt;&lt;p(@id:186)&quot;&quot;&lt;f(@i:0)&quot;Keypad&quot;&gt;&lt;f(@i:1)&quot;86&quot;&gt;&gt;&lt;p(@id:187)&quot;&quot;&lt;f(@i:0)&quot;Keypad&quot;&gt;&lt;f(@i:1)&quot;87&quot;&gt;&gt;&lt;p(@id:188)&quot;&quot;&lt;f(@i:0)&quot;Keypad&quot;&gt;&lt;f(@i:1)&quot;88&quot;&gt;&gt;&lt;p(@id:189)&quot;&quot;&lt;f(@i:0)&quot;Keypad&quot;&gt;&lt;f(@i:1)&quot;89&quot;&gt;&gt;&lt;p(@id:190)&quot;&quot;&lt;f(@i:0)&quot;Keypad&quot;&gt;&lt;f(@i:1)&quot;90&quot;&gt;&gt;&lt;p(@id:191)&quot;&quot;&lt;f(@i:0)&quot;Keypad&quot;&gt;&lt;f(@i:1)&quot;91&quot;&gt;&gt;&lt;p(@id:192)&quot;&quot;&lt;f(@i:0)&quot;Keypad&quot;&gt;&lt;f(@i:1)&quot;92&quot;&gt;&gt;&lt;p(@id:193)&quot;&quot;&lt;f(@i:0)&quot;Keypad&quot;&gt;&lt;f(@i:1)&quot;93&quot;&gt;&gt;&lt;p(@id:194)&quot;&quot;&lt;f(@i:0)&quot;Keypad&quot;&gt;&lt;f(@i:1)&quot;94&quot;&gt;&gt;&lt;p(@id:195)&quot;&quot;&lt;f(@i:0)&quot;Keypad&quot;&gt;&lt;f(@i:1)&quot;95&quot;&gt;&gt;&lt;p(@id:196)&quot;&quot;&lt;f(@i:0)&quot;Keypad&quot;&gt;&lt;f(@i:1)&quot;96&quot;&gt;&gt;&lt;p(@id:197)&quot;&quot;&lt;f(@i:0)&quot;Keypad&quot;&gt;&lt;f(@i:1)&quot;97&quot;&gt;&gt;&lt;p(@id:198)&quot;&quot;&lt;f(@i:0)&quot;Keypad&quot;&gt;&lt;f(@i:1)&quot;98&quot;&gt;&gt;&lt;p(@id:199)&quot;&quot;&lt;f(@i:0)&quot;Keypad&quot;&gt;&lt;f(@i:1)&quot;99&quot;&gt;&gt;&lt;p(@id:200)&quot;&quot;&lt;f(@i:0)&quot;Keypad&quot;&gt;&lt;f(@i:1)&quot;100&quot;&gt;&gt;&gt;&lt;fields&quot;&quot;&lt;fld(@i:0)&quot;&quot;&lt;n&quot;First Name&quot;&gt;&gt;&lt;fld(@i:1)&quot;&quot;&lt;n&quot;Last Name&quot;&gt;&gt;&lt;fld(@i:2)&quot;&quot;&lt;n&quot;Entry Disabled&quot;&gt;&gt;&lt;fld(@i:3)&quot;&quot;&lt;n&quot;Participant Group&quot;&gt;&gt;&lt;fld(@i:4)&quot;&quot;&lt;n&quot;Team&quot;&gt;&gt;&lt;fld(@i:5)&quot;&quot;&lt;n&quot;Voting Weight&quot;&gt;&gt;&gt;&gt;&lt;chart&quot;&quot;&lt;styles&quot;&quot;&gt;&gt;&lt;teams&quot;&quot;&gt;&lt;transceivers&quot;&quot;&lt;t(@id:2@tt:ReplyPlus@n:Transceiver 2)&quot;&quot;&lt;f(@id:c)&quot;3&quot;&gt;&lt;f(@id:comType)&quot;Usb&quot;&gt;&lt;f(@id:com)&quot;[Auto]&quot;&gt;&lt;f(@id:kIdType)&quot;Static&quot;&gt;&lt;f(@id:ac)&quot;false&quot;&gt;&lt;f(@id:bl)&quot;Normal&quot;&gt;&lt;f(@id:dm)&quot;false&quot;&gt;&lt;f(@id:dp)&quot;false&quot;&gt;&lt;f(@id:kMin)&quot;1&quot;&gt;&lt;f(@id:kMax)&quot;250&quot;&gt;&lt;f(@id:pl)&quot;EuMax&quot;&gt;&lt;f(@id:rs)&quot;false&quot;&gt;&lt;f(@id:rr)&quot;false&quot;&gt;&lt;f(@id:sr)&quot;true&quot;&gt;&lt;f(@id:ss)&quot;true&quot;&gt;&lt;f(@id:wa)&quot;Off&quot;&gt;&gt;&gt;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CLOCKTEMPLATE" val="true"/>
  <p:tag name="KPISTOPSPOLLING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 xsi:nil="true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2340D740-AFC0-40B8-9F01-AFF9C2C962C8}"/>
</file>

<file path=customXml/itemProps2.xml><?xml version="1.0" encoding="utf-8"?>
<ds:datastoreItem xmlns:ds="http://schemas.openxmlformats.org/officeDocument/2006/customXml" ds:itemID="{CDBBA0A3-E2CA-4F0F-942B-1A6C3CFD5748}"/>
</file>

<file path=customXml/itemProps3.xml><?xml version="1.0" encoding="utf-8"?>
<ds:datastoreItem xmlns:ds="http://schemas.openxmlformats.org/officeDocument/2006/customXml" ds:itemID="{3C6F41BD-DBE2-495B-BC88-7BFE1EA4B87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63200</TotalTime>
  <Words>1197</Words>
  <Application>Microsoft Macintosh PowerPoint</Application>
  <PresentationFormat>Widescreen</PresentationFormat>
  <Paragraphs>122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Symbol</vt:lpstr>
      <vt:lpstr>Times New Roman</vt:lpstr>
      <vt:lpstr>Wingdings</vt:lpstr>
      <vt:lpstr>1_Default Design</vt:lpstr>
      <vt:lpstr>What Clinicians Want to Know:  Addressing Current Questions and Controversies in the Management of Hodgkin and Non-Hodgkin Lymphoma  Friday, December 10, 2021 11:30 AM – 1:30 PM ET</vt:lpstr>
      <vt:lpstr>Faculty</vt:lpstr>
      <vt:lpstr>Commercial Support</vt:lpstr>
      <vt:lpstr>Research To Practice CME Planning Committee Members,  Staff and Reviewers</vt:lpstr>
      <vt:lpstr>Jeremy Abramson, MD — Disclosures Faculty</vt:lpstr>
      <vt:lpstr>Martin Dreyling, MD, PhD — Disclosures Faculty</vt:lpstr>
      <vt:lpstr>Loretta J Nastoupil, MD — Disclosures Faculty</vt:lpstr>
      <vt:lpstr>Gilles Salles, MD, PhD — Disclosures Faculty</vt:lpstr>
      <vt:lpstr>Ann S LaCasce, MD, MMSc — Disclosures Moderator</vt:lpstr>
      <vt:lpstr>Virtual Case Library — RTP at ASH</vt:lpstr>
      <vt:lpstr>Virtual Case Library — RTP at ASH</vt:lpstr>
      <vt:lpstr>Virtual Case Library — RTP at ASH</vt:lpstr>
      <vt:lpstr>Agenda</vt:lpstr>
    </vt:vector>
  </TitlesOfParts>
  <Manager/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Agents and Strategies in the Management of Acute Myeloid Leukemia</dc:title>
  <dc:subject/>
  <dc:creator>Dr Neil Love</dc:creator>
  <cp:keywords/>
  <dc:description>www.ResearchToPractice.com</dc:description>
  <cp:lastModifiedBy>Yadi Zheng</cp:lastModifiedBy>
  <cp:revision>7565</cp:revision>
  <cp:lastPrinted>2020-08-04T16:05:31Z</cp:lastPrinted>
  <dcterms:created xsi:type="dcterms:W3CDTF">2013-03-19T19:50:02Z</dcterms:created>
  <dcterms:modified xsi:type="dcterms:W3CDTF">2021-12-30T18:06:48Z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TaxKeyword">
    <vt:lpwstr/>
  </property>
</Properties>
</file>