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charts/style1.xml" ContentType="application/vnd.ms-office.chartstyle+xml"/>
  <Override PartName="/ppt/charts/chart1.xml" ContentType="application/vnd.openxmlformats-officedocument.drawingml.chart+xml"/>
  <Override PartName="/ppt/theme/theme14.xml" ContentType="application/vnd.openxmlformats-officedocument.theme+xml"/>
  <Override PartName="/ppt/theme/theme13.xml" ContentType="application/vnd.openxmlformats-officedocument.theme+xml"/>
  <Override PartName="/ppt/theme/theme12.xml" ContentType="application/vnd.openxmlformats-officedocument.theme+xml"/>
  <Override PartName="/ppt/theme/themeOverride3.xml" ContentType="application/vnd.openxmlformats-officedocument.themeOverride+xml"/>
  <Override PartName="/ppt/theme/themeOverride2.xml" ContentType="application/vnd.openxmlformats-officedocument.themeOverride+xml"/>
  <Override PartName="/ppt/theme/themeOverride1.xml" ContentType="application/vnd.openxmlformats-officedocument.themeOverrid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charts/colors1.xml" ContentType="application/vnd.ms-office.chartcolor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5" r:id="rId2"/>
    <p:sldMasterId id="2147483658" r:id="rId3"/>
    <p:sldMasterId id="2147483672" r:id="rId4"/>
    <p:sldMasterId id="2147483683" r:id="rId5"/>
    <p:sldMasterId id="2147483692" r:id="rId6"/>
    <p:sldMasterId id="2147483701" r:id="rId7"/>
    <p:sldMasterId id="2147483760" r:id="rId8"/>
    <p:sldMasterId id="2147483770" r:id="rId9"/>
    <p:sldMasterId id="2147483795" r:id="rId10"/>
    <p:sldMasterId id="2147483803" r:id="rId11"/>
    <p:sldMasterId id="2147483819" r:id="rId12"/>
  </p:sldMasterIdLst>
  <p:notesMasterIdLst>
    <p:notesMasterId r:id="rId41"/>
  </p:notesMasterIdLst>
  <p:handoutMasterIdLst>
    <p:handoutMasterId r:id="rId42"/>
  </p:handoutMasterIdLst>
  <p:sldIdLst>
    <p:sldId id="273" r:id="rId13"/>
    <p:sldId id="2146846977" r:id="rId14"/>
    <p:sldId id="259" r:id="rId15"/>
    <p:sldId id="260" r:id="rId16"/>
    <p:sldId id="1747256571" r:id="rId17"/>
    <p:sldId id="1747256572" r:id="rId18"/>
    <p:sldId id="13002" r:id="rId19"/>
    <p:sldId id="2134960304" r:id="rId20"/>
    <p:sldId id="2134960305" r:id="rId21"/>
    <p:sldId id="1747256573" r:id="rId22"/>
    <p:sldId id="1747256574" r:id="rId23"/>
    <p:sldId id="269" r:id="rId24"/>
    <p:sldId id="1747256575" r:id="rId25"/>
    <p:sldId id="2134960298" r:id="rId26"/>
    <p:sldId id="2134960301" r:id="rId27"/>
    <p:sldId id="2134960302" r:id="rId28"/>
    <p:sldId id="1747256576" r:id="rId29"/>
    <p:sldId id="261" r:id="rId30"/>
    <p:sldId id="2134960303" r:id="rId31"/>
    <p:sldId id="559" r:id="rId32"/>
    <p:sldId id="1747256577" r:id="rId33"/>
    <p:sldId id="1747256578" r:id="rId34"/>
    <p:sldId id="2134960299" r:id="rId35"/>
    <p:sldId id="2134960290" r:id="rId36"/>
    <p:sldId id="2134960288" r:id="rId37"/>
    <p:sldId id="1747256580" r:id="rId38"/>
    <p:sldId id="2134960300" r:id="rId39"/>
    <p:sldId id="13703" r:id="rId4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9585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917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8754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8339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3047924" algn="l" defTabSz="609585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3657509" algn="l" defTabSz="609585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4267093" algn="l" defTabSz="609585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4876678" algn="l" defTabSz="609585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hitney, Megan" initials="WM" lastIdx="9" clrIdx="0">
    <p:extLst>
      <p:ext uri="{19B8F6BF-5375-455C-9EA6-DF929625EA0E}">
        <p15:presenceInfo xmlns:p15="http://schemas.microsoft.com/office/powerpoint/2012/main" userId="S::mwhitney@webmd.net::55acd13b-d4ee-4819-bc02-34ce2bb8f1e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471D"/>
    <a:srgbClr val="015873"/>
    <a:srgbClr val="D7E7F4"/>
    <a:srgbClr val="EF9021"/>
    <a:srgbClr val="14467E"/>
    <a:srgbClr val="4E6941"/>
    <a:srgbClr val="003767"/>
    <a:srgbClr val="53BABD"/>
    <a:srgbClr val="FFC9C9"/>
    <a:srgbClr val="D7C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21"/>
    <p:restoredTop sz="96327"/>
  </p:normalViewPr>
  <p:slideViewPr>
    <p:cSldViewPr>
      <p:cViewPr varScale="1">
        <p:scale>
          <a:sx n="173" d="100"/>
          <a:sy n="173" d="100"/>
        </p:scale>
        <p:origin x="216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733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50" Type="http://schemas.openxmlformats.org/officeDocument/2006/relationships/customXml" Target="../customXml/item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customXml" Target="../customXml/item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commentAuthors" Target="commentAuthors.xml"/><Relationship Id="rId48" Type="http://schemas.openxmlformats.org/officeDocument/2006/relationships/customXml" Target="../customXml/item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theme" Target="theme/theme1.xml"/><Relationship Id="rId20" Type="http://schemas.openxmlformats.org/officeDocument/2006/relationships/slide" Target="slides/slide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652476067821317E-2"/>
          <c:y val="5.5360965898683931E-2"/>
          <c:w val="0.87519035762751896"/>
          <c:h val="0.888432066106768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06-46B9-B80D-C8B534C50BF5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C-4717-4077-9B08-EB72250669B6}"/>
              </c:ext>
            </c:extLst>
          </c:dPt>
          <c:dPt>
            <c:idx val="2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D-B206-46B9-B80D-C8B534C50BF5}"/>
              </c:ext>
            </c:extLst>
          </c:dPt>
          <c:dPt>
            <c:idx val="3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B206-46B9-B80D-C8B534C50BF5}"/>
              </c:ext>
            </c:extLst>
          </c:dPt>
          <c:dPt>
            <c:idx val="4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D-4717-4077-9B08-EB72250669B6}"/>
              </c:ext>
            </c:extLst>
          </c:dPt>
          <c:dPt>
            <c:idx val="5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F-B206-46B9-B80D-C8B534C50BF5}"/>
              </c:ext>
            </c:extLst>
          </c:dPt>
          <c:dPt>
            <c:idx val="6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06-46B9-B80D-C8B534C50BF5}"/>
              </c:ext>
            </c:extLst>
          </c:dPt>
          <c:dPt>
            <c:idx val="7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206-46B9-B80D-C8B534C50BF5}"/>
              </c:ext>
            </c:extLst>
          </c:dPt>
          <c:dPt>
            <c:idx val="8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206-46B9-B80D-C8B534C50BF5}"/>
              </c:ext>
            </c:extLst>
          </c:dPt>
          <c:dPt>
            <c:idx val="9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206-46B9-B80D-C8B534C50BF5}"/>
              </c:ext>
            </c:extLst>
          </c:dPt>
          <c:dPt>
            <c:idx val="10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206-46B9-B80D-C8B534C50BF5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206-46B9-B80D-C8B534C50BF5}"/>
              </c:ext>
            </c:extLst>
          </c:dPt>
          <c:dPt>
            <c:idx val="12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206-46B9-B80D-C8B534C50BF5}"/>
              </c:ext>
            </c:extLst>
          </c:dPt>
          <c:dPt>
            <c:idx val="13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B206-46B9-B80D-C8B534C50BF5}"/>
              </c:ext>
            </c:extLst>
          </c:dPt>
          <c:dPt>
            <c:idx val="14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B206-46B9-B80D-C8B534C50BF5}"/>
              </c:ext>
            </c:extLst>
          </c:dPt>
          <c:dPt>
            <c:idx val="15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B206-46B9-B80D-C8B534C50BF5}"/>
              </c:ext>
            </c:extLst>
          </c:dPt>
          <c:dPt>
            <c:idx val="16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B206-46B9-B80D-C8B534C50BF5}"/>
              </c:ext>
            </c:extLst>
          </c:dPt>
          <c:dPt>
            <c:idx val="17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B206-46B9-B80D-C8B534C50BF5}"/>
              </c:ext>
            </c:extLst>
          </c:dPt>
          <c:dPt>
            <c:idx val="18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B206-46B9-B80D-C8B534C50BF5}"/>
              </c:ext>
            </c:extLst>
          </c:dPt>
          <c:dPt>
            <c:idx val="19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B206-46B9-B80D-C8B534C50BF5}"/>
              </c:ext>
            </c:extLst>
          </c:dPt>
          <c:dPt>
            <c:idx val="20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B206-46B9-B80D-C8B534C50BF5}"/>
              </c:ext>
            </c:extLst>
          </c:dPt>
          <c:dPt>
            <c:idx val="21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B206-46B9-B80D-C8B534C50BF5}"/>
              </c:ext>
            </c:extLst>
          </c:dPt>
          <c:dPt>
            <c:idx val="22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B206-46B9-B80D-C8B534C50BF5}"/>
              </c:ext>
            </c:extLst>
          </c:dPt>
          <c:dPt>
            <c:idx val="23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5-B206-46B9-B80D-C8B534C50BF5}"/>
              </c:ext>
            </c:extLst>
          </c:dPt>
          <c:dPt>
            <c:idx val="24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B206-46B9-B80D-C8B534C50BF5}"/>
              </c:ext>
            </c:extLst>
          </c:dPt>
          <c:dPt>
            <c:idx val="25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B206-46B9-B80D-C8B534C50BF5}"/>
              </c:ext>
            </c:extLst>
          </c:dPt>
          <c:dPt>
            <c:idx val="2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1-B206-46B9-B80D-C8B534C50BF5}"/>
              </c:ext>
            </c:extLst>
          </c:dPt>
          <c:dPt>
            <c:idx val="2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B206-46B9-B80D-C8B534C50BF5}"/>
              </c:ext>
            </c:extLst>
          </c:dPt>
          <c:dPt>
            <c:idx val="2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B206-46B9-B80D-C8B534C50BF5}"/>
              </c:ext>
            </c:extLst>
          </c:dPt>
          <c:dPt>
            <c:idx val="29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E-4717-4077-9B08-EB72250669B6}"/>
              </c:ext>
            </c:extLst>
          </c:dPt>
          <c:dPt>
            <c:idx val="30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5-B206-46B9-B80D-C8B534C50BF5}"/>
              </c:ext>
            </c:extLst>
          </c:dPt>
          <c:dPt>
            <c:idx val="31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6-B206-46B9-B80D-C8B534C50BF5}"/>
              </c:ext>
            </c:extLst>
          </c:dPt>
          <c:dPt>
            <c:idx val="3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C-B206-46B9-B80D-C8B534C50BF5}"/>
              </c:ext>
            </c:extLst>
          </c:dPt>
          <c:dPt>
            <c:idx val="3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D-B206-46B9-B80D-C8B534C50BF5}"/>
              </c:ext>
            </c:extLst>
          </c:dPt>
          <c:dPt>
            <c:idx val="3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E-B206-46B9-B80D-C8B534C50BF5}"/>
              </c:ext>
            </c:extLst>
          </c:dPt>
          <c:dPt>
            <c:idx val="3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F-B206-46B9-B80D-C8B534C50BF5}"/>
              </c:ext>
            </c:extLst>
          </c:dPt>
          <c:dPt>
            <c:idx val="3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0-B206-46B9-B80D-C8B534C50BF5}"/>
              </c:ext>
            </c:extLst>
          </c:dPt>
          <c:dPt>
            <c:idx val="3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1-B206-46B9-B80D-C8B534C50BF5}"/>
              </c:ext>
            </c:extLst>
          </c:dPt>
          <c:dPt>
            <c:idx val="3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2-B206-46B9-B80D-C8B534C50BF5}"/>
              </c:ext>
            </c:extLst>
          </c:dPt>
          <c:dPt>
            <c:idx val="3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3-B206-46B9-B80D-C8B534C50BF5}"/>
              </c:ext>
            </c:extLst>
          </c:dPt>
          <c:dPt>
            <c:idx val="4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4-B206-46B9-B80D-C8B534C50BF5}"/>
              </c:ext>
            </c:extLst>
          </c:dPt>
          <c:dPt>
            <c:idx val="4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5-B206-46B9-B80D-C8B534C50BF5}"/>
              </c:ext>
            </c:extLst>
          </c:dPt>
          <c:dPt>
            <c:idx val="4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6-B206-46B9-B80D-C8B534C50BF5}"/>
              </c:ext>
            </c:extLst>
          </c:dPt>
          <c:dPt>
            <c:idx val="4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7-B206-46B9-B80D-C8B534C50BF5}"/>
              </c:ext>
            </c:extLst>
          </c:dPt>
          <c:dPt>
            <c:idx val="4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8-B206-46B9-B80D-C8B534C50BF5}"/>
              </c:ext>
            </c:extLst>
          </c:dPt>
          <c:dPt>
            <c:idx val="4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9-B206-46B9-B80D-C8B534C50BF5}"/>
              </c:ext>
            </c:extLst>
          </c:dPt>
          <c:dPt>
            <c:idx val="4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A-B206-46B9-B80D-C8B534C50BF5}"/>
              </c:ext>
            </c:extLst>
          </c:dPt>
          <c:dPt>
            <c:idx val="4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B-B206-46B9-B80D-C8B534C50BF5}"/>
              </c:ext>
            </c:extLst>
          </c:dPt>
          <c:dPt>
            <c:idx val="4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C-B206-46B9-B80D-C8B534C50BF5}"/>
              </c:ext>
            </c:extLst>
          </c:dPt>
          <c:dPt>
            <c:idx val="4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D-B206-46B9-B80D-C8B534C50BF5}"/>
              </c:ext>
            </c:extLst>
          </c:dPt>
          <c:dPt>
            <c:idx val="5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E-B206-46B9-B80D-C8B534C50BF5}"/>
              </c:ext>
            </c:extLst>
          </c:dPt>
          <c:dPt>
            <c:idx val="5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F-B206-46B9-B80D-C8B534C50BF5}"/>
              </c:ext>
            </c:extLst>
          </c:dPt>
          <c:dPt>
            <c:idx val="5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0-B206-46B9-B80D-C8B534C50BF5}"/>
              </c:ext>
            </c:extLst>
          </c:dPt>
          <c:dPt>
            <c:idx val="5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1-B206-46B9-B80D-C8B534C50BF5}"/>
              </c:ext>
            </c:extLst>
          </c:dPt>
          <c:dPt>
            <c:idx val="5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2-B206-46B9-B80D-C8B534C50BF5}"/>
              </c:ext>
            </c:extLst>
          </c:dPt>
          <c:dPt>
            <c:idx val="5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3-B206-46B9-B80D-C8B534C50BF5}"/>
              </c:ext>
            </c:extLst>
          </c:dPt>
          <c:dPt>
            <c:idx val="5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4-B206-46B9-B80D-C8B534C50BF5}"/>
              </c:ext>
            </c:extLst>
          </c:dPt>
          <c:dPt>
            <c:idx val="5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5-B206-46B9-B80D-C8B534C50BF5}"/>
              </c:ext>
            </c:extLst>
          </c:dPt>
          <c:dPt>
            <c:idx val="5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6-B206-46B9-B80D-C8B534C50BF5}"/>
              </c:ext>
            </c:extLst>
          </c:dPt>
          <c:dPt>
            <c:idx val="5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7-B206-46B9-B80D-C8B534C50BF5}"/>
              </c:ext>
            </c:extLst>
          </c:dPt>
          <c:dPt>
            <c:idx val="6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8-B206-46B9-B80D-C8B534C50BF5}"/>
              </c:ext>
            </c:extLst>
          </c:dPt>
          <c:dPt>
            <c:idx val="6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9-B206-46B9-B80D-C8B534C50BF5}"/>
              </c:ext>
            </c:extLst>
          </c:dPt>
          <c:dPt>
            <c:idx val="6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A-B206-46B9-B80D-C8B534C50BF5}"/>
              </c:ext>
            </c:extLst>
          </c:dPt>
          <c:dPt>
            <c:idx val="6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B-B206-46B9-B80D-C8B534C50BF5}"/>
              </c:ext>
            </c:extLst>
          </c:dPt>
          <c:dPt>
            <c:idx val="6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C-B206-46B9-B80D-C8B534C50BF5}"/>
              </c:ext>
            </c:extLst>
          </c:dPt>
          <c:dPt>
            <c:idx val="6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D-B206-46B9-B80D-C8B534C50BF5}"/>
              </c:ext>
            </c:extLst>
          </c:dPt>
          <c:dPt>
            <c:idx val="6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E-B206-46B9-B80D-C8B534C50BF5}"/>
              </c:ext>
            </c:extLst>
          </c:dPt>
          <c:dPt>
            <c:idx val="6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F-B206-46B9-B80D-C8B534C50BF5}"/>
              </c:ext>
            </c:extLst>
          </c:dPt>
          <c:dPt>
            <c:idx val="6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0-B206-46B9-B80D-C8B534C50BF5}"/>
              </c:ext>
            </c:extLst>
          </c:dPt>
          <c:dPt>
            <c:idx val="6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1-B206-46B9-B80D-C8B534C50BF5}"/>
              </c:ext>
            </c:extLst>
          </c:dPt>
          <c:dPt>
            <c:idx val="7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2-B206-46B9-B80D-C8B534C50BF5}"/>
              </c:ext>
            </c:extLst>
          </c:dPt>
          <c:dPt>
            <c:idx val="7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3-B206-46B9-B80D-C8B534C50BF5}"/>
              </c:ext>
            </c:extLst>
          </c:dPt>
          <c:dPt>
            <c:idx val="7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4-B206-46B9-B80D-C8B534C50BF5}"/>
              </c:ext>
            </c:extLst>
          </c:dPt>
          <c:dPt>
            <c:idx val="7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5-B206-46B9-B80D-C8B534C50BF5}"/>
              </c:ext>
            </c:extLst>
          </c:dPt>
          <c:dPt>
            <c:idx val="7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6-B206-46B9-B80D-C8B534C50BF5}"/>
              </c:ext>
            </c:extLst>
          </c:dPt>
          <c:dPt>
            <c:idx val="7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7-B206-46B9-B80D-C8B534C50BF5}"/>
              </c:ext>
            </c:extLst>
          </c:dPt>
          <c:dPt>
            <c:idx val="7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8-B206-46B9-B80D-C8B534C50BF5}"/>
              </c:ext>
            </c:extLst>
          </c:dPt>
          <c:dPt>
            <c:idx val="7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9-B206-46B9-B80D-C8B534C50BF5}"/>
              </c:ext>
            </c:extLst>
          </c:dPt>
          <c:dPt>
            <c:idx val="7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A-B206-46B9-B80D-C8B534C50BF5}"/>
              </c:ext>
            </c:extLst>
          </c:dPt>
          <c:dPt>
            <c:idx val="7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B-B206-46B9-B80D-C8B534C50BF5}"/>
              </c:ext>
            </c:extLst>
          </c:dPt>
          <c:dPt>
            <c:idx val="8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C-B206-46B9-B80D-C8B534C50BF5}"/>
              </c:ext>
            </c:extLst>
          </c:dPt>
          <c:dPt>
            <c:idx val="8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D-B206-46B9-B80D-C8B534C50BF5}"/>
              </c:ext>
            </c:extLst>
          </c:dPt>
          <c:dPt>
            <c:idx val="8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E-B206-46B9-B80D-C8B534C50BF5}"/>
              </c:ext>
            </c:extLst>
          </c:dPt>
          <c:dPt>
            <c:idx val="8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F-B206-46B9-B80D-C8B534C50BF5}"/>
              </c:ext>
            </c:extLst>
          </c:dPt>
          <c:dPt>
            <c:idx val="84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B-B206-46B9-B80D-C8B534C50BF5}"/>
              </c:ext>
            </c:extLst>
          </c:dPt>
          <c:dPt>
            <c:idx val="85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B206-46B9-B80D-C8B534C50BF5}"/>
              </c:ext>
            </c:extLst>
          </c:dPt>
          <c:dPt>
            <c:idx val="86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9-B206-46B9-B80D-C8B534C50BF5}"/>
              </c:ext>
            </c:extLst>
          </c:dPt>
          <c:dPt>
            <c:idx val="87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8-B206-46B9-B80D-C8B534C50BF5}"/>
              </c:ext>
            </c:extLst>
          </c:dPt>
          <c:dPt>
            <c:idx val="88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6350">
                <a:solidFill>
                  <a:schemeClr val="tx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7-B206-46B9-B80D-C8B534C50BF5}"/>
              </c:ext>
            </c:extLst>
          </c:dPt>
          <c:val>
            <c:numRef>
              <c:f>Sheet1!$A$2:$A$90</c:f>
              <c:numCache>
                <c:formatCode>General</c:formatCode>
                <c:ptCount val="89"/>
                <c:pt idx="0">
                  <c:v>83</c:v>
                </c:pt>
                <c:pt idx="1">
                  <c:v>59</c:v>
                </c:pt>
                <c:pt idx="2">
                  <c:v>58</c:v>
                </c:pt>
                <c:pt idx="3">
                  <c:v>14</c:v>
                </c:pt>
                <c:pt idx="4">
                  <c:v>-1</c:v>
                </c:pt>
                <c:pt idx="5">
                  <c:v>-17</c:v>
                </c:pt>
                <c:pt idx="6">
                  <c:v>-18</c:v>
                </c:pt>
                <c:pt idx="7">
                  <c:v>-23</c:v>
                </c:pt>
                <c:pt idx="8">
                  <c:v>-31</c:v>
                </c:pt>
                <c:pt idx="9">
                  <c:v>-34</c:v>
                </c:pt>
                <c:pt idx="10">
                  <c:v>-44</c:v>
                </c:pt>
                <c:pt idx="11">
                  <c:v>-51</c:v>
                </c:pt>
                <c:pt idx="12">
                  <c:v>-51</c:v>
                </c:pt>
                <c:pt idx="13">
                  <c:v>-53</c:v>
                </c:pt>
                <c:pt idx="14">
                  <c:v>-54</c:v>
                </c:pt>
                <c:pt idx="15">
                  <c:v>-54</c:v>
                </c:pt>
                <c:pt idx="16">
                  <c:v>-64</c:v>
                </c:pt>
                <c:pt idx="17">
                  <c:v>-64</c:v>
                </c:pt>
                <c:pt idx="18">
                  <c:v>-64</c:v>
                </c:pt>
                <c:pt idx="19">
                  <c:v>-67</c:v>
                </c:pt>
                <c:pt idx="20">
                  <c:v>-70</c:v>
                </c:pt>
                <c:pt idx="21">
                  <c:v>-71</c:v>
                </c:pt>
                <c:pt idx="22">
                  <c:v>-78</c:v>
                </c:pt>
                <c:pt idx="23">
                  <c:v>-79</c:v>
                </c:pt>
                <c:pt idx="24">
                  <c:v>-79</c:v>
                </c:pt>
                <c:pt idx="25">
                  <c:v>-83</c:v>
                </c:pt>
                <c:pt idx="26">
                  <c:v>-84</c:v>
                </c:pt>
                <c:pt idx="27">
                  <c:v>-87</c:v>
                </c:pt>
                <c:pt idx="28">
                  <c:v>-88</c:v>
                </c:pt>
                <c:pt idx="29">
                  <c:v>-89</c:v>
                </c:pt>
                <c:pt idx="30">
                  <c:v>-90</c:v>
                </c:pt>
                <c:pt idx="31">
                  <c:v>-91</c:v>
                </c:pt>
                <c:pt idx="32">
                  <c:v>-91</c:v>
                </c:pt>
                <c:pt idx="33">
                  <c:v>-92</c:v>
                </c:pt>
                <c:pt idx="34">
                  <c:v>-95</c:v>
                </c:pt>
                <c:pt idx="35">
                  <c:v>-95</c:v>
                </c:pt>
                <c:pt idx="36">
                  <c:v>-95</c:v>
                </c:pt>
                <c:pt idx="37">
                  <c:v>-95</c:v>
                </c:pt>
                <c:pt idx="38">
                  <c:v>-97</c:v>
                </c:pt>
                <c:pt idx="39">
                  <c:v>-100</c:v>
                </c:pt>
                <c:pt idx="40">
                  <c:v>-100</c:v>
                </c:pt>
                <c:pt idx="41">
                  <c:v>-100</c:v>
                </c:pt>
                <c:pt idx="42">
                  <c:v>-100</c:v>
                </c:pt>
                <c:pt idx="43">
                  <c:v>-100</c:v>
                </c:pt>
                <c:pt idx="44">
                  <c:v>-100</c:v>
                </c:pt>
                <c:pt idx="45">
                  <c:v>-100</c:v>
                </c:pt>
                <c:pt idx="46">
                  <c:v>-100</c:v>
                </c:pt>
                <c:pt idx="47">
                  <c:v>-100</c:v>
                </c:pt>
                <c:pt idx="48">
                  <c:v>-100</c:v>
                </c:pt>
                <c:pt idx="49">
                  <c:v>-100</c:v>
                </c:pt>
                <c:pt idx="50">
                  <c:v>-100</c:v>
                </c:pt>
                <c:pt idx="51">
                  <c:v>-100</c:v>
                </c:pt>
                <c:pt idx="52">
                  <c:v>-100</c:v>
                </c:pt>
                <c:pt idx="53">
                  <c:v>-100</c:v>
                </c:pt>
                <c:pt idx="54">
                  <c:v>-100</c:v>
                </c:pt>
                <c:pt idx="55">
                  <c:v>-100</c:v>
                </c:pt>
                <c:pt idx="56">
                  <c:v>-100</c:v>
                </c:pt>
                <c:pt idx="57">
                  <c:v>-100</c:v>
                </c:pt>
                <c:pt idx="58">
                  <c:v>-100</c:v>
                </c:pt>
                <c:pt idx="59">
                  <c:v>-100</c:v>
                </c:pt>
                <c:pt idx="60">
                  <c:v>-100</c:v>
                </c:pt>
                <c:pt idx="61">
                  <c:v>-100</c:v>
                </c:pt>
                <c:pt idx="62">
                  <c:v>-100</c:v>
                </c:pt>
                <c:pt idx="63">
                  <c:v>-100</c:v>
                </c:pt>
                <c:pt idx="64">
                  <c:v>-100</c:v>
                </c:pt>
                <c:pt idx="65">
                  <c:v>-100</c:v>
                </c:pt>
                <c:pt idx="66">
                  <c:v>-100</c:v>
                </c:pt>
                <c:pt idx="67">
                  <c:v>-100</c:v>
                </c:pt>
                <c:pt idx="68">
                  <c:v>-100</c:v>
                </c:pt>
                <c:pt idx="69">
                  <c:v>-100</c:v>
                </c:pt>
                <c:pt idx="70">
                  <c:v>-100</c:v>
                </c:pt>
                <c:pt idx="71">
                  <c:v>-100</c:v>
                </c:pt>
                <c:pt idx="72">
                  <c:v>-100</c:v>
                </c:pt>
                <c:pt idx="73">
                  <c:v>-100</c:v>
                </c:pt>
                <c:pt idx="74">
                  <c:v>-100</c:v>
                </c:pt>
                <c:pt idx="75">
                  <c:v>-100</c:v>
                </c:pt>
                <c:pt idx="76">
                  <c:v>-100</c:v>
                </c:pt>
                <c:pt idx="77">
                  <c:v>-100</c:v>
                </c:pt>
                <c:pt idx="78">
                  <c:v>-100</c:v>
                </c:pt>
                <c:pt idx="79">
                  <c:v>-100</c:v>
                </c:pt>
                <c:pt idx="80">
                  <c:v>-100</c:v>
                </c:pt>
                <c:pt idx="81">
                  <c:v>-100</c:v>
                </c:pt>
                <c:pt idx="82">
                  <c:v>-100</c:v>
                </c:pt>
                <c:pt idx="83">
                  <c:v>-100</c:v>
                </c:pt>
                <c:pt idx="84">
                  <c:v>-100</c:v>
                </c:pt>
                <c:pt idx="85">
                  <c:v>-100</c:v>
                </c:pt>
                <c:pt idx="86">
                  <c:v>-100</c:v>
                </c:pt>
                <c:pt idx="87">
                  <c:v>-100</c:v>
                </c:pt>
                <c:pt idx="88">
                  <c:v>-100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A-B206-46B9-B80D-C8B534C50B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33692992"/>
        <c:axId val="933689248"/>
      </c:barChart>
      <c:catAx>
        <c:axId val="93369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689248"/>
        <c:crosses val="autoZero"/>
        <c:auto val="1"/>
        <c:lblAlgn val="ctr"/>
        <c:lblOffset val="100"/>
        <c:noMultiLvlLbl val="0"/>
      </c:catAx>
      <c:valAx>
        <c:axId val="933689248"/>
        <c:scaling>
          <c:orientation val="minMax"/>
          <c:max val="100"/>
          <c:min val="-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aseline="0" dirty="0">
                    <a:solidFill>
                      <a:schemeClr val="tx1"/>
                    </a:solidFill>
                  </a:rPr>
                  <a:t>Best change (%) from baseline in tumor SPD</a:t>
                </a:r>
              </a:p>
            </c:rich>
          </c:tx>
          <c:layout>
            <c:manualLayout>
              <c:xMode val="edge"/>
              <c:yMode val="edge"/>
              <c:x val="1.0590624517504322E-2"/>
              <c:y val="9.533471328938632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69299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61D6C-14C5-3A44-8E3A-4D465321ED47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34FCD-2836-494B-A704-E09BD8379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801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999D5-5419-0F42-92B0-2ECBB2A86B8F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B4DF-526B-D344-B08E-39E8C85938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29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14482039-A95A-4898-88B5-28655E4BCB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892F0A5-3FC9-4A56-B404-F2E9A9119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i="1" dirty="0">
                <a:latin typeface="Arial" panose="020B0604020202020204" pitchFamily="34" charset="0"/>
              </a:rPr>
              <a:t>CHOP, cyclophosphamide/doxorubicin/vincristine/prednisone; CVP, cyclophosphamide/vincristine/prednisone; DFS, disease-free survival; DoR, duration of response; ECOG, Eastern Cooperative Oncology Group; EFS, event-free survival; EOI, end of induction; FL, follicular lymphoma; FLIPI, Follicular Lymphoma International Prognostic Index; iNHL, indolent non-Hodgkin lymphoma; IRC, independent review committee; MZL, marginal zone lymphoma; PD, progressive disease; PS, performance status; SD, stable disease; TTNT, time to next treatment.</a:t>
            </a:r>
          </a:p>
          <a:p>
            <a:endParaRPr lang="en-US" altLang="en-US" i="1" dirty="0">
              <a:latin typeface="Arial" panose="020B0604020202020204" pitchFamily="34" charset="0"/>
            </a:endParaRPr>
          </a:p>
          <a:p>
            <a:r>
              <a:rPr lang="en-US" altLang="en-US" b="1" i="0" dirty="0">
                <a:latin typeface="Arial" panose="020B0604020202020204" pitchFamily="34" charset="0"/>
              </a:rPr>
              <a:t>Dosing:</a:t>
            </a:r>
          </a:p>
          <a:p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Obinutuzumab (induction): 1000 mg IV, Days 1, 8, 15 of cycle 1 and Day 1 of cycles 2-8 (Q3W) or cycles 2-6 (Q4W).</a:t>
            </a:r>
          </a:p>
          <a:p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Rituximab (induction): 375 mg/m</a:t>
            </a:r>
            <a:r>
              <a:rPr kumimoji="0" lang="en-US" altLang="en-US" sz="12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IV on Day 1 of cycles 1-8 (Q3W) or cycles 1-6 (Q4W). </a:t>
            </a:r>
          </a:p>
          <a:p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Obinutuzumab (maintenance): 1000 mg IV every 2 mos.</a:t>
            </a:r>
          </a:p>
          <a:p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Rituximab (maintenance): 375 mg/m</a:t>
            </a:r>
            <a:r>
              <a:rPr kumimoji="0" lang="en-US" altLang="en-US" sz="12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IV every 2 mos.</a:t>
            </a:r>
          </a:p>
          <a:p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CHOP: Q3W, 6 cycles; CVP: Q3W, 8 cycles.</a:t>
            </a:r>
          </a:p>
          <a:p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Bendamustine: Q4W, 6 cycles. </a:t>
            </a:r>
            <a:endParaRPr lang="en-US" altLang="en-US" i="1" dirty="0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0C77F6E-6CFD-4B70-891D-5A5DEC9252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390A0F-E462-4635-BD45-FCB268C34E5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36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1800" dirty="0">
                <a:latin typeface="Calibri" panose="020F0502020204030204" pitchFamily="34" charset="0"/>
              </a:rPr>
              <a:t>Gopal AK, Kahl BS, Vos Sd, et al. PI3K</a:t>
            </a:r>
            <a:r>
              <a:rPr lang="el-GR" sz="1800" dirty="0">
                <a:latin typeface="Calibri" panose="020F0502020204030204" pitchFamily="34" charset="0"/>
              </a:rPr>
              <a:t>δ </a:t>
            </a:r>
            <a:r>
              <a:rPr lang="en-US" sz="1800" dirty="0">
                <a:latin typeface="Calibri" panose="020F0502020204030204" pitchFamily="34" charset="0"/>
              </a:rPr>
              <a:t>Inhibition by Idelalisib in Patients with Relapsed Indolent Lymphoma. </a:t>
            </a:r>
            <a:r>
              <a:rPr lang="en-US" sz="1800" i="1" dirty="0">
                <a:latin typeface="Calibri" panose="020F0502020204030204" pitchFamily="34" charset="0"/>
              </a:rPr>
              <a:t>N </a:t>
            </a:r>
            <a:r>
              <a:rPr lang="en-US" sz="1800" i="1" dirty="0" err="1">
                <a:latin typeface="Calibri" panose="020F0502020204030204" pitchFamily="34" charset="0"/>
              </a:rPr>
              <a:t>Engl</a:t>
            </a:r>
            <a:r>
              <a:rPr lang="en-US" sz="1800" i="1" dirty="0">
                <a:latin typeface="Calibri" panose="020F0502020204030204" pitchFamily="34" charset="0"/>
              </a:rPr>
              <a:t> J Med</a:t>
            </a:r>
            <a:r>
              <a:rPr lang="en-US" sz="1800" i="0" dirty="0">
                <a:latin typeface="Calibri" panose="020F0502020204030204" pitchFamily="34" charset="0"/>
              </a:rPr>
              <a:t>. 2014;370:1008-1018.</a:t>
            </a:r>
          </a:p>
          <a:p>
            <a:r>
              <a:rPr lang="en-US" sz="1800" dirty="0">
                <a:latin typeface="Calibri" panose="020F0502020204030204" pitchFamily="34" charset="0"/>
              </a:rPr>
              <a:t>ZYDELIG® (</a:t>
            </a:r>
            <a:r>
              <a:rPr lang="en-US" sz="1800" dirty="0" err="1">
                <a:latin typeface="Calibri" panose="020F0502020204030204" pitchFamily="34" charset="0"/>
              </a:rPr>
              <a:t>idelalisib</a:t>
            </a:r>
            <a:r>
              <a:rPr lang="en-US" sz="1800" dirty="0">
                <a:latin typeface="Calibri" panose="020F0502020204030204" pitchFamily="34" charset="0"/>
              </a:rPr>
              <a:t>) [prescribing information]. Gilead Sciences Inc; Approved 2014. Revised October 2020.</a:t>
            </a:r>
          </a:p>
          <a:p>
            <a:r>
              <a:rPr lang="en-US" sz="1800" dirty="0" err="1">
                <a:latin typeface="Calibri" panose="020F0502020204030204" pitchFamily="34" charset="0"/>
              </a:rPr>
              <a:t>Dreyling</a:t>
            </a:r>
            <a:r>
              <a:rPr lang="en-US" sz="1800" dirty="0">
                <a:latin typeface="Calibri" panose="020F0502020204030204" pitchFamily="34" charset="0"/>
              </a:rPr>
              <a:t> M, Santoro A, </a:t>
            </a:r>
            <a:r>
              <a:rPr lang="en-US" sz="1800" dirty="0" err="1">
                <a:latin typeface="Calibri" panose="020F0502020204030204" pitchFamily="34" charset="0"/>
              </a:rPr>
              <a:t>Mollica</a:t>
            </a:r>
            <a:r>
              <a:rPr lang="en-US" sz="1800" dirty="0">
                <a:latin typeface="Calibri" panose="020F0502020204030204" pitchFamily="34" charset="0"/>
              </a:rPr>
              <a:t> L, et al. Long-term safety and efficacy of the PI3K inhibitor </a:t>
            </a:r>
            <a:r>
              <a:rPr lang="en-US" sz="1800" dirty="0" err="1">
                <a:latin typeface="Calibri" panose="020F0502020204030204" pitchFamily="34" charset="0"/>
              </a:rPr>
              <a:t>copanlisib</a:t>
            </a:r>
            <a:r>
              <a:rPr lang="en-US" sz="1800" dirty="0">
                <a:latin typeface="Calibri" panose="020F0502020204030204" pitchFamily="34" charset="0"/>
              </a:rPr>
              <a:t> in patients with relapsed or refractory indolent lymphoma: 2-year follow-up of the CHRONOS-1 study. </a:t>
            </a:r>
            <a:r>
              <a:rPr lang="en-US" sz="1800" i="1" dirty="0">
                <a:latin typeface="Calibri" panose="020F0502020204030204" pitchFamily="34" charset="0"/>
              </a:rPr>
              <a:t>Am J </a:t>
            </a:r>
            <a:r>
              <a:rPr lang="en-US" sz="1800" i="1" dirty="0" err="1">
                <a:latin typeface="Calibri" panose="020F0502020204030204" pitchFamily="34" charset="0"/>
              </a:rPr>
              <a:t>Hematol</a:t>
            </a:r>
            <a:r>
              <a:rPr lang="en-US" sz="1800" i="0" dirty="0">
                <a:latin typeface="Calibri" panose="020F0502020204030204" pitchFamily="34" charset="0"/>
              </a:rPr>
              <a:t>. 2020;95:362-371.</a:t>
            </a:r>
          </a:p>
          <a:p>
            <a:r>
              <a:rPr lang="en-US" sz="1800" dirty="0" err="1">
                <a:latin typeface="Calibri" panose="020F0502020204030204" pitchFamily="34" charset="0"/>
              </a:rPr>
              <a:t>Dreyling</a:t>
            </a:r>
            <a:r>
              <a:rPr lang="en-US" sz="1800" dirty="0">
                <a:latin typeface="Calibri" panose="020F0502020204030204" pitchFamily="34" charset="0"/>
              </a:rPr>
              <a:t> M, Santoro A, </a:t>
            </a:r>
            <a:r>
              <a:rPr lang="en-US" sz="1800" dirty="0" err="1">
                <a:latin typeface="Calibri" panose="020F0502020204030204" pitchFamily="34" charset="0"/>
              </a:rPr>
              <a:t>Mollica</a:t>
            </a:r>
            <a:r>
              <a:rPr lang="en-US" sz="1800" dirty="0">
                <a:latin typeface="Calibri" panose="020F0502020204030204" pitchFamily="34" charset="0"/>
              </a:rPr>
              <a:t> L, et al. Phosphatidylinositol 3-Kinase Inhibition by Copanlisib in Relapsed or Refractory Indolent Lymphoma. </a:t>
            </a:r>
            <a:r>
              <a:rPr lang="en-US" sz="1800" i="1" dirty="0">
                <a:latin typeface="Calibri" panose="020F0502020204030204" pitchFamily="34" charset="0"/>
              </a:rPr>
              <a:t>J Clin Oncol</a:t>
            </a:r>
            <a:r>
              <a:rPr lang="en-US" sz="1800" i="0" dirty="0">
                <a:latin typeface="Calibri" panose="020F0502020204030204" pitchFamily="34" charset="0"/>
              </a:rPr>
              <a:t>. 2017;35:3898-3905.</a:t>
            </a:r>
          </a:p>
          <a:p>
            <a:r>
              <a:rPr lang="en-US" sz="1800" dirty="0">
                <a:latin typeface="Calibri" panose="020F0502020204030204" pitchFamily="34" charset="0"/>
              </a:rPr>
              <a:t>Flinn IW, Miller CB, </a:t>
            </a:r>
            <a:r>
              <a:rPr lang="en-US" sz="1800" dirty="0" err="1">
                <a:latin typeface="Calibri" panose="020F0502020204030204" pitchFamily="34" charset="0"/>
              </a:rPr>
              <a:t>Ardeshna</a:t>
            </a:r>
            <a:r>
              <a:rPr lang="en-US" sz="1800" dirty="0">
                <a:latin typeface="Calibri" panose="020F0502020204030204" pitchFamily="34" charset="0"/>
              </a:rPr>
              <a:t> KM, et al. DYNAMO: A Phase II Study of Duvelisib (IPI-145) in Patients With Refractory Indolent Non-Hodgkin Lymphoma. </a:t>
            </a:r>
            <a:r>
              <a:rPr lang="en-US" sz="1800" i="1" dirty="0">
                <a:latin typeface="Calibri" panose="020F0502020204030204" pitchFamily="34" charset="0"/>
              </a:rPr>
              <a:t>J Clin Oncol</a:t>
            </a:r>
            <a:r>
              <a:rPr lang="en-US" sz="1800" i="0" dirty="0">
                <a:latin typeface="Calibri" panose="020F0502020204030204" pitchFamily="34" charset="0"/>
              </a:rPr>
              <a:t>. 2019;37:912-922.</a:t>
            </a:r>
          </a:p>
          <a:p>
            <a:r>
              <a:rPr lang="en-US" sz="1800" dirty="0">
                <a:latin typeface="Calibri" panose="020F0502020204030204" pitchFamily="34" charset="0"/>
              </a:rPr>
              <a:t>COPIKTRA® (duvelisib) [prescribing information]. </a:t>
            </a:r>
            <a:r>
              <a:rPr lang="en-US" sz="1800" dirty="0" err="1">
                <a:latin typeface="Calibri" panose="020F0502020204030204" pitchFamily="34" charset="0"/>
              </a:rPr>
              <a:t>Verastem</a:t>
            </a:r>
            <a:r>
              <a:rPr lang="en-US" sz="1800" dirty="0">
                <a:latin typeface="Calibri" panose="020F0502020204030204" pitchFamily="34" charset="0"/>
              </a:rPr>
              <a:t> Inc; Approved 2018. Revised July 2019.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2EF1ED-33D8-4194-BAF8-E6BC5B51ED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315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51D95E-69F9-40CE-AD62-7F71E8901A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7750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FL, follicular lymphoma; WT, wild type.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11BDBA-C17E-403E-B382-F516AB9EE0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Geneva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948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AEs, adverse events; CRS, cytokine release syndrome; FL, follicular lymphoma; iNHL, indolent non-Hodgkin lymphoma; MoA, mechanism of action; NHL, non-Hodgkin lymphoma; R/R, relapsed/refractory.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938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CT, chemotherapy.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646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AE, adverse event; GI, gastrointestinal.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Geneva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374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B, bendamustine; CHOP,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cyclophosphamide/doxorubicin/vincristine/prednisone; </a:t>
            </a:r>
            <a:r>
              <a:rPr lang="en-US" i="1" dirty="0"/>
              <a:t>CRu, unconfirmed CR; CVP,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cyclophosphamide/vincristine/prednisone; </a:t>
            </a:r>
            <a:r>
              <a:rPr lang="en-US" i="1" dirty="0"/>
              <a:t>FL, follicular lymphoma; FLIPI,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Follicular Lymphoma International Prognostic Index; GELF,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Groupe d'Etude des Lymphomes Folliculaires; MoA, mechanism of action; </a:t>
            </a:r>
            <a:r>
              <a:rPr lang="en-US" i="1" dirty="0"/>
              <a:t>R, rituximab; </a:t>
            </a:r>
            <a:r>
              <a:rPr lang="en-US" altLang="en-US" sz="1200" i="1" dirty="0"/>
              <a:t>tx, treatment.</a:t>
            </a:r>
            <a:endParaRPr lang="en-US" sz="1200" i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/>
              <a:t>Dosing: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Rituximab (induction): 375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on Days 1, 8 , 15, and 22 of cycle 1, and Day 1, cycles 2-6.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Rituximab (maintenance): 375 mg/m2 Q8W for 12 cycles.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R-CHOP: R, 375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C, 750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D, 50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V, 1.4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P, 100 mg/day PO Days 1-5 Q21 days x 6; and, two 21-day cycles R 375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BR: R, 375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B, 90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1-2 Q28 days x 6.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R-CVP: R, 375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C, 750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V, 1.4 mg/m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Day 1; P, 40 mg/d PO Day 1-5 Q21 days x 8.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Geneva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045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CT, chemotherapy; IRC, independent review committee; R, rituximab; R</a:t>
            </a:r>
            <a:r>
              <a:rPr lang="en-US" i="1" baseline="30000" dirty="0"/>
              <a:t>2</a:t>
            </a:r>
            <a:r>
              <a:rPr lang="en-US" i="1" dirty="0"/>
              <a:t>, lenalidomide plus rituximab.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Geneva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28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253411-8C2A-4963-85EE-13D20AFB6449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Geneva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111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AML, acute myeloid leukemia; FL, follicular lymphoma; GI, gastrointestinal; IRC, independent review committee; Len, lenalidomide; PY, patient-years; R, rituximab; R</a:t>
            </a:r>
            <a:r>
              <a:rPr lang="en-US" i="1" baseline="30000" dirty="0"/>
              <a:t>2</a:t>
            </a:r>
            <a:r>
              <a:rPr lang="en-US" i="1" dirty="0"/>
              <a:t>, lenalidomide plus rituximab; TE, thromboembolism.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Geneva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441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mFU</a:t>
            </a:r>
            <a:r>
              <a:rPr lang="en-US" dirty="0"/>
              <a:t> for KM curves (28.3 </a:t>
            </a:r>
            <a:r>
              <a:rPr lang="en-US" dirty="0" err="1"/>
              <a:t>mo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253411-8C2A-4963-85EE-13D20AFB6449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Geneva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659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730500" y="511175"/>
            <a:ext cx="4521200" cy="2544763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52425" marR="0" lvl="0" indent="-352425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Benda, bendamustine; FL, follicular lymphoma; mOS, median OS; mPFS, median PFS; mTTNT, median time to next treatment; NHL, non-Hodgkin lymphoma; obin, obinutuzumab; PD, progressive disease; SD, stable disease.</a:t>
            </a:r>
          </a:p>
          <a:p>
            <a:pPr marL="352425" indent="-352425" eaLnBrk="1" hangingPunct="1">
              <a:lnSpc>
                <a:spcPct val="90000"/>
              </a:lnSpc>
              <a:spcBef>
                <a:spcPct val="0"/>
              </a:spcBef>
            </a:pPr>
            <a:endParaRPr lang="en-GB" altLang="en-US" dirty="0"/>
          </a:p>
          <a:p>
            <a:pPr marL="352425" indent="-352425"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/>
              <a:t>Dosing</a:t>
            </a:r>
          </a:p>
          <a:p>
            <a:pPr marL="352425" indent="-352425"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0" dirty="0"/>
              <a:t>Bendamustine (when combined with obinutuzumab): 90 mg/m2/day IV on Days 1, 2.</a:t>
            </a:r>
          </a:p>
          <a:p>
            <a:pPr marL="352425" indent="-352425"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0" dirty="0"/>
              <a:t>Bendamustine (monotherapy): 120 mg/m2/day IV on Days 1, 2.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5CEE29-B5E1-4CE8-BF67-0B3DE70243FA}" type="slidenum">
              <a:rPr kumimoji="0" lang="de-DE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699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ags" Target="../tags/tag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gi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9.gi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/>
          <a:lstStyle>
            <a:lvl1pPr>
              <a:defRPr sz="4800">
                <a:solidFill>
                  <a:srgbClr val="14467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463013"/>
          </a:xfrm>
        </p:spPr>
        <p:txBody>
          <a:bodyPr/>
          <a:lstStyle>
            <a:lvl1pPr marL="0" indent="0" algn="ctr">
              <a:buNone/>
              <a:defRPr>
                <a:solidFill>
                  <a:srgbClr val="003767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579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4630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3767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44996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292772"/>
      </p:ext>
    </p:extLst>
  </p:cSld>
  <p:clrMapOvr>
    <a:masterClrMapping/>
  </p:clrMapOvr>
  <p:hf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25772"/>
      </p:ext>
    </p:extLst>
  </p:cSld>
  <p:clrMapOvr>
    <a:masterClrMapping/>
  </p:clrMapOvr>
  <p:hf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871349"/>
      </p:ext>
    </p:extLst>
  </p:cSld>
  <p:clrMapOvr>
    <a:masterClrMapping/>
  </p:clrMapOvr>
  <p:hf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Slid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585A2-0490-4450-B037-A22B18789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699" y="4315155"/>
            <a:ext cx="10847615" cy="1106712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52678-3BD8-4A49-A021-F97DB6338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5543030"/>
            <a:ext cx="10847613" cy="8265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EA2F17-B7CD-4084-893F-EE3EC70063AB}"/>
              </a:ext>
            </a:extLst>
          </p:cNvPr>
          <p:cNvGrpSpPr/>
          <p:nvPr userDrawn="1"/>
        </p:nvGrpSpPr>
        <p:grpSpPr>
          <a:xfrm>
            <a:off x="0" y="4133852"/>
            <a:ext cx="12192000" cy="181305"/>
            <a:chOff x="0" y="3263491"/>
            <a:chExt cx="12192000" cy="2712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C0B2E5-B222-47C8-9E52-6297E69B5543}"/>
                </a:ext>
              </a:extLst>
            </p:cNvPr>
            <p:cNvSpPr/>
            <p:nvPr userDrawn="1"/>
          </p:nvSpPr>
          <p:spPr>
            <a:xfrm>
              <a:off x="0" y="3263491"/>
              <a:ext cx="3048000" cy="2712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EA6E5C6-8269-4F31-A17F-934BEBB755E5}"/>
                </a:ext>
              </a:extLst>
            </p:cNvPr>
            <p:cNvSpPr/>
            <p:nvPr userDrawn="1"/>
          </p:nvSpPr>
          <p:spPr>
            <a:xfrm>
              <a:off x="3048000" y="3263491"/>
              <a:ext cx="3048000" cy="2712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315943-AC3A-4572-AD89-E10ADEE3E565}"/>
                </a:ext>
              </a:extLst>
            </p:cNvPr>
            <p:cNvSpPr/>
            <p:nvPr userDrawn="1"/>
          </p:nvSpPr>
          <p:spPr>
            <a:xfrm>
              <a:off x="6096000" y="3263491"/>
              <a:ext cx="3048000" cy="27127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CDE42B7-A36C-43B4-898F-73E73261C1FD}"/>
                </a:ext>
              </a:extLst>
            </p:cNvPr>
            <p:cNvSpPr/>
            <p:nvPr userDrawn="1"/>
          </p:nvSpPr>
          <p:spPr>
            <a:xfrm>
              <a:off x="9144000" y="3263491"/>
              <a:ext cx="3048000" cy="2712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AD8662-8725-4D2F-959C-39E0C65EC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4133851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E2B0FA23-FBBA-4EC6-B18D-9AC3B13F62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29" y="1182717"/>
            <a:ext cx="2808051" cy="136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14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  <p15:guide id="4" orient="horz" pos="2752">
          <p15:clr>
            <a:srgbClr val="FBAE40"/>
          </p15:clr>
        </p15:guide>
        <p15:guide id="5" orient="horz" pos="3117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6935408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567667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57967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443463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585A2-0490-4450-B037-A22B18789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4315155"/>
            <a:ext cx="7892547" cy="1106712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52678-3BD8-4A49-A021-F97DB6338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2" y="5543030"/>
            <a:ext cx="7892545" cy="8265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EA2F17-B7CD-4084-893F-EE3EC70063AB}"/>
              </a:ext>
            </a:extLst>
          </p:cNvPr>
          <p:cNvGrpSpPr/>
          <p:nvPr userDrawn="1"/>
        </p:nvGrpSpPr>
        <p:grpSpPr>
          <a:xfrm>
            <a:off x="0" y="4133852"/>
            <a:ext cx="12192000" cy="181305"/>
            <a:chOff x="0" y="3263491"/>
            <a:chExt cx="12192000" cy="2712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C0B2E5-B222-47C8-9E52-6297E69B5543}"/>
                </a:ext>
              </a:extLst>
            </p:cNvPr>
            <p:cNvSpPr/>
            <p:nvPr userDrawn="1"/>
          </p:nvSpPr>
          <p:spPr>
            <a:xfrm>
              <a:off x="0" y="3263491"/>
              <a:ext cx="3048000" cy="2712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EA6E5C6-8269-4F31-A17F-934BEBB755E5}"/>
                </a:ext>
              </a:extLst>
            </p:cNvPr>
            <p:cNvSpPr/>
            <p:nvPr userDrawn="1"/>
          </p:nvSpPr>
          <p:spPr>
            <a:xfrm>
              <a:off x="3048000" y="3263491"/>
              <a:ext cx="3048000" cy="2712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315943-AC3A-4572-AD89-E10ADEE3E565}"/>
                </a:ext>
              </a:extLst>
            </p:cNvPr>
            <p:cNvSpPr/>
            <p:nvPr userDrawn="1"/>
          </p:nvSpPr>
          <p:spPr>
            <a:xfrm>
              <a:off x="6096000" y="3263491"/>
              <a:ext cx="3048000" cy="27127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CDE42B7-A36C-43B4-898F-73E73261C1FD}"/>
                </a:ext>
              </a:extLst>
            </p:cNvPr>
            <p:cNvSpPr/>
            <p:nvPr userDrawn="1"/>
          </p:nvSpPr>
          <p:spPr>
            <a:xfrm>
              <a:off x="9144000" y="3263491"/>
              <a:ext cx="3048000" cy="2712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</p:grpSp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D27F1BE2-D626-41FA-B087-CF5F8AAB69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924" y="4979166"/>
            <a:ext cx="2651760" cy="1284481"/>
          </a:xfrm>
          <a:prstGeom prst="rect">
            <a:avLst/>
          </a:prstGeom>
        </p:spPr>
      </p:pic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37A85C9-7B86-4D69-8DB8-C00BE6AC04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4133851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522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  <p15:guide id="4" orient="horz" pos="2756" userDrawn="1">
          <p15:clr>
            <a:srgbClr val="FBAE40"/>
          </p15:clr>
        </p15:guide>
        <p15:guide id="5" orient="horz" pos="3117" userDrawn="1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585A2-0490-4450-B037-A22B18789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699" y="4315155"/>
            <a:ext cx="7892547" cy="1106712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52678-3BD8-4A49-A021-F97DB6338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5543030"/>
            <a:ext cx="7892545" cy="8265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EA2F17-B7CD-4084-893F-EE3EC70063AB}"/>
              </a:ext>
            </a:extLst>
          </p:cNvPr>
          <p:cNvGrpSpPr/>
          <p:nvPr userDrawn="1"/>
        </p:nvGrpSpPr>
        <p:grpSpPr>
          <a:xfrm>
            <a:off x="0" y="4133852"/>
            <a:ext cx="12192000" cy="181305"/>
            <a:chOff x="0" y="3263491"/>
            <a:chExt cx="12192000" cy="2712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C0B2E5-B222-47C8-9E52-6297E69B5543}"/>
                </a:ext>
              </a:extLst>
            </p:cNvPr>
            <p:cNvSpPr/>
            <p:nvPr userDrawn="1"/>
          </p:nvSpPr>
          <p:spPr>
            <a:xfrm>
              <a:off x="0" y="3263491"/>
              <a:ext cx="3048000" cy="2712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EA6E5C6-8269-4F31-A17F-934BEBB755E5}"/>
                </a:ext>
              </a:extLst>
            </p:cNvPr>
            <p:cNvSpPr/>
            <p:nvPr userDrawn="1"/>
          </p:nvSpPr>
          <p:spPr>
            <a:xfrm>
              <a:off x="3048000" y="3263491"/>
              <a:ext cx="3048000" cy="2712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315943-AC3A-4572-AD89-E10ADEE3E565}"/>
                </a:ext>
              </a:extLst>
            </p:cNvPr>
            <p:cNvSpPr/>
            <p:nvPr userDrawn="1"/>
          </p:nvSpPr>
          <p:spPr>
            <a:xfrm>
              <a:off x="6096000" y="3263491"/>
              <a:ext cx="3048000" cy="27127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CDE42B7-A36C-43B4-898F-73E73261C1FD}"/>
                </a:ext>
              </a:extLst>
            </p:cNvPr>
            <p:cNvSpPr/>
            <p:nvPr userDrawn="1"/>
          </p:nvSpPr>
          <p:spPr>
            <a:xfrm>
              <a:off x="9144000" y="3263491"/>
              <a:ext cx="3048000" cy="2712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AD8662-8725-4D2F-959C-39E0C65EC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133851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8C9B5313-5EEB-41EF-AAC6-13DBD2D3B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924" y="4979166"/>
            <a:ext cx="2651760" cy="128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30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  <p15:guide id="4" orient="horz" pos="2752" userDrawn="1">
          <p15:clr>
            <a:srgbClr val="FBAE40"/>
          </p15:clr>
        </p15:guide>
        <p15:guide id="5" orient="horz" pos="3117" userDrawn="1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2" y="387349"/>
            <a:ext cx="11094271" cy="857251"/>
          </a:xfrm>
        </p:spPr>
        <p:txBody>
          <a:bodyPr anchor="b" anchorCtr="0"/>
          <a:lstStyle>
            <a:lvl1pPr>
              <a:defRPr sz="2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647699" y="1477963"/>
            <a:ext cx="3383280" cy="4646613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6"/>
              </a:buClr>
              <a:buFontTx/>
              <a:buNone/>
              <a:defRPr sz="2000" b="1" i="0" cap="none"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600">
                <a:solidFill>
                  <a:srgbClr val="63666A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98380" y="1482837"/>
            <a:ext cx="3383280" cy="4641740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6"/>
              </a:buClr>
              <a:buFontTx/>
              <a:buNone/>
              <a:defRPr sz="2000" b="1" i="0" cap="none"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600">
                <a:solidFill>
                  <a:srgbClr val="63666A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49061" y="1482837"/>
            <a:ext cx="3383280" cy="4641740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6"/>
              </a:buClr>
              <a:buFont typeface="Wingdings" charset="2"/>
              <a:buNone/>
              <a:defRPr sz="2000" b="1" i="0" cap="none"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600">
                <a:solidFill>
                  <a:srgbClr val="63666A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10586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687"/>
            <a:ext cx="12192000" cy="12080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8787"/>
            <a:ext cx="10363200" cy="384042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767"/>
                </a:solidFill>
              </a:defRPr>
            </a:lvl1pPr>
            <a:lvl2pPr>
              <a:defRPr>
                <a:solidFill>
                  <a:srgbClr val="003767"/>
                </a:solidFill>
              </a:defRPr>
            </a:lvl2pPr>
            <a:lvl3pPr>
              <a:defRPr>
                <a:solidFill>
                  <a:srgbClr val="003767"/>
                </a:solidFill>
              </a:defRPr>
            </a:lvl3pPr>
            <a:lvl4pPr>
              <a:defRPr>
                <a:solidFill>
                  <a:srgbClr val="003767"/>
                </a:solidFill>
              </a:defRPr>
            </a:lvl4pPr>
            <a:lvl5pPr>
              <a:defRPr>
                <a:solidFill>
                  <a:srgbClr val="00376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52260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16981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670220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622051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77113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53932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565314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26895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455819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67530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4553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687"/>
            <a:ext cx="12192000" cy="12080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08787"/>
            <a:ext cx="5080000" cy="3840427"/>
          </a:xfrm>
          <a:prstGeom prst="rect">
            <a:avLst/>
          </a:prstGeom>
        </p:spPr>
        <p:txBody>
          <a:bodyPr/>
          <a:lstStyle>
            <a:lvl1pPr>
              <a:defRPr sz="3733">
                <a:solidFill>
                  <a:srgbClr val="003767"/>
                </a:solidFill>
              </a:defRPr>
            </a:lvl1pPr>
            <a:lvl2pPr>
              <a:defRPr sz="3200">
                <a:solidFill>
                  <a:srgbClr val="003767"/>
                </a:solidFill>
              </a:defRPr>
            </a:lvl2pPr>
            <a:lvl3pPr>
              <a:defRPr sz="2667">
                <a:solidFill>
                  <a:srgbClr val="003767"/>
                </a:solidFill>
              </a:defRPr>
            </a:lvl3pPr>
            <a:lvl4pPr>
              <a:defRPr sz="2400">
                <a:solidFill>
                  <a:srgbClr val="003767"/>
                </a:solidFill>
              </a:defRPr>
            </a:lvl4pPr>
            <a:lvl5pPr>
              <a:defRPr sz="2400">
                <a:solidFill>
                  <a:srgbClr val="003767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08787"/>
            <a:ext cx="5080000" cy="3840427"/>
          </a:xfrm>
          <a:prstGeom prst="rect">
            <a:avLst/>
          </a:prstGeom>
        </p:spPr>
        <p:txBody>
          <a:bodyPr/>
          <a:lstStyle>
            <a:lvl1pPr>
              <a:defRPr sz="3733">
                <a:solidFill>
                  <a:srgbClr val="003767"/>
                </a:solidFill>
              </a:defRPr>
            </a:lvl1pPr>
            <a:lvl2pPr>
              <a:defRPr sz="3200">
                <a:solidFill>
                  <a:srgbClr val="003767"/>
                </a:solidFill>
              </a:defRPr>
            </a:lvl2pPr>
            <a:lvl3pPr>
              <a:defRPr sz="2667">
                <a:solidFill>
                  <a:srgbClr val="003767"/>
                </a:solidFill>
              </a:defRPr>
            </a:lvl3pPr>
            <a:lvl4pPr>
              <a:defRPr sz="2400">
                <a:solidFill>
                  <a:srgbClr val="003767"/>
                </a:solidFill>
              </a:defRPr>
            </a:lvl4pPr>
            <a:lvl5pPr>
              <a:defRPr sz="2400">
                <a:solidFill>
                  <a:srgbClr val="003767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31466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606244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117045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8356729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814265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7971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71754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5680787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813173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702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501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352463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60648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>
                <a:solidFill>
                  <a:srgbClr val="003767"/>
                </a:solidFill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4919201"/>
            <a:ext cx="7315200" cy="72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804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4630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634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8787"/>
            <a:ext cx="10363200" cy="384042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696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08787"/>
            <a:ext cx="5080000" cy="3840427"/>
          </a:xfrm>
        </p:spPr>
        <p:txBody>
          <a:bodyPr/>
          <a:lstStyle>
            <a:lvl1pPr>
              <a:defRPr sz="3733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667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08787"/>
            <a:ext cx="5080000" cy="3840427"/>
          </a:xfrm>
        </p:spPr>
        <p:txBody>
          <a:bodyPr/>
          <a:lstStyle>
            <a:lvl1pPr>
              <a:defRPr sz="3733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667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8778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4637"/>
            <a:ext cx="12192000" cy="115212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7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7800"/>
            <a:ext cx="12192000" cy="1138965"/>
          </a:xfrm>
        </p:spPr>
        <p:txBody>
          <a:bodyPr/>
          <a:lstStyle>
            <a:lvl1pPr>
              <a:defRPr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8787"/>
            <a:ext cx="10363200" cy="384042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0640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41BDF5-DA1E-2245-BE9F-918F4B1119F5}"/>
              </a:ext>
            </a:extLst>
          </p:cNvPr>
          <p:cNvSpPr/>
          <p:nvPr userDrawn="1"/>
        </p:nvSpPr>
        <p:spPr bwMode="auto">
          <a:xfrm>
            <a:off x="0" y="3931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6CB2FD-B807-0F4D-88EF-59D98EC6AA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16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352463"/>
            <a:ext cx="7315200" cy="566739"/>
          </a:xfr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60648"/>
            <a:ext cx="7315200" cy="4114800"/>
          </a:xfrm>
        </p:spPr>
        <p:txBody>
          <a:bodyPr/>
          <a:lstStyle>
            <a:lvl1pPr marL="0" indent="0">
              <a:buNone/>
              <a:defRPr sz="4267">
                <a:solidFill>
                  <a:srgbClr val="003767"/>
                </a:solidFill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4919201"/>
            <a:ext cx="7315200" cy="72595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668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25277"/>
            <a:ext cx="8534400" cy="932723"/>
          </a:xfrm>
        </p:spPr>
        <p:txBody>
          <a:bodyPr/>
          <a:lstStyle>
            <a:lvl1pPr marL="0" indent="0" algn="l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D6AD50F-B27B-DE4C-8A58-012AB343141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741205" y="4293096"/>
            <a:ext cx="3450795" cy="768085"/>
          </a:xfrm>
          <a:solidFill>
            <a:srgbClr val="FFFFFF">
              <a:alpha val="89020"/>
            </a:srgbClr>
          </a:solidFill>
        </p:spPr>
        <p:txBody>
          <a:bodyPr/>
          <a:lstStyle>
            <a:lvl1pPr>
              <a:defRPr sz="1600"/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</a:t>
            </a:r>
          </a:p>
          <a:p>
            <a:pPr lvl="0"/>
            <a:r>
              <a:rPr lang="en-US" dirty="0"/>
              <a:t>Chair</a:t>
            </a:r>
          </a:p>
        </p:txBody>
      </p:sp>
    </p:spTree>
    <p:extLst>
      <p:ext uri="{BB962C8B-B14F-4D97-AF65-F5344CB8AC3E}">
        <p14:creationId xmlns:p14="http://schemas.microsoft.com/office/powerpoint/2010/main" val="35959455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339" y="5733256"/>
            <a:ext cx="7485856" cy="89911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716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OT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61" y="6021288"/>
            <a:ext cx="6861524" cy="790155"/>
          </a:xfrm>
        </p:spPr>
        <p:txBody>
          <a:bodyPr/>
          <a:lstStyle>
            <a:lvl1pPr>
              <a:defRPr sz="800"/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14824" y="4485118"/>
            <a:ext cx="3453408" cy="928125"/>
          </a:xfrm>
          <a:solidFill>
            <a:srgbClr val="FFFFFF">
              <a:alpha val="89020"/>
            </a:srgbClr>
          </a:solidFill>
        </p:spPr>
        <p:txBody>
          <a:bodyPr/>
          <a:lstStyle>
            <a:lvl1pPr>
              <a:defRPr sz="1600" b="1"/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</a:t>
            </a:r>
          </a:p>
          <a:p>
            <a:pPr lvl="0"/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9B51840-1B9E-3B45-AE79-8AD96996C5F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0" y="0"/>
            <a:ext cx="12192000" cy="5733256"/>
          </a:xfrm>
        </p:spPr>
        <p:txBody>
          <a:bodyPr/>
          <a:lstStyle>
            <a:lvl1pPr>
              <a:defRPr sz="800"/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7072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1E32BE-D5FC-7548-A3C8-F6F522AF50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84859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477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932722"/>
            <a:ext cx="7315200" cy="3794852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72595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742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5642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3465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23B5E3DB-6D33-4B31-AFDE-0A2C1A7EAC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244" y="3667127"/>
            <a:ext cx="6086475" cy="3200400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1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267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267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A66A9F5-09EF-41DA-9109-8000D4A9FF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1290" y="328614"/>
            <a:ext cx="1740839" cy="93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46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7801"/>
            <a:ext cx="12192000" cy="12080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08787"/>
            <a:ext cx="5080000" cy="3840427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2667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08787"/>
            <a:ext cx="5080000" cy="3840427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2667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9065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7" y="1513047"/>
            <a:ext cx="10877529" cy="46506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4371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1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7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4581" y="5345429"/>
            <a:ext cx="3827419" cy="1247411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8001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29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794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2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29"/>
            <a:ext cx="5229571" cy="46657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9469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1" y="238129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3688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8768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5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6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8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407" y="3355525"/>
            <a:ext cx="3827419" cy="12474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0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0225" y="5876926"/>
            <a:ext cx="3673475" cy="71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268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3465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23B5E3DB-6D33-4B31-AFDE-0A2C1A7EAC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244" y="3667127"/>
            <a:ext cx="6086475" cy="3200400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1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A66A9F5-09EF-41DA-9109-8000D4A9FF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1290" y="328614"/>
            <a:ext cx="1740839" cy="93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45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7" y="1513047"/>
            <a:ext cx="10877529" cy="46506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325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1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4581" y="5345429"/>
            <a:ext cx="3827419" cy="1247411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23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7800"/>
            <a:ext cx="12192000" cy="11389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8425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29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794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299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29"/>
            <a:ext cx="5229571" cy="46657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3956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1" y="238129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49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8622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5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6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8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407" y="3355525"/>
            <a:ext cx="3827419" cy="12474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0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0225" y="5876926"/>
            <a:ext cx="3673475" cy="71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2180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39139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9907891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945863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4723576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9" y="1274618"/>
            <a:ext cx="10752667" cy="506522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56951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0512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27937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24842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10618520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081908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9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994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535090"/>
            <a:ext cx="3383279" cy="5322911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0761148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719670" y="1274618"/>
            <a:ext cx="7906172" cy="528874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66401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081908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9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70" y="1817226"/>
            <a:ext cx="7906172" cy="4746135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7057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535090"/>
            <a:ext cx="3383279" cy="5322911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70" y="1817226"/>
            <a:ext cx="7906172" cy="4746135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26202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9387910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81908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9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054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352463"/>
            <a:ext cx="7315200" cy="566739"/>
          </a:xfr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60648"/>
            <a:ext cx="7315200" cy="4114800"/>
          </a:xfrm>
        </p:spPr>
        <p:txBody>
          <a:bodyPr/>
          <a:lstStyle>
            <a:lvl1pPr marL="0" indent="0">
              <a:buNone/>
              <a:defRPr sz="4267">
                <a:solidFill>
                  <a:srgbClr val="003767"/>
                </a:solidFill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4919201"/>
            <a:ext cx="7315200" cy="72595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2171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535090"/>
            <a:ext cx="3383279" cy="5322911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303152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2" y="6579669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786961" y="1274618"/>
            <a:ext cx="7906172" cy="528874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8429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2" y="6579669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81908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9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12" name="Content Placeholder 4"/>
          <p:cNvSpPr>
            <a:spLocks noGrp="1"/>
          </p:cNvSpPr>
          <p:nvPr>
            <p:ph sz="quarter" idx="12"/>
          </p:nvPr>
        </p:nvSpPr>
        <p:spPr>
          <a:xfrm>
            <a:off x="3786961" y="1797909"/>
            <a:ext cx="7906172" cy="476545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15606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out and Conten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1" y="6579669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535090"/>
            <a:ext cx="3383279" cy="5322911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2"/>
          </p:nvPr>
        </p:nvSpPr>
        <p:spPr>
          <a:xfrm>
            <a:off x="3786961" y="1797909"/>
            <a:ext cx="7906172" cy="476545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40748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97280"/>
            <a:ext cx="12191999" cy="1414427"/>
          </a:xfrm>
          <a:solidFill>
            <a:schemeClr val="bg1">
              <a:lumMod val="95000"/>
            </a:schemeClr>
          </a:solidFill>
        </p:spPr>
        <p:txBody>
          <a:bodyPr wrap="square" lIns="720000" tIns="72000" rIns="72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15627388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97280"/>
            <a:ext cx="12191999" cy="1414427"/>
          </a:xfrm>
          <a:solidFill>
            <a:schemeClr val="bg1">
              <a:lumMod val="95000"/>
            </a:schemeClr>
          </a:solidFill>
        </p:spPr>
        <p:txBody>
          <a:bodyPr wrap="square" lIns="720000" tIns="72000" rIns="648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2647797"/>
            <a:ext cx="10752667" cy="3765361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63819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 ONC 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08865" y="3929145"/>
            <a:ext cx="171308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08865" y="2647187"/>
            <a:ext cx="11065820" cy="861775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>
            <a:lvl1pPr algn="l">
              <a:lnSpc>
                <a:spcPct val="10000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Section Breaker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6" y="324949"/>
            <a:ext cx="2708375" cy="32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66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3" userDrawn="1">
          <p15:clr>
            <a:srgbClr val="FBAE40"/>
          </p15:clr>
        </p15:guide>
        <p15:guide id="2" orient="horz" pos="1096" userDrawn="1">
          <p15:clr>
            <a:srgbClr val="FBAE40"/>
          </p15:clr>
        </p15:guide>
        <p15:guide id="3" pos="725" userDrawn="1">
          <p15:clr>
            <a:srgbClr val="FBAE40"/>
          </p15:clr>
        </p15:guide>
        <p15:guide id="4" orient="horz" pos="4580" userDrawn="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0" y="0"/>
            <a:ext cx="12204192" cy="3779520"/>
          </a:xfrm>
          <a:solidFill>
            <a:schemeClr val="bg1">
              <a:lumMod val="75000"/>
            </a:schemeClr>
          </a:solidFill>
          <a:effectLst/>
        </p:spPr>
        <p:txBody>
          <a:bodyPr anchor="ctr" anchorCtr="1">
            <a:noAutofit/>
          </a:bodyPr>
          <a:lstStyle>
            <a:lvl1pPr>
              <a:defRPr sz="24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/>
          </a:p>
        </p:txBody>
      </p:sp>
      <p:sp>
        <p:nvSpPr>
          <p:cNvPr id="18" name="Rectangle 17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  <a:effectLst/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  <a:effectLst/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  <a:effectLst/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072167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2390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50" y="975360"/>
            <a:ext cx="11094271" cy="853440"/>
          </a:xfrm>
        </p:spPr>
        <p:txBody>
          <a:bodyPr anchor="b" anchorCtr="0"/>
          <a:lstStyle>
            <a:lvl1pPr>
              <a:defRPr sz="29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231648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 bwMode="gray">
          <a:xfrm>
            <a:off x="4367643" y="231648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 bwMode="gray">
          <a:xfrm>
            <a:off x="8178433" y="231648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1707481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8641" y="1950720"/>
            <a:ext cx="11094720" cy="4511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1" y="685799"/>
            <a:ext cx="11094720" cy="853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52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2854358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50" y="685800"/>
            <a:ext cx="11094271" cy="853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8639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351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2797516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7400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631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548640" y="1682496"/>
            <a:ext cx="11089301" cy="1097280"/>
          </a:xfrm>
        </p:spPr>
        <p:txBody>
          <a:bodyPr anchor="t"/>
          <a:lstStyle>
            <a:lvl1pPr algn="l">
              <a:defRPr sz="3467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 bwMode="gray">
          <a:xfrm>
            <a:off x="11248261" y="291275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5"/>
            <a:ext cx="8534400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Enter Presentation Title in Footer Placeholder&gt;Apply to All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3048000"/>
            <a:ext cx="6096000" cy="16459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spcAft>
                <a:spcPts val="600"/>
              </a:spcAft>
              <a:defRPr sz="2667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2667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Aft>
                <a:spcPts val="300"/>
              </a:spcAft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Box 13"/>
          <p:cNvSpPr txBox="1"/>
          <p:nvPr userDrawn="1"/>
        </p:nvSpPr>
        <p:spPr bwMode="gray">
          <a:xfrm>
            <a:off x="553147" y="291275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tabLst>
                <a:tab pos="684196" algn="l"/>
              </a:tabLst>
            </a:pPr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 bwMode="gray">
          <a:xfrm>
            <a:off x="10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4430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ld Statement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 bwMode="gray">
          <a:xfrm>
            <a:off x="548650" y="1618676"/>
            <a:ext cx="11090137" cy="353568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1600"/>
              </a:spcBef>
              <a:defRPr sz="3467" b="1">
                <a:solidFill>
                  <a:schemeClr val="bg1"/>
                </a:solidFill>
                <a:latin typeface="+mj-lt"/>
                <a:cs typeface="Arial"/>
              </a:defRPr>
            </a:lvl1pPr>
            <a:lvl2pPr>
              <a:spcBef>
                <a:spcPts val="800"/>
              </a:spcBef>
              <a:defRPr sz="2400"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 bwMode="gray">
          <a:xfrm>
            <a:off x="11248261" y="291275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5"/>
            <a:ext cx="8534400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Enter Presentation Title in Footer Placeholder&gt;Apply to All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 bwMode="gray">
          <a:xfrm>
            <a:off x="553147" y="291275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tabLst>
                <a:tab pos="684196" algn="l"/>
              </a:tabLst>
            </a:pPr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10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3657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072167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9631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ientific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9656" y="994303"/>
            <a:ext cx="10363200" cy="319596"/>
          </a:xfrm>
        </p:spPr>
        <p:txBody>
          <a:bodyPr vert="horz" lIns="0" tIns="0" rIns="0" bIns="0" rtlCol="0" anchor="ctr">
            <a:normAutofit/>
          </a:bodyPr>
          <a:lstStyle>
            <a:lvl1pPr algn="ctr">
              <a:defRPr lang="en-US" sz="1800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9656" y="1572527"/>
            <a:ext cx="10363200" cy="2603152"/>
          </a:xfrm>
        </p:spPr>
        <p:txBody>
          <a:bodyPr wrap="square">
            <a:normAutofit/>
          </a:bodyPr>
          <a:lstStyle>
            <a:lvl1pPr marL="0" indent="0" algn="ctr">
              <a:buNone/>
              <a:defRPr sz="3200" b="1">
                <a:solidFill>
                  <a:srgbClr val="1EA9DB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Line 13"/>
          <p:cNvSpPr>
            <a:spLocks noChangeShapeType="1"/>
          </p:cNvSpPr>
          <p:nvPr userDrawn="1"/>
        </p:nvSpPr>
        <p:spPr bwMode="auto">
          <a:xfrm flipH="1">
            <a:off x="2504616" y="1362075"/>
            <a:ext cx="7193280" cy="0"/>
          </a:xfrm>
          <a:prstGeom prst="line">
            <a:avLst/>
          </a:prstGeom>
          <a:noFill/>
          <a:ln w="6350" cap="flat">
            <a:solidFill>
              <a:srgbClr val="26262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9656" y="4202280"/>
            <a:ext cx="10363200" cy="54864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06390" indent="0" algn="ctr">
              <a:buNone/>
              <a:defRPr/>
            </a:lvl2pPr>
            <a:lvl3pPr marL="634984" indent="0" algn="ctr">
              <a:buNone/>
              <a:defRPr/>
            </a:lvl3pPr>
            <a:lvl4pPr marL="850879" indent="0" algn="ctr">
              <a:buNone/>
              <a:defRPr/>
            </a:lvl4pPr>
            <a:lvl5pPr marL="1028674" indent="0" algn="ctr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919656" y="4774713"/>
            <a:ext cx="10363200" cy="1005840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100"/>
            </a:lvl1pPr>
            <a:lvl2pPr marL="406390" indent="0" algn="ctr">
              <a:buNone/>
              <a:defRPr/>
            </a:lvl2pPr>
            <a:lvl3pPr marL="634984" indent="0" algn="ctr">
              <a:buNone/>
              <a:defRPr/>
            </a:lvl3pPr>
            <a:lvl4pPr marL="850879" indent="0" algn="ctr">
              <a:buNone/>
              <a:defRPr/>
            </a:lvl4pPr>
            <a:lvl5pPr marL="1028674" indent="0" algn="ctr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231648" cy="6858000"/>
          </a:xfrm>
          <a:prstGeom prst="rect">
            <a:avLst/>
          </a:prstGeom>
          <a:gradFill>
            <a:gsLst>
              <a:gs pos="53000">
                <a:srgbClr val="1067AB"/>
              </a:gs>
              <a:gs pos="18000">
                <a:srgbClr val="1EA9DB"/>
              </a:gs>
              <a:gs pos="85000">
                <a:srgbClr val="2226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1887621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 Alterna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867" y="2888826"/>
            <a:ext cx="10363200" cy="541337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9867" y="3567564"/>
            <a:ext cx="10363200" cy="1371600"/>
          </a:xfrm>
        </p:spPr>
        <p:txBody>
          <a:bodyPr wrap="square">
            <a:normAutofit/>
          </a:bodyPr>
          <a:lstStyle>
            <a:lvl1pPr marL="0" indent="0" algn="ctr">
              <a:buNone/>
              <a:defRPr sz="2200" b="1">
                <a:solidFill>
                  <a:schemeClr val="accent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Line 13"/>
          <p:cNvSpPr>
            <a:spLocks noChangeShapeType="1"/>
          </p:cNvSpPr>
          <p:nvPr userDrawn="1"/>
        </p:nvSpPr>
        <p:spPr bwMode="auto">
          <a:xfrm flipH="1">
            <a:off x="2634827" y="3429000"/>
            <a:ext cx="7193280" cy="0"/>
          </a:xfrm>
          <a:prstGeom prst="line">
            <a:avLst/>
          </a:prstGeom>
          <a:noFill/>
          <a:ln w="6350" cap="flat">
            <a:solidFill>
              <a:srgbClr val="26262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231648" cy="6858000"/>
          </a:xfrm>
          <a:prstGeom prst="rect">
            <a:avLst/>
          </a:prstGeom>
          <a:gradFill>
            <a:gsLst>
              <a:gs pos="53000">
                <a:srgbClr val="1067AB"/>
              </a:gs>
              <a:gs pos="18000">
                <a:srgbClr val="1EA9DB"/>
              </a:gs>
              <a:gs pos="85000">
                <a:srgbClr val="2226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400430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867" y="2888826"/>
            <a:ext cx="10363200" cy="541337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9867" y="3567564"/>
            <a:ext cx="10363200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en-US" sz="1600" dirty="0">
                <a:solidFill>
                  <a:schemeClr val="tx1"/>
                </a:solidFill>
              </a:defRPr>
            </a:lvl1pPr>
          </a:lstStyle>
          <a:p>
            <a:pPr marL="177796" lvl="0" indent="-177796" algn="ctr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Line 13"/>
          <p:cNvSpPr>
            <a:spLocks noChangeShapeType="1"/>
          </p:cNvSpPr>
          <p:nvPr userDrawn="1"/>
        </p:nvSpPr>
        <p:spPr bwMode="auto">
          <a:xfrm flipH="1">
            <a:off x="2634827" y="3429000"/>
            <a:ext cx="7193280" cy="0"/>
          </a:xfrm>
          <a:prstGeom prst="line">
            <a:avLst/>
          </a:prstGeom>
          <a:noFill/>
          <a:ln w="6350" cap="flat">
            <a:solidFill>
              <a:srgbClr val="26262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231648" cy="6858000"/>
          </a:xfrm>
          <a:prstGeom prst="rect">
            <a:avLst/>
          </a:prstGeom>
          <a:gradFill>
            <a:gsLst>
              <a:gs pos="53000">
                <a:srgbClr val="1067AB"/>
              </a:gs>
              <a:gs pos="18000">
                <a:srgbClr val="1EA9DB"/>
              </a:gs>
              <a:gs pos="85000">
                <a:srgbClr val="2226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76000" y="6446520"/>
            <a:ext cx="1016000" cy="411480"/>
          </a:xfrm>
        </p:spPr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090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200" y="1097351"/>
            <a:ext cx="11216640" cy="4937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451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>
            <a:spLocks noGrp="1"/>
          </p:cNvSpPr>
          <p:nvPr>
            <p:ph idx="12"/>
          </p:nvPr>
        </p:nvSpPr>
        <p:spPr>
          <a:xfrm>
            <a:off x="914455" y="1295452"/>
            <a:ext cx="10566401" cy="48831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279400"/>
            <a:ext cx="10566400" cy="787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10668000" y="6629400"/>
            <a:ext cx="1524000" cy="228600"/>
          </a:xfrm>
          <a:prstGeom prst="rect">
            <a:avLst/>
          </a:prstGeom>
        </p:spPr>
        <p:txBody>
          <a:bodyPr lIns="91150" tIns="45583" rIns="91150" bIns="45583"/>
          <a:lstStyle>
            <a:lvl1pPr algn="l" eaLnBrk="1" hangingPunct="1">
              <a:defRPr sz="3200" b="0" baseline="-25000">
                <a:solidFill>
                  <a:srgbClr val="000000"/>
                </a:solidFill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Slide </a:t>
            </a:r>
            <a:fld id="{811D7631-698C-4ABA-8A8B-257ECE3F6E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ftr" sz="quarter" idx="14"/>
          </p:nvPr>
        </p:nvSpPr>
        <p:spPr>
          <a:xfrm>
            <a:off x="4057667" y="6629400"/>
            <a:ext cx="4076700" cy="228600"/>
          </a:xfrm>
          <a:prstGeom prst="rect">
            <a:avLst/>
          </a:prstGeom>
        </p:spPr>
        <p:txBody>
          <a:bodyPr lIns="91150" tIns="45583" rIns="91150" bIns="45583"/>
          <a:lstStyle>
            <a:lvl1pPr algn="l" eaLnBrk="1" hangingPunct="1">
              <a:defRPr sz="3200" b="0" baseline="-25000">
                <a:solidFill>
                  <a:srgbClr val="000000"/>
                </a:solidFill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Gilead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312749967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430" y="1266824"/>
            <a:ext cx="10368764" cy="409576"/>
          </a:xfrm>
        </p:spPr>
        <p:txBody>
          <a:bodyPr anchor="ctr" anchorCtr="0"/>
          <a:lstStyle>
            <a:lvl1pPr marL="0" indent="0">
              <a:buNone/>
              <a:defRPr/>
            </a:lvl1pPr>
            <a:lvl2pPr marL="228594" indent="-228594">
              <a:buFont typeface="Arial" panose="020B0604020202020204" pitchFamily="34" charset="0"/>
              <a:buChar char="•"/>
              <a:defRPr/>
            </a:lvl2pPr>
            <a:lvl3pPr marL="507987" indent="-165096">
              <a:buFont typeface="Arial" panose="020B0604020202020204" pitchFamily="34" charset="0"/>
              <a:buChar char="–"/>
              <a:defRPr/>
            </a:lvl3pPr>
            <a:lvl4pPr marL="1028674" indent="-177796">
              <a:buFont typeface="Arial" panose="020B0604020202020204" pitchFamily="34" charset="0"/>
              <a:buChar char="•"/>
              <a:defRPr/>
            </a:lvl4pPr>
            <a:lvl5pPr marL="1206470" indent="-177796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3"/>
          <p:cNvSpPr txBox="1">
            <a:spLocks/>
          </p:cNvSpPr>
          <p:nvPr userDrawn="1"/>
        </p:nvSpPr>
        <p:spPr>
          <a:xfrm>
            <a:off x="682655" y="6197600"/>
            <a:ext cx="1351040" cy="182792"/>
          </a:xfrm>
          <a:prstGeom prst="rect">
            <a:avLst/>
          </a:prstGeom>
          <a:ln w="6350">
            <a:noFill/>
          </a:ln>
        </p:spPr>
        <p:txBody>
          <a:bodyPr vert="horz" lIns="45720" tIns="45720" rIns="45720" bIns="45720" rtlCol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/>
              <a:t>Table of Contents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65483" y="1251590"/>
            <a:ext cx="586740" cy="440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>
            <a:noAutofit/>
          </a:bodyPr>
          <a:lstStyle>
            <a:lvl1pPr marL="0" indent="0">
              <a:buNone/>
              <a:defRPr lang="en-US" sz="1800" smtClean="0">
                <a:solidFill>
                  <a:schemeClr val="lt1"/>
                </a:solidFill>
              </a:defRPr>
            </a:lvl1pPr>
            <a:lvl2pPr>
              <a:defRPr lang="en-US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 algn="ctr" defTabSz="457189"/>
            <a:r>
              <a:rPr lang="en-US" dirty="0"/>
              <a:t>#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1451430" y="1977669"/>
            <a:ext cx="10368764" cy="409576"/>
          </a:xfrm>
        </p:spPr>
        <p:txBody>
          <a:bodyPr anchor="ctr" anchorCtr="0"/>
          <a:lstStyle>
            <a:lvl1pPr marL="0" indent="0">
              <a:buNone/>
              <a:defRPr/>
            </a:lvl1pPr>
            <a:lvl2pPr marL="228594" indent="-228594">
              <a:buFont typeface="Arial" panose="020B0604020202020204" pitchFamily="34" charset="0"/>
              <a:buChar char="•"/>
              <a:defRPr/>
            </a:lvl2pPr>
            <a:lvl3pPr marL="507987" indent="-165096">
              <a:buFont typeface="Arial" panose="020B0604020202020204" pitchFamily="34" charset="0"/>
              <a:buChar char="–"/>
              <a:defRPr/>
            </a:lvl3pPr>
            <a:lvl4pPr marL="1028674" indent="-177796">
              <a:buFont typeface="Arial" panose="020B0604020202020204" pitchFamily="34" charset="0"/>
              <a:buChar char="•"/>
              <a:defRPr/>
            </a:lvl4pPr>
            <a:lvl5pPr marL="1206470" indent="-177796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65483" y="1962434"/>
            <a:ext cx="586740" cy="440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>
            <a:noAutofit/>
          </a:bodyPr>
          <a:lstStyle>
            <a:lvl1pPr marL="0" indent="0">
              <a:buNone/>
              <a:defRPr lang="en-US" sz="1800" smtClean="0">
                <a:solidFill>
                  <a:schemeClr val="lt1"/>
                </a:solidFill>
              </a:defRPr>
            </a:lvl1pPr>
            <a:lvl2pPr>
              <a:defRPr lang="en-US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 algn="ctr" defTabSz="457189"/>
            <a:r>
              <a:rPr lang="en-US" dirty="0"/>
              <a:t>#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51430" y="2658035"/>
            <a:ext cx="10368764" cy="409576"/>
          </a:xfrm>
        </p:spPr>
        <p:txBody>
          <a:bodyPr anchor="ctr" anchorCtr="0"/>
          <a:lstStyle>
            <a:lvl1pPr marL="0" indent="0">
              <a:buNone/>
              <a:defRPr/>
            </a:lvl1pPr>
            <a:lvl2pPr marL="228594" indent="-228594">
              <a:buFont typeface="Arial" panose="020B0604020202020204" pitchFamily="34" charset="0"/>
              <a:buChar char="•"/>
              <a:defRPr/>
            </a:lvl2pPr>
            <a:lvl3pPr marL="507987" indent="-165096">
              <a:buFont typeface="Arial" panose="020B0604020202020204" pitchFamily="34" charset="0"/>
              <a:buChar char="–"/>
              <a:defRPr/>
            </a:lvl3pPr>
            <a:lvl4pPr marL="1028674" indent="-177796">
              <a:buFont typeface="Arial" panose="020B0604020202020204" pitchFamily="34" charset="0"/>
              <a:buChar char="•"/>
              <a:defRPr/>
            </a:lvl4pPr>
            <a:lvl5pPr marL="1206470" indent="-177796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65483" y="2642799"/>
            <a:ext cx="586740" cy="440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>
            <a:noAutofit/>
          </a:bodyPr>
          <a:lstStyle>
            <a:lvl1pPr marL="0" indent="0">
              <a:buNone/>
              <a:defRPr lang="en-US" sz="1800" smtClean="0">
                <a:solidFill>
                  <a:schemeClr val="lt1"/>
                </a:solidFill>
              </a:defRPr>
            </a:lvl1pPr>
            <a:lvl2pPr>
              <a:defRPr lang="en-US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 algn="ctr" defTabSz="457189"/>
            <a:r>
              <a:rPr lang="en-US" dirty="0"/>
              <a:t>#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8"/>
          </p:nvPr>
        </p:nvSpPr>
        <p:spPr>
          <a:xfrm>
            <a:off x="1451430" y="3382251"/>
            <a:ext cx="10368764" cy="409576"/>
          </a:xfrm>
        </p:spPr>
        <p:txBody>
          <a:bodyPr anchor="ctr" anchorCtr="0"/>
          <a:lstStyle>
            <a:lvl1pPr marL="0" indent="0">
              <a:buNone/>
              <a:defRPr/>
            </a:lvl1pPr>
            <a:lvl2pPr marL="228594" indent="-228594">
              <a:buFont typeface="Arial" panose="020B0604020202020204" pitchFamily="34" charset="0"/>
              <a:buChar char="•"/>
              <a:defRPr/>
            </a:lvl2pPr>
            <a:lvl3pPr marL="507987" indent="-165096">
              <a:buFont typeface="Arial" panose="020B0604020202020204" pitchFamily="34" charset="0"/>
              <a:buChar char="–"/>
              <a:defRPr/>
            </a:lvl3pPr>
            <a:lvl4pPr marL="1028674" indent="-177796">
              <a:buFont typeface="Arial" panose="020B0604020202020204" pitchFamily="34" charset="0"/>
              <a:buChar char="•"/>
              <a:defRPr/>
            </a:lvl4pPr>
            <a:lvl5pPr marL="1206470" indent="-177796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65483" y="3367015"/>
            <a:ext cx="586740" cy="440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>
            <a:noAutofit/>
          </a:bodyPr>
          <a:lstStyle>
            <a:lvl1pPr marL="0" indent="0">
              <a:buNone/>
              <a:defRPr lang="en-US" sz="1800" smtClean="0">
                <a:solidFill>
                  <a:schemeClr val="lt1"/>
                </a:solidFill>
              </a:defRPr>
            </a:lvl1pPr>
            <a:lvl2pPr>
              <a:defRPr lang="en-US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 algn="ctr" defTabSz="457189"/>
            <a:r>
              <a:rPr lang="en-US" dirty="0"/>
              <a:t>#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0"/>
          </p:nvPr>
        </p:nvSpPr>
        <p:spPr>
          <a:xfrm>
            <a:off x="1451430" y="4135915"/>
            <a:ext cx="10368764" cy="409576"/>
          </a:xfrm>
        </p:spPr>
        <p:txBody>
          <a:bodyPr anchor="ctr" anchorCtr="0"/>
          <a:lstStyle>
            <a:lvl1pPr marL="0" indent="0">
              <a:buNone/>
              <a:defRPr/>
            </a:lvl1pPr>
            <a:lvl2pPr marL="228594" indent="-228594">
              <a:buFont typeface="Arial" panose="020B0604020202020204" pitchFamily="34" charset="0"/>
              <a:buChar char="•"/>
              <a:defRPr/>
            </a:lvl2pPr>
            <a:lvl3pPr marL="507987" indent="-165096">
              <a:buFont typeface="Arial" panose="020B0604020202020204" pitchFamily="34" charset="0"/>
              <a:buChar char="–"/>
              <a:defRPr/>
            </a:lvl3pPr>
            <a:lvl4pPr marL="1028674" indent="-177796">
              <a:buFont typeface="Arial" panose="020B0604020202020204" pitchFamily="34" charset="0"/>
              <a:buChar char="•"/>
              <a:defRPr/>
            </a:lvl4pPr>
            <a:lvl5pPr marL="1206470" indent="-177796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65483" y="4120681"/>
            <a:ext cx="586740" cy="440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>
            <a:noAutofit/>
          </a:bodyPr>
          <a:lstStyle>
            <a:lvl1pPr marL="0" indent="0">
              <a:buNone/>
              <a:defRPr lang="en-US" sz="1800" smtClean="0">
                <a:solidFill>
                  <a:schemeClr val="lt1"/>
                </a:solidFill>
              </a:defRPr>
            </a:lvl1pPr>
            <a:lvl2pPr>
              <a:defRPr lang="en-US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 algn="ctr" defTabSz="457189"/>
            <a:r>
              <a:rPr lang="en-US" dirty="0"/>
              <a:t>#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2"/>
          </p:nvPr>
        </p:nvSpPr>
        <p:spPr>
          <a:xfrm>
            <a:off x="1451430" y="4868144"/>
            <a:ext cx="10368764" cy="409576"/>
          </a:xfrm>
        </p:spPr>
        <p:txBody>
          <a:bodyPr anchor="ctr" anchorCtr="0"/>
          <a:lstStyle>
            <a:lvl1pPr marL="0" indent="0">
              <a:buNone/>
              <a:defRPr/>
            </a:lvl1pPr>
            <a:lvl2pPr marL="228594" indent="-228594">
              <a:buFont typeface="Arial" panose="020B0604020202020204" pitchFamily="34" charset="0"/>
              <a:buChar char="•"/>
              <a:defRPr/>
            </a:lvl2pPr>
            <a:lvl3pPr marL="507987" indent="-165096">
              <a:buFont typeface="Arial" panose="020B0604020202020204" pitchFamily="34" charset="0"/>
              <a:buChar char="–"/>
              <a:defRPr/>
            </a:lvl3pPr>
            <a:lvl4pPr marL="1028674" indent="-177796">
              <a:buFont typeface="Arial" panose="020B0604020202020204" pitchFamily="34" charset="0"/>
              <a:buChar char="•"/>
              <a:defRPr/>
            </a:lvl4pPr>
            <a:lvl5pPr marL="1206470" indent="-177796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65483" y="4852909"/>
            <a:ext cx="586740" cy="440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>
            <a:noAutofit/>
          </a:bodyPr>
          <a:lstStyle>
            <a:lvl1pPr marL="0" indent="0">
              <a:buNone/>
              <a:defRPr lang="en-US" sz="1800" smtClean="0">
                <a:solidFill>
                  <a:schemeClr val="lt1"/>
                </a:solidFill>
              </a:defRPr>
            </a:lvl1pPr>
            <a:lvl2pPr>
              <a:defRPr lang="en-US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z="1800" smtClean="0">
                <a:solidFill>
                  <a:schemeClr val="lt1"/>
                </a:solidFill>
              </a:defRPr>
            </a:lvl4pPr>
            <a:lvl5pPr>
              <a:defRPr lang="en-US" sz="1800">
                <a:solidFill>
                  <a:schemeClr val="lt1"/>
                </a:solidFill>
              </a:defRPr>
            </a:lvl5pPr>
          </a:lstStyle>
          <a:p>
            <a:pPr marL="0" lvl="0" algn="ctr" defTabSz="457189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1818538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138949"/>
            <a:ext cx="5181600" cy="51461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138949"/>
            <a:ext cx="5181600" cy="51461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7697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898414"/>
            <a:ext cx="5157787" cy="688295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609857"/>
            <a:ext cx="5157787" cy="4605751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smtClean="0"/>
            </a:lvl1pPr>
            <a:lvl2pPr>
              <a:defRPr lang="en-US" sz="1600" smtClean="0"/>
            </a:lvl2pPr>
            <a:lvl3pPr>
              <a:defRPr lang="en-US" sz="1400" smtClean="0"/>
            </a:lvl3pPr>
            <a:lvl4pPr>
              <a:defRPr lang="en-US" sz="1200" smtClean="0"/>
            </a:lvl4pPr>
            <a:lvl5pPr>
              <a:defRPr lang="en-US" sz="1100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898414"/>
            <a:ext cx="5183188" cy="688295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1609857"/>
            <a:ext cx="5183188" cy="4605751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smtClean="0"/>
            </a:lvl1pPr>
            <a:lvl2pPr>
              <a:defRPr lang="en-US" sz="1600" smtClean="0"/>
            </a:lvl2pPr>
            <a:lvl3pPr>
              <a:defRPr lang="en-US" sz="1400" smtClean="0"/>
            </a:lvl3pPr>
            <a:lvl4pPr>
              <a:defRPr lang="en-US" sz="1200" smtClean="0"/>
            </a:lvl4pPr>
            <a:lvl5pPr>
              <a:defRPr lang="en-US" sz="1100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931491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5134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40816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32884"/>
            <a:ext cx="10363200" cy="1300163"/>
          </a:xfrm>
        </p:spPr>
        <p:txBody>
          <a:bodyPr/>
          <a:lstStyle>
            <a:lvl1pPr algn="ctr">
              <a:defRPr sz="4320" spc="0" baseline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528323" y="3325460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CB92EBC5-026D-4287-AF7F-3A7743A12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3624956"/>
            <a:ext cx="10363200" cy="693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6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sz="2160" dirty="0"/>
              <a:t>Author names</a:t>
            </a:r>
            <a:r>
              <a:rPr lang="en-GB" sz="2160" baseline="30000" dirty="0"/>
              <a:t>1,2 </a:t>
            </a:r>
            <a:r>
              <a:rPr lang="en-GB" sz="2160" dirty="0"/>
              <a:t>(Arial 18 </a:t>
            </a:r>
            <a:r>
              <a:rPr lang="en-GB" sz="2160" dirty="0" err="1"/>
              <a:t>pt</a:t>
            </a:r>
            <a:r>
              <a:rPr lang="en-GB" sz="2160" dirty="0"/>
              <a:t>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E894BEA-76D2-43AC-BECE-7FE25863A8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5063065"/>
            <a:ext cx="10363200" cy="571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20" i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sz="1440" baseline="30000" dirty="0"/>
              <a:t>1</a:t>
            </a:r>
            <a:r>
              <a:rPr lang="en-GB" sz="1440" dirty="0"/>
              <a:t>Affiliations (Arial 11 </a:t>
            </a:r>
            <a:r>
              <a:rPr lang="en-GB" sz="1440" dirty="0" err="1"/>
              <a:t>pt</a:t>
            </a:r>
            <a:r>
              <a:rPr lang="en-GB" sz="1440" dirty="0"/>
              <a:t> </a:t>
            </a:r>
            <a:r>
              <a:rPr lang="en-GB" sz="1440" dirty="0" err="1"/>
              <a:t>itals</a:t>
            </a:r>
            <a:r>
              <a:rPr lang="en-GB" sz="1440" dirty="0"/>
              <a:t>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EF12FC8-6320-4F30-BC04-DA9B9FFDAA1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0590" y="3736963"/>
            <a:ext cx="3811" cy="1242204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A27C4D8-49BE-4F9F-8201-7490DEA848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197693667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3"/>
            <a:ext cx="10363200" cy="1300163"/>
          </a:xfrm>
        </p:spPr>
        <p:txBody>
          <a:bodyPr lIns="360000"/>
          <a:lstStyle>
            <a:lvl1pPr algn="l">
              <a:defRPr sz="48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24956"/>
            <a:ext cx="10363200" cy="693057"/>
          </a:xfrm>
          <a:prstGeom prst="rect">
            <a:avLst/>
          </a:prstGeom>
        </p:spPr>
        <p:txBody>
          <a:bodyPr lIns="36000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60" i="1">
                <a:solidFill>
                  <a:schemeClr val="accent2"/>
                </a:solidFill>
                <a:latin typeface="+mn-lt"/>
              </a:defRPr>
            </a:lvl1pPr>
            <a:lvl2pPr marL="4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C4B9F0A-2668-7142-8307-4E6DEED2A492}"/>
              </a:ext>
            </a:extLst>
          </p:cNvPr>
          <p:cNvCxnSpPr/>
          <p:nvPr userDrawn="1"/>
        </p:nvCxnSpPr>
        <p:spPr>
          <a:xfrm>
            <a:off x="914400" y="2130433"/>
            <a:ext cx="0" cy="21875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23134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1" y="241925"/>
            <a:ext cx="8246376" cy="907252"/>
          </a:xfrm>
        </p:spPr>
        <p:txBody>
          <a:bodyPr/>
          <a:lstStyle>
            <a:lvl1pPr>
              <a:lnSpc>
                <a:spcPts val="3840"/>
              </a:lnSpc>
              <a:defRPr sz="384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tabLst/>
              <a:defRPr sz="108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108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A9898A9-9A13-49ED-AB91-E1277119FA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7745C21-9B99-486C-9373-656E692F45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7" y="1735944"/>
            <a:ext cx="11137900" cy="4155315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68135190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1" y="241925"/>
            <a:ext cx="8246376" cy="907252"/>
          </a:xfrm>
        </p:spPr>
        <p:txBody>
          <a:bodyPr/>
          <a:lstStyle>
            <a:lvl1pPr>
              <a:lnSpc>
                <a:spcPts val="3840"/>
              </a:lnSpc>
              <a:defRPr sz="384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tabLst/>
              <a:defRPr sz="108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108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A9898A9-9A13-49ED-AB91-E1277119FA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7745C21-9B99-486C-9373-656E692F45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7" y="1742005"/>
            <a:ext cx="11137900" cy="1211339"/>
          </a:xfrm>
          <a:prstGeom prst="round1Rect">
            <a:avLst>
              <a:gd name="adj" fmla="val 11105"/>
            </a:avLst>
          </a:prstGeom>
          <a:solidFill>
            <a:schemeClr val="accent2"/>
          </a:solidFill>
          <a:effectLst>
            <a:glow rad="38100">
              <a:schemeClr val="bg1">
                <a:lumMod val="75000"/>
                <a:alpha val="70000"/>
              </a:schemeClr>
            </a:glow>
          </a:effectLst>
        </p:spPr>
        <p:txBody>
          <a:bodyPr lIns="72000" tIns="72000" rIns="72000" bIns="72000" anchor="ctr">
            <a:spAutoFit/>
          </a:bodyPr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1144688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8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CEB6377-7DF2-433B-947B-5145BF52DF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08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492B9EF9-365E-471A-80C3-7563D12C18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108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12D42AB-8B51-41E8-BB9D-68E15C9276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8A8F6F41-E4E2-4CF5-B3F3-601469C45B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7" y="1735944"/>
            <a:ext cx="5482535" cy="4155315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D0B2D27A-03CE-4684-A81D-3025ABD3C9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82413" y="1735944"/>
            <a:ext cx="5482539" cy="4155315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2594143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9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9235437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8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CEB6377-7DF2-433B-947B-5145BF52DF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08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492B9EF9-365E-471A-80C3-7563D12C18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108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12D42AB-8B51-41E8-BB9D-68E15C9276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D0B2D27A-03CE-4684-A81D-3025ABD3C9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82413" y="1742005"/>
            <a:ext cx="5482539" cy="1211339"/>
          </a:xfrm>
          <a:prstGeom prst="round1Rect">
            <a:avLst>
              <a:gd name="adj" fmla="val 7629"/>
            </a:avLst>
          </a:prstGeom>
          <a:solidFill>
            <a:schemeClr val="accent2"/>
          </a:solidFill>
          <a:effectLst>
            <a:glow rad="38100">
              <a:schemeClr val="bg1">
                <a:lumMod val="75000"/>
                <a:alpha val="70000"/>
              </a:schemeClr>
            </a:glow>
          </a:effectLst>
        </p:spPr>
        <p:txBody>
          <a:bodyPr lIns="72000" tIns="72000" rIns="72000" bIns="72000" anchor="ctr">
            <a:spAutoFit/>
          </a:bodyPr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D6AABCE-79A0-4BD1-8518-A40974D9AE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321" y="1742005"/>
            <a:ext cx="5482539" cy="1211339"/>
          </a:xfrm>
          <a:prstGeom prst="round1Rect">
            <a:avLst>
              <a:gd name="adj" fmla="val 9715"/>
            </a:avLst>
          </a:prstGeom>
          <a:solidFill>
            <a:schemeClr val="accent2"/>
          </a:solidFill>
          <a:effectLst>
            <a:glow rad="38100">
              <a:schemeClr val="bg1">
                <a:lumMod val="75000"/>
                <a:alpha val="70000"/>
              </a:schemeClr>
            </a:glow>
          </a:effectLst>
        </p:spPr>
        <p:txBody>
          <a:bodyPr lIns="72000" tIns="72000" rIns="72000" bIns="72000" anchor="ctr">
            <a:spAutoFit/>
          </a:bodyPr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859292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08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108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23229096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831125"/>
      </p:ext>
    </p:extLst>
  </p:cSld>
  <p:clrMapOvr>
    <a:masterClrMapping/>
  </p:clrMapOvr>
  <p:hf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2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75E739F-8685-3D4D-BC0A-520812E96B2A}"/>
              </a:ext>
            </a:extLst>
          </p:cNvPr>
          <p:cNvGrpSpPr/>
          <p:nvPr userDrawn="1"/>
        </p:nvGrpSpPr>
        <p:grpSpPr>
          <a:xfrm>
            <a:off x="0" y="4910580"/>
            <a:ext cx="12192000" cy="181305"/>
            <a:chOff x="0" y="3263491"/>
            <a:chExt cx="12192000" cy="27127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946DE2-D128-4C4F-AA80-AC4EF4238430}"/>
                </a:ext>
              </a:extLst>
            </p:cNvPr>
            <p:cNvSpPr/>
            <p:nvPr userDrawn="1"/>
          </p:nvSpPr>
          <p:spPr>
            <a:xfrm>
              <a:off x="0" y="3263491"/>
              <a:ext cx="3048000" cy="2712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ED35237-F660-914A-BDFA-B497C90C5F73}"/>
                </a:ext>
              </a:extLst>
            </p:cNvPr>
            <p:cNvSpPr/>
            <p:nvPr userDrawn="1"/>
          </p:nvSpPr>
          <p:spPr>
            <a:xfrm>
              <a:off x="3048000" y="3263491"/>
              <a:ext cx="3048000" cy="2712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D363DD-BDF1-EB41-9EB6-2622899FC53F}"/>
                </a:ext>
              </a:extLst>
            </p:cNvPr>
            <p:cNvSpPr/>
            <p:nvPr userDrawn="1"/>
          </p:nvSpPr>
          <p:spPr>
            <a:xfrm>
              <a:off x="6096000" y="3263491"/>
              <a:ext cx="3048000" cy="27127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6A60CE-B2DF-C042-921A-9944C987BC82}"/>
                </a:ext>
              </a:extLst>
            </p:cNvPr>
            <p:cNvSpPr/>
            <p:nvPr userDrawn="1"/>
          </p:nvSpPr>
          <p:spPr>
            <a:xfrm>
              <a:off x="9144000" y="3263491"/>
              <a:ext cx="3048000" cy="2712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63C7AB5-E6E0-FA4E-A56B-CF0D3D4CC61E}"/>
              </a:ext>
            </a:extLst>
          </p:cNvPr>
          <p:cNvSpPr txBox="1"/>
          <p:nvPr userDrawn="1"/>
        </p:nvSpPr>
        <p:spPr>
          <a:xfrm>
            <a:off x="9468464" y="6124577"/>
            <a:ext cx="2263877" cy="596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1218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spc="-11" baseline="0" dirty="0">
                <a:solidFill>
                  <a:schemeClr val="bg1"/>
                </a:solidFill>
                <a:latin typeface="+mj-lt"/>
              </a:rPr>
              <a:t>MD ANDERSON CANCER CENTER</a:t>
            </a:r>
          </a:p>
        </p:txBody>
      </p:sp>
    </p:spTree>
    <p:extLst>
      <p:ext uri="{BB962C8B-B14F-4D97-AF65-F5344CB8AC3E}">
        <p14:creationId xmlns:p14="http://schemas.microsoft.com/office/powerpoint/2010/main" val="2683318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370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4603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20832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505756"/>
      </p:ext>
    </p:extLst>
  </p:cSld>
  <p:clrMapOvr>
    <a:masterClrMapping/>
  </p:clrMapOvr>
  <p:hf hdr="0" ft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828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1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19.xml"/><Relationship Id="rId19" Type="http://schemas.openxmlformats.org/officeDocument/2006/relationships/theme" Target="../theme/theme12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2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theme" Target="../theme/theme7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08687"/>
            <a:ext cx="12192000" cy="120807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08787"/>
            <a:ext cx="10363200" cy="403244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CB6966-13C2-C746-856A-DF374BF292F8}"/>
              </a:ext>
            </a:extLst>
          </p:cNvPr>
          <p:cNvSpPr/>
          <p:nvPr userDrawn="1"/>
        </p:nvSpPr>
        <p:spPr bwMode="auto">
          <a:xfrm>
            <a:off x="0" y="3931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013548-2649-334E-866E-247281F2DB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32F549-67F7-5C46-8AE7-847DFA6A80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/>
          <a:srcRect l="84641" t="-1" b="-2655"/>
          <a:stretch/>
        </p:blipFill>
        <p:spPr>
          <a:xfrm>
            <a:off x="10320469" y="6362873"/>
            <a:ext cx="1872596" cy="495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096B1E-F94B-3D43-B59D-5F6FC0A1462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3" y="6042021"/>
            <a:ext cx="3180412" cy="8033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7" r:id="rId6"/>
    <p:sldLayoutId id="2147483680" r:id="rId7"/>
    <p:sldLayoutId id="2147483682" r:id="rId8"/>
    <p:sldLayoutId id="2147483743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67" b="1" i="0">
          <a:solidFill>
            <a:srgbClr val="14467E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527047" y="241925"/>
            <a:ext cx="8247651" cy="90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2239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</p:sldLayoutIdLst>
  <p:txStyles>
    <p:titleStyle>
      <a:lvl1pPr algn="l" rtl="0" eaLnBrk="1" fontAlgn="base" hangingPunct="1">
        <a:lnSpc>
          <a:spcPts val="3840"/>
        </a:lnSpc>
        <a:spcBef>
          <a:spcPct val="0"/>
        </a:spcBef>
        <a:spcAft>
          <a:spcPct val="0"/>
        </a:spcAft>
        <a:defRPr sz="3840" b="1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5pPr>
      <a:lvl6pPr marL="4563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6pPr>
      <a:lvl7pPr marL="912724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7pPr>
      <a:lvl8pPr marL="1369087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8pPr>
      <a:lvl9pPr marL="1825449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9pPr>
    </p:titleStyle>
    <p:bodyStyle>
      <a:lvl1pPr marL="212337" indent="-212337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tabLst>
          <a:tab pos="206000" algn="l"/>
        </a:tabLst>
        <a:defRPr sz="24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1pPr>
      <a:lvl2pPr marL="507067" indent="-277304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2pPr>
      <a:lvl3pPr marL="730495" indent="-218671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3pPr>
      <a:lvl4pPr marL="947586" indent="-210753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4pPr>
      <a:lvl5pPr marL="2053630" indent="-22818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09991" indent="-228181" algn="l" defTabSz="9127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354" indent="-228181" algn="l" defTabSz="9127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717" indent="-228181" algn="l" defTabSz="9127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078" indent="-228181" algn="l" defTabSz="9127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63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24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87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49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810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174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535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893" algn="l" defTabSz="9127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9" userDrawn="1">
          <p15:clr>
            <a:srgbClr val="F26B43"/>
          </p15:clr>
        </p15:guide>
        <p15:guide id="2" pos="8171" userDrawn="1">
          <p15:clr>
            <a:srgbClr val="F26B43"/>
          </p15:clr>
        </p15:guide>
        <p15:guide id="3" orient="horz" pos="4123" userDrawn="1">
          <p15:clr>
            <a:srgbClr val="F26B43"/>
          </p15:clr>
        </p15:guide>
        <p15:guide id="4" orient="horz" pos="1009" userDrawn="1">
          <p15:clr>
            <a:srgbClr val="F26B43"/>
          </p15:clr>
        </p15:guide>
        <p15:guide id="5" orient="horz" pos="4637" userDrawn="1">
          <p15:clr>
            <a:srgbClr val="F26B43"/>
          </p15:clr>
        </p15:guide>
        <p15:guide id="6" pos="4207" userDrawn="1">
          <p15:clr>
            <a:srgbClr val="F26B43"/>
          </p15:clr>
        </p15:guide>
        <p15:guide id="7" pos="4327" userDrawn="1">
          <p15:clr>
            <a:srgbClr val="F26B43"/>
          </p15:clr>
        </p15:guide>
        <p15:guide id="8" orient="horz" pos="1191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965AD41-39C0-2941-BEB5-620D6E72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93" y="381001"/>
            <a:ext cx="11077249" cy="854075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E4BD4EE-0CEF-7242-96CF-3A824624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092" y="1477927"/>
            <a:ext cx="11077248" cy="46466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019FFFA-060F-374A-B293-083CEA4E9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092" y="6250638"/>
            <a:ext cx="5690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1">
                <a:solidFill>
                  <a:schemeClr val="accent6"/>
                </a:solidFill>
                <a:latin typeface="+mj-lt"/>
              </a:defRPr>
            </a:lvl1pPr>
          </a:lstStyle>
          <a:p>
            <a:fld id="{7783EEA8-8FFA-40B0-9CA2-B650207154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334E3D-1872-6B4E-BCC7-D891F7867C12}"/>
              </a:ext>
            </a:extLst>
          </p:cNvPr>
          <p:cNvSpPr txBox="1"/>
          <p:nvPr userDrawn="1"/>
        </p:nvSpPr>
        <p:spPr>
          <a:xfrm>
            <a:off x="9468464" y="6124577"/>
            <a:ext cx="2263877" cy="596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1218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spc="-11" baseline="0" dirty="0">
                <a:solidFill>
                  <a:schemeClr val="accent6"/>
                </a:solidFill>
                <a:latin typeface="+mj-lt"/>
              </a:rPr>
              <a:t>MD ANDERSON CANCER CENTER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1F5FBC-720C-7E4C-AFD3-DBFB6657DC23}"/>
              </a:ext>
            </a:extLst>
          </p:cNvPr>
          <p:cNvGrpSpPr/>
          <p:nvPr userDrawn="1"/>
        </p:nvGrpSpPr>
        <p:grpSpPr>
          <a:xfrm>
            <a:off x="0" y="6721476"/>
            <a:ext cx="12192000" cy="136525"/>
            <a:chOff x="0" y="3263491"/>
            <a:chExt cx="12192000" cy="2712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08E0FA-2B4E-DF4B-A3F6-C4C936DDD6FD}"/>
                </a:ext>
              </a:extLst>
            </p:cNvPr>
            <p:cNvSpPr/>
            <p:nvPr userDrawn="1"/>
          </p:nvSpPr>
          <p:spPr>
            <a:xfrm>
              <a:off x="0" y="3263491"/>
              <a:ext cx="3048000" cy="2712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097E6E-371F-A24F-A1DF-4479DC9E61F4}"/>
                </a:ext>
              </a:extLst>
            </p:cNvPr>
            <p:cNvSpPr/>
            <p:nvPr userDrawn="1"/>
          </p:nvSpPr>
          <p:spPr>
            <a:xfrm>
              <a:off x="3048000" y="3263491"/>
              <a:ext cx="3048000" cy="2712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194F89-D976-4F4F-8D46-BDFA7BFC4A37}"/>
                </a:ext>
              </a:extLst>
            </p:cNvPr>
            <p:cNvSpPr/>
            <p:nvPr userDrawn="1"/>
          </p:nvSpPr>
          <p:spPr>
            <a:xfrm>
              <a:off x="6096000" y="3263491"/>
              <a:ext cx="3048000" cy="27127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EE930E8-B185-0448-8A41-97E91E754A1F}"/>
                </a:ext>
              </a:extLst>
            </p:cNvPr>
            <p:cNvSpPr/>
            <p:nvPr userDrawn="1"/>
          </p:nvSpPr>
          <p:spPr>
            <a:xfrm>
              <a:off x="9144000" y="3263491"/>
              <a:ext cx="3048000" cy="2712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endParaRPr lang="en-US" sz="2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437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782" r:id="rId16"/>
    <p:sldLayoutId id="2147483783" r:id="rId17"/>
    <p:sldLayoutId id="214748378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  <p15:guide id="3" orient="horz" pos="5433" userDrawn="1">
          <p15:clr>
            <a:srgbClr val="F26B43"/>
          </p15:clr>
        </p15:guide>
        <p15:guide id="4" pos="544" userDrawn="1">
          <p15:clr>
            <a:srgbClr val="F26B43"/>
          </p15:clr>
        </p15:guide>
        <p15:guide id="5" orient="horz" pos="1241" userDrawn="1">
          <p15:clr>
            <a:srgbClr val="F26B43"/>
          </p15:clr>
        </p15:guide>
        <p15:guide id="6" orient="horz" pos="1045" userDrawn="1">
          <p15:clr>
            <a:srgbClr val="F26B43"/>
          </p15:clr>
        </p15:guide>
        <p15:guide id="7" orient="horz" pos="312" userDrawn="1">
          <p15:clr>
            <a:srgbClr val="F26B43"/>
          </p15:clr>
        </p15:guide>
        <p15:guide id="8" pos="9859" userDrawn="1">
          <p15:clr>
            <a:srgbClr val="F26B43"/>
          </p15:clr>
        </p15:guide>
        <p15:guide id="9" orient="horz" pos="5144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6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  <p:sldLayoutId id="2147483833" r:id="rId14"/>
    <p:sldLayoutId id="2147483834" r:id="rId15"/>
    <p:sldLayoutId id="2147483835" r:id="rId16"/>
    <p:sldLayoutId id="2147483836" r:id="rId17"/>
    <p:sldLayoutId id="2147483837" r:id="rId18"/>
  </p:sldLayoutIdLs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B6966-13C2-C746-856A-DF374BF292F8}"/>
              </a:ext>
            </a:extLst>
          </p:cNvPr>
          <p:cNvSpPr/>
          <p:nvPr userDrawn="1"/>
        </p:nvSpPr>
        <p:spPr bwMode="auto">
          <a:xfrm>
            <a:off x="0" y="3931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013548-2649-334E-866E-247281F2DB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57FF31-608C-0048-B133-A1D057E9853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685728" y="5536888"/>
            <a:ext cx="3503712" cy="128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67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67" b="1" i="0">
          <a:solidFill>
            <a:srgbClr val="14467E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lane, airplane, large, water&#10;&#10;Description automatically generated">
            <a:extLst>
              <a:ext uri="{FF2B5EF4-FFF2-40B4-BE49-F238E27FC236}">
                <a16:creationId xmlns:a16="http://schemas.microsoft.com/office/drawing/2014/main" id="{21A39967-9E42-6448-B40F-7D82AD19715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12679"/>
            <a:ext cx="12192000" cy="6008611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2677"/>
            <a:ext cx="12192000" cy="1304089"/>
          </a:xfrm>
          <a:prstGeom prst="rect">
            <a:avLst/>
          </a:prstGeom>
          <a:solidFill>
            <a:srgbClr val="14467E"/>
          </a:solidFill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08787"/>
            <a:ext cx="10363200" cy="403244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957710-B11C-184C-9489-C984C248DA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84641" t="-1" b="-2655"/>
          <a:stretch/>
        </p:blipFill>
        <p:spPr>
          <a:xfrm>
            <a:off x="10320469" y="6362873"/>
            <a:ext cx="1872596" cy="4951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FE81AF8-F573-4C4A-86C9-AFD7E0671047}"/>
              </a:ext>
            </a:extLst>
          </p:cNvPr>
          <p:cNvSpPr/>
          <p:nvPr userDrawn="1"/>
        </p:nvSpPr>
        <p:spPr bwMode="auto">
          <a:xfrm>
            <a:off x="0" y="12676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7D3672-527A-C84E-BEA9-EF5CD8F81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E7631F-481A-704E-A845-054C96D0B8B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3" y="6042021"/>
            <a:ext cx="3180412" cy="8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7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67" b="1" i="0">
          <a:solidFill>
            <a:schemeClr val="bg1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bg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bg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bg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339" y="5954952"/>
            <a:ext cx="7485856" cy="89911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53967"/>
            <a:ext cx="11277600" cy="899117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EF417D-782D-BF4C-AD97-BA445507843D}"/>
              </a:ext>
            </a:extLst>
          </p:cNvPr>
          <p:cNvSpPr/>
          <p:nvPr userDrawn="1"/>
        </p:nvSpPr>
        <p:spPr bwMode="auto">
          <a:xfrm>
            <a:off x="0" y="3931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3C2A86B-1062-BD4E-8B1A-2A0430ECDF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87F821-24D4-BF41-B7C9-F8BEDA996FF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824192" y="5742763"/>
            <a:ext cx="4367808" cy="110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4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267" b="1" i="0">
          <a:solidFill>
            <a:schemeClr val="bg1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None/>
        <a:defRPr sz="8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7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7" dirty="0"/>
          </a:p>
        </p:txBody>
      </p:sp>
    </p:spTree>
    <p:extLst>
      <p:ext uri="{BB962C8B-B14F-4D97-AF65-F5344CB8AC3E}">
        <p14:creationId xmlns:p14="http://schemas.microsoft.com/office/powerpoint/2010/main" val="33033085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891" indent="-342891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32" indent="-28574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2971" indent="-22859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160" indent="-22859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349" indent="-22859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537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726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8914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103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162640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891" indent="-342891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32" indent="-28574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2971" indent="-22859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160" indent="-22859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349" indent="-228594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537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726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8914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103" indent="-228594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290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  <p:sldLayoutId id="2147483722" r:id="rId21"/>
    <p:sldLayoutId id="2147483723" r:id="rId22"/>
  </p:sldLayoutIdLst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9991" indent="-179996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39987" indent="-179996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19982" indent="-179996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Proxima Nova Rg" panose="02000506030000020004" pitchFamily="50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99978" indent="-179996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04" userDrawn="1">
          <p15:clr>
            <a:srgbClr val="F26B43"/>
          </p15:clr>
        </p15:guide>
        <p15:guide id="2" orient="horz" pos="884" userDrawn="1">
          <p15:clr>
            <a:srgbClr val="F26B43"/>
          </p15:clr>
        </p15:guide>
        <p15:guide id="3" pos="9636" userDrawn="1">
          <p15:clr>
            <a:srgbClr val="F26B43"/>
          </p15:clr>
        </p15:guide>
        <p15:guide id="4" orient="horz" pos="5088" userDrawn="1">
          <p15:clr>
            <a:srgbClr val="F26B43"/>
          </p15:clr>
        </p15:guide>
        <p15:guide id="5" orient="horz" pos="1127" userDrawn="1">
          <p15:clr>
            <a:srgbClr val="F26B43"/>
          </p15:clr>
        </p15:guide>
        <p15:guide id="6" orient="horz" pos="793" userDrawn="1">
          <p15:clr>
            <a:srgbClr val="F26B43"/>
          </p15:clr>
        </p15:guide>
        <p15:guide id="7" orient="horz" pos="97" userDrawn="1">
          <p15:clr>
            <a:srgbClr val="F26B43"/>
          </p15:clr>
        </p15:guide>
        <p15:guide id="8" orient="horz" pos="1519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1" y="68580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950720"/>
            <a:ext cx="11094720" cy="4511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89760" y="289267"/>
            <a:ext cx="8534400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>
                <a:solidFill>
                  <a:srgbClr val="63666A"/>
                </a:solidFill>
              </a:rPr>
              <a:t>Enter Presentation Title in Footer Placeholder&gt;Apply to All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 bwMode="gray">
          <a:xfrm>
            <a:off x="11248261" y="289267"/>
            <a:ext cx="395111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 bwMode="gray">
          <a:xfrm>
            <a:off x="10" y="396984"/>
            <a:ext cx="361244" cy="0"/>
          </a:xfrm>
          <a:prstGeom prst="line">
            <a:avLst/>
          </a:prstGeom>
          <a:ln w="4445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gray">
          <a:xfrm>
            <a:off x="553147" y="289267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rgbClr val="63666A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47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</p:sldLayoutIdLst>
  <p:hf hd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2933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1867"/>
        </a:spcBef>
        <a:spcAft>
          <a:spcPts val="0"/>
        </a:spcAft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173034" indent="-173034" algn="l" defTabSz="914377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344479" indent="-173034" algn="l" defTabSz="914377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517512" indent="-173034" algn="l" defTabSz="914377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0" y="198794"/>
            <a:ext cx="11216640" cy="56197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0" y="1134763"/>
            <a:ext cx="11216640" cy="525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76000" y="6446520"/>
            <a:ext cx="1016000" cy="411480"/>
          </a:xfrm>
          <a:prstGeom prst="rect">
            <a:avLst/>
          </a:prstGeom>
        </p:spPr>
        <p:txBody>
          <a:bodyPr vert="horz" lIns="91440" tIns="45720" rIns="320040" bIns="228600" rtlCol="0" anchor="b" anchorCtr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C0543ED3-111B-4842-9D2D-918F903AB2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231648" cy="6858000"/>
          </a:xfrm>
          <a:prstGeom prst="rect">
            <a:avLst/>
          </a:prstGeom>
          <a:gradFill>
            <a:gsLst>
              <a:gs pos="53000">
                <a:srgbClr val="1067AB"/>
              </a:gs>
              <a:gs pos="18000">
                <a:srgbClr val="1EA9DB"/>
              </a:gs>
              <a:gs pos="85000">
                <a:srgbClr val="2226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8" name="Line 13"/>
          <p:cNvSpPr>
            <a:spLocks noChangeShapeType="1"/>
          </p:cNvSpPr>
          <p:nvPr userDrawn="1"/>
        </p:nvSpPr>
        <p:spPr bwMode="auto">
          <a:xfrm flipH="1">
            <a:off x="698500" y="817789"/>
            <a:ext cx="11015133" cy="0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1735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</p:sldLayoutIdLst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600" b="1" kern="1200" cap="all" spc="31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7796" indent="-177796" algn="l" defTabSz="914377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rgbClr val="4C4C4C"/>
          </a:solidFill>
          <a:latin typeface="+mn-lt"/>
          <a:ea typeface="+mn-ea"/>
          <a:cs typeface="+mn-cs"/>
        </a:defRPr>
      </a:lvl1pPr>
      <a:lvl2pPr marL="487350" indent="-187321" algn="l" defTabSz="914377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–"/>
        <a:defRPr sz="1800" kern="1200">
          <a:solidFill>
            <a:srgbClr val="4C4C4C"/>
          </a:solidFill>
          <a:latin typeface="+mn-lt"/>
          <a:ea typeface="+mn-ea"/>
          <a:cs typeface="+mn-cs"/>
        </a:defRPr>
      </a:lvl2pPr>
      <a:lvl3pPr marL="771506" indent="-136522" algn="l" defTabSz="914377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rgbClr val="4C4C4C"/>
          </a:solidFill>
          <a:latin typeface="+mn-lt"/>
          <a:ea typeface="+mn-ea"/>
          <a:cs typeface="+mn-cs"/>
        </a:defRPr>
      </a:lvl3pPr>
      <a:lvl4pPr marL="1028674" indent="-177796" algn="l" defTabSz="914377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–"/>
        <a:defRPr sz="1400" kern="1200">
          <a:solidFill>
            <a:srgbClr val="4C4C4C"/>
          </a:solidFill>
          <a:latin typeface="+mn-lt"/>
          <a:ea typeface="+mn-ea"/>
          <a:cs typeface="+mn-cs"/>
        </a:defRPr>
      </a:lvl4pPr>
      <a:lvl5pPr marL="1206470" indent="-177796" algn="l" defTabSz="914377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rgbClr val="4C4C4C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  <p15:guide id="3" orient="horz" pos="55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BFE297-F031-416E-B442-8F21C45DC9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2: Follicular Lymphoma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6B626DC-6FD8-44F7-8EFD-40E8E9BA18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Loretta J. Nastoupil, MD</a:t>
            </a:r>
          </a:p>
          <a:p>
            <a:r>
              <a:rPr lang="en-US" dirty="0"/>
              <a:t>UT MD Anderson Cancer Center</a:t>
            </a:r>
          </a:p>
          <a:p>
            <a:r>
              <a:rPr lang="en-US" dirty="0" err="1"/>
              <a:t>lnastoupil@mdanderson.org</a:t>
            </a:r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96131F6-24AE-7E4F-9F44-CD7D689E75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" r="9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9645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65B5284-A016-40AE-8211-CECB2CF279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77800"/>
            <a:ext cx="12192000" cy="812800"/>
          </a:xfrm>
        </p:spPr>
        <p:txBody>
          <a:bodyPr/>
          <a:lstStyle/>
          <a:p>
            <a:r>
              <a:rPr lang="en-US" altLang="en-US" dirty="0"/>
              <a:t>RELEVANCE: Study Design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1814CE-6E47-4228-80A8-13EF4E30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7" y="1113122"/>
            <a:ext cx="10877529" cy="487079"/>
          </a:xfrm>
        </p:spPr>
        <p:txBody>
          <a:bodyPr/>
          <a:lstStyle/>
          <a:p>
            <a:r>
              <a:rPr lang="en-US" sz="2200" dirty="0"/>
              <a:t>International, open-label, randomized phase III study</a:t>
            </a:r>
          </a:p>
          <a:p>
            <a:pPr lvl="1"/>
            <a:r>
              <a:rPr lang="en-US" sz="2000" dirty="0"/>
              <a:t>Lenalidomide: immunomodulatory agent with MoA complementary to rituximab</a:t>
            </a:r>
          </a:p>
        </p:txBody>
      </p:sp>
      <p:sp>
        <p:nvSpPr>
          <p:cNvPr id="15" name="Text Box 11">
            <a:extLst>
              <a:ext uri="{FF2B5EF4-FFF2-40B4-BE49-F238E27FC236}">
                <a16:creationId xmlns:a16="http://schemas.microsoft.com/office/drawing/2014/main" id="{7BF48204-9F9D-F848-A923-1A5DFA9D9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6240933"/>
            <a:ext cx="6908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200" dirty="0" err="1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Morschhauser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 et al. </a:t>
            </a:r>
            <a:r>
              <a:rPr lang="en-US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N </a:t>
            </a:r>
            <a:r>
              <a:rPr lang="en-US" altLang="en-US" sz="1200" i="1" dirty="0" err="1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Engl</a:t>
            </a:r>
            <a:r>
              <a:rPr lang="en-US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 J Med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. 2018;379:934. Fowler et al. </a:t>
            </a:r>
            <a:r>
              <a:rPr lang="en-US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Lancet Oncol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. 2014;15:1315. </a:t>
            </a:r>
          </a:p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Gribben et al. </a:t>
            </a:r>
            <a:r>
              <a:rPr lang="en-US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J Clin Oncol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. 2015;33:2803.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DC71F03E-2CCD-4315-8A97-EDECEA248CAE}"/>
              </a:ext>
            </a:extLst>
          </p:cNvPr>
          <p:cNvSpPr txBox="1">
            <a:spLocks/>
          </p:cNvSpPr>
          <p:nvPr/>
        </p:nvSpPr>
        <p:spPr bwMode="auto">
          <a:xfrm>
            <a:off x="604677" y="5648859"/>
            <a:ext cx="10877529" cy="35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914377">
              <a:buClr>
                <a:srgbClr val="000000"/>
              </a:buClr>
              <a:defRPr/>
            </a:pP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Co-primary endpoints (superiority): CR/CRu at 120 wks, PFS</a:t>
            </a:r>
          </a:p>
        </p:txBody>
      </p:sp>
      <p:sp>
        <p:nvSpPr>
          <p:cNvPr id="53" name="Text Box 45">
            <a:extLst>
              <a:ext uri="{FF2B5EF4-FFF2-40B4-BE49-F238E27FC236}">
                <a16:creationId xmlns:a16="http://schemas.microsoft.com/office/drawing/2014/main" id="{FCFD62E2-34C7-41CF-B65C-B19065915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49" y="2896447"/>
            <a:ext cx="21799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8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Previously untreated patients with advanced FL requiring treatment per GELF criteria</a:t>
            </a:r>
          </a:p>
          <a:p>
            <a:pPr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8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(N = 1030)</a:t>
            </a:r>
          </a:p>
        </p:txBody>
      </p:sp>
      <p:sp>
        <p:nvSpPr>
          <p:cNvPr id="54" name="Rectangle 49">
            <a:extLst>
              <a:ext uri="{FF2B5EF4-FFF2-40B4-BE49-F238E27FC236}">
                <a16:creationId xmlns:a16="http://schemas.microsoft.com/office/drawing/2014/main" id="{D42727F7-A02F-498D-A67D-A607E4566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879" y="2610292"/>
            <a:ext cx="4572000" cy="1005840"/>
          </a:xfrm>
          <a:prstGeom prst="rect">
            <a:avLst/>
          </a:prstGeom>
          <a:solidFill>
            <a:srgbClr val="01587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8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Lenalidomide* </a:t>
            </a:r>
            <a:r>
              <a:rPr lang="en-US" altLang="en-US" sz="18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+</a:t>
            </a:r>
          </a:p>
          <a:p>
            <a:pPr algn="ctr" defTabSz="914377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8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Rituximab</a:t>
            </a:r>
            <a:br>
              <a:rPr lang="en-US" altLang="en-US" sz="18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</a:br>
            <a:r>
              <a:rPr lang="en-US" altLang="en-US" sz="18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(n = 513)</a:t>
            </a:r>
          </a:p>
        </p:txBody>
      </p:sp>
      <p:sp>
        <p:nvSpPr>
          <p:cNvPr id="55" name="Rectangle 50">
            <a:extLst>
              <a:ext uri="{FF2B5EF4-FFF2-40B4-BE49-F238E27FC236}">
                <a16:creationId xmlns:a16="http://schemas.microsoft.com/office/drawing/2014/main" id="{0CA2025A-F5EC-4AED-A150-6117DC0A6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879" y="3912521"/>
            <a:ext cx="4572000" cy="1005840"/>
          </a:xfrm>
          <a:prstGeom prst="rect">
            <a:avLst/>
          </a:prstGeom>
          <a:solidFill>
            <a:srgbClr val="E1471D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8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Chemotherapy</a:t>
            </a:r>
            <a:r>
              <a:rPr lang="en-US" altLang="en-US" sz="18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(choice of CHOP, B, or CVP)</a:t>
            </a:r>
            <a:r>
              <a:rPr lang="en-US" altLang="en-US" sz="1800" kern="0" baseline="3000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†</a:t>
            </a:r>
            <a:r>
              <a:rPr lang="en-US" altLang="en-US" sz="18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+</a:t>
            </a:r>
          </a:p>
          <a:p>
            <a:pPr algn="ctr" defTabSz="914377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8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Rituximab </a:t>
            </a:r>
            <a:br>
              <a:rPr lang="en-US" altLang="en-US" sz="18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</a:br>
            <a:r>
              <a:rPr lang="en-US" altLang="en-US" sz="18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(n = 517)</a:t>
            </a:r>
          </a:p>
        </p:txBody>
      </p:sp>
      <p:sp>
        <p:nvSpPr>
          <p:cNvPr id="56" name="Line 53">
            <a:extLst>
              <a:ext uri="{FF2B5EF4-FFF2-40B4-BE49-F238E27FC236}">
                <a16:creationId xmlns:a16="http://schemas.microsoft.com/office/drawing/2014/main" id="{B1B578A8-8F29-4D95-BF73-DBD291F7E5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9579" y="4009813"/>
            <a:ext cx="532976" cy="43675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kern="0" dirty="0">
              <a:solidFill>
                <a:srgbClr val="000000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sp>
        <p:nvSpPr>
          <p:cNvPr id="57" name="Line 54">
            <a:extLst>
              <a:ext uri="{FF2B5EF4-FFF2-40B4-BE49-F238E27FC236}">
                <a16:creationId xmlns:a16="http://schemas.microsoft.com/office/drawing/2014/main" id="{B62137C6-6D70-4A21-B01F-B27E54E0E4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97897" y="3185321"/>
            <a:ext cx="474211" cy="43675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kern="0" dirty="0">
              <a:solidFill>
                <a:srgbClr val="000000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sp>
        <p:nvSpPr>
          <p:cNvPr id="58" name="TextBox 2">
            <a:extLst>
              <a:ext uri="{FF2B5EF4-FFF2-40B4-BE49-F238E27FC236}">
                <a16:creationId xmlns:a16="http://schemas.microsoft.com/office/drawing/2014/main" id="{837763E1-52BE-49B9-8AC9-0CF4D924B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25" y="2108200"/>
            <a:ext cx="42355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None/>
              <a:defRPr/>
            </a:pPr>
            <a:r>
              <a:rPr lang="en-US" alt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Stratified by FLIPI score (0-1 vs 2 vs 3-5), </a:t>
            </a:r>
          </a:p>
          <a:p>
            <a:pPr algn="ctr" defTabSz="91437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None/>
              <a:defRPr/>
            </a:pPr>
            <a:r>
              <a:rPr lang="en-US" alt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age (&gt; 60 vs ≤ 60 yrs), lesion size (&gt; 6 vs ≤ 6 cm)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15B29E7-38D8-4A1E-8616-945764547D30}"/>
              </a:ext>
            </a:extLst>
          </p:cNvPr>
          <p:cNvCxnSpPr>
            <a:cxnSpLocks/>
          </p:cNvCxnSpPr>
          <p:nvPr/>
        </p:nvCxnSpPr>
        <p:spPr bwMode="auto">
          <a:xfrm>
            <a:off x="7833724" y="3158933"/>
            <a:ext cx="347757" cy="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0" name="Rectangle 49">
            <a:extLst>
              <a:ext uri="{FF2B5EF4-FFF2-40B4-BE49-F238E27FC236}">
                <a16:creationId xmlns:a16="http://schemas.microsoft.com/office/drawing/2014/main" id="{F282C551-3352-4712-9B59-0D314694E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0887" y="3900329"/>
            <a:ext cx="2025459" cy="1005840"/>
          </a:xfrm>
          <a:prstGeom prst="rect">
            <a:avLst/>
          </a:prstGeom>
          <a:solidFill>
            <a:srgbClr val="00823B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800" b="1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Rituximab</a:t>
            </a:r>
            <a:r>
              <a:rPr lang="en-US" altLang="en-US" sz="1800" b="1" baseline="3000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0FC8F56-27FB-454A-BC32-D6E52AB023BE}"/>
              </a:ext>
            </a:extLst>
          </p:cNvPr>
          <p:cNvSpPr txBox="1"/>
          <p:nvPr/>
        </p:nvSpPr>
        <p:spPr bwMode="auto">
          <a:xfrm>
            <a:off x="8572867" y="2262119"/>
            <a:ext cx="1643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MAINTENANCE</a:t>
            </a:r>
          </a:p>
        </p:txBody>
      </p:sp>
      <p:sp>
        <p:nvSpPr>
          <p:cNvPr id="62" name="Line 54">
            <a:extLst>
              <a:ext uri="{FF2B5EF4-FFF2-40B4-BE49-F238E27FC236}">
                <a16:creationId xmlns:a16="http://schemas.microsoft.com/office/drawing/2014/main" id="{1BE4F0AE-3C73-444A-AD38-0FDAF61FFA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051" y="2642139"/>
            <a:ext cx="5653" cy="64008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kern="0" dirty="0">
              <a:solidFill>
                <a:srgbClr val="000000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3B352EEE-1B0D-43FB-BD90-B48AC86C6DC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33725" y="4448972"/>
            <a:ext cx="357519" cy="1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02E7D63A-6A4F-4196-901D-AC277E3693F7}"/>
              </a:ext>
            </a:extLst>
          </p:cNvPr>
          <p:cNvSpPr txBox="1"/>
          <p:nvPr/>
        </p:nvSpPr>
        <p:spPr bwMode="auto">
          <a:xfrm>
            <a:off x="10525555" y="3148339"/>
            <a:ext cx="12622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Total tx duration </a:t>
            </a:r>
          </a:p>
          <a:p>
            <a:pPr algn="ctr" defTabSz="914377" eaLnBrk="0" hangingPunct="0">
              <a:spcBef>
                <a:spcPts val="0"/>
              </a:spcBef>
              <a:defRPr/>
            </a:pPr>
            <a: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up to </a:t>
            </a:r>
            <a:b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120 wks</a:t>
            </a:r>
          </a:p>
        </p:txBody>
      </p:sp>
      <p:sp>
        <p:nvSpPr>
          <p:cNvPr id="65" name="Rectangle 49">
            <a:extLst>
              <a:ext uri="{FF2B5EF4-FFF2-40B4-BE49-F238E27FC236}">
                <a16:creationId xmlns:a16="http://schemas.microsoft.com/office/drawing/2014/main" id="{4E4103EC-4EA4-40A0-A83D-863603E6E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0887" y="2610293"/>
            <a:ext cx="2025459" cy="1005840"/>
          </a:xfrm>
          <a:prstGeom prst="rect">
            <a:avLst/>
          </a:prstGeom>
          <a:solidFill>
            <a:srgbClr val="00823B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800" b="1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Rituximab</a:t>
            </a:r>
          </a:p>
        </p:txBody>
      </p:sp>
      <p:sp>
        <p:nvSpPr>
          <p:cNvPr id="66" name="Content Placeholder 12">
            <a:extLst>
              <a:ext uri="{FF2B5EF4-FFF2-40B4-BE49-F238E27FC236}">
                <a16:creationId xmlns:a16="http://schemas.microsoft.com/office/drawing/2014/main" id="{85675D37-EC87-4198-B020-D4DC68800EC9}"/>
              </a:ext>
            </a:extLst>
          </p:cNvPr>
          <p:cNvSpPr txBox="1">
            <a:spLocks/>
          </p:cNvSpPr>
          <p:nvPr/>
        </p:nvSpPr>
        <p:spPr bwMode="auto">
          <a:xfrm>
            <a:off x="1089363" y="5059888"/>
            <a:ext cx="10485599" cy="35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defTabSz="914377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None/>
              <a:defRPr/>
            </a:pPr>
            <a:r>
              <a:rPr lang="en-US" sz="1400" kern="0" dirty="0">
                <a:solidFill>
                  <a:srgbClr val="000000"/>
                </a:solidFill>
              </a:rPr>
              <a:t>*20 mg PO QD on Days 2-22, 28-day cycles (18 cycles); dose reduced to 10 mg QD in patients who achieved CR/CRu at cycle 6, 9, or 12.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8BD8F5B-31FC-4A48-AA79-C31DE60FF417}"/>
              </a:ext>
            </a:extLst>
          </p:cNvPr>
          <p:cNvSpPr txBox="1"/>
          <p:nvPr/>
        </p:nvSpPr>
        <p:spPr bwMode="auto">
          <a:xfrm>
            <a:off x="7404027" y="2180605"/>
            <a:ext cx="12669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Responders</a:t>
            </a:r>
          </a:p>
        </p:txBody>
      </p:sp>
      <p:sp>
        <p:nvSpPr>
          <p:cNvPr id="68" name="Line 54">
            <a:extLst>
              <a:ext uri="{FF2B5EF4-FFF2-40B4-BE49-F238E27FC236}">
                <a16:creationId xmlns:a16="http://schemas.microsoft.com/office/drawing/2014/main" id="{7C04A6F2-8099-4F81-85E2-43EE6CCEDA57}"/>
              </a:ext>
            </a:extLst>
          </p:cNvPr>
          <p:cNvSpPr>
            <a:spLocks noChangeShapeType="1"/>
          </p:cNvSpPr>
          <p:nvPr/>
        </p:nvSpPr>
        <p:spPr bwMode="auto">
          <a:xfrm>
            <a:off x="8006975" y="2530449"/>
            <a:ext cx="0" cy="5486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kern="0" dirty="0">
              <a:solidFill>
                <a:srgbClr val="000000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F0196DA-3A19-4FD7-B9CE-85F69B78AFF3}"/>
              </a:ext>
            </a:extLst>
          </p:cNvPr>
          <p:cNvCxnSpPr>
            <a:cxnSpLocks/>
          </p:cNvCxnSpPr>
          <p:nvPr/>
        </p:nvCxnSpPr>
        <p:spPr bwMode="auto">
          <a:xfrm>
            <a:off x="10305212" y="3732497"/>
            <a:ext cx="347757" cy="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66052150-7E28-4760-A252-B9F2AB382594}"/>
              </a:ext>
            </a:extLst>
          </p:cNvPr>
          <p:cNvSpPr txBox="1"/>
          <p:nvPr/>
        </p:nvSpPr>
        <p:spPr bwMode="auto">
          <a:xfrm>
            <a:off x="4820229" y="2256291"/>
            <a:ext cx="12999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INDUCTION</a:t>
            </a:r>
          </a:p>
        </p:txBody>
      </p:sp>
    </p:spTree>
    <p:extLst>
      <p:ext uri="{BB962C8B-B14F-4D97-AF65-F5344CB8AC3E}">
        <p14:creationId xmlns:p14="http://schemas.microsoft.com/office/powerpoint/2010/main" val="992090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7B513-A297-4437-B694-495D33C3C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7801"/>
            <a:ext cx="12192000" cy="812800"/>
          </a:xfrm>
        </p:spPr>
        <p:txBody>
          <a:bodyPr/>
          <a:lstStyle/>
          <a:p>
            <a:r>
              <a:rPr lang="en-US" dirty="0"/>
              <a:t>RELEVANCE: PFS by IRC</a:t>
            </a:r>
          </a:p>
        </p:txBody>
      </p:sp>
      <p:sp>
        <p:nvSpPr>
          <p:cNvPr id="291" name="Text Box 11">
            <a:extLst>
              <a:ext uri="{FF2B5EF4-FFF2-40B4-BE49-F238E27FC236}">
                <a16:creationId xmlns:a16="http://schemas.microsoft.com/office/drawing/2014/main" id="{9257B0DD-F459-445A-979D-DB67765FA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869" y="6403200"/>
            <a:ext cx="4064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200" dirty="0" err="1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Morschhauser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 et al. </a:t>
            </a:r>
            <a:r>
              <a:rPr lang="en-US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N </a:t>
            </a:r>
            <a:r>
              <a:rPr lang="en-US" altLang="en-US" sz="1200" i="1" dirty="0" err="1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Engl</a:t>
            </a:r>
            <a:r>
              <a:rPr lang="en-US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 J Med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Geneva" charset="0"/>
                <a:cs typeface="Calibri" panose="020F0502020204030204" pitchFamily="34" charset="0"/>
              </a:rPr>
              <a:t>. 2018;379:934.</a:t>
            </a:r>
          </a:p>
        </p:txBody>
      </p:sp>
      <p:sp>
        <p:nvSpPr>
          <p:cNvPr id="560" name="Content Placeholder 16">
            <a:extLst>
              <a:ext uri="{FF2B5EF4-FFF2-40B4-BE49-F238E27FC236}">
                <a16:creationId xmlns:a16="http://schemas.microsoft.com/office/drawing/2014/main" id="{2723C010-A2D3-4C3C-A0AE-4C268CC01989}"/>
              </a:ext>
            </a:extLst>
          </p:cNvPr>
          <p:cNvSpPr txBox="1">
            <a:spLocks/>
          </p:cNvSpPr>
          <p:nvPr/>
        </p:nvSpPr>
        <p:spPr bwMode="auto">
          <a:xfrm>
            <a:off x="6026076" y="3711241"/>
            <a:ext cx="5689465" cy="163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1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57213" indent="-214313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95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8572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2001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65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430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5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18859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6pPr>
            <a:lvl7pPr marL="22288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7pPr>
            <a:lvl8pPr marL="25717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8pPr>
            <a:lvl9pPr marL="29146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1219170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-US" sz="2400" kern="0" dirty="0">
                <a:solidFill>
                  <a:srgbClr val="000000"/>
                </a:solidFill>
                <a:latin typeface="+mn-lt"/>
              </a:rPr>
              <a:t>Interim PFS at median follow-up </a:t>
            </a:r>
            <a:br>
              <a:rPr lang="en-US" sz="2400" kern="0" dirty="0">
                <a:solidFill>
                  <a:srgbClr val="000000"/>
                </a:solidFill>
                <a:latin typeface="+mn-lt"/>
              </a:rPr>
            </a:br>
            <a:r>
              <a:rPr lang="en-US" sz="2400" kern="0" dirty="0">
                <a:solidFill>
                  <a:srgbClr val="000000"/>
                </a:solidFill>
                <a:latin typeface="+mn-lt"/>
              </a:rPr>
              <a:t>of 37.9 </a:t>
            </a:r>
            <a:r>
              <a:rPr lang="en-US" sz="2400" kern="0" dirty="0" err="1">
                <a:solidFill>
                  <a:srgbClr val="000000"/>
                </a:solidFill>
                <a:latin typeface="+mn-lt"/>
              </a:rPr>
              <a:t>mos</a:t>
            </a:r>
            <a:r>
              <a:rPr lang="en-US" sz="2400" kern="0" dirty="0">
                <a:solidFill>
                  <a:srgbClr val="000000"/>
                </a:solidFill>
                <a:latin typeface="+mn-lt"/>
              </a:rPr>
              <a:t> was similar in both arms</a:t>
            </a:r>
          </a:p>
          <a:p>
            <a:pPr marL="342891" indent="-342891" defTabSz="1219170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-US" sz="2400" kern="0" dirty="0">
                <a:solidFill>
                  <a:srgbClr val="000000"/>
                </a:solidFill>
                <a:latin typeface="+mn-lt"/>
              </a:rPr>
              <a:t>PFS benefit observed across prespecified subgroups</a:t>
            </a:r>
          </a:p>
          <a:p>
            <a:pPr marL="342891" indent="-342891" defTabSz="1219170"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defRPr/>
            </a:pPr>
            <a:endParaRPr lang="en-US" sz="2400" kern="0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561" name="Group 155">
            <a:extLst>
              <a:ext uri="{FF2B5EF4-FFF2-40B4-BE49-F238E27FC236}">
                <a16:creationId xmlns:a16="http://schemas.microsoft.com/office/drawing/2014/main" id="{56FA29BC-A19F-497C-8DF6-551A147FAE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224632"/>
              </p:ext>
            </p:extLst>
          </p:nvPr>
        </p:nvGraphicFramePr>
        <p:xfrm>
          <a:off x="4899279" y="1689923"/>
          <a:ext cx="3383280" cy="125001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516992322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80294971"/>
                    </a:ext>
                  </a:extLst>
                </a:gridCol>
              </a:tblGrid>
              <a:tr h="33538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1471D"/>
                          </a:solidFill>
                          <a:effectLst/>
                          <a:latin typeface="Calibri" panose="020F0502020204030204" pitchFamily="34" charset="0"/>
                        </a:rPr>
                        <a:t>R-CT</a:t>
                      </a: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38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Patients, n</a:t>
                      </a: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513</a:t>
                      </a: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517</a:t>
                      </a: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746829"/>
                  </a:ext>
                </a:extLst>
              </a:tr>
              <a:tr h="5792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3-Yr PFS, 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(95% CI)</a:t>
                      </a: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77 </a:t>
                      </a:r>
                    </a:p>
                    <a:p>
                      <a:pPr algn="ctr"/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(72-80)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 </a:t>
                      </a:r>
                    </a:p>
                    <a:p>
                      <a:pPr algn="ctr"/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(74-82)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1881" marR="121881" marT="45775" marB="4577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62" name="TextBox 561">
            <a:extLst>
              <a:ext uri="{FF2B5EF4-FFF2-40B4-BE49-F238E27FC236}">
                <a16:creationId xmlns:a16="http://schemas.microsoft.com/office/drawing/2014/main" id="{44E712FE-607E-4AB4-BCF4-7258B813E99A}"/>
              </a:ext>
            </a:extLst>
          </p:cNvPr>
          <p:cNvSpPr txBox="1"/>
          <p:nvPr/>
        </p:nvSpPr>
        <p:spPr bwMode="auto">
          <a:xfrm>
            <a:off x="1539405" y="3937309"/>
            <a:ext cx="3285044" cy="3077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HR: 1.10 (95% CI: 0.85-1.43; </a:t>
            </a:r>
            <a:r>
              <a:rPr lang="en-US" sz="1400" i="1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P </a:t>
            </a: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= .48)</a:t>
            </a:r>
          </a:p>
        </p:txBody>
      </p:sp>
      <p:sp>
        <p:nvSpPr>
          <p:cNvPr id="563" name="TextBox 562">
            <a:extLst>
              <a:ext uri="{FF2B5EF4-FFF2-40B4-BE49-F238E27FC236}">
                <a16:creationId xmlns:a16="http://schemas.microsoft.com/office/drawing/2014/main" id="{D1F41A07-886C-4665-940A-CF6319072A98}"/>
              </a:ext>
            </a:extLst>
          </p:cNvPr>
          <p:cNvSpPr txBox="1"/>
          <p:nvPr/>
        </p:nvSpPr>
        <p:spPr bwMode="auto">
          <a:xfrm>
            <a:off x="1323568" y="1193801"/>
            <a:ext cx="48520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Coprimary Endpoint: Interim PFS (~ 50% Events)</a:t>
            </a:r>
          </a:p>
        </p:txBody>
      </p:sp>
      <p:sp>
        <p:nvSpPr>
          <p:cNvPr id="564" name="TextBox 563">
            <a:extLst>
              <a:ext uri="{FF2B5EF4-FFF2-40B4-BE49-F238E27FC236}">
                <a16:creationId xmlns:a16="http://schemas.microsoft.com/office/drawing/2014/main" id="{3AA588E8-AB14-4DCB-8200-390CA73762D9}"/>
              </a:ext>
            </a:extLst>
          </p:cNvPr>
          <p:cNvSpPr txBox="1"/>
          <p:nvPr/>
        </p:nvSpPr>
        <p:spPr bwMode="auto">
          <a:xfrm rot="16200000">
            <a:off x="-206872" y="2763875"/>
            <a:ext cx="21352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Probability of PFS (IRC)</a:t>
            </a:r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5B9B6825-4CEC-4EFE-A6AC-949FD824CB86}"/>
              </a:ext>
            </a:extLst>
          </p:cNvPr>
          <p:cNvSpPr txBox="1"/>
          <p:nvPr/>
        </p:nvSpPr>
        <p:spPr bwMode="auto">
          <a:xfrm>
            <a:off x="1857098" y="4597362"/>
            <a:ext cx="280129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ts val="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Mos From Randomization</a:t>
            </a:r>
          </a:p>
        </p:txBody>
      </p:sp>
      <p:sp>
        <p:nvSpPr>
          <p:cNvPr id="566" name="Freeform: Shape 565">
            <a:extLst>
              <a:ext uri="{FF2B5EF4-FFF2-40B4-BE49-F238E27FC236}">
                <a16:creationId xmlns:a16="http://schemas.microsoft.com/office/drawing/2014/main" id="{E00CC692-3B01-486D-BE90-30BFA679C20C}"/>
              </a:ext>
            </a:extLst>
          </p:cNvPr>
          <p:cNvSpPr/>
          <p:nvPr/>
        </p:nvSpPr>
        <p:spPr bwMode="auto">
          <a:xfrm>
            <a:off x="1509157" y="1636419"/>
            <a:ext cx="3512744" cy="2643611"/>
          </a:xfrm>
          <a:custGeom>
            <a:avLst/>
            <a:gdLst>
              <a:gd name="connsiteX0" fmla="*/ 0 w 3512744"/>
              <a:gd name="connsiteY0" fmla="*/ 0 h 2643611"/>
              <a:gd name="connsiteX1" fmla="*/ 0 w 3512744"/>
              <a:gd name="connsiteY1" fmla="*/ 2643611 h 2643611"/>
              <a:gd name="connsiteX2" fmla="*/ 3512744 w 3512744"/>
              <a:gd name="connsiteY2" fmla="*/ 2643611 h 2643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12744" h="2643611">
                <a:moveTo>
                  <a:pt x="0" y="0"/>
                </a:moveTo>
                <a:lnTo>
                  <a:pt x="0" y="2643611"/>
                </a:lnTo>
                <a:lnTo>
                  <a:pt x="3512744" y="2643611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FFFFFF"/>
              </a:solidFill>
              <a:latin typeface="Arial" panose="020B0604020202020204" pitchFamily="34" charset="0"/>
              <a:ea typeface="Geneva" charset="0"/>
              <a:cs typeface="Arial" panose="020B0604020202020204" pitchFamily="34" charset="0"/>
            </a:endParaRPr>
          </a:p>
        </p:txBody>
      </p:sp>
      <p:grpSp>
        <p:nvGrpSpPr>
          <p:cNvPr id="567" name="Group 566">
            <a:extLst>
              <a:ext uri="{FF2B5EF4-FFF2-40B4-BE49-F238E27FC236}">
                <a16:creationId xmlns:a16="http://schemas.microsoft.com/office/drawing/2014/main" id="{B6B23773-963D-4DBD-B141-64C9CBA12CFB}"/>
              </a:ext>
            </a:extLst>
          </p:cNvPr>
          <p:cNvGrpSpPr/>
          <p:nvPr/>
        </p:nvGrpSpPr>
        <p:grpSpPr>
          <a:xfrm>
            <a:off x="1414260" y="1650164"/>
            <a:ext cx="87403" cy="2620923"/>
            <a:chOff x="262550" y="1765426"/>
            <a:chExt cx="91440" cy="762000"/>
          </a:xfrm>
        </p:grpSpPr>
        <p:cxnSp>
          <p:nvCxnSpPr>
            <p:cNvPr id="568" name="Straight Connector 567">
              <a:extLst>
                <a:ext uri="{FF2B5EF4-FFF2-40B4-BE49-F238E27FC236}">
                  <a16:creationId xmlns:a16="http://schemas.microsoft.com/office/drawing/2014/main" id="{2D5F1DC0-331A-4506-B432-36BCC60B1D8D}"/>
                </a:ext>
              </a:extLst>
            </p:cNvPr>
            <p:cNvCxnSpPr/>
            <p:nvPr/>
          </p:nvCxnSpPr>
          <p:spPr bwMode="auto">
            <a:xfrm>
              <a:off x="262550" y="1765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9" name="Straight Connector 568">
              <a:extLst>
                <a:ext uri="{FF2B5EF4-FFF2-40B4-BE49-F238E27FC236}">
                  <a16:creationId xmlns:a16="http://schemas.microsoft.com/office/drawing/2014/main" id="{FD97B6AE-3D24-484F-BBBF-35E73F75CB7F}"/>
                </a:ext>
              </a:extLst>
            </p:cNvPr>
            <p:cNvCxnSpPr/>
            <p:nvPr/>
          </p:nvCxnSpPr>
          <p:spPr bwMode="auto">
            <a:xfrm>
              <a:off x="262550" y="19178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0" name="Straight Connector 569">
              <a:extLst>
                <a:ext uri="{FF2B5EF4-FFF2-40B4-BE49-F238E27FC236}">
                  <a16:creationId xmlns:a16="http://schemas.microsoft.com/office/drawing/2014/main" id="{F9BCA346-133C-4835-88F1-276F4B74CB81}"/>
                </a:ext>
              </a:extLst>
            </p:cNvPr>
            <p:cNvCxnSpPr/>
            <p:nvPr/>
          </p:nvCxnSpPr>
          <p:spPr bwMode="auto">
            <a:xfrm>
              <a:off x="262550" y="20702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1" name="Straight Connector 570">
              <a:extLst>
                <a:ext uri="{FF2B5EF4-FFF2-40B4-BE49-F238E27FC236}">
                  <a16:creationId xmlns:a16="http://schemas.microsoft.com/office/drawing/2014/main" id="{696D1406-87B3-4B86-8B99-737559D74D1D}"/>
                </a:ext>
              </a:extLst>
            </p:cNvPr>
            <p:cNvCxnSpPr/>
            <p:nvPr/>
          </p:nvCxnSpPr>
          <p:spPr bwMode="auto">
            <a:xfrm>
              <a:off x="262550" y="22226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2" name="Straight Connector 571">
              <a:extLst>
                <a:ext uri="{FF2B5EF4-FFF2-40B4-BE49-F238E27FC236}">
                  <a16:creationId xmlns:a16="http://schemas.microsoft.com/office/drawing/2014/main" id="{95093E41-3E44-4360-B219-DB478142FC73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3" name="Straight Connector 572">
              <a:extLst>
                <a:ext uri="{FF2B5EF4-FFF2-40B4-BE49-F238E27FC236}">
                  <a16:creationId xmlns:a16="http://schemas.microsoft.com/office/drawing/2014/main" id="{12CE4669-0A8A-42CC-8783-02F307AD1BD0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74" name="TextBox 573">
            <a:extLst>
              <a:ext uri="{FF2B5EF4-FFF2-40B4-BE49-F238E27FC236}">
                <a16:creationId xmlns:a16="http://schemas.microsoft.com/office/drawing/2014/main" id="{B1C616EE-5C5E-4FCF-AE79-093CF3E9D43D}"/>
              </a:ext>
            </a:extLst>
          </p:cNvPr>
          <p:cNvSpPr txBox="1"/>
          <p:nvPr/>
        </p:nvSpPr>
        <p:spPr bwMode="auto">
          <a:xfrm>
            <a:off x="1013195" y="1464798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575" name="TextBox 574">
            <a:extLst>
              <a:ext uri="{FF2B5EF4-FFF2-40B4-BE49-F238E27FC236}">
                <a16:creationId xmlns:a16="http://schemas.microsoft.com/office/drawing/2014/main" id="{B3B2771B-B4CD-495C-BE24-32674B7FA484}"/>
              </a:ext>
            </a:extLst>
          </p:cNvPr>
          <p:cNvSpPr txBox="1"/>
          <p:nvPr/>
        </p:nvSpPr>
        <p:spPr bwMode="auto">
          <a:xfrm>
            <a:off x="1013195" y="2002787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0.8</a:t>
            </a:r>
          </a:p>
        </p:txBody>
      </p:sp>
      <p:sp>
        <p:nvSpPr>
          <p:cNvPr id="576" name="TextBox 575">
            <a:extLst>
              <a:ext uri="{FF2B5EF4-FFF2-40B4-BE49-F238E27FC236}">
                <a16:creationId xmlns:a16="http://schemas.microsoft.com/office/drawing/2014/main" id="{2185C903-AF38-43AD-A87C-65C227E41057}"/>
              </a:ext>
            </a:extLst>
          </p:cNvPr>
          <p:cNvSpPr txBox="1"/>
          <p:nvPr/>
        </p:nvSpPr>
        <p:spPr bwMode="auto">
          <a:xfrm>
            <a:off x="1011852" y="2507726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0.6</a:t>
            </a:r>
          </a:p>
        </p:txBody>
      </p:sp>
      <p:sp>
        <p:nvSpPr>
          <p:cNvPr id="577" name="TextBox 576">
            <a:extLst>
              <a:ext uri="{FF2B5EF4-FFF2-40B4-BE49-F238E27FC236}">
                <a16:creationId xmlns:a16="http://schemas.microsoft.com/office/drawing/2014/main" id="{6F1916C6-CC5A-4E7E-B3A7-C5B077FAB2E0}"/>
              </a:ext>
            </a:extLst>
          </p:cNvPr>
          <p:cNvSpPr txBox="1"/>
          <p:nvPr/>
        </p:nvSpPr>
        <p:spPr bwMode="auto">
          <a:xfrm>
            <a:off x="1011852" y="3058570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0.4</a:t>
            </a:r>
          </a:p>
        </p:txBody>
      </p:sp>
      <p:sp>
        <p:nvSpPr>
          <p:cNvPr id="578" name="TextBox 577">
            <a:extLst>
              <a:ext uri="{FF2B5EF4-FFF2-40B4-BE49-F238E27FC236}">
                <a16:creationId xmlns:a16="http://schemas.microsoft.com/office/drawing/2014/main" id="{15DDDEF6-29BD-4064-B080-2A3B439F5C92}"/>
              </a:ext>
            </a:extLst>
          </p:cNvPr>
          <p:cNvSpPr txBox="1"/>
          <p:nvPr/>
        </p:nvSpPr>
        <p:spPr bwMode="auto">
          <a:xfrm>
            <a:off x="1011852" y="3560496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0.2</a:t>
            </a:r>
          </a:p>
        </p:txBody>
      </p:sp>
      <p:sp>
        <p:nvSpPr>
          <p:cNvPr id="579" name="TextBox 578">
            <a:extLst>
              <a:ext uri="{FF2B5EF4-FFF2-40B4-BE49-F238E27FC236}">
                <a16:creationId xmlns:a16="http://schemas.microsoft.com/office/drawing/2014/main" id="{11696D74-7BF9-49E8-B7C6-45011DEE99C2}"/>
              </a:ext>
            </a:extLst>
          </p:cNvPr>
          <p:cNvSpPr txBox="1"/>
          <p:nvPr/>
        </p:nvSpPr>
        <p:spPr bwMode="auto">
          <a:xfrm>
            <a:off x="1186579" y="4087468"/>
            <a:ext cx="288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580" name="Group 579">
            <a:extLst>
              <a:ext uri="{FF2B5EF4-FFF2-40B4-BE49-F238E27FC236}">
                <a16:creationId xmlns:a16="http://schemas.microsoft.com/office/drawing/2014/main" id="{725F8240-E6A9-46E8-8CE6-60BC9551CA92}"/>
              </a:ext>
            </a:extLst>
          </p:cNvPr>
          <p:cNvGrpSpPr/>
          <p:nvPr/>
        </p:nvGrpSpPr>
        <p:grpSpPr>
          <a:xfrm rot="5400000">
            <a:off x="2241525" y="3545739"/>
            <a:ext cx="83007" cy="1548543"/>
            <a:chOff x="262550" y="1765426"/>
            <a:chExt cx="91440" cy="762000"/>
          </a:xfrm>
        </p:grpSpPr>
        <p:cxnSp>
          <p:nvCxnSpPr>
            <p:cNvPr id="581" name="Straight Connector 580">
              <a:extLst>
                <a:ext uri="{FF2B5EF4-FFF2-40B4-BE49-F238E27FC236}">
                  <a16:creationId xmlns:a16="http://schemas.microsoft.com/office/drawing/2014/main" id="{DB2A707C-492A-4D38-B051-402A84815BD4}"/>
                </a:ext>
              </a:extLst>
            </p:cNvPr>
            <p:cNvCxnSpPr/>
            <p:nvPr/>
          </p:nvCxnSpPr>
          <p:spPr bwMode="auto">
            <a:xfrm>
              <a:off x="262550" y="1765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2" name="Straight Connector 581">
              <a:extLst>
                <a:ext uri="{FF2B5EF4-FFF2-40B4-BE49-F238E27FC236}">
                  <a16:creationId xmlns:a16="http://schemas.microsoft.com/office/drawing/2014/main" id="{222F8331-03ED-4E0C-B734-D4E601943812}"/>
                </a:ext>
              </a:extLst>
            </p:cNvPr>
            <p:cNvCxnSpPr/>
            <p:nvPr/>
          </p:nvCxnSpPr>
          <p:spPr bwMode="auto">
            <a:xfrm>
              <a:off x="262550" y="19178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3" name="Straight Connector 582">
              <a:extLst>
                <a:ext uri="{FF2B5EF4-FFF2-40B4-BE49-F238E27FC236}">
                  <a16:creationId xmlns:a16="http://schemas.microsoft.com/office/drawing/2014/main" id="{CC9975B5-266C-4082-BD96-4754EC936CFE}"/>
                </a:ext>
              </a:extLst>
            </p:cNvPr>
            <p:cNvCxnSpPr/>
            <p:nvPr/>
          </p:nvCxnSpPr>
          <p:spPr bwMode="auto">
            <a:xfrm>
              <a:off x="262550" y="20702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4" name="Straight Connector 583">
              <a:extLst>
                <a:ext uri="{FF2B5EF4-FFF2-40B4-BE49-F238E27FC236}">
                  <a16:creationId xmlns:a16="http://schemas.microsoft.com/office/drawing/2014/main" id="{FDA6D36D-0B4D-4F56-A9AB-D1FE70BC5FDB}"/>
                </a:ext>
              </a:extLst>
            </p:cNvPr>
            <p:cNvCxnSpPr/>
            <p:nvPr/>
          </p:nvCxnSpPr>
          <p:spPr bwMode="auto">
            <a:xfrm>
              <a:off x="262550" y="22226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5" name="Straight Connector 584">
              <a:extLst>
                <a:ext uri="{FF2B5EF4-FFF2-40B4-BE49-F238E27FC236}">
                  <a16:creationId xmlns:a16="http://schemas.microsoft.com/office/drawing/2014/main" id="{068BFC84-2C0D-49AF-B5F6-6409E80C2009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6" name="Straight Connector 585">
              <a:extLst>
                <a:ext uri="{FF2B5EF4-FFF2-40B4-BE49-F238E27FC236}">
                  <a16:creationId xmlns:a16="http://schemas.microsoft.com/office/drawing/2014/main" id="{09F36DE6-6E9E-44B5-AD51-E10D6F563BE4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87" name="Group 586">
            <a:extLst>
              <a:ext uri="{FF2B5EF4-FFF2-40B4-BE49-F238E27FC236}">
                <a16:creationId xmlns:a16="http://schemas.microsoft.com/office/drawing/2014/main" id="{DB6A4C84-0197-4999-92DA-00A756D69867}"/>
              </a:ext>
            </a:extLst>
          </p:cNvPr>
          <p:cNvGrpSpPr/>
          <p:nvPr/>
        </p:nvGrpSpPr>
        <p:grpSpPr>
          <a:xfrm rot="5400000">
            <a:off x="3780629" y="3852032"/>
            <a:ext cx="90521" cy="943472"/>
            <a:chOff x="262550" y="2070226"/>
            <a:chExt cx="91440" cy="457200"/>
          </a:xfrm>
        </p:grpSpPr>
        <p:cxnSp>
          <p:nvCxnSpPr>
            <p:cNvPr id="588" name="Straight Connector 587">
              <a:extLst>
                <a:ext uri="{FF2B5EF4-FFF2-40B4-BE49-F238E27FC236}">
                  <a16:creationId xmlns:a16="http://schemas.microsoft.com/office/drawing/2014/main" id="{264D4798-1529-4486-AADC-0987FCEC6049}"/>
                </a:ext>
              </a:extLst>
            </p:cNvPr>
            <p:cNvCxnSpPr/>
            <p:nvPr/>
          </p:nvCxnSpPr>
          <p:spPr bwMode="auto">
            <a:xfrm>
              <a:off x="262550" y="20702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9" name="Straight Connector 588">
              <a:extLst>
                <a:ext uri="{FF2B5EF4-FFF2-40B4-BE49-F238E27FC236}">
                  <a16:creationId xmlns:a16="http://schemas.microsoft.com/office/drawing/2014/main" id="{7F7A01F4-6815-409F-93C8-66300C63B08A}"/>
                </a:ext>
              </a:extLst>
            </p:cNvPr>
            <p:cNvCxnSpPr/>
            <p:nvPr/>
          </p:nvCxnSpPr>
          <p:spPr bwMode="auto">
            <a:xfrm>
              <a:off x="262550" y="22226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0" name="Straight Connector 589">
              <a:extLst>
                <a:ext uri="{FF2B5EF4-FFF2-40B4-BE49-F238E27FC236}">
                  <a16:creationId xmlns:a16="http://schemas.microsoft.com/office/drawing/2014/main" id="{00B229D7-6CE6-48C0-B38D-6BCD5E031620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1" name="Straight Connector 590">
              <a:extLst>
                <a:ext uri="{FF2B5EF4-FFF2-40B4-BE49-F238E27FC236}">
                  <a16:creationId xmlns:a16="http://schemas.microsoft.com/office/drawing/2014/main" id="{2878959C-52EC-4F54-92CF-4C446C982799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92" name="TextBox 591">
            <a:extLst>
              <a:ext uri="{FF2B5EF4-FFF2-40B4-BE49-F238E27FC236}">
                <a16:creationId xmlns:a16="http://schemas.microsoft.com/office/drawing/2014/main" id="{8EAC8532-A176-4D98-95D6-F8289C5811A9}"/>
              </a:ext>
            </a:extLst>
          </p:cNvPr>
          <p:cNvSpPr txBox="1"/>
          <p:nvPr/>
        </p:nvSpPr>
        <p:spPr bwMode="auto">
          <a:xfrm>
            <a:off x="1350244" y="4285348"/>
            <a:ext cx="27122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93" name="TextBox 592">
            <a:extLst>
              <a:ext uri="{FF2B5EF4-FFF2-40B4-BE49-F238E27FC236}">
                <a16:creationId xmlns:a16="http://schemas.microsoft.com/office/drawing/2014/main" id="{4FE0D205-D9C9-4E6B-BD5A-BCCEA6F3B162}"/>
              </a:ext>
            </a:extLst>
          </p:cNvPr>
          <p:cNvSpPr txBox="1"/>
          <p:nvPr/>
        </p:nvSpPr>
        <p:spPr bwMode="auto">
          <a:xfrm>
            <a:off x="1683719" y="4285348"/>
            <a:ext cx="27122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94" name="TextBox 593">
            <a:extLst>
              <a:ext uri="{FF2B5EF4-FFF2-40B4-BE49-F238E27FC236}">
                <a16:creationId xmlns:a16="http://schemas.microsoft.com/office/drawing/2014/main" id="{5AF17183-B191-4416-9ACF-E92591313F4B}"/>
              </a:ext>
            </a:extLst>
          </p:cNvPr>
          <p:cNvSpPr txBox="1"/>
          <p:nvPr/>
        </p:nvSpPr>
        <p:spPr bwMode="auto">
          <a:xfrm>
            <a:off x="1917603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95" name="TextBox 594">
            <a:extLst>
              <a:ext uri="{FF2B5EF4-FFF2-40B4-BE49-F238E27FC236}">
                <a16:creationId xmlns:a16="http://schemas.microsoft.com/office/drawing/2014/main" id="{87454DC8-75BE-4935-9529-3AE545C98936}"/>
              </a:ext>
            </a:extLst>
          </p:cNvPr>
          <p:cNvSpPr txBox="1"/>
          <p:nvPr/>
        </p:nvSpPr>
        <p:spPr bwMode="auto">
          <a:xfrm>
            <a:off x="2232966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596" name="TextBox 595">
            <a:extLst>
              <a:ext uri="{FF2B5EF4-FFF2-40B4-BE49-F238E27FC236}">
                <a16:creationId xmlns:a16="http://schemas.microsoft.com/office/drawing/2014/main" id="{E17E1012-7982-4C09-B853-0277EBBF330D}"/>
              </a:ext>
            </a:extLst>
          </p:cNvPr>
          <p:cNvSpPr txBox="1"/>
          <p:nvPr/>
        </p:nvSpPr>
        <p:spPr bwMode="auto">
          <a:xfrm>
            <a:off x="2539279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597" name="TextBox 596">
            <a:extLst>
              <a:ext uri="{FF2B5EF4-FFF2-40B4-BE49-F238E27FC236}">
                <a16:creationId xmlns:a16="http://schemas.microsoft.com/office/drawing/2014/main" id="{FC2A0EA8-FACB-47D5-8603-7EC7B0301288}"/>
              </a:ext>
            </a:extLst>
          </p:cNvPr>
          <p:cNvSpPr txBox="1"/>
          <p:nvPr/>
        </p:nvSpPr>
        <p:spPr bwMode="auto">
          <a:xfrm>
            <a:off x="2836537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598" name="TextBox 597">
            <a:extLst>
              <a:ext uri="{FF2B5EF4-FFF2-40B4-BE49-F238E27FC236}">
                <a16:creationId xmlns:a16="http://schemas.microsoft.com/office/drawing/2014/main" id="{EC9C94B7-3846-4ACB-BC59-9F8762ED390B}"/>
              </a:ext>
            </a:extLst>
          </p:cNvPr>
          <p:cNvSpPr txBox="1"/>
          <p:nvPr/>
        </p:nvSpPr>
        <p:spPr bwMode="auto">
          <a:xfrm>
            <a:off x="3160958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599" name="TextBox 598">
            <a:extLst>
              <a:ext uri="{FF2B5EF4-FFF2-40B4-BE49-F238E27FC236}">
                <a16:creationId xmlns:a16="http://schemas.microsoft.com/office/drawing/2014/main" id="{17C596DE-3111-48FD-90D5-5BBBA0105C78}"/>
              </a:ext>
            </a:extLst>
          </p:cNvPr>
          <p:cNvSpPr txBox="1"/>
          <p:nvPr/>
        </p:nvSpPr>
        <p:spPr bwMode="auto">
          <a:xfrm>
            <a:off x="3476327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42</a:t>
            </a:r>
          </a:p>
        </p:txBody>
      </p:sp>
      <p:sp>
        <p:nvSpPr>
          <p:cNvPr id="600" name="TextBox 599">
            <a:extLst>
              <a:ext uri="{FF2B5EF4-FFF2-40B4-BE49-F238E27FC236}">
                <a16:creationId xmlns:a16="http://schemas.microsoft.com/office/drawing/2014/main" id="{75C0BE5B-FEC8-491A-B982-C6D3BAA52220}"/>
              </a:ext>
            </a:extLst>
          </p:cNvPr>
          <p:cNvSpPr txBox="1"/>
          <p:nvPr/>
        </p:nvSpPr>
        <p:spPr bwMode="auto">
          <a:xfrm>
            <a:off x="3773583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601" name="TextBox 600">
            <a:extLst>
              <a:ext uri="{FF2B5EF4-FFF2-40B4-BE49-F238E27FC236}">
                <a16:creationId xmlns:a16="http://schemas.microsoft.com/office/drawing/2014/main" id="{DECEB441-8B9C-4D4D-849F-D1FA9936CD05}"/>
              </a:ext>
            </a:extLst>
          </p:cNvPr>
          <p:cNvSpPr txBox="1"/>
          <p:nvPr/>
        </p:nvSpPr>
        <p:spPr bwMode="auto">
          <a:xfrm>
            <a:off x="4088953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54</a:t>
            </a:r>
          </a:p>
        </p:txBody>
      </p:sp>
      <p:grpSp>
        <p:nvGrpSpPr>
          <p:cNvPr id="602" name="Group 601">
            <a:extLst>
              <a:ext uri="{FF2B5EF4-FFF2-40B4-BE49-F238E27FC236}">
                <a16:creationId xmlns:a16="http://schemas.microsoft.com/office/drawing/2014/main" id="{E3C493A9-ABD6-4201-961C-DABD8F243E09}"/>
              </a:ext>
            </a:extLst>
          </p:cNvPr>
          <p:cNvGrpSpPr/>
          <p:nvPr/>
        </p:nvGrpSpPr>
        <p:grpSpPr>
          <a:xfrm rot="5400000">
            <a:off x="4704961" y="4166523"/>
            <a:ext cx="90523" cy="314491"/>
            <a:chOff x="262550" y="2375026"/>
            <a:chExt cx="91440" cy="152400"/>
          </a:xfrm>
        </p:grpSpPr>
        <p:cxnSp>
          <p:nvCxnSpPr>
            <p:cNvPr id="603" name="Straight Connector 602">
              <a:extLst>
                <a:ext uri="{FF2B5EF4-FFF2-40B4-BE49-F238E27FC236}">
                  <a16:creationId xmlns:a16="http://schemas.microsoft.com/office/drawing/2014/main" id="{83135F86-61EE-4445-B87D-F2ED45A91DAB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4" name="Straight Connector 603">
              <a:extLst>
                <a:ext uri="{FF2B5EF4-FFF2-40B4-BE49-F238E27FC236}">
                  <a16:creationId xmlns:a16="http://schemas.microsoft.com/office/drawing/2014/main" id="{504764FC-1268-4EE2-B3F4-F91D541DAC52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05" name="TextBox 604">
            <a:extLst>
              <a:ext uri="{FF2B5EF4-FFF2-40B4-BE49-F238E27FC236}">
                <a16:creationId xmlns:a16="http://schemas.microsoft.com/office/drawing/2014/main" id="{909D14A8-F3F8-403B-B1C1-C6C10CC07ACC}"/>
              </a:ext>
            </a:extLst>
          </p:cNvPr>
          <p:cNvSpPr txBox="1"/>
          <p:nvPr/>
        </p:nvSpPr>
        <p:spPr bwMode="auto">
          <a:xfrm>
            <a:off x="4401277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606" name="TextBox 605">
            <a:extLst>
              <a:ext uri="{FF2B5EF4-FFF2-40B4-BE49-F238E27FC236}">
                <a16:creationId xmlns:a16="http://schemas.microsoft.com/office/drawing/2014/main" id="{031E72B3-C285-49E9-BFE9-74BE2E1A9BAE}"/>
              </a:ext>
            </a:extLst>
          </p:cNvPr>
          <p:cNvSpPr txBox="1"/>
          <p:nvPr/>
        </p:nvSpPr>
        <p:spPr bwMode="auto">
          <a:xfrm>
            <a:off x="4725698" y="4285349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66</a:t>
            </a:r>
          </a:p>
        </p:txBody>
      </p:sp>
      <p:sp>
        <p:nvSpPr>
          <p:cNvPr id="607" name="TextBox 606">
            <a:extLst>
              <a:ext uri="{FF2B5EF4-FFF2-40B4-BE49-F238E27FC236}">
                <a16:creationId xmlns:a16="http://schemas.microsoft.com/office/drawing/2014/main" id="{7A6F7DFE-1895-4FD5-B99F-AEE126A97E82}"/>
              </a:ext>
            </a:extLst>
          </p:cNvPr>
          <p:cNvSpPr txBox="1"/>
          <p:nvPr/>
        </p:nvSpPr>
        <p:spPr bwMode="auto">
          <a:xfrm>
            <a:off x="836386" y="4911595"/>
            <a:ext cx="15066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ts val="0"/>
              </a:spcBef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Patients at Risk, n</a:t>
            </a:r>
          </a:p>
          <a:p>
            <a:pPr defTabSz="914377" eaLnBrk="0" hangingPunct="0">
              <a:spcBef>
                <a:spcPts val="0"/>
              </a:spcBef>
              <a:defRPr/>
            </a:pPr>
            <a:r>
              <a:rPr lang="en-US" sz="1400" b="1" dirty="0">
                <a:solidFill>
                  <a:srgbClr val="015873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R</a:t>
            </a:r>
            <a:r>
              <a:rPr lang="en-US" sz="1400" b="1" baseline="30000" dirty="0">
                <a:solidFill>
                  <a:srgbClr val="015873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2</a:t>
            </a:r>
          </a:p>
          <a:p>
            <a:pPr defTabSz="914377" eaLnBrk="0" hangingPunct="0">
              <a:spcBef>
                <a:spcPts val="0"/>
              </a:spcBef>
              <a:defRPr/>
            </a:pPr>
            <a:r>
              <a:rPr lang="en-US" sz="1400" b="1" dirty="0">
                <a:solidFill>
                  <a:srgbClr val="E1471D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R-CT</a:t>
            </a:r>
          </a:p>
        </p:txBody>
      </p:sp>
      <p:sp>
        <p:nvSpPr>
          <p:cNvPr id="608" name="TextBox 607">
            <a:extLst>
              <a:ext uri="{FF2B5EF4-FFF2-40B4-BE49-F238E27FC236}">
                <a16:creationId xmlns:a16="http://schemas.microsoft.com/office/drawing/2014/main" id="{41482408-4D01-4FB8-BE0A-25C5A603C155}"/>
              </a:ext>
            </a:extLst>
          </p:cNvPr>
          <p:cNvSpPr txBox="1"/>
          <p:nvPr/>
        </p:nvSpPr>
        <p:spPr bwMode="auto">
          <a:xfrm>
            <a:off x="1254981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513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517</a:t>
            </a:r>
          </a:p>
        </p:txBody>
      </p:sp>
      <p:sp>
        <p:nvSpPr>
          <p:cNvPr id="609" name="TextBox 608">
            <a:extLst>
              <a:ext uri="{FF2B5EF4-FFF2-40B4-BE49-F238E27FC236}">
                <a16:creationId xmlns:a16="http://schemas.microsoft.com/office/drawing/2014/main" id="{F6FDB84F-7C7A-4201-8D78-10DA5556EEA8}"/>
              </a:ext>
            </a:extLst>
          </p:cNvPr>
          <p:cNvSpPr txBox="1"/>
          <p:nvPr/>
        </p:nvSpPr>
        <p:spPr bwMode="auto">
          <a:xfrm>
            <a:off x="1588449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435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474</a:t>
            </a:r>
          </a:p>
        </p:txBody>
      </p:sp>
      <p:sp>
        <p:nvSpPr>
          <p:cNvPr id="610" name="TextBox 609">
            <a:extLst>
              <a:ext uri="{FF2B5EF4-FFF2-40B4-BE49-F238E27FC236}">
                <a16:creationId xmlns:a16="http://schemas.microsoft.com/office/drawing/2014/main" id="{01848D9C-65B9-456D-B6F2-724F1FA07391}"/>
              </a:ext>
            </a:extLst>
          </p:cNvPr>
          <p:cNvSpPr txBox="1"/>
          <p:nvPr/>
        </p:nvSpPr>
        <p:spPr bwMode="auto">
          <a:xfrm>
            <a:off x="1885705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409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446</a:t>
            </a:r>
          </a:p>
        </p:txBody>
      </p:sp>
      <p:sp>
        <p:nvSpPr>
          <p:cNvPr id="611" name="TextBox 610">
            <a:extLst>
              <a:ext uri="{FF2B5EF4-FFF2-40B4-BE49-F238E27FC236}">
                <a16:creationId xmlns:a16="http://schemas.microsoft.com/office/drawing/2014/main" id="{9A5AAAE6-2733-43FE-99F1-65C7A3AF314A}"/>
              </a:ext>
            </a:extLst>
          </p:cNvPr>
          <p:cNvSpPr txBox="1"/>
          <p:nvPr/>
        </p:nvSpPr>
        <p:spPr bwMode="auto">
          <a:xfrm>
            <a:off x="2219174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393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417</a:t>
            </a:r>
          </a:p>
        </p:txBody>
      </p:sp>
      <p:sp>
        <p:nvSpPr>
          <p:cNvPr id="612" name="TextBox 611">
            <a:extLst>
              <a:ext uri="{FF2B5EF4-FFF2-40B4-BE49-F238E27FC236}">
                <a16:creationId xmlns:a16="http://schemas.microsoft.com/office/drawing/2014/main" id="{E9DB45BC-93EB-4415-8BED-7200AA3EE543}"/>
              </a:ext>
            </a:extLst>
          </p:cNvPr>
          <p:cNvSpPr txBox="1"/>
          <p:nvPr/>
        </p:nvSpPr>
        <p:spPr bwMode="auto">
          <a:xfrm>
            <a:off x="2516429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364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387</a:t>
            </a:r>
          </a:p>
        </p:txBody>
      </p:sp>
      <p:sp>
        <p:nvSpPr>
          <p:cNvPr id="613" name="TextBox 612">
            <a:extLst>
              <a:ext uri="{FF2B5EF4-FFF2-40B4-BE49-F238E27FC236}">
                <a16:creationId xmlns:a16="http://schemas.microsoft.com/office/drawing/2014/main" id="{A4FB7BBE-DF58-40C0-9EF0-38DD8BD043DD}"/>
              </a:ext>
            </a:extLst>
          </p:cNvPr>
          <p:cNvSpPr txBox="1"/>
          <p:nvPr/>
        </p:nvSpPr>
        <p:spPr bwMode="auto">
          <a:xfrm>
            <a:off x="2822740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282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287</a:t>
            </a:r>
          </a:p>
        </p:txBody>
      </p:sp>
      <p:sp>
        <p:nvSpPr>
          <p:cNvPr id="614" name="TextBox 613">
            <a:extLst>
              <a:ext uri="{FF2B5EF4-FFF2-40B4-BE49-F238E27FC236}">
                <a16:creationId xmlns:a16="http://schemas.microsoft.com/office/drawing/2014/main" id="{F0988AC0-3E43-4D95-BC79-4FD781B16DEF}"/>
              </a:ext>
            </a:extLst>
          </p:cNvPr>
          <p:cNvSpPr txBox="1"/>
          <p:nvPr/>
        </p:nvSpPr>
        <p:spPr bwMode="auto">
          <a:xfrm>
            <a:off x="3129049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174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175</a:t>
            </a:r>
          </a:p>
        </p:txBody>
      </p:sp>
      <p:sp>
        <p:nvSpPr>
          <p:cNvPr id="615" name="TextBox 614">
            <a:extLst>
              <a:ext uri="{FF2B5EF4-FFF2-40B4-BE49-F238E27FC236}">
                <a16:creationId xmlns:a16="http://schemas.microsoft.com/office/drawing/2014/main" id="{DF8CE6D1-01DE-45CE-BC44-DB169C0F1A3D}"/>
              </a:ext>
            </a:extLst>
          </p:cNvPr>
          <p:cNvSpPr txBox="1"/>
          <p:nvPr/>
        </p:nvSpPr>
        <p:spPr bwMode="auto">
          <a:xfrm>
            <a:off x="3462516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107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109</a:t>
            </a:r>
          </a:p>
        </p:txBody>
      </p:sp>
      <p:sp>
        <p:nvSpPr>
          <p:cNvPr id="616" name="TextBox 615">
            <a:extLst>
              <a:ext uri="{FF2B5EF4-FFF2-40B4-BE49-F238E27FC236}">
                <a16:creationId xmlns:a16="http://schemas.microsoft.com/office/drawing/2014/main" id="{0F715997-AFB6-4307-B3E0-AF146189C896}"/>
              </a:ext>
            </a:extLst>
          </p:cNvPr>
          <p:cNvSpPr txBox="1"/>
          <p:nvPr/>
        </p:nvSpPr>
        <p:spPr bwMode="auto">
          <a:xfrm>
            <a:off x="3816517" y="5127038"/>
            <a:ext cx="418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49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51</a:t>
            </a:r>
          </a:p>
        </p:txBody>
      </p:sp>
      <p:sp>
        <p:nvSpPr>
          <p:cNvPr id="617" name="TextBox 616">
            <a:extLst>
              <a:ext uri="{FF2B5EF4-FFF2-40B4-BE49-F238E27FC236}">
                <a16:creationId xmlns:a16="http://schemas.microsoft.com/office/drawing/2014/main" id="{985EB3BA-8DC4-447A-A43C-887197A12956}"/>
              </a:ext>
            </a:extLst>
          </p:cNvPr>
          <p:cNvSpPr txBox="1"/>
          <p:nvPr/>
        </p:nvSpPr>
        <p:spPr bwMode="auto">
          <a:xfrm>
            <a:off x="4075133" y="5127038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13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618" name="TextBox 617">
            <a:extLst>
              <a:ext uri="{FF2B5EF4-FFF2-40B4-BE49-F238E27FC236}">
                <a16:creationId xmlns:a16="http://schemas.microsoft.com/office/drawing/2014/main" id="{856F13FC-D952-4B04-BD6E-CA3C4DCE29D6}"/>
              </a:ext>
            </a:extLst>
          </p:cNvPr>
          <p:cNvSpPr txBox="1"/>
          <p:nvPr/>
        </p:nvSpPr>
        <p:spPr bwMode="auto">
          <a:xfrm>
            <a:off x="4426711" y="5127038"/>
            <a:ext cx="386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19" name="TextBox 618">
            <a:extLst>
              <a:ext uri="{FF2B5EF4-FFF2-40B4-BE49-F238E27FC236}">
                <a16:creationId xmlns:a16="http://schemas.microsoft.com/office/drawing/2014/main" id="{9069574A-AA52-47E5-B184-0AADA042451E}"/>
              </a:ext>
            </a:extLst>
          </p:cNvPr>
          <p:cNvSpPr txBox="1"/>
          <p:nvPr/>
        </p:nvSpPr>
        <p:spPr bwMode="auto">
          <a:xfrm>
            <a:off x="4742073" y="5127038"/>
            <a:ext cx="386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620" name="Group 619">
            <a:extLst>
              <a:ext uri="{FF2B5EF4-FFF2-40B4-BE49-F238E27FC236}">
                <a16:creationId xmlns:a16="http://schemas.microsoft.com/office/drawing/2014/main" id="{CC1945E7-0587-4045-BFEE-7DFCB2803861}"/>
              </a:ext>
            </a:extLst>
          </p:cNvPr>
          <p:cNvGrpSpPr/>
          <p:nvPr/>
        </p:nvGrpSpPr>
        <p:grpSpPr>
          <a:xfrm>
            <a:off x="1523029" y="1623399"/>
            <a:ext cx="3152775" cy="1021557"/>
            <a:chOff x="4039429" y="1198653"/>
            <a:chExt cx="3152775" cy="1021557"/>
          </a:xfrm>
        </p:grpSpPr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C04CB8FD-7B43-4358-B42A-748F19106F9E}"/>
                </a:ext>
              </a:extLst>
            </p:cNvPr>
            <p:cNvSpPr/>
            <p:nvPr/>
          </p:nvSpPr>
          <p:spPr bwMode="auto">
            <a:xfrm>
              <a:off x="4039429" y="1228810"/>
              <a:ext cx="3152775" cy="964406"/>
            </a:xfrm>
            <a:custGeom>
              <a:avLst/>
              <a:gdLst>
                <a:gd name="connsiteX0" fmla="*/ 3152775 w 3152775"/>
                <a:gd name="connsiteY0" fmla="*/ 964406 h 964406"/>
                <a:gd name="connsiteX1" fmla="*/ 2671763 w 3152775"/>
                <a:gd name="connsiteY1" fmla="*/ 964406 h 964406"/>
                <a:gd name="connsiteX2" fmla="*/ 2671763 w 3152775"/>
                <a:gd name="connsiteY2" fmla="*/ 902493 h 964406"/>
                <a:gd name="connsiteX3" fmla="*/ 2443163 w 3152775"/>
                <a:gd name="connsiteY3" fmla="*/ 902493 h 964406"/>
                <a:gd name="connsiteX4" fmla="*/ 2443163 w 3152775"/>
                <a:gd name="connsiteY4" fmla="*/ 878681 h 964406"/>
                <a:gd name="connsiteX5" fmla="*/ 2307431 w 3152775"/>
                <a:gd name="connsiteY5" fmla="*/ 878681 h 964406"/>
                <a:gd name="connsiteX6" fmla="*/ 2307431 w 3152775"/>
                <a:gd name="connsiteY6" fmla="*/ 847725 h 964406"/>
                <a:gd name="connsiteX7" fmla="*/ 2209800 w 3152775"/>
                <a:gd name="connsiteY7" fmla="*/ 847725 h 964406"/>
                <a:gd name="connsiteX8" fmla="*/ 2209800 w 3152775"/>
                <a:gd name="connsiteY8" fmla="*/ 821531 h 964406"/>
                <a:gd name="connsiteX9" fmla="*/ 2178844 w 3152775"/>
                <a:gd name="connsiteY9" fmla="*/ 821531 h 964406"/>
                <a:gd name="connsiteX10" fmla="*/ 2178844 w 3152775"/>
                <a:gd name="connsiteY10" fmla="*/ 790575 h 964406"/>
                <a:gd name="connsiteX11" fmla="*/ 2145506 w 3152775"/>
                <a:gd name="connsiteY11" fmla="*/ 790575 h 964406"/>
                <a:gd name="connsiteX12" fmla="*/ 2145506 w 3152775"/>
                <a:gd name="connsiteY12" fmla="*/ 762000 h 964406"/>
                <a:gd name="connsiteX13" fmla="*/ 2090738 w 3152775"/>
                <a:gd name="connsiteY13" fmla="*/ 762000 h 964406"/>
                <a:gd name="connsiteX14" fmla="*/ 2090738 w 3152775"/>
                <a:gd name="connsiteY14" fmla="*/ 735806 h 964406"/>
                <a:gd name="connsiteX15" fmla="*/ 2059781 w 3152775"/>
                <a:gd name="connsiteY15" fmla="*/ 735806 h 964406"/>
                <a:gd name="connsiteX16" fmla="*/ 2059781 w 3152775"/>
                <a:gd name="connsiteY16" fmla="*/ 700087 h 964406"/>
                <a:gd name="connsiteX17" fmla="*/ 2024063 w 3152775"/>
                <a:gd name="connsiteY17" fmla="*/ 700087 h 964406"/>
                <a:gd name="connsiteX18" fmla="*/ 2024063 w 3152775"/>
                <a:gd name="connsiteY18" fmla="*/ 607218 h 964406"/>
                <a:gd name="connsiteX19" fmla="*/ 1931194 w 3152775"/>
                <a:gd name="connsiteY19" fmla="*/ 607218 h 964406"/>
                <a:gd name="connsiteX20" fmla="*/ 1940719 w 3152775"/>
                <a:gd name="connsiteY20" fmla="*/ 597693 h 964406"/>
                <a:gd name="connsiteX21" fmla="*/ 1835944 w 3152775"/>
                <a:gd name="connsiteY21" fmla="*/ 597693 h 964406"/>
                <a:gd name="connsiteX22" fmla="*/ 1835944 w 3152775"/>
                <a:gd name="connsiteY22" fmla="*/ 569118 h 964406"/>
                <a:gd name="connsiteX23" fmla="*/ 1788319 w 3152775"/>
                <a:gd name="connsiteY23" fmla="*/ 569118 h 964406"/>
                <a:gd name="connsiteX24" fmla="*/ 1788319 w 3152775"/>
                <a:gd name="connsiteY24" fmla="*/ 521493 h 964406"/>
                <a:gd name="connsiteX25" fmla="*/ 1766888 w 3152775"/>
                <a:gd name="connsiteY25" fmla="*/ 521493 h 964406"/>
                <a:gd name="connsiteX26" fmla="*/ 1766888 w 3152775"/>
                <a:gd name="connsiteY26" fmla="*/ 495300 h 964406"/>
                <a:gd name="connsiteX27" fmla="*/ 1738313 w 3152775"/>
                <a:gd name="connsiteY27" fmla="*/ 495300 h 964406"/>
                <a:gd name="connsiteX28" fmla="*/ 1738313 w 3152775"/>
                <a:gd name="connsiteY28" fmla="*/ 476250 h 964406"/>
                <a:gd name="connsiteX29" fmla="*/ 1712119 w 3152775"/>
                <a:gd name="connsiteY29" fmla="*/ 476250 h 964406"/>
                <a:gd name="connsiteX30" fmla="*/ 1712119 w 3152775"/>
                <a:gd name="connsiteY30" fmla="*/ 457200 h 964406"/>
                <a:gd name="connsiteX31" fmla="*/ 1578769 w 3152775"/>
                <a:gd name="connsiteY31" fmla="*/ 457200 h 964406"/>
                <a:gd name="connsiteX32" fmla="*/ 1578769 w 3152775"/>
                <a:gd name="connsiteY32" fmla="*/ 445293 h 964406"/>
                <a:gd name="connsiteX33" fmla="*/ 1552575 w 3152775"/>
                <a:gd name="connsiteY33" fmla="*/ 445293 h 964406"/>
                <a:gd name="connsiteX34" fmla="*/ 1552575 w 3152775"/>
                <a:gd name="connsiteY34" fmla="*/ 438150 h 964406"/>
                <a:gd name="connsiteX35" fmla="*/ 1500188 w 3152775"/>
                <a:gd name="connsiteY35" fmla="*/ 438150 h 964406"/>
                <a:gd name="connsiteX36" fmla="*/ 1500188 w 3152775"/>
                <a:gd name="connsiteY36" fmla="*/ 438150 h 964406"/>
                <a:gd name="connsiteX37" fmla="*/ 1454944 w 3152775"/>
                <a:gd name="connsiteY37" fmla="*/ 438150 h 964406"/>
                <a:gd name="connsiteX38" fmla="*/ 1454944 w 3152775"/>
                <a:gd name="connsiteY38" fmla="*/ 414337 h 964406"/>
                <a:gd name="connsiteX39" fmla="*/ 1433513 w 3152775"/>
                <a:gd name="connsiteY39" fmla="*/ 414337 h 964406"/>
                <a:gd name="connsiteX40" fmla="*/ 1433513 w 3152775"/>
                <a:gd name="connsiteY40" fmla="*/ 402431 h 964406"/>
                <a:gd name="connsiteX41" fmla="*/ 1414463 w 3152775"/>
                <a:gd name="connsiteY41" fmla="*/ 402431 h 964406"/>
                <a:gd name="connsiteX42" fmla="*/ 1414463 w 3152775"/>
                <a:gd name="connsiteY42" fmla="*/ 402431 h 964406"/>
                <a:gd name="connsiteX43" fmla="*/ 1414463 w 3152775"/>
                <a:gd name="connsiteY43" fmla="*/ 388143 h 964406"/>
                <a:gd name="connsiteX44" fmla="*/ 1376363 w 3152775"/>
                <a:gd name="connsiteY44" fmla="*/ 388143 h 964406"/>
                <a:gd name="connsiteX45" fmla="*/ 1376363 w 3152775"/>
                <a:gd name="connsiteY45" fmla="*/ 373856 h 964406"/>
                <a:gd name="connsiteX46" fmla="*/ 1283494 w 3152775"/>
                <a:gd name="connsiteY46" fmla="*/ 373856 h 964406"/>
                <a:gd name="connsiteX47" fmla="*/ 1283494 w 3152775"/>
                <a:gd name="connsiteY47" fmla="*/ 354806 h 964406"/>
                <a:gd name="connsiteX48" fmla="*/ 1228725 w 3152775"/>
                <a:gd name="connsiteY48" fmla="*/ 354806 h 964406"/>
                <a:gd name="connsiteX49" fmla="*/ 1228725 w 3152775"/>
                <a:gd name="connsiteY49" fmla="*/ 340518 h 964406"/>
                <a:gd name="connsiteX50" fmla="*/ 1197769 w 3152775"/>
                <a:gd name="connsiteY50" fmla="*/ 340518 h 964406"/>
                <a:gd name="connsiteX51" fmla="*/ 1197769 w 3152775"/>
                <a:gd name="connsiteY51" fmla="*/ 328612 h 964406"/>
                <a:gd name="connsiteX52" fmla="*/ 1171575 w 3152775"/>
                <a:gd name="connsiteY52" fmla="*/ 328612 h 964406"/>
                <a:gd name="connsiteX53" fmla="*/ 1171575 w 3152775"/>
                <a:gd name="connsiteY53" fmla="*/ 302418 h 964406"/>
                <a:gd name="connsiteX54" fmla="*/ 1109663 w 3152775"/>
                <a:gd name="connsiteY54" fmla="*/ 302418 h 964406"/>
                <a:gd name="connsiteX55" fmla="*/ 1109663 w 3152775"/>
                <a:gd name="connsiteY55" fmla="*/ 302418 h 964406"/>
                <a:gd name="connsiteX56" fmla="*/ 1109663 w 3152775"/>
                <a:gd name="connsiteY56" fmla="*/ 283368 h 964406"/>
                <a:gd name="connsiteX57" fmla="*/ 1064419 w 3152775"/>
                <a:gd name="connsiteY57" fmla="*/ 283368 h 964406"/>
                <a:gd name="connsiteX58" fmla="*/ 1064419 w 3152775"/>
                <a:gd name="connsiteY58" fmla="*/ 273843 h 964406"/>
                <a:gd name="connsiteX59" fmla="*/ 928688 w 3152775"/>
                <a:gd name="connsiteY59" fmla="*/ 273843 h 964406"/>
                <a:gd name="connsiteX60" fmla="*/ 928688 w 3152775"/>
                <a:gd name="connsiteY60" fmla="*/ 250031 h 964406"/>
                <a:gd name="connsiteX61" fmla="*/ 900113 w 3152775"/>
                <a:gd name="connsiteY61" fmla="*/ 250031 h 964406"/>
                <a:gd name="connsiteX62" fmla="*/ 900113 w 3152775"/>
                <a:gd name="connsiteY62" fmla="*/ 221456 h 964406"/>
                <a:gd name="connsiteX63" fmla="*/ 833438 w 3152775"/>
                <a:gd name="connsiteY63" fmla="*/ 221456 h 964406"/>
                <a:gd name="connsiteX64" fmla="*/ 833438 w 3152775"/>
                <a:gd name="connsiteY64" fmla="*/ 204787 h 964406"/>
                <a:gd name="connsiteX65" fmla="*/ 750094 w 3152775"/>
                <a:gd name="connsiteY65" fmla="*/ 204787 h 964406"/>
                <a:gd name="connsiteX66" fmla="*/ 750094 w 3152775"/>
                <a:gd name="connsiteY66" fmla="*/ 197643 h 964406"/>
                <a:gd name="connsiteX67" fmla="*/ 692944 w 3152775"/>
                <a:gd name="connsiteY67" fmla="*/ 197643 h 964406"/>
                <a:gd name="connsiteX68" fmla="*/ 692944 w 3152775"/>
                <a:gd name="connsiteY68" fmla="*/ 180975 h 964406"/>
                <a:gd name="connsiteX69" fmla="*/ 661988 w 3152775"/>
                <a:gd name="connsiteY69" fmla="*/ 180975 h 964406"/>
                <a:gd name="connsiteX70" fmla="*/ 661988 w 3152775"/>
                <a:gd name="connsiteY70" fmla="*/ 161925 h 964406"/>
                <a:gd name="connsiteX71" fmla="*/ 590550 w 3152775"/>
                <a:gd name="connsiteY71" fmla="*/ 161925 h 964406"/>
                <a:gd name="connsiteX72" fmla="*/ 590550 w 3152775"/>
                <a:gd name="connsiteY72" fmla="*/ 128587 h 964406"/>
                <a:gd name="connsiteX73" fmla="*/ 504825 w 3152775"/>
                <a:gd name="connsiteY73" fmla="*/ 128587 h 964406"/>
                <a:gd name="connsiteX74" fmla="*/ 504825 w 3152775"/>
                <a:gd name="connsiteY74" fmla="*/ 111918 h 964406"/>
                <a:gd name="connsiteX75" fmla="*/ 461963 w 3152775"/>
                <a:gd name="connsiteY75" fmla="*/ 111918 h 964406"/>
                <a:gd name="connsiteX76" fmla="*/ 461963 w 3152775"/>
                <a:gd name="connsiteY76" fmla="*/ 104775 h 964406"/>
                <a:gd name="connsiteX77" fmla="*/ 431006 w 3152775"/>
                <a:gd name="connsiteY77" fmla="*/ 104775 h 964406"/>
                <a:gd name="connsiteX78" fmla="*/ 431006 w 3152775"/>
                <a:gd name="connsiteY78" fmla="*/ 88106 h 964406"/>
                <a:gd name="connsiteX79" fmla="*/ 400050 w 3152775"/>
                <a:gd name="connsiteY79" fmla="*/ 88106 h 964406"/>
                <a:gd name="connsiteX80" fmla="*/ 400050 w 3152775"/>
                <a:gd name="connsiteY80" fmla="*/ 78581 h 964406"/>
                <a:gd name="connsiteX81" fmla="*/ 361950 w 3152775"/>
                <a:gd name="connsiteY81" fmla="*/ 78581 h 964406"/>
                <a:gd name="connsiteX82" fmla="*/ 361950 w 3152775"/>
                <a:gd name="connsiteY82" fmla="*/ 66675 h 964406"/>
                <a:gd name="connsiteX83" fmla="*/ 333375 w 3152775"/>
                <a:gd name="connsiteY83" fmla="*/ 66675 h 964406"/>
                <a:gd name="connsiteX84" fmla="*/ 333375 w 3152775"/>
                <a:gd name="connsiteY84" fmla="*/ 47625 h 964406"/>
                <a:gd name="connsiteX85" fmla="*/ 311944 w 3152775"/>
                <a:gd name="connsiteY85" fmla="*/ 47625 h 964406"/>
                <a:gd name="connsiteX86" fmla="*/ 311944 w 3152775"/>
                <a:gd name="connsiteY86" fmla="*/ 33337 h 964406"/>
                <a:gd name="connsiteX87" fmla="*/ 264319 w 3152775"/>
                <a:gd name="connsiteY87" fmla="*/ 33337 h 964406"/>
                <a:gd name="connsiteX88" fmla="*/ 264319 w 3152775"/>
                <a:gd name="connsiteY88" fmla="*/ 23812 h 964406"/>
                <a:gd name="connsiteX89" fmla="*/ 200025 w 3152775"/>
                <a:gd name="connsiteY89" fmla="*/ 23812 h 964406"/>
                <a:gd name="connsiteX90" fmla="*/ 204788 w 3152775"/>
                <a:gd name="connsiteY90" fmla="*/ 19049 h 964406"/>
                <a:gd name="connsiteX91" fmla="*/ 138113 w 3152775"/>
                <a:gd name="connsiteY91" fmla="*/ 19049 h 964406"/>
                <a:gd name="connsiteX92" fmla="*/ 138113 w 3152775"/>
                <a:gd name="connsiteY92" fmla="*/ 7143 h 964406"/>
                <a:gd name="connsiteX93" fmla="*/ 88106 w 3152775"/>
                <a:gd name="connsiteY93" fmla="*/ 7143 h 964406"/>
                <a:gd name="connsiteX94" fmla="*/ 88106 w 3152775"/>
                <a:gd name="connsiteY94" fmla="*/ 0 h 964406"/>
                <a:gd name="connsiteX95" fmla="*/ 0 w 3152775"/>
                <a:gd name="connsiteY95" fmla="*/ 0 h 9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152775" h="964406">
                  <a:moveTo>
                    <a:pt x="3152775" y="964406"/>
                  </a:moveTo>
                  <a:lnTo>
                    <a:pt x="2671763" y="964406"/>
                  </a:lnTo>
                  <a:lnTo>
                    <a:pt x="2671763" y="902493"/>
                  </a:lnTo>
                  <a:lnTo>
                    <a:pt x="2443163" y="902493"/>
                  </a:lnTo>
                  <a:lnTo>
                    <a:pt x="2443163" y="878681"/>
                  </a:lnTo>
                  <a:lnTo>
                    <a:pt x="2307431" y="878681"/>
                  </a:lnTo>
                  <a:lnTo>
                    <a:pt x="2307431" y="847725"/>
                  </a:lnTo>
                  <a:lnTo>
                    <a:pt x="2209800" y="847725"/>
                  </a:lnTo>
                  <a:lnTo>
                    <a:pt x="2209800" y="821531"/>
                  </a:lnTo>
                  <a:lnTo>
                    <a:pt x="2178844" y="821531"/>
                  </a:lnTo>
                  <a:lnTo>
                    <a:pt x="2178844" y="790575"/>
                  </a:lnTo>
                  <a:lnTo>
                    <a:pt x="2145506" y="790575"/>
                  </a:lnTo>
                  <a:lnTo>
                    <a:pt x="2145506" y="762000"/>
                  </a:lnTo>
                  <a:lnTo>
                    <a:pt x="2090738" y="762000"/>
                  </a:lnTo>
                  <a:lnTo>
                    <a:pt x="2090738" y="735806"/>
                  </a:lnTo>
                  <a:lnTo>
                    <a:pt x="2059781" y="735806"/>
                  </a:lnTo>
                  <a:lnTo>
                    <a:pt x="2059781" y="700087"/>
                  </a:lnTo>
                  <a:lnTo>
                    <a:pt x="2024063" y="700087"/>
                  </a:lnTo>
                  <a:lnTo>
                    <a:pt x="2024063" y="607218"/>
                  </a:lnTo>
                  <a:lnTo>
                    <a:pt x="1931194" y="607218"/>
                  </a:lnTo>
                  <a:lnTo>
                    <a:pt x="1940719" y="597693"/>
                  </a:lnTo>
                  <a:lnTo>
                    <a:pt x="1835944" y="597693"/>
                  </a:lnTo>
                  <a:lnTo>
                    <a:pt x="1835944" y="569118"/>
                  </a:lnTo>
                  <a:lnTo>
                    <a:pt x="1788319" y="569118"/>
                  </a:lnTo>
                  <a:lnTo>
                    <a:pt x="1788319" y="521493"/>
                  </a:lnTo>
                  <a:lnTo>
                    <a:pt x="1766888" y="521493"/>
                  </a:lnTo>
                  <a:lnTo>
                    <a:pt x="1766888" y="495300"/>
                  </a:lnTo>
                  <a:lnTo>
                    <a:pt x="1738313" y="495300"/>
                  </a:lnTo>
                  <a:lnTo>
                    <a:pt x="1738313" y="476250"/>
                  </a:lnTo>
                  <a:lnTo>
                    <a:pt x="1712119" y="476250"/>
                  </a:lnTo>
                  <a:lnTo>
                    <a:pt x="1712119" y="457200"/>
                  </a:lnTo>
                  <a:lnTo>
                    <a:pt x="1578769" y="457200"/>
                  </a:lnTo>
                  <a:lnTo>
                    <a:pt x="1578769" y="445293"/>
                  </a:lnTo>
                  <a:lnTo>
                    <a:pt x="1552575" y="445293"/>
                  </a:lnTo>
                  <a:lnTo>
                    <a:pt x="1552575" y="438150"/>
                  </a:lnTo>
                  <a:lnTo>
                    <a:pt x="1500188" y="438150"/>
                  </a:lnTo>
                  <a:lnTo>
                    <a:pt x="1500188" y="438150"/>
                  </a:lnTo>
                  <a:lnTo>
                    <a:pt x="1454944" y="438150"/>
                  </a:lnTo>
                  <a:lnTo>
                    <a:pt x="1454944" y="414337"/>
                  </a:lnTo>
                  <a:lnTo>
                    <a:pt x="1433513" y="414337"/>
                  </a:lnTo>
                  <a:lnTo>
                    <a:pt x="1433513" y="402431"/>
                  </a:lnTo>
                  <a:lnTo>
                    <a:pt x="1414463" y="402431"/>
                  </a:lnTo>
                  <a:lnTo>
                    <a:pt x="1414463" y="402431"/>
                  </a:lnTo>
                  <a:lnTo>
                    <a:pt x="1414463" y="388143"/>
                  </a:lnTo>
                  <a:lnTo>
                    <a:pt x="1376363" y="388143"/>
                  </a:lnTo>
                  <a:lnTo>
                    <a:pt x="1376363" y="373856"/>
                  </a:lnTo>
                  <a:lnTo>
                    <a:pt x="1283494" y="373856"/>
                  </a:lnTo>
                  <a:lnTo>
                    <a:pt x="1283494" y="354806"/>
                  </a:lnTo>
                  <a:lnTo>
                    <a:pt x="1228725" y="354806"/>
                  </a:lnTo>
                  <a:lnTo>
                    <a:pt x="1228725" y="340518"/>
                  </a:lnTo>
                  <a:lnTo>
                    <a:pt x="1197769" y="340518"/>
                  </a:lnTo>
                  <a:lnTo>
                    <a:pt x="1197769" y="328612"/>
                  </a:lnTo>
                  <a:lnTo>
                    <a:pt x="1171575" y="328612"/>
                  </a:lnTo>
                  <a:lnTo>
                    <a:pt x="1171575" y="302418"/>
                  </a:lnTo>
                  <a:lnTo>
                    <a:pt x="1109663" y="302418"/>
                  </a:lnTo>
                  <a:lnTo>
                    <a:pt x="1109663" y="302418"/>
                  </a:lnTo>
                  <a:lnTo>
                    <a:pt x="1109663" y="283368"/>
                  </a:lnTo>
                  <a:lnTo>
                    <a:pt x="1064419" y="283368"/>
                  </a:lnTo>
                  <a:lnTo>
                    <a:pt x="1064419" y="273843"/>
                  </a:lnTo>
                  <a:lnTo>
                    <a:pt x="928688" y="273843"/>
                  </a:lnTo>
                  <a:lnTo>
                    <a:pt x="928688" y="250031"/>
                  </a:lnTo>
                  <a:lnTo>
                    <a:pt x="900113" y="250031"/>
                  </a:lnTo>
                  <a:lnTo>
                    <a:pt x="900113" y="221456"/>
                  </a:lnTo>
                  <a:lnTo>
                    <a:pt x="833438" y="221456"/>
                  </a:lnTo>
                  <a:lnTo>
                    <a:pt x="833438" y="204787"/>
                  </a:lnTo>
                  <a:lnTo>
                    <a:pt x="750094" y="204787"/>
                  </a:lnTo>
                  <a:lnTo>
                    <a:pt x="750094" y="197643"/>
                  </a:lnTo>
                  <a:lnTo>
                    <a:pt x="692944" y="197643"/>
                  </a:lnTo>
                  <a:lnTo>
                    <a:pt x="692944" y="180975"/>
                  </a:lnTo>
                  <a:lnTo>
                    <a:pt x="661988" y="180975"/>
                  </a:lnTo>
                  <a:lnTo>
                    <a:pt x="661988" y="161925"/>
                  </a:lnTo>
                  <a:lnTo>
                    <a:pt x="590550" y="161925"/>
                  </a:lnTo>
                  <a:lnTo>
                    <a:pt x="590550" y="128587"/>
                  </a:lnTo>
                  <a:lnTo>
                    <a:pt x="504825" y="128587"/>
                  </a:lnTo>
                  <a:lnTo>
                    <a:pt x="504825" y="111918"/>
                  </a:lnTo>
                  <a:lnTo>
                    <a:pt x="461963" y="111918"/>
                  </a:lnTo>
                  <a:lnTo>
                    <a:pt x="461963" y="104775"/>
                  </a:lnTo>
                  <a:lnTo>
                    <a:pt x="431006" y="104775"/>
                  </a:lnTo>
                  <a:lnTo>
                    <a:pt x="431006" y="88106"/>
                  </a:lnTo>
                  <a:lnTo>
                    <a:pt x="400050" y="88106"/>
                  </a:lnTo>
                  <a:lnTo>
                    <a:pt x="400050" y="78581"/>
                  </a:lnTo>
                  <a:lnTo>
                    <a:pt x="361950" y="78581"/>
                  </a:lnTo>
                  <a:lnTo>
                    <a:pt x="361950" y="66675"/>
                  </a:lnTo>
                  <a:lnTo>
                    <a:pt x="333375" y="66675"/>
                  </a:lnTo>
                  <a:lnTo>
                    <a:pt x="333375" y="47625"/>
                  </a:lnTo>
                  <a:lnTo>
                    <a:pt x="311944" y="47625"/>
                  </a:lnTo>
                  <a:lnTo>
                    <a:pt x="311944" y="33337"/>
                  </a:lnTo>
                  <a:lnTo>
                    <a:pt x="264319" y="33337"/>
                  </a:lnTo>
                  <a:lnTo>
                    <a:pt x="264319" y="23812"/>
                  </a:lnTo>
                  <a:lnTo>
                    <a:pt x="200025" y="23812"/>
                  </a:lnTo>
                  <a:lnTo>
                    <a:pt x="204788" y="19049"/>
                  </a:lnTo>
                  <a:lnTo>
                    <a:pt x="138113" y="19049"/>
                  </a:lnTo>
                  <a:lnTo>
                    <a:pt x="138113" y="7143"/>
                  </a:lnTo>
                  <a:lnTo>
                    <a:pt x="88106" y="7143"/>
                  </a:lnTo>
                  <a:lnTo>
                    <a:pt x="88106" y="0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E1471D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 defTabSz="914377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1" kern="0" dirty="0">
                <a:solidFill>
                  <a:srgbClr val="FFFFFF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grpSp>
          <p:nvGrpSpPr>
            <p:cNvPr id="622" name="Group 621">
              <a:extLst>
                <a:ext uri="{FF2B5EF4-FFF2-40B4-BE49-F238E27FC236}">
                  <a16:creationId xmlns:a16="http://schemas.microsoft.com/office/drawing/2014/main" id="{21E06459-29BB-4F9C-9E7B-DA7A1B370CDC}"/>
                </a:ext>
              </a:extLst>
            </p:cNvPr>
            <p:cNvGrpSpPr/>
            <p:nvPr/>
          </p:nvGrpSpPr>
          <p:grpSpPr>
            <a:xfrm>
              <a:off x="4119089" y="1198653"/>
              <a:ext cx="3050382" cy="1021557"/>
              <a:chOff x="3931444" y="1669256"/>
              <a:chExt cx="3050382" cy="1021557"/>
            </a:xfrm>
          </p:grpSpPr>
          <p:cxnSp>
            <p:nvCxnSpPr>
              <p:cNvPr id="623" name="Straight Connector 622">
                <a:extLst>
                  <a:ext uri="{FF2B5EF4-FFF2-40B4-BE49-F238E27FC236}">
                    <a16:creationId xmlns:a16="http://schemas.microsoft.com/office/drawing/2014/main" id="{9B2B2498-E591-4EB4-A149-743398A2FD18}"/>
                  </a:ext>
                </a:extLst>
              </p:cNvPr>
              <p:cNvCxnSpPr/>
              <p:nvPr/>
            </p:nvCxnSpPr>
            <p:spPr bwMode="auto">
              <a:xfrm>
                <a:off x="4269582" y="177165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4" name="Straight Connector 623">
                <a:extLst>
                  <a:ext uri="{FF2B5EF4-FFF2-40B4-BE49-F238E27FC236}">
                    <a16:creationId xmlns:a16="http://schemas.microsoft.com/office/drawing/2014/main" id="{E58CCD83-6BC0-4EE9-AE0B-6C4D32F0F475}"/>
                  </a:ext>
                </a:extLst>
              </p:cNvPr>
              <p:cNvCxnSpPr/>
              <p:nvPr/>
            </p:nvCxnSpPr>
            <p:spPr bwMode="auto">
              <a:xfrm>
                <a:off x="3950494" y="167401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5" name="Straight Connector 624">
                <a:extLst>
                  <a:ext uri="{FF2B5EF4-FFF2-40B4-BE49-F238E27FC236}">
                    <a16:creationId xmlns:a16="http://schemas.microsoft.com/office/drawing/2014/main" id="{93CF4441-DE02-45E1-82CE-460A3D9CF0E5}"/>
                  </a:ext>
                </a:extLst>
              </p:cNvPr>
              <p:cNvCxnSpPr/>
              <p:nvPr/>
            </p:nvCxnSpPr>
            <p:spPr bwMode="auto">
              <a:xfrm>
                <a:off x="3931444" y="166925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6" name="Straight Connector 625">
                <a:extLst>
                  <a:ext uri="{FF2B5EF4-FFF2-40B4-BE49-F238E27FC236}">
                    <a16:creationId xmlns:a16="http://schemas.microsoft.com/office/drawing/2014/main" id="{34D1FD02-6C6F-426F-B0A6-FD816AA4F1B2}"/>
                  </a:ext>
                </a:extLst>
              </p:cNvPr>
              <p:cNvCxnSpPr/>
              <p:nvPr/>
            </p:nvCxnSpPr>
            <p:spPr bwMode="auto">
              <a:xfrm>
                <a:off x="3979069" y="16811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7" name="Straight Connector 626">
                <a:extLst>
                  <a:ext uri="{FF2B5EF4-FFF2-40B4-BE49-F238E27FC236}">
                    <a16:creationId xmlns:a16="http://schemas.microsoft.com/office/drawing/2014/main" id="{BD7BB020-A535-46F8-AA3B-FC0B2F9EFFA4}"/>
                  </a:ext>
                </a:extLst>
              </p:cNvPr>
              <p:cNvCxnSpPr/>
              <p:nvPr/>
            </p:nvCxnSpPr>
            <p:spPr bwMode="auto">
              <a:xfrm>
                <a:off x="3998119" y="168592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8" name="Straight Connector 627">
                <a:extLst>
                  <a:ext uri="{FF2B5EF4-FFF2-40B4-BE49-F238E27FC236}">
                    <a16:creationId xmlns:a16="http://schemas.microsoft.com/office/drawing/2014/main" id="{AE162664-F62C-4D49-8679-5FF16BD4BD98}"/>
                  </a:ext>
                </a:extLst>
              </p:cNvPr>
              <p:cNvCxnSpPr/>
              <p:nvPr/>
            </p:nvCxnSpPr>
            <p:spPr bwMode="auto">
              <a:xfrm>
                <a:off x="4014788" y="169068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9" name="Straight Connector 628">
                <a:extLst>
                  <a:ext uri="{FF2B5EF4-FFF2-40B4-BE49-F238E27FC236}">
                    <a16:creationId xmlns:a16="http://schemas.microsoft.com/office/drawing/2014/main" id="{DCEF3781-FBD6-4BFC-A8F3-185D14089AAF}"/>
                  </a:ext>
                </a:extLst>
              </p:cNvPr>
              <p:cNvCxnSpPr/>
              <p:nvPr/>
            </p:nvCxnSpPr>
            <p:spPr bwMode="auto">
              <a:xfrm>
                <a:off x="4114800" y="169783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0" name="Straight Connector 629">
                <a:extLst>
                  <a:ext uri="{FF2B5EF4-FFF2-40B4-BE49-F238E27FC236}">
                    <a16:creationId xmlns:a16="http://schemas.microsoft.com/office/drawing/2014/main" id="{4883FD3A-076D-459E-9C1F-677109180FAA}"/>
                  </a:ext>
                </a:extLst>
              </p:cNvPr>
              <p:cNvCxnSpPr/>
              <p:nvPr/>
            </p:nvCxnSpPr>
            <p:spPr bwMode="auto">
              <a:xfrm>
                <a:off x="4133851" y="17049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1" name="Straight Connector 630">
                <a:extLst>
                  <a:ext uri="{FF2B5EF4-FFF2-40B4-BE49-F238E27FC236}">
                    <a16:creationId xmlns:a16="http://schemas.microsoft.com/office/drawing/2014/main" id="{2239E2CB-3755-455A-8BA2-5A1CDD5110B6}"/>
                  </a:ext>
                </a:extLst>
              </p:cNvPr>
              <p:cNvCxnSpPr/>
              <p:nvPr/>
            </p:nvCxnSpPr>
            <p:spPr bwMode="auto">
              <a:xfrm>
                <a:off x="4160044" y="170973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2" name="Straight Connector 631">
                <a:extLst>
                  <a:ext uri="{FF2B5EF4-FFF2-40B4-BE49-F238E27FC236}">
                    <a16:creationId xmlns:a16="http://schemas.microsoft.com/office/drawing/2014/main" id="{BC4979E5-FCAD-473C-AEA0-0C3EFCAEE3AF}"/>
                  </a:ext>
                </a:extLst>
              </p:cNvPr>
              <p:cNvCxnSpPr/>
              <p:nvPr/>
            </p:nvCxnSpPr>
            <p:spPr bwMode="auto">
              <a:xfrm>
                <a:off x="4181475" y="171926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3" name="Straight Connector 632">
                <a:extLst>
                  <a:ext uri="{FF2B5EF4-FFF2-40B4-BE49-F238E27FC236}">
                    <a16:creationId xmlns:a16="http://schemas.microsoft.com/office/drawing/2014/main" id="{ADD33787-EE54-4D66-97A2-4567A1ED416F}"/>
                  </a:ext>
                </a:extLst>
              </p:cNvPr>
              <p:cNvCxnSpPr/>
              <p:nvPr/>
            </p:nvCxnSpPr>
            <p:spPr bwMode="auto">
              <a:xfrm>
                <a:off x="4774407" y="192881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4" name="Straight Connector 633">
                <a:extLst>
                  <a:ext uri="{FF2B5EF4-FFF2-40B4-BE49-F238E27FC236}">
                    <a16:creationId xmlns:a16="http://schemas.microsoft.com/office/drawing/2014/main" id="{29AB6736-9FD9-48F2-8BBD-67A29E2CE353}"/>
                  </a:ext>
                </a:extLst>
              </p:cNvPr>
              <p:cNvCxnSpPr/>
              <p:nvPr/>
            </p:nvCxnSpPr>
            <p:spPr bwMode="auto">
              <a:xfrm>
                <a:off x="4319587" y="178832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5" name="Straight Connector 634">
                <a:extLst>
                  <a:ext uri="{FF2B5EF4-FFF2-40B4-BE49-F238E27FC236}">
                    <a16:creationId xmlns:a16="http://schemas.microsoft.com/office/drawing/2014/main" id="{BF1DF50D-FF7C-48E9-BB71-77965A90ADB2}"/>
                  </a:ext>
                </a:extLst>
              </p:cNvPr>
              <p:cNvCxnSpPr/>
              <p:nvPr/>
            </p:nvCxnSpPr>
            <p:spPr bwMode="auto">
              <a:xfrm>
                <a:off x="4281488" y="177403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6" name="Straight Connector 635">
                <a:extLst>
                  <a:ext uri="{FF2B5EF4-FFF2-40B4-BE49-F238E27FC236}">
                    <a16:creationId xmlns:a16="http://schemas.microsoft.com/office/drawing/2014/main" id="{BC1D3DE9-951D-4025-9F91-A80BE5EC19AD}"/>
                  </a:ext>
                </a:extLst>
              </p:cNvPr>
              <p:cNvCxnSpPr/>
              <p:nvPr/>
            </p:nvCxnSpPr>
            <p:spPr bwMode="auto">
              <a:xfrm>
                <a:off x="4464844" y="182880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7" name="Straight Connector 636">
                <a:extLst>
                  <a:ext uri="{FF2B5EF4-FFF2-40B4-BE49-F238E27FC236}">
                    <a16:creationId xmlns:a16="http://schemas.microsoft.com/office/drawing/2014/main" id="{315A395C-2EE1-4A0A-ADD5-1C37AED935D6}"/>
                  </a:ext>
                </a:extLst>
              </p:cNvPr>
              <p:cNvCxnSpPr/>
              <p:nvPr/>
            </p:nvCxnSpPr>
            <p:spPr bwMode="auto">
              <a:xfrm>
                <a:off x="4331494" y="178831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8" name="Straight Connector 637">
                <a:extLst>
                  <a:ext uri="{FF2B5EF4-FFF2-40B4-BE49-F238E27FC236}">
                    <a16:creationId xmlns:a16="http://schemas.microsoft.com/office/drawing/2014/main" id="{57AA619D-ED96-49D0-9D44-E8B7E07F3463}"/>
                  </a:ext>
                </a:extLst>
              </p:cNvPr>
              <p:cNvCxnSpPr/>
              <p:nvPr/>
            </p:nvCxnSpPr>
            <p:spPr bwMode="auto">
              <a:xfrm>
                <a:off x="4476751" y="18335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9" name="Straight Connector 638">
                <a:extLst>
                  <a:ext uri="{FF2B5EF4-FFF2-40B4-BE49-F238E27FC236}">
                    <a16:creationId xmlns:a16="http://schemas.microsoft.com/office/drawing/2014/main" id="{D6833552-6850-4005-852F-5A9C1DEDD3F0}"/>
                  </a:ext>
                </a:extLst>
              </p:cNvPr>
              <p:cNvCxnSpPr/>
              <p:nvPr/>
            </p:nvCxnSpPr>
            <p:spPr bwMode="auto">
              <a:xfrm>
                <a:off x="4741069" y="189547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0" name="Straight Connector 639">
                <a:extLst>
                  <a:ext uri="{FF2B5EF4-FFF2-40B4-BE49-F238E27FC236}">
                    <a16:creationId xmlns:a16="http://schemas.microsoft.com/office/drawing/2014/main" id="{0A1532DA-D791-4917-B618-9B2DCCB5F633}"/>
                  </a:ext>
                </a:extLst>
              </p:cNvPr>
              <p:cNvCxnSpPr/>
              <p:nvPr/>
            </p:nvCxnSpPr>
            <p:spPr bwMode="auto">
              <a:xfrm>
                <a:off x="4722019" y="187880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1" name="Straight Connector 640">
                <a:extLst>
                  <a:ext uri="{FF2B5EF4-FFF2-40B4-BE49-F238E27FC236}">
                    <a16:creationId xmlns:a16="http://schemas.microsoft.com/office/drawing/2014/main" id="{A867A538-2F56-4A73-867F-4319DEEB9A36}"/>
                  </a:ext>
                </a:extLst>
              </p:cNvPr>
              <p:cNvCxnSpPr/>
              <p:nvPr/>
            </p:nvCxnSpPr>
            <p:spPr bwMode="auto">
              <a:xfrm>
                <a:off x="4574381" y="186451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2" name="Straight Connector 641">
                <a:extLst>
                  <a:ext uri="{FF2B5EF4-FFF2-40B4-BE49-F238E27FC236}">
                    <a16:creationId xmlns:a16="http://schemas.microsoft.com/office/drawing/2014/main" id="{25D2E5DE-8D22-4853-ACC1-11F7C12A5EAD}"/>
                  </a:ext>
                </a:extLst>
              </p:cNvPr>
              <p:cNvCxnSpPr/>
              <p:nvPr/>
            </p:nvCxnSpPr>
            <p:spPr bwMode="auto">
              <a:xfrm>
                <a:off x="4819650" y="195024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3" name="Straight Connector 642">
                <a:extLst>
                  <a:ext uri="{FF2B5EF4-FFF2-40B4-BE49-F238E27FC236}">
                    <a16:creationId xmlns:a16="http://schemas.microsoft.com/office/drawing/2014/main" id="{ECE5D4C5-EBAF-4DCA-90A7-0B257B71B57C}"/>
                  </a:ext>
                </a:extLst>
              </p:cNvPr>
              <p:cNvCxnSpPr/>
              <p:nvPr/>
            </p:nvCxnSpPr>
            <p:spPr bwMode="auto">
              <a:xfrm>
                <a:off x="4598195" y="187404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4" name="Straight Connector 643">
                <a:extLst>
                  <a:ext uri="{FF2B5EF4-FFF2-40B4-BE49-F238E27FC236}">
                    <a16:creationId xmlns:a16="http://schemas.microsoft.com/office/drawing/2014/main" id="{6178C3CD-7864-4F12-987B-871EE978DB88}"/>
                  </a:ext>
                </a:extLst>
              </p:cNvPr>
              <p:cNvCxnSpPr/>
              <p:nvPr/>
            </p:nvCxnSpPr>
            <p:spPr bwMode="auto">
              <a:xfrm>
                <a:off x="5095876" y="203596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5" name="Straight Connector 644">
                <a:extLst>
                  <a:ext uri="{FF2B5EF4-FFF2-40B4-BE49-F238E27FC236}">
                    <a16:creationId xmlns:a16="http://schemas.microsoft.com/office/drawing/2014/main" id="{4F57E20A-EF30-4557-AC48-9AA3BA6EE6CA}"/>
                  </a:ext>
                </a:extLst>
              </p:cNvPr>
              <p:cNvCxnSpPr/>
              <p:nvPr/>
            </p:nvCxnSpPr>
            <p:spPr bwMode="auto">
              <a:xfrm>
                <a:off x="5072063" y="202644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6" name="Straight Connector 645">
                <a:extLst>
                  <a:ext uri="{FF2B5EF4-FFF2-40B4-BE49-F238E27FC236}">
                    <a16:creationId xmlns:a16="http://schemas.microsoft.com/office/drawing/2014/main" id="{4A75994B-F41D-455C-A349-29B868224571}"/>
                  </a:ext>
                </a:extLst>
              </p:cNvPr>
              <p:cNvCxnSpPr/>
              <p:nvPr/>
            </p:nvCxnSpPr>
            <p:spPr bwMode="auto">
              <a:xfrm>
                <a:off x="5053012" y="201453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7" name="Straight Connector 646">
                <a:extLst>
                  <a:ext uri="{FF2B5EF4-FFF2-40B4-BE49-F238E27FC236}">
                    <a16:creationId xmlns:a16="http://schemas.microsoft.com/office/drawing/2014/main" id="{8D929AF1-317D-4C7C-B963-070A92C37808}"/>
                  </a:ext>
                </a:extLst>
              </p:cNvPr>
              <p:cNvCxnSpPr/>
              <p:nvPr/>
            </p:nvCxnSpPr>
            <p:spPr bwMode="auto">
              <a:xfrm>
                <a:off x="5036344" y="200501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8" name="Straight Connector 647">
                <a:extLst>
                  <a:ext uri="{FF2B5EF4-FFF2-40B4-BE49-F238E27FC236}">
                    <a16:creationId xmlns:a16="http://schemas.microsoft.com/office/drawing/2014/main" id="{A8985C7C-DBC5-416D-85A6-E5292DF2CE01}"/>
                  </a:ext>
                </a:extLst>
              </p:cNvPr>
              <p:cNvCxnSpPr/>
              <p:nvPr/>
            </p:nvCxnSpPr>
            <p:spPr bwMode="auto">
              <a:xfrm>
                <a:off x="5012532" y="198120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9" name="Straight Connector 648">
                <a:extLst>
                  <a:ext uri="{FF2B5EF4-FFF2-40B4-BE49-F238E27FC236}">
                    <a16:creationId xmlns:a16="http://schemas.microsoft.com/office/drawing/2014/main" id="{A920F649-3B55-4B6E-848C-CD83380B31C2}"/>
                  </a:ext>
                </a:extLst>
              </p:cNvPr>
              <p:cNvCxnSpPr/>
              <p:nvPr/>
            </p:nvCxnSpPr>
            <p:spPr bwMode="auto">
              <a:xfrm>
                <a:off x="4974432" y="197882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0" name="Straight Connector 649">
                <a:extLst>
                  <a:ext uri="{FF2B5EF4-FFF2-40B4-BE49-F238E27FC236}">
                    <a16:creationId xmlns:a16="http://schemas.microsoft.com/office/drawing/2014/main" id="{7F14C40A-5A42-4627-8DCE-044002218F27}"/>
                  </a:ext>
                </a:extLst>
              </p:cNvPr>
              <p:cNvCxnSpPr/>
              <p:nvPr/>
            </p:nvCxnSpPr>
            <p:spPr bwMode="auto">
              <a:xfrm>
                <a:off x="4950620" y="195976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1" name="Straight Connector 650">
                <a:extLst>
                  <a:ext uri="{FF2B5EF4-FFF2-40B4-BE49-F238E27FC236}">
                    <a16:creationId xmlns:a16="http://schemas.microsoft.com/office/drawing/2014/main" id="{98DDD816-FA34-4712-963D-1CD2E4772523}"/>
                  </a:ext>
                </a:extLst>
              </p:cNvPr>
              <p:cNvCxnSpPr/>
              <p:nvPr/>
            </p:nvCxnSpPr>
            <p:spPr bwMode="auto">
              <a:xfrm>
                <a:off x="4917282" y="195500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2" name="Straight Connector 651">
                <a:extLst>
                  <a:ext uri="{FF2B5EF4-FFF2-40B4-BE49-F238E27FC236}">
                    <a16:creationId xmlns:a16="http://schemas.microsoft.com/office/drawing/2014/main" id="{A917FAC2-F67D-4979-A6CE-178D94362909}"/>
                  </a:ext>
                </a:extLst>
              </p:cNvPr>
              <p:cNvCxnSpPr/>
              <p:nvPr/>
            </p:nvCxnSpPr>
            <p:spPr bwMode="auto">
              <a:xfrm>
                <a:off x="4836319" y="195262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3" name="Straight Connector 652">
                <a:extLst>
                  <a:ext uri="{FF2B5EF4-FFF2-40B4-BE49-F238E27FC236}">
                    <a16:creationId xmlns:a16="http://schemas.microsoft.com/office/drawing/2014/main" id="{B40865A5-00B7-4481-8D15-1E9BE0DDDD75}"/>
                  </a:ext>
                </a:extLst>
              </p:cNvPr>
              <p:cNvCxnSpPr/>
              <p:nvPr/>
            </p:nvCxnSpPr>
            <p:spPr bwMode="auto">
              <a:xfrm>
                <a:off x="5350669" y="210264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4" name="Straight Connector 653">
                <a:extLst>
                  <a:ext uri="{FF2B5EF4-FFF2-40B4-BE49-F238E27FC236}">
                    <a16:creationId xmlns:a16="http://schemas.microsoft.com/office/drawing/2014/main" id="{AE24BFBE-8D1A-4585-9F2C-A1816AA903F2}"/>
                  </a:ext>
                </a:extLst>
              </p:cNvPr>
              <p:cNvCxnSpPr/>
              <p:nvPr/>
            </p:nvCxnSpPr>
            <p:spPr bwMode="auto">
              <a:xfrm>
                <a:off x="5193506" y="205025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5" name="Straight Connector 654">
                <a:extLst>
                  <a:ext uri="{FF2B5EF4-FFF2-40B4-BE49-F238E27FC236}">
                    <a16:creationId xmlns:a16="http://schemas.microsoft.com/office/drawing/2014/main" id="{40A07116-2C1B-422E-8376-8839B7416415}"/>
                  </a:ext>
                </a:extLst>
              </p:cNvPr>
              <p:cNvCxnSpPr/>
              <p:nvPr/>
            </p:nvCxnSpPr>
            <p:spPr bwMode="auto">
              <a:xfrm>
                <a:off x="5176838" y="205025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6" name="Straight Connector 655">
                <a:extLst>
                  <a:ext uri="{FF2B5EF4-FFF2-40B4-BE49-F238E27FC236}">
                    <a16:creationId xmlns:a16="http://schemas.microsoft.com/office/drawing/2014/main" id="{ABE0E505-44B8-4878-BCA0-4FEA12A52838}"/>
                  </a:ext>
                </a:extLst>
              </p:cNvPr>
              <p:cNvCxnSpPr/>
              <p:nvPr/>
            </p:nvCxnSpPr>
            <p:spPr bwMode="auto">
              <a:xfrm>
                <a:off x="5269707" y="206454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7" name="Straight Connector 656">
                <a:extLst>
                  <a:ext uri="{FF2B5EF4-FFF2-40B4-BE49-F238E27FC236}">
                    <a16:creationId xmlns:a16="http://schemas.microsoft.com/office/drawing/2014/main" id="{2E7C4F67-3838-4059-85E2-D7B36D02032B}"/>
                  </a:ext>
                </a:extLst>
              </p:cNvPr>
              <p:cNvCxnSpPr/>
              <p:nvPr/>
            </p:nvCxnSpPr>
            <p:spPr bwMode="auto">
              <a:xfrm>
                <a:off x="5281613" y="207406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8" name="Straight Connector 657">
                <a:extLst>
                  <a:ext uri="{FF2B5EF4-FFF2-40B4-BE49-F238E27FC236}">
                    <a16:creationId xmlns:a16="http://schemas.microsoft.com/office/drawing/2014/main" id="{D3E625F4-7306-4C24-85F3-82375D670212}"/>
                  </a:ext>
                </a:extLst>
              </p:cNvPr>
              <p:cNvCxnSpPr/>
              <p:nvPr/>
            </p:nvCxnSpPr>
            <p:spPr bwMode="auto">
              <a:xfrm>
                <a:off x="5253039" y="205978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9" name="Straight Connector 658">
                <a:extLst>
                  <a:ext uri="{FF2B5EF4-FFF2-40B4-BE49-F238E27FC236}">
                    <a16:creationId xmlns:a16="http://schemas.microsoft.com/office/drawing/2014/main" id="{2F190A72-84F0-4D7B-A482-424EEF1CB589}"/>
                  </a:ext>
                </a:extLst>
              </p:cNvPr>
              <p:cNvCxnSpPr/>
              <p:nvPr/>
            </p:nvCxnSpPr>
            <p:spPr bwMode="auto">
              <a:xfrm>
                <a:off x="5303044" y="208835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0" name="Straight Connector 659">
                <a:extLst>
                  <a:ext uri="{FF2B5EF4-FFF2-40B4-BE49-F238E27FC236}">
                    <a16:creationId xmlns:a16="http://schemas.microsoft.com/office/drawing/2014/main" id="{B48DE2D3-89ED-4A2F-A6E2-29A6040F815A}"/>
                  </a:ext>
                </a:extLst>
              </p:cNvPr>
              <p:cNvCxnSpPr/>
              <p:nvPr/>
            </p:nvCxnSpPr>
            <p:spPr bwMode="auto">
              <a:xfrm>
                <a:off x="5291139" y="208121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1" name="Straight Connector 660">
                <a:extLst>
                  <a:ext uri="{FF2B5EF4-FFF2-40B4-BE49-F238E27FC236}">
                    <a16:creationId xmlns:a16="http://schemas.microsoft.com/office/drawing/2014/main" id="{C71EA160-65B8-4BA6-8233-A160E5222766}"/>
                  </a:ext>
                </a:extLst>
              </p:cNvPr>
              <p:cNvCxnSpPr/>
              <p:nvPr/>
            </p:nvCxnSpPr>
            <p:spPr bwMode="auto">
              <a:xfrm>
                <a:off x="5310188" y="209788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2" name="Straight Connector 661">
                <a:extLst>
                  <a:ext uri="{FF2B5EF4-FFF2-40B4-BE49-F238E27FC236}">
                    <a16:creationId xmlns:a16="http://schemas.microsoft.com/office/drawing/2014/main" id="{46D28FF1-B6A0-4830-BBDE-F650D78688B5}"/>
                  </a:ext>
                </a:extLst>
              </p:cNvPr>
              <p:cNvCxnSpPr/>
              <p:nvPr/>
            </p:nvCxnSpPr>
            <p:spPr bwMode="auto">
              <a:xfrm>
                <a:off x="5329237" y="210026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3" name="Straight Connector 662">
                <a:extLst>
                  <a:ext uri="{FF2B5EF4-FFF2-40B4-BE49-F238E27FC236}">
                    <a16:creationId xmlns:a16="http://schemas.microsoft.com/office/drawing/2014/main" id="{09493A32-42A9-42C6-AD89-B2E10EDA843C}"/>
                  </a:ext>
                </a:extLst>
              </p:cNvPr>
              <p:cNvCxnSpPr/>
              <p:nvPr/>
            </p:nvCxnSpPr>
            <p:spPr bwMode="auto">
              <a:xfrm>
                <a:off x="5695951" y="226457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4" name="Straight Connector 663">
                <a:extLst>
                  <a:ext uri="{FF2B5EF4-FFF2-40B4-BE49-F238E27FC236}">
                    <a16:creationId xmlns:a16="http://schemas.microsoft.com/office/drawing/2014/main" id="{F0485FF9-273B-4CA6-9F17-C5043D12BE4A}"/>
                  </a:ext>
                </a:extLst>
              </p:cNvPr>
              <p:cNvCxnSpPr/>
              <p:nvPr/>
            </p:nvCxnSpPr>
            <p:spPr bwMode="auto">
              <a:xfrm>
                <a:off x="6122194" y="252650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5" name="Straight Connector 664">
                <a:extLst>
                  <a:ext uri="{FF2B5EF4-FFF2-40B4-BE49-F238E27FC236}">
                    <a16:creationId xmlns:a16="http://schemas.microsoft.com/office/drawing/2014/main" id="{4FC933FD-7CD1-4838-9556-9731FBC36EB2}"/>
                  </a:ext>
                </a:extLst>
              </p:cNvPr>
              <p:cNvCxnSpPr/>
              <p:nvPr/>
            </p:nvCxnSpPr>
            <p:spPr bwMode="auto">
              <a:xfrm>
                <a:off x="5553075" y="212883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6" name="Straight Connector 665">
                <a:extLst>
                  <a:ext uri="{FF2B5EF4-FFF2-40B4-BE49-F238E27FC236}">
                    <a16:creationId xmlns:a16="http://schemas.microsoft.com/office/drawing/2014/main" id="{A8F647E8-F9AA-43CD-853E-AAF347B5B858}"/>
                  </a:ext>
                </a:extLst>
              </p:cNvPr>
              <p:cNvCxnSpPr/>
              <p:nvPr/>
            </p:nvCxnSpPr>
            <p:spPr bwMode="auto">
              <a:xfrm>
                <a:off x="6098382" y="252412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7" name="Straight Connector 666">
                <a:extLst>
                  <a:ext uri="{FF2B5EF4-FFF2-40B4-BE49-F238E27FC236}">
                    <a16:creationId xmlns:a16="http://schemas.microsoft.com/office/drawing/2014/main" id="{4E6C9AB9-05BF-478E-B9A0-7AECC5F79CD0}"/>
                  </a:ext>
                </a:extLst>
              </p:cNvPr>
              <p:cNvCxnSpPr/>
              <p:nvPr/>
            </p:nvCxnSpPr>
            <p:spPr bwMode="auto">
              <a:xfrm>
                <a:off x="6026945" y="247888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8" name="Straight Connector 667">
                <a:extLst>
                  <a:ext uri="{FF2B5EF4-FFF2-40B4-BE49-F238E27FC236}">
                    <a16:creationId xmlns:a16="http://schemas.microsoft.com/office/drawing/2014/main" id="{65974095-5A20-4161-A427-C44816160A61}"/>
                  </a:ext>
                </a:extLst>
              </p:cNvPr>
              <p:cNvCxnSpPr/>
              <p:nvPr/>
            </p:nvCxnSpPr>
            <p:spPr bwMode="auto">
              <a:xfrm>
                <a:off x="5950745" y="243125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9" name="Straight Connector 668">
                <a:extLst>
                  <a:ext uri="{FF2B5EF4-FFF2-40B4-BE49-F238E27FC236}">
                    <a16:creationId xmlns:a16="http://schemas.microsoft.com/office/drawing/2014/main" id="{2A5BE92F-6177-4A48-B3D6-E69BF90F287A}"/>
                  </a:ext>
                </a:extLst>
              </p:cNvPr>
              <p:cNvCxnSpPr/>
              <p:nvPr/>
            </p:nvCxnSpPr>
            <p:spPr bwMode="auto">
              <a:xfrm>
                <a:off x="5857876" y="227647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0" name="Straight Connector 669">
                <a:extLst>
                  <a:ext uri="{FF2B5EF4-FFF2-40B4-BE49-F238E27FC236}">
                    <a16:creationId xmlns:a16="http://schemas.microsoft.com/office/drawing/2014/main" id="{453A6677-8DF7-4F7B-BB42-8C421AAF7B44}"/>
                  </a:ext>
                </a:extLst>
              </p:cNvPr>
              <p:cNvCxnSpPr/>
              <p:nvPr/>
            </p:nvCxnSpPr>
            <p:spPr bwMode="auto">
              <a:xfrm>
                <a:off x="5376864" y="210502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1" name="Straight Connector 670">
                <a:extLst>
                  <a:ext uri="{FF2B5EF4-FFF2-40B4-BE49-F238E27FC236}">
                    <a16:creationId xmlns:a16="http://schemas.microsoft.com/office/drawing/2014/main" id="{AF4730BE-DC2A-4224-8FC1-AB81AEF7E58B}"/>
                  </a:ext>
                </a:extLst>
              </p:cNvPr>
              <p:cNvCxnSpPr/>
              <p:nvPr/>
            </p:nvCxnSpPr>
            <p:spPr bwMode="auto">
              <a:xfrm>
                <a:off x="5841207" y="22764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2" name="Straight Connector 671">
                <a:extLst>
                  <a:ext uri="{FF2B5EF4-FFF2-40B4-BE49-F238E27FC236}">
                    <a16:creationId xmlns:a16="http://schemas.microsoft.com/office/drawing/2014/main" id="{6F84DC53-0450-4533-9AA8-73CD7F11EA82}"/>
                  </a:ext>
                </a:extLst>
              </p:cNvPr>
              <p:cNvCxnSpPr/>
              <p:nvPr/>
            </p:nvCxnSpPr>
            <p:spPr bwMode="auto">
              <a:xfrm>
                <a:off x="5712619" y="226695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3" name="Straight Connector 672">
                <a:extLst>
                  <a:ext uri="{FF2B5EF4-FFF2-40B4-BE49-F238E27FC236}">
                    <a16:creationId xmlns:a16="http://schemas.microsoft.com/office/drawing/2014/main" id="{DAE8638C-49E2-4852-8CD6-4A2A285ABC28}"/>
                  </a:ext>
                </a:extLst>
              </p:cNvPr>
              <p:cNvCxnSpPr/>
              <p:nvPr/>
            </p:nvCxnSpPr>
            <p:spPr bwMode="auto">
              <a:xfrm>
                <a:off x="5624513" y="2193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4" name="Straight Connector 673">
                <a:extLst>
                  <a:ext uri="{FF2B5EF4-FFF2-40B4-BE49-F238E27FC236}">
                    <a16:creationId xmlns:a16="http://schemas.microsoft.com/office/drawing/2014/main" id="{3FEA32AF-904A-47FF-B3A0-F2D174C1A2CD}"/>
                  </a:ext>
                </a:extLst>
              </p:cNvPr>
              <p:cNvCxnSpPr/>
              <p:nvPr/>
            </p:nvCxnSpPr>
            <p:spPr bwMode="auto">
              <a:xfrm>
                <a:off x="5457826" y="212169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5" name="Straight Connector 674">
                <a:extLst>
                  <a:ext uri="{FF2B5EF4-FFF2-40B4-BE49-F238E27FC236}">
                    <a16:creationId xmlns:a16="http://schemas.microsoft.com/office/drawing/2014/main" id="{37FF99F4-8875-4703-BE26-7246129F39CA}"/>
                  </a:ext>
                </a:extLst>
              </p:cNvPr>
              <p:cNvCxnSpPr/>
              <p:nvPr/>
            </p:nvCxnSpPr>
            <p:spPr bwMode="auto">
              <a:xfrm>
                <a:off x="5398295" y="210978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6" name="Straight Connector 675">
                <a:extLst>
                  <a:ext uri="{FF2B5EF4-FFF2-40B4-BE49-F238E27FC236}">
                    <a16:creationId xmlns:a16="http://schemas.microsoft.com/office/drawing/2014/main" id="{6EBDCD0B-94CE-4F0F-ADDC-2632619F1024}"/>
                  </a:ext>
                </a:extLst>
              </p:cNvPr>
              <p:cNvCxnSpPr/>
              <p:nvPr/>
            </p:nvCxnSpPr>
            <p:spPr bwMode="auto">
              <a:xfrm>
                <a:off x="5422107" y="212169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7" name="Straight Connector 676">
                <a:extLst>
                  <a:ext uri="{FF2B5EF4-FFF2-40B4-BE49-F238E27FC236}">
                    <a16:creationId xmlns:a16="http://schemas.microsoft.com/office/drawing/2014/main" id="{AFC7BCBF-C482-4C25-8FDF-7C861CDDE66B}"/>
                  </a:ext>
                </a:extLst>
              </p:cNvPr>
              <p:cNvCxnSpPr/>
              <p:nvPr/>
            </p:nvCxnSpPr>
            <p:spPr bwMode="auto">
              <a:xfrm>
                <a:off x="5476875" y="21240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8" name="Straight Connector 677">
                <a:extLst>
                  <a:ext uri="{FF2B5EF4-FFF2-40B4-BE49-F238E27FC236}">
                    <a16:creationId xmlns:a16="http://schemas.microsoft.com/office/drawing/2014/main" id="{166C9863-0A96-44B9-9C12-9BE3F762F1DA}"/>
                  </a:ext>
                </a:extLst>
              </p:cNvPr>
              <p:cNvCxnSpPr/>
              <p:nvPr/>
            </p:nvCxnSpPr>
            <p:spPr bwMode="auto">
              <a:xfrm>
                <a:off x="5436395" y="212169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9" name="Straight Connector 678">
                <a:extLst>
                  <a:ext uri="{FF2B5EF4-FFF2-40B4-BE49-F238E27FC236}">
                    <a16:creationId xmlns:a16="http://schemas.microsoft.com/office/drawing/2014/main" id="{5FF8347B-3386-4F3B-BCD6-95BDF8608AFF}"/>
                  </a:ext>
                </a:extLst>
              </p:cNvPr>
              <p:cNvCxnSpPr/>
              <p:nvPr/>
            </p:nvCxnSpPr>
            <p:spPr bwMode="auto">
              <a:xfrm>
                <a:off x="5519738" y="212883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0" name="Straight Connector 679">
                <a:extLst>
                  <a:ext uri="{FF2B5EF4-FFF2-40B4-BE49-F238E27FC236}">
                    <a16:creationId xmlns:a16="http://schemas.microsoft.com/office/drawing/2014/main" id="{C5AEED6C-CAAD-4666-809A-19FC569447B1}"/>
                  </a:ext>
                </a:extLst>
              </p:cNvPr>
              <p:cNvCxnSpPr/>
              <p:nvPr/>
            </p:nvCxnSpPr>
            <p:spPr bwMode="auto">
              <a:xfrm>
                <a:off x="5498307" y="21240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1" name="Straight Connector 680">
                <a:extLst>
                  <a:ext uri="{FF2B5EF4-FFF2-40B4-BE49-F238E27FC236}">
                    <a16:creationId xmlns:a16="http://schemas.microsoft.com/office/drawing/2014/main" id="{E40BD45D-F65F-450E-8E90-8B89E0F9DED4}"/>
                  </a:ext>
                </a:extLst>
              </p:cNvPr>
              <p:cNvCxnSpPr/>
              <p:nvPr/>
            </p:nvCxnSpPr>
            <p:spPr bwMode="auto">
              <a:xfrm>
                <a:off x="5562600" y="213360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2" name="Straight Connector 681">
                <a:extLst>
                  <a:ext uri="{FF2B5EF4-FFF2-40B4-BE49-F238E27FC236}">
                    <a16:creationId xmlns:a16="http://schemas.microsoft.com/office/drawing/2014/main" id="{747AA9F8-910C-40B8-9F81-F0C68D0E95F6}"/>
                  </a:ext>
                </a:extLst>
              </p:cNvPr>
              <p:cNvCxnSpPr/>
              <p:nvPr/>
            </p:nvCxnSpPr>
            <p:spPr bwMode="auto">
              <a:xfrm>
                <a:off x="5536407" y="21240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3" name="Straight Connector 682">
                <a:extLst>
                  <a:ext uri="{FF2B5EF4-FFF2-40B4-BE49-F238E27FC236}">
                    <a16:creationId xmlns:a16="http://schemas.microsoft.com/office/drawing/2014/main" id="{0E08155E-AC5D-481D-B7F5-DFE95467E1DD}"/>
                  </a:ext>
                </a:extLst>
              </p:cNvPr>
              <p:cNvCxnSpPr/>
              <p:nvPr/>
            </p:nvCxnSpPr>
            <p:spPr bwMode="auto">
              <a:xfrm>
                <a:off x="5634039" y="219789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4" name="Straight Connector 683">
                <a:extLst>
                  <a:ext uri="{FF2B5EF4-FFF2-40B4-BE49-F238E27FC236}">
                    <a16:creationId xmlns:a16="http://schemas.microsoft.com/office/drawing/2014/main" id="{C02F8447-A084-42D7-A477-DF795909B517}"/>
                  </a:ext>
                </a:extLst>
              </p:cNvPr>
              <p:cNvCxnSpPr/>
              <p:nvPr/>
            </p:nvCxnSpPr>
            <p:spPr bwMode="auto">
              <a:xfrm>
                <a:off x="5824538" y="227647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5" name="Straight Connector 684">
                <a:extLst>
                  <a:ext uri="{FF2B5EF4-FFF2-40B4-BE49-F238E27FC236}">
                    <a16:creationId xmlns:a16="http://schemas.microsoft.com/office/drawing/2014/main" id="{48E82A99-F71C-4358-912E-3D69BB5F4110}"/>
                  </a:ext>
                </a:extLst>
              </p:cNvPr>
              <p:cNvCxnSpPr/>
              <p:nvPr/>
            </p:nvCxnSpPr>
            <p:spPr bwMode="auto">
              <a:xfrm>
                <a:off x="5807869" y="22764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6" name="Straight Connector 685">
                <a:extLst>
                  <a:ext uri="{FF2B5EF4-FFF2-40B4-BE49-F238E27FC236}">
                    <a16:creationId xmlns:a16="http://schemas.microsoft.com/office/drawing/2014/main" id="{25582BDE-7118-4E9E-BDC3-534EF52109C0}"/>
                  </a:ext>
                </a:extLst>
              </p:cNvPr>
              <p:cNvCxnSpPr/>
              <p:nvPr/>
            </p:nvCxnSpPr>
            <p:spPr bwMode="auto">
              <a:xfrm>
                <a:off x="5774532" y="227409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7" name="Straight Connector 686">
                <a:extLst>
                  <a:ext uri="{FF2B5EF4-FFF2-40B4-BE49-F238E27FC236}">
                    <a16:creationId xmlns:a16="http://schemas.microsoft.com/office/drawing/2014/main" id="{C877CD6E-0CBC-4198-8728-9773050CD57C}"/>
                  </a:ext>
                </a:extLst>
              </p:cNvPr>
              <p:cNvCxnSpPr/>
              <p:nvPr/>
            </p:nvCxnSpPr>
            <p:spPr bwMode="auto">
              <a:xfrm>
                <a:off x="5617369" y="217884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8" name="Straight Connector 687">
                <a:extLst>
                  <a:ext uri="{FF2B5EF4-FFF2-40B4-BE49-F238E27FC236}">
                    <a16:creationId xmlns:a16="http://schemas.microsoft.com/office/drawing/2014/main" id="{9ED55CA7-59B3-4D07-850D-7485B5C67A1F}"/>
                  </a:ext>
                </a:extLst>
              </p:cNvPr>
              <p:cNvCxnSpPr/>
              <p:nvPr/>
            </p:nvCxnSpPr>
            <p:spPr bwMode="auto">
              <a:xfrm>
                <a:off x="5569745" y="21383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9" name="Straight Connector 688">
                <a:extLst>
                  <a:ext uri="{FF2B5EF4-FFF2-40B4-BE49-F238E27FC236}">
                    <a16:creationId xmlns:a16="http://schemas.microsoft.com/office/drawing/2014/main" id="{6098F664-99E6-41CD-A228-626547420CED}"/>
                  </a:ext>
                </a:extLst>
              </p:cNvPr>
              <p:cNvCxnSpPr/>
              <p:nvPr/>
            </p:nvCxnSpPr>
            <p:spPr bwMode="auto">
              <a:xfrm>
                <a:off x="5593557" y="215503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0" name="Straight Connector 689">
                <a:extLst>
                  <a:ext uri="{FF2B5EF4-FFF2-40B4-BE49-F238E27FC236}">
                    <a16:creationId xmlns:a16="http://schemas.microsoft.com/office/drawing/2014/main" id="{794553CD-CF11-4315-B998-2FACEB69DC7E}"/>
                  </a:ext>
                </a:extLst>
              </p:cNvPr>
              <p:cNvCxnSpPr/>
              <p:nvPr/>
            </p:nvCxnSpPr>
            <p:spPr bwMode="auto">
              <a:xfrm>
                <a:off x="5581652" y="214550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1" name="Straight Connector 690">
                <a:extLst>
                  <a:ext uri="{FF2B5EF4-FFF2-40B4-BE49-F238E27FC236}">
                    <a16:creationId xmlns:a16="http://schemas.microsoft.com/office/drawing/2014/main" id="{8B69ECA6-F146-419F-B09A-F9A61C40A46D}"/>
                  </a:ext>
                </a:extLst>
              </p:cNvPr>
              <p:cNvCxnSpPr/>
              <p:nvPr/>
            </p:nvCxnSpPr>
            <p:spPr bwMode="auto">
              <a:xfrm>
                <a:off x="5679281" y="223837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2" name="Straight Connector 691">
                <a:extLst>
                  <a:ext uri="{FF2B5EF4-FFF2-40B4-BE49-F238E27FC236}">
                    <a16:creationId xmlns:a16="http://schemas.microsoft.com/office/drawing/2014/main" id="{7CA3DD89-D9EE-4C80-A930-9E1B09346716}"/>
                  </a:ext>
                </a:extLst>
              </p:cNvPr>
              <p:cNvCxnSpPr/>
              <p:nvPr/>
            </p:nvCxnSpPr>
            <p:spPr bwMode="auto">
              <a:xfrm>
                <a:off x="5605463" y="216931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3" name="Straight Connector 692">
                <a:extLst>
                  <a:ext uri="{FF2B5EF4-FFF2-40B4-BE49-F238E27FC236}">
                    <a16:creationId xmlns:a16="http://schemas.microsoft.com/office/drawing/2014/main" id="{D79ACF34-3C3A-424F-95AD-B519AF323075}"/>
                  </a:ext>
                </a:extLst>
              </p:cNvPr>
              <p:cNvCxnSpPr/>
              <p:nvPr/>
            </p:nvCxnSpPr>
            <p:spPr bwMode="auto">
              <a:xfrm>
                <a:off x="6562726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4" name="Straight Connector 693">
                <a:extLst>
                  <a:ext uri="{FF2B5EF4-FFF2-40B4-BE49-F238E27FC236}">
                    <a16:creationId xmlns:a16="http://schemas.microsoft.com/office/drawing/2014/main" id="{471DC4E5-7B47-4F11-B080-EF3ECF5A7152}"/>
                  </a:ext>
                </a:extLst>
              </p:cNvPr>
              <p:cNvCxnSpPr/>
              <p:nvPr/>
            </p:nvCxnSpPr>
            <p:spPr bwMode="auto">
              <a:xfrm>
                <a:off x="6150769" y="253126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5" name="Straight Connector 694">
                <a:extLst>
                  <a:ext uri="{FF2B5EF4-FFF2-40B4-BE49-F238E27FC236}">
                    <a16:creationId xmlns:a16="http://schemas.microsoft.com/office/drawing/2014/main" id="{216912D1-88BC-49AB-9A4E-87B602E02EAD}"/>
                  </a:ext>
                </a:extLst>
              </p:cNvPr>
              <p:cNvCxnSpPr/>
              <p:nvPr/>
            </p:nvCxnSpPr>
            <p:spPr bwMode="auto">
              <a:xfrm>
                <a:off x="6138862" y="252650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6" name="Straight Connector 695">
                <a:extLst>
                  <a:ext uri="{FF2B5EF4-FFF2-40B4-BE49-F238E27FC236}">
                    <a16:creationId xmlns:a16="http://schemas.microsoft.com/office/drawing/2014/main" id="{897E5186-D6E2-4123-AD86-5FADE3D00C1C}"/>
                  </a:ext>
                </a:extLst>
              </p:cNvPr>
              <p:cNvCxnSpPr/>
              <p:nvPr/>
            </p:nvCxnSpPr>
            <p:spPr bwMode="auto">
              <a:xfrm>
                <a:off x="6176963" y="254079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7" name="Straight Connector 696">
                <a:extLst>
                  <a:ext uri="{FF2B5EF4-FFF2-40B4-BE49-F238E27FC236}">
                    <a16:creationId xmlns:a16="http://schemas.microsoft.com/office/drawing/2014/main" id="{F26C4EBD-0E47-4BA6-BA7C-FBF099164073}"/>
                  </a:ext>
                </a:extLst>
              </p:cNvPr>
              <p:cNvCxnSpPr/>
              <p:nvPr/>
            </p:nvCxnSpPr>
            <p:spPr bwMode="auto">
              <a:xfrm>
                <a:off x="6215063" y="254079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8" name="Straight Connector 697">
                <a:extLst>
                  <a:ext uri="{FF2B5EF4-FFF2-40B4-BE49-F238E27FC236}">
                    <a16:creationId xmlns:a16="http://schemas.microsoft.com/office/drawing/2014/main" id="{90116B54-AD0B-4742-9837-BC9DEB8928BE}"/>
                  </a:ext>
                </a:extLst>
              </p:cNvPr>
              <p:cNvCxnSpPr/>
              <p:nvPr/>
            </p:nvCxnSpPr>
            <p:spPr bwMode="auto">
              <a:xfrm>
                <a:off x="6200776" y="253841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9" name="Straight Connector 698">
                <a:extLst>
                  <a:ext uri="{FF2B5EF4-FFF2-40B4-BE49-F238E27FC236}">
                    <a16:creationId xmlns:a16="http://schemas.microsoft.com/office/drawing/2014/main" id="{326A91E8-80F6-4C62-96C2-5371AA0DB436}"/>
                  </a:ext>
                </a:extLst>
              </p:cNvPr>
              <p:cNvCxnSpPr/>
              <p:nvPr/>
            </p:nvCxnSpPr>
            <p:spPr bwMode="auto">
              <a:xfrm>
                <a:off x="6388894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0" name="Straight Connector 699">
                <a:extLst>
                  <a:ext uri="{FF2B5EF4-FFF2-40B4-BE49-F238E27FC236}">
                    <a16:creationId xmlns:a16="http://schemas.microsoft.com/office/drawing/2014/main" id="{6064E69A-3BE8-423E-8BA8-F06C2941E6E8}"/>
                  </a:ext>
                </a:extLst>
              </p:cNvPr>
              <p:cNvCxnSpPr/>
              <p:nvPr/>
            </p:nvCxnSpPr>
            <p:spPr bwMode="auto">
              <a:xfrm>
                <a:off x="6412707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1" name="Straight Connector 700">
                <a:extLst>
                  <a:ext uri="{FF2B5EF4-FFF2-40B4-BE49-F238E27FC236}">
                    <a16:creationId xmlns:a16="http://schemas.microsoft.com/office/drawing/2014/main" id="{0AA30E45-094E-48A0-9B54-36A0E631844C}"/>
                  </a:ext>
                </a:extLst>
              </p:cNvPr>
              <p:cNvCxnSpPr/>
              <p:nvPr/>
            </p:nvCxnSpPr>
            <p:spPr bwMode="auto">
              <a:xfrm>
                <a:off x="6426994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2" name="Straight Connector 701">
                <a:extLst>
                  <a:ext uri="{FF2B5EF4-FFF2-40B4-BE49-F238E27FC236}">
                    <a16:creationId xmlns:a16="http://schemas.microsoft.com/office/drawing/2014/main" id="{054D7E18-38C5-49E4-A264-9B1400DB5330}"/>
                  </a:ext>
                </a:extLst>
              </p:cNvPr>
              <p:cNvCxnSpPr/>
              <p:nvPr/>
            </p:nvCxnSpPr>
            <p:spPr bwMode="auto">
              <a:xfrm>
                <a:off x="6486525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3" name="Straight Connector 702">
                <a:extLst>
                  <a:ext uri="{FF2B5EF4-FFF2-40B4-BE49-F238E27FC236}">
                    <a16:creationId xmlns:a16="http://schemas.microsoft.com/office/drawing/2014/main" id="{C1AEF550-2C35-4FD8-B20E-E6C6E0C2E789}"/>
                  </a:ext>
                </a:extLst>
              </p:cNvPr>
              <p:cNvCxnSpPr/>
              <p:nvPr/>
            </p:nvCxnSpPr>
            <p:spPr bwMode="auto">
              <a:xfrm>
                <a:off x="6536533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4" name="Straight Connector 703">
                <a:extLst>
                  <a:ext uri="{FF2B5EF4-FFF2-40B4-BE49-F238E27FC236}">
                    <a16:creationId xmlns:a16="http://schemas.microsoft.com/office/drawing/2014/main" id="{BB770522-EFA1-49BB-A2F7-50FD50692B75}"/>
                  </a:ext>
                </a:extLst>
              </p:cNvPr>
              <p:cNvCxnSpPr/>
              <p:nvPr/>
            </p:nvCxnSpPr>
            <p:spPr bwMode="auto">
              <a:xfrm>
                <a:off x="6334126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5" name="Straight Connector 704">
                <a:extLst>
                  <a:ext uri="{FF2B5EF4-FFF2-40B4-BE49-F238E27FC236}">
                    <a16:creationId xmlns:a16="http://schemas.microsoft.com/office/drawing/2014/main" id="{99DA69E8-4C5C-4AF7-806F-50DBEF9A0580}"/>
                  </a:ext>
                </a:extLst>
              </p:cNvPr>
              <p:cNvCxnSpPr/>
              <p:nvPr/>
            </p:nvCxnSpPr>
            <p:spPr bwMode="auto">
              <a:xfrm>
                <a:off x="6981826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6" name="Straight Connector 705">
                <a:extLst>
                  <a:ext uri="{FF2B5EF4-FFF2-40B4-BE49-F238E27FC236}">
                    <a16:creationId xmlns:a16="http://schemas.microsoft.com/office/drawing/2014/main" id="{4EF295BF-1E78-4CF9-89D9-06D904A1158D}"/>
                  </a:ext>
                </a:extLst>
              </p:cNvPr>
              <p:cNvCxnSpPr/>
              <p:nvPr/>
            </p:nvCxnSpPr>
            <p:spPr bwMode="auto">
              <a:xfrm>
                <a:off x="6346032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7" name="Straight Connector 706">
                <a:extLst>
                  <a:ext uri="{FF2B5EF4-FFF2-40B4-BE49-F238E27FC236}">
                    <a16:creationId xmlns:a16="http://schemas.microsoft.com/office/drawing/2014/main" id="{9FD35326-A305-4616-A17A-D522E7C7A630}"/>
                  </a:ext>
                </a:extLst>
              </p:cNvPr>
              <p:cNvCxnSpPr/>
              <p:nvPr/>
            </p:nvCxnSpPr>
            <p:spPr bwMode="auto">
              <a:xfrm>
                <a:off x="6255545" y="254317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8" name="Straight Connector 707">
                <a:extLst>
                  <a:ext uri="{FF2B5EF4-FFF2-40B4-BE49-F238E27FC236}">
                    <a16:creationId xmlns:a16="http://schemas.microsoft.com/office/drawing/2014/main" id="{CB5B79F6-11BA-444F-8B86-91C82EE7F322}"/>
                  </a:ext>
                </a:extLst>
              </p:cNvPr>
              <p:cNvCxnSpPr/>
              <p:nvPr/>
            </p:nvCxnSpPr>
            <p:spPr bwMode="auto">
              <a:xfrm>
                <a:off x="6231733" y="253603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9" name="Straight Connector 708">
                <a:extLst>
                  <a:ext uri="{FF2B5EF4-FFF2-40B4-BE49-F238E27FC236}">
                    <a16:creationId xmlns:a16="http://schemas.microsoft.com/office/drawing/2014/main" id="{9F2DD7B8-E449-4E7B-8A7E-92027E98E8D4}"/>
                  </a:ext>
                </a:extLst>
              </p:cNvPr>
              <p:cNvCxnSpPr/>
              <p:nvPr/>
            </p:nvCxnSpPr>
            <p:spPr bwMode="auto">
              <a:xfrm>
                <a:off x="6369844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0" name="Straight Connector 709">
                <a:extLst>
                  <a:ext uri="{FF2B5EF4-FFF2-40B4-BE49-F238E27FC236}">
                    <a16:creationId xmlns:a16="http://schemas.microsoft.com/office/drawing/2014/main" id="{FA99A4B3-B941-425F-9CF2-E0812B4C3ADD}"/>
                  </a:ext>
                </a:extLst>
              </p:cNvPr>
              <p:cNvCxnSpPr/>
              <p:nvPr/>
            </p:nvCxnSpPr>
            <p:spPr bwMode="auto">
              <a:xfrm>
                <a:off x="6441283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1" name="Straight Connector 710">
                <a:extLst>
                  <a:ext uri="{FF2B5EF4-FFF2-40B4-BE49-F238E27FC236}">
                    <a16:creationId xmlns:a16="http://schemas.microsoft.com/office/drawing/2014/main" id="{3E643BE2-6ABC-429A-A971-597C2E054183}"/>
                  </a:ext>
                </a:extLst>
              </p:cNvPr>
              <p:cNvCxnSpPr/>
              <p:nvPr/>
            </p:nvCxnSpPr>
            <p:spPr bwMode="auto">
              <a:xfrm>
                <a:off x="6462713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2" name="Straight Connector 711">
                <a:extLst>
                  <a:ext uri="{FF2B5EF4-FFF2-40B4-BE49-F238E27FC236}">
                    <a16:creationId xmlns:a16="http://schemas.microsoft.com/office/drawing/2014/main" id="{4839FE32-4263-43BB-80B6-47624C3BE385}"/>
                  </a:ext>
                </a:extLst>
              </p:cNvPr>
              <p:cNvCxnSpPr/>
              <p:nvPr/>
            </p:nvCxnSpPr>
            <p:spPr bwMode="auto">
              <a:xfrm>
                <a:off x="6500813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3" name="Straight Connector 712">
                <a:extLst>
                  <a:ext uri="{FF2B5EF4-FFF2-40B4-BE49-F238E27FC236}">
                    <a16:creationId xmlns:a16="http://schemas.microsoft.com/office/drawing/2014/main" id="{D6C27631-C74D-48DF-8FE8-9C57598009D5}"/>
                  </a:ext>
                </a:extLst>
              </p:cNvPr>
              <p:cNvCxnSpPr/>
              <p:nvPr/>
            </p:nvCxnSpPr>
            <p:spPr bwMode="auto">
              <a:xfrm>
                <a:off x="6824663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4" name="Straight Connector 713">
                <a:extLst>
                  <a:ext uri="{FF2B5EF4-FFF2-40B4-BE49-F238E27FC236}">
                    <a16:creationId xmlns:a16="http://schemas.microsoft.com/office/drawing/2014/main" id="{9DACA26D-1CC6-4BD4-B6D2-01348446D0A4}"/>
                  </a:ext>
                </a:extLst>
              </p:cNvPr>
              <p:cNvCxnSpPr/>
              <p:nvPr/>
            </p:nvCxnSpPr>
            <p:spPr bwMode="auto">
              <a:xfrm>
                <a:off x="6579394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5" name="Straight Connector 714">
                <a:extLst>
                  <a:ext uri="{FF2B5EF4-FFF2-40B4-BE49-F238E27FC236}">
                    <a16:creationId xmlns:a16="http://schemas.microsoft.com/office/drawing/2014/main" id="{19B3186F-522A-4B3A-9D4E-794CA2F91E18}"/>
                  </a:ext>
                </a:extLst>
              </p:cNvPr>
              <p:cNvCxnSpPr/>
              <p:nvPr/>
            </p:nvCxnSpPr>
            <p:spPr bwMode="auto">
              <a:xfrm>
                <a:off x="6603206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6" name="Straight Connector 715">
                <a:extLst>
                  <a:ext uri="{FF2B5EF4-FFF2-40B4-BE49-F238E27FC236}">
                    <a16:creationId xmlns:a16="http://schemas.microsoft.com/office/drawing/2014/main" id="{39D69D53-8763-45F7-9CA8-66E68E99C050}"/>
                  </a:ext>
                </a:extLst>
              </p:cNvPr>
              <p:cNvCxnSpPr/>
              <p:nvPr/>
            </p:nvCxnSpPr>
            <p:spPr bwMode="auto">
              <a:xfrm>
                <a:off x="6665118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7" name="Straight Connector 716">
                <a:extLst>
                  <a:ext uri="{FF2B5EF4-FFF2-40B4-BE49-F238E27FC236}">
                    <a16:creationId xmlns:a16="http://schemas.microsoft.com/office/drawing/2014/main" id="{A77E7236-5973-4E73-8877-54BBE512AC51}"/>
                  </a:ext>
                </a:extLst>
              </p:cNvPr>
              <p:cNvCxnSpPr/>
              <p:nvPr/>
            </p:nvCxnSpPr>
            <p:spPr bwMode="auto">
              <a:xfrm>
                <a:off x="6686550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8" name="Straight Connector 717">
                <a:extLst>
                  <a:ext uri="{FF2B5EF4-FFF2-40B4-BE49-F238E27FC236}">
                    <a16:creationId xmlns:a16="http://schemas.microsoft.com/office/drawing/2014/main" id="{C0B3239F-5066-4EDF-BC72-13DC4559B8BB}"/>
                  </a:ext>
                </a:extLst>
              </p:cNvPr>
              <p:cNvCxnSpPr/>
              <p:nvPr/>
            </p:nvCxnSpPr>
            <p:spPr bwMode="auto">
              <a:xfrm>
                <a:off x="6712743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9" name="Straight Connector 718">
                <a:extLst>
                  <a:ext uri="{FF2B5EF4-FFF2-40B4-BE49-F238E27FC236}">
                    <a16:creationId xmlns:a16="http://schemas.microsoft.com/office/drawing/2014/main" id="{DFE2CDFD-1C1F-441A-9539-C98011786790}"/>
                  </a:ext>
                </a:extLst>
              </p:cNvPr>
              <p:cNvCxnSpPr/>
              <p:nvPr/>
            </p:nvCxnSpPr>
            <p:spPr bwMode="auto">
              <a:xfrm>
                <a:off x="6729412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0" name="Straight Connector 719">
                <a:extLst>
                  <a:ext uri="{FF2B5EF4-FFF2-40B4-BE49-F238E27FC236}">
                    <a16:creationId xmlns:a16="http://schemas.microsoft.com/office/drawing/2014/main" id="{CEE8CAB0-FA2F-4826-A3BB-9E5A0D26DB7F}"/>
                  </a:ext>
                </a:extLst>
              </p:cNvPr>
              <p:cNvCxnSpPr/>
              <p:nvPr/>
            </p:nvCxnSpPr>
            <p:spPr bwMode="auto">
              <a:xfrm>
                <a:off x="6750844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1" name="Straight Connector 720">
                <a:extLst>
                  <a:ext uri="{FF2B5EF4-FFF2-40B4-BE49-F238E27FC236}">
                    <a16:creationId xmlns:a16="http://schemas.microsoft.com/office/drawing/2014/main" id="{6F84FD3C-36E7-4C11-8433-271B487DEB81}"/>
                  </a:ext>
                </a:extLst>
              </p:cNvPr>
              <p:cNvCxnSpPr/>
              <p:nvPr/>
            </p:nvCxnSpPr>
            <p:spPr bwMode="auto">
              <a:xfrm>
                <a:off x="6755606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2" name="Straight Connector 721">
                <a:extLst>
                  <a:ext uri="{FF2B5EF4-FFF2-40B4-BE49-F238E27FC236}">
                    <a16:creationId xmlns:a16="http://schemas.microsoft.com/office/drawing/2014/main" id="{21B9CA0B-6071-46DC-ABBB-9D7B445F7F66}"/>
                  </a:ext>
                </a:extLst>
              </p:cNvPr>
              <p:cNvCxnSpPr/>
              <p:nvPr/>
            </p:nvCxnSpPr>
            <p:spPr bwMode="auto">
              <a:xfrm>
                <a:off x="6810374" y="263366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3" name="Straight Connector 722">
                <a:extLst>
                  <a:ext uri="{FF2B5EF4-FFF2-40B4-BE49-F238E27FC236}">
                    <a16:creationId xmlns:a16="http://schemas.microsoft.com/office/drawing/2014/main" id="{4C8A31A9-6D9B-4DB3-B41C-C141A3A6CD2F}"/>
                  </a:ext>
                </a:extLst>
              </p:cNvPr>
              <p:cNvCxnSpPr/>
              <p:nvPr/>
            </p:nvCxnSpPr>
            <p:spPr bwMode="auto">
              <a:xfrm>
                <a:off x="6303170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4" name="Straight Connector 723">
                <a:extLst>
                  <a:ext uri="{FF2B5EF4-FFF2-40B4-BE49-F238E27FC236}">
                    <a16:creationId xmlns:a16="http://schemas.microsoft.com/office/drawing/2014/main" id="{C85867EE-9D0F-4CED-80E8-D21DF67E8470}"/>
                  </a:ext>
                </a:extLst>
              </p:cNvPr>
              <p:cNvCxnSpPr/>
              <p:nvPr/>
            </p:nvCxnSpPr>
            <p:spPr bwMode="auto">
              <a:xfrm>
                <a:off x="6315076" y="257413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E1471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725" name="Group 724">
            <a:extLst>
              <a:ext uri="{FF2B5EF4-FFF2-40B4-BE49-F238E27FC236}">
                <a16:creationId xmlns:a16="http://schemas.microsoft.com/office/drawing/2014/main" id="{7A8791F8-38AA-471A-BB9D-334F10242A8F}"/>
              </a:ext>
            </a:extLst>
          </p:cNvPr>
          <p:cNvGrpSpPr/>
          <p:nvPr/>
        </p:nvGrpSpPr>
        <p:grpSpPr>
          <a:xfrm>
            <a:off x="1532718" y="1627375"/>
            <a:ext cx="3021807" cy="1319215"/>
            <a:chOff x="3853176" y="1674902"/>
            <a:chExt cx="3021807" cy="1319214"/>
          </a:xfrm>
        </p:grpSpPr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F3244C92-FE48-46A2-A5C2-3180F5869DDF}"/>
                </a:ext>
              </a:extLst>
            </p:cNvPr>
            <p:cNvSpPr/>
            <p:nvPr/>
          </p:nvSpPr>
          <p:spPr bwMode="auto">
            <a:xfrm>
              <a:off x="3853176" y="1703797"/>
              <a:ext cx="3021807" cy="1266825"/>
            </a:xfrm>
            <a:custGeom>
              <a:avLst/>
              <a:gdLst>
                <a:gd name="connsiteX0" fmla="*/ 3021807 w 3021807"/>
                <a:gd name="connsiteY0" fmla="*/ 1266825 h 1266825"/>
                <a:gd name="connsiteX1" fmla="*/ 2797969 w 3021807"/>
                <a:gd name="connsiteY1" fmla="*/ 1266825 h 1266825"/>
                <a:gd name="connsiteX2" fmla="*/ 2797969 w 3021807"/>
                <a:gd name="connsiteY2" fmla="*/ 1143000 h 1266825"/>
                <a:gd name="connsiteX3" fmla="*/ 2614613 w 3021807"/>
                <a:gd name="connsiteY3" fmla="*/ 1143000 h 1266825"/>
                <a:gd name="connsiteX4" fmla="*/ 2614613 w 3021807"/>
                <a:gd name="connsiteY4" fmla="*/ 1123950 h 1266825"/>
                <a:gd name="connsiteX5" fmla="*/ 2605088 w 3021807"/>
                <a:gd name="connsiteY5" fmla="*/ 1123950 h 1266825"/>
                <a:gd name="connsiteX6" fmla="*/ 2605088 w 3021807"/>
                <a:gd name="connsiteY6" fmla="*/ 1090613 h 1266825"/>
                <a:gd name="connsiteX7" fmla="*/ 2559844 w 3021807"/>
                <a:gd name="connsiteY7" fmla="*/ 1090613 h 1266825"/>
                <a:gd name="connsiteX8" fmla="*/ 2559844 w 3021807"/>
                <a:gd name="connsiteY8" fmla="*/ 1040607 h 1266825"/>
                <a:gd name="connsiteX9" fmla="*/ 2545557 w 3021807"/>
                <a:gd name="connsiteY9" fmla="*/ 1040607 h 1266825"/>
                <a:gd name="connsiteX10" fmla="*/ 2545557 w 3021807"/>
                <a:gd name="connsiteY10" fmla="*/ 1002507 h 1266825"/>
                <a:gd name="connsiteX11" fmla="*/ 2462213 w 3021807"/>
                <a:gd name="connsiteY11" fmla="*/ 1002507 h 1266825"/>
                <a:gd name="connsiteX12" fmla="*/ 2462213 w 3021807"/>
                <a:gd name="connsiteY12" fmla="*/ 969169 h 1266825"/>
                <a:gd name="connsiteX13" fmla="*/ 2450307 w 3021807"/>
                <a:gd name="connsiteY13" fmla="*/ 969169 h 1266825"/>
                <a:gd name="connsiteX14" fmla="*/ 2450307 w 3021807"/>
                <a:gd name="connsiteY14" fmla="*/ 933450 h 1266825"/>
                <a:gd name="connsiteX15" fmla="*/ 2447925 w 3021807"/>
                <a:gd name="connsiteY15" fmla="*/ 933450 h 1266825"/>
                <a:gd name="connsiteX16" fmla="*/ 2447925 w 3021807"/>
                <a:gd name="connsiteY16" fmla="*/ 881063 h 1266825"/>
                <a:gd name="connsiteX17" fmla="*/ 2433638 w 3021807"/>
                <a:gd name="connsiteY17" fmla="*/ 881063 h 1266825"/>
                <a:gd name="connsiteX18" fmla="*/ 2433638 w 3021807"/>
                <a:gd name="connsiteY18" fmla="*/ 852488 h 1266825"/>
                <a:gd name="connsiteX19" fmla="*/ 2359819 w 3021807"/>
                <a:gd name="connsiteY19" fmla="*/ 852488 h 1266825"/>
                <a:gd name="connsiteX20" fmla="*/ 2359819 w 3021807"/>
                <a:gd name="connsiteY20" fmla="*/ 812007 h 1266825"/>
                <a:gd name="connsiteX21" fmla="*/ 2347913 w 3021807"/>
                <a:gd name="connsiteY21" fmla="*/ 812007 h 1266825"/>
                <a:gd name="connsiteX22" fmla="*/ 2347913 w 3021807"/>
                <a:gd name="connsiteY22" fmla="*/ 785813 h 1266825"/>
                <a:gd name="connsiteX23" fmla="*/ 2286000 w 3021807"/>
                <a:gd name="connsiteY23" fmla="*/ 785813 h 1266825"/>
                <a:gd name="connsiteX24" fmla="*/ 2286000 w 3021807"/>
                <a:gd name="connsiteY24" fmla="*/ 764382 h 1266825"/>
                <a:gd name="connsiteX25" fmla="*/ 2116932 w 3021807"/>
                <a:gd name="connsiteY25" fmla="*/ 764382 h 1266825"/>
                <a:gd name="connsiteX26" fmla="*/ 2116932 w 3021807"/>
                <a:gd name="connsiteY26" fmla="*/ 742950 h 1266825"/>
                <a:gd name="connsiteX27" fmla="*/ 2095500 w 3021807"/>
                <a:gd name="connsiteY27" fmla="*/ 742950 h 1266825"/>
                <a:gd name="connsiteX28" fmla="*/ 2095500 w 3021807"/>
                <a:gd name="connsiteY28" fmla="*/ 726282 h 1266825"/>
                <a:gd name="connsiteX29" fmla="*/ 2066925 w 3021807"/>
                <a:gd name="connsiteY29" fmla="*/ 726282 h 1266825"/>
                <a:gd name="connsiteX30" fmla="*/ 2066925 w 3021807"/>
                <a:gd name="connsiteY30" fmla="*/ 702469 h 1266825"/>
                <a:gd name="connsiteX31" fmla="*/ 2047875 w 3021807"/>
                <a:gd name="connsiteY31" fmla="*/ 702469 h 1266825"/>
                <a:gd name="connsiteX32" fmla="*/ 2047875 w 3021807"/>
                <a:gd name="connsiteY32" fmla="*/ 683419 h 1266825"/>
                <a:gd name="connsiteX33" fmla="*/ 2019300 w 3021807"/>
                <a:gd name="connsiteY33" fmla="*/ 683419 h 1266825"/>
                <a:gd name="connsiteX34" fmla="*/ 2019300 w 3021807"/>
                <a:gd name="connsiteY34" fmla="*/ 666750 h 1266825"/>
                <a:gd name="connsiteX35" fmla="*/ 1997869 w 3021807"/>
                <a:gd name="connsiteY35" fmla="*/ 666750 h 1266825"/>
                <a:gd name="connsiteX36" fmla="*/ 1997869 w 3021807"/>
                <a:gd name="connsiteY36" fmla="*/ 645319 h 1266825"/>
                <a:gd name="connsiteX37" fmla="*/ 1945482 w 3021807"/>
                <a:gd name="connsiteY37" fmla="*/ 645319 h 1266825"/>
                <a:gd name="connsiteX38" fmla="*/ 1945482 w 3021807"/>
                <a:gd name="connsiteY38" fmla="*/ 631032 h 1266825"/>
                <a:gd name="connsiteX39" fmla="*/ 1852613 w 3021807"/>
                <a:gd name="connsiteY39" fmla="*/ 631032 h 1266825"/>
                <a:gd name="connsiteX40" fmla="*/ 1852613 w 3021807"/>
                <a:gd name="connsiteY40" fmla="*/ 616744 h 1266825"/>
                <a:gd name="connsiteX41" fmla="*/ 1809750 w 3021807"/>
                <a:gd name="connsiteY41" fmla="*/ 616744 h 1266825"/>
                <a:gd name="connsiteX42" fmla="*/ 1809750 w 3021807"/>
                <a:gd name="connsiteY42" fmla="*/ 597694 h 1266825"/>
                <a:gd name="connsiteX43" fmla="*/ 1795463 w 3021807"/>
                <a:gd name="connsiteY43" fmla="*/ 597694 h 1266825"/>
                <a:gd name="connsiteX44" fmla="*/ 1795463 w 3021807"/>
                <a:gd name="connsiteY44" fmla="*/ 557213 h 1266825"/>
                <a:gd name="connsiteX45" fmla="*/ 1754982 w 3021807"/>
                <a:gd name="connsiteY45" fmla="*/ 557213 h 1266825"/>
                <a:gd name="connsiteX46" fmla="*/ 1754982 w 3021807"/>
                <a:gd name="connsiteY46" fmla="*/ 542925 h 1266825"/>
                <a:gd name="connsiteX47" fmla="*/ 1726407 w 3021807"/>
                <a:gd name="connsiteY47" fmla="*/ 542925 h 1266825"/>
                <a:gd name="connsiteX48" fmla="*/ 1726407 w 3021807"/>
                <a:gd name="connsiteY48" fmla="*/ 523875 h 1266825"/>
                <a:gd name="connsiteX49" fmla="*/ 1697832 w 3021807"/>
                <a:gd name="connsiteY49" fmla="*/ 523875 h 1266825"/>
                <a:gd name="connsiteX50" fmla="*/ 1697832 w 3021807"/>
                <a:gd name="connsiteY50" fmla="*/ 511969 h 1266825"/>
                <a:gd name="connsiteX51" fmla="*/ 1626394 w 3021807"/>
                <a:gd name="connsiteY51" fmla="*/ 511969 h 1266825"/>
                <a:gd name="connsiteX52" fmla="*/ 1626394 w 3021807"/>
                <a:gd name="connsiteY52" fmla="*/ 492919 h 1266825"/>
                <a:gd name="connsiteX53" fmla="*/ 1488282 w 3021807"/>
                <a:gd name="connsiteY53" fmla="*/ 492919 h 1266825"/>
                <a:gd name="connsiteX54" fmla="*/ 1488282 w 3021807"/>
                <a:gd name="connsiteY54" fmla="*/ 478632 h 1266825"/>
                <a:gd name="connsiteX55" fmla="*/ 1445419 w 3021807"/>
                <a:gd name="connsiteY55" fmla="*/ 478632 h 1266825"/>
                <a:gd name="connsiteX56" fmla="*/ 1445419 w 3021807"/>
                <a:gd name="connsiteY56" fmla="*/ 464344 h 1266825"/>
                <a:gd name="connsiteX57" fmla="*/ 1412082 w 3021807"/>
                <a:gd name="connsiteY57" fmla="*/ 464344 h 1266825"/>
                <a:gd name="connsiteX58" fmla="*/ 1412082 w 3021807"/>
                <a:gd name="connsiteY58" fmla="*/ 452438 h 1266825"/>
                <a:gd name="connsiteX59" fmla="*/ 1362075 w 3021807"/>
                <a:gd name="connsiteY59" fmla="*/ 452438 h 1266825"/>
                <a:gd name="connsiteX60" fmla="*/ 1362075 w 3021807"/>
                <a:gd name="connsiteY60" fmla="*/ 433388 h 1266825"/>
                <a:gd name="connsiteX61" fmla="*/ 1276350 w 3021807"/>
                <a:gd name="connsiteY61" fmla="*/ 433388 h 1266825"/>
                <a:gd name="connsiteX62" fmla="*/ 1276350 w 3021807"/>
                <a:gd name="connsiteY62" fmla="*/ 421482 h 1266825"/>
                <a:gd name="connsiteX63" fmla="*/ 1212057 w 3021807"/>
                <a:gd name="connsiteY63" fmla="*/ 421482 h 1266825"/>
                <a:gd name="connsiteX64" fmla="*/ 1212057 w 3021807"/>
                <a:gd name="connsiteY64" fmla="*/ 392907 h 1266825"/>
                <a:gd name="connsiteX65" fmla="*/ 1190625 w 3021807"/>
                <a:gd name="connsiteY65" fmla="*/ 392907 h 1266825"/>
                <a:gd name="connsiteX66" fmla="*/ 1190625 w 3021807"/>
                <a:gd name="connsiteY66" fmla="*/ 378619 h 1266825"/>
                <a:gd name="connsiteX67" fmla="*/ 1171575 w 3021807"/>
                <a:gd name="connsiteY67" fmla="*/ 378619 h 1266825"/>
                <a:gd name="connsiteX68" fmla="*/ 1171575 w 3021807"/>
                <a:gd name="connsiteY68" fmla="*/ 366713 h 1266825"/>
                <a:gd name="connsiteX69" fmla="*/ 1171575 w 3021807"/>
                <a:gd name="connsiteY69" fmla="*/ 366713 h 1266825"/>
                <a:gd name="connsiteX70" fmla="*/ 1154906 w 3021807"/>
                <a:gd name="connsiteY70" fmla="*/ 350044 h 1266825"/>
                <a:gd name="connsiteX71" fmla="*/ 1126332 w 3021807"/>
                <a:gd name="connsiteY71" fmla="*/ 350044 h 1266825"/>
                <a:gd name="connsiteX72" fmla="*/ 1126332 w 3021807"/>
                <a:gd name="connsiteY72" fmla="*/ 340519 h 1266825"/>
                <a:gd name="connsiteX73" fmla="*/ 1057275 w 3021807"/>
                <a:gd name="connsiteY73" fmla="*/ 340519 h 1266825"/>
                <a:gd name="connsiteX74" fmla="*/ 1057275 w 3021807"/>
                <a:gd name="connsiteY74" fmla="*/ 328613 h 1266825"/>
                <a:gd name="connsiteX75" fmla="*/ 1009650 w 3021807"/>
                <a:gd name="connsiteY75" fmla="*/ 328613 h 1266825"/>
                <a:gd name="connsiteX76" fmla="*/ 1009650 w 3021807"/>
                <a:gd name="connsiteY76" fmla="*/ 321469 h 1266825"/>
                <a:gd name="connsiteX77" fmla="*/ 919163 w 3021807"/>
                <a:gd name="connsiteY77" fmla="*/ 321469 h 1266825"/>
                <a:gd name="connsiteX78" fmla="*/ 919163 w 3021807"/>
                <a:gd name="connsiteY78" fmla="*/ 295275 h 1266825"/>
                <a:gd name="connsiteX79" fmla="*/ 859632 w 3021807"/>
                <a:gd name="connsiteY79" fmla="*/ 295275 h 1266825"/>
                <a:gd name="connsiteX80" fmla="*/ 859632 w 3021807"/>
                <a:gd name="connsiteY80" fmla="*/ 271463 h 1266825"/>
                <a:gd name="connsiteX81" fmla="*/ 828675 w 3021807"/>
                <a:gd name="connsiteY81" fmla="*/ 271463 h 1266825"/>
                <a:gd name="connsiteX82" fmla="*/ 828675 w 3021807"/>
                <a:gd name="connsiteY82" fmla="*/ 259557 h 1266825"/>
                <a:gd name="connsiteX83" fmla="*/ 647700 w 3021807"/>
                <a:gd name="connsiteY83" fmla="*/ 259557 h 1266825"/>
                <a:gd name="connsiteX84" fmla="*/ 647700 w 3021807"/>
                <a:gd name="connsiteY84" fmla="*/ 247650 h 1266825"/>
                <a:gd name="connsiteX85" fmla="*/ 626269 w 3021807"/>
                <a:gd name="connsiteY85" fmla="*/ 247650 h 1266825"/>
                <a:gd name="connsiteX86" fmla="*/ 626269 w 3021807"/>
                <a:gd name="connsiteY86" fmla="*/ 238125 h 1266825"/>
                <a:gd name="connsiteX87" fmla="*/ 519113 w 3021807"/>
                <a:gd name="connsiteY87" fmla="*/ 238125 h 1266825"/>
                <a:gd name="connsiteX88" fmla="*/ 519113 w 3021807"/>
                <a:gd name="connsiteY88" fmla="*/ 230982 h 1266825"/>
                <a:gd name="connsiteX89" fmla="*/ 478632 w 3021807"/>
                <a:gd name="connsiteY89" fmla="*/ 230982 h 1266825"/>
                <a:gd name="connsiteX90" fmla="*/ 478632 w 3021807"/>
                <a:gd name="connsiteY90" fmla="*/ 219075 h 1266825"/>
                <a:gd name="connsiteX91" fmla="*/ 445294 w 3021807"/>
                <a:gd name="connsiteY91" fmla="*/ 219075 h 1266825"/>
                <a:gd name="connsiteX92" fmla="*/ 445294 w 3021807"/>
                <a:gd name="connsiteY92" fmla="*/ 202407 h 1266825"/>
                <a:gd name="connsiteX93" fmla="*/ 445294 w 3021807"/>
                <a:gd name="connsiteY93" fmla="*/ 202407 h 1266825"/>
                <a:gd name="connsiteX94" fmla="*/ 431007 w 3021807"/>
                <a:gd name="connsiteY94" fmla="*/ 188120 h 1266825"/>
                <a:gd name="connsiteX95" fmla="*/ 426244 w 3021807"/>
                <a:gd name="connsiteY95" fmla="*/ 183357 h 1266825"/>
                <a:gd name="connsiteX96" fmla="*/ 426244 w 3021807"/>
                <a:gd name="connsiteY96" fmla="*/ 154782 h 1266825"/>
                <a:gd name="connsiteX97" fmla="*/ 302419 w 3021807"/>
                <a:gd name="connsiteY97" fmla="*/ 154782 h 1266825"/>
                <a:gd name="connsiteX98" fmla="*/ 302419 w 3021807"/>
                <a:gd name="connsiteY98" fmla="*/ 126207 h 1266825"/>
                <a:gd name="connsiteX99" fmla="*/ 278607 w 3021807"/>
                <a:gd name="connsiteY99" fmla="*/ 126207 h 1266825"/>
                <a:gd name="connsiteX100" fmla="*/ 278607 w 3021807"/>
                <a:gd name="connsiteY100" fmla="*/ 100013 h 1266825"/>
                <a:gd name="connsiteX101" fmla="*/ 209550 w 3021807"/>
                <a:gd name="connsiteY101" fmla="*/ 100013 h 1266825"/>
                <a:gd name="connsiteX102" fmla="*/ 209550 w 3021807"/>
                <a:gd name="connsiteY102" fmla="*/ 78582 h 1266825"/>
                <a:gd name="connsiteX103" fmla="*/ 173832 w 3021807"/>
                <a:gd name="connsiteY103" fmla="*/ 78582 h 1266825"/>
                <a:gd name="connsiteX104" fmla="*/ 173832 w 3021807"/>
                <a:gd name="connsiteY104" fmla="*/ 69057 h 1266825"/>
                <a:gd name="connsiteX105" fmla="*/ 140494 w 3021807"/>
                <a:gd name="connsiteY105" fmla="*/ 69057 h 1266825"/>
                <a:gd name="connsiteX106" fmla="*/ 140494 w 3021807"/>
                <a:gd name="connsiteY106" fmla="*/ 42863 h 1266825"/>
                <a:gd name="connsiteX107" fmla="*/ 76200 w 3021807"/>
                <a:gd name="connsiteY107" fmla="*/ 42863 h 1266825"/>
                <a:gd name="connsiteX108" fmla="*/ 76200 w 3021807"/>
                <a:gd name="connsiteY108" fmla="*/ 19050 h 1266825"/>
                <a:gd name="connsiteX109" fmla="*/ 26194 w 3021807"/>
                <a:gd name="connsiteY109" fmla="*/ 19050 h 1266825"/>
                <a:gd name="connsiteX110" fmla="*/ 26194 w 3021807"/>
                <a:gd name="connsiteY110" fmla="*/ 0 h 1266825"/>
                <a:gd name="connsiteX111" fmla="*/ 0 w 3021807"/>
                <a:gd name="connsiteY111" fmla="*/ 0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021807" h="1266825">
                  <a:moveTo>
                    <a:pt x="3021807" y="1266825"/>
                  </a:moveTo>
                  <a:lnTo>
                    <a:pt x="2797969" y="1266825"/>
                  </a:lnTo>
                  <a:lnTo>
                    <a:pt x="2797969" y="1143000"/>
                  </a:lnTo>
                  <a:lnTo>
                    <a:pt x="2614613" y="1143000"/>
                  </a:lnTo>
                  <a:lnTo>
                    <a:pt x="2614613" y="1123950"/>
                  </a:lnTo>
                  <a:lnTo>
                    <a:pt x="2605088" y="1123950"/>
                  </a:lnTo>
                  <a:lnTo>
                    <a:pt x="2605088" y="1090613"/>
                  </a:lnTo>
                  <a:lnTo>
                    <a:pt x="2559844" y="1090613"/>
                  </a:lnTo>
                  <a:lnTo>
                    <a:pt x="2559844" y="1040607"/>
                  </a:lnTo>
                  <a:lnTo>
                    <a:pt x="2545557" y="1040607"/>
                  </a:lnTo>
                  <a:lnTo>
                    <a:pt x="2545557" y="1002507"/>
                  </a:lnTo>
                  <a:lnTo>
                    <a:pt x="2462213" y="1002507"/>
                  </a:lnTo>
                  <a:lnTo>
                    <a:pt x="2462213" y="969169"/>
                  </a:lnTo>
                  <a:lnTo>
                    <a:pt x="2450307" y="969169"/>
                  </a:lnTo>
                  <a:lnTo>
                    <a:pt x="2450307" y="933450"/>
                  </a:lnTo>
                  <a:lnTo>
                    <a:pt x="2447925" y="933450"/>
                  </a:lnTo>
                  <a:lnTo>
                    <a:pt x="2447925" y="881063"/>
                  </a:lnTo>
                  <a:lnTo>
                    <a:pt x="2433638" y="881063"/>
                  </a:lnTo>
                  <a:lnTo>
                    <a:pt x="2433638" y="852488"/>
                  </a:lnTo>
                  <a:lnTo>
                    <a:pt x="2359819" y="852488"/>
                  </a:lnTo>
                  <a:lnTo>
                    <a:pt x="2359819" y="812007"/>
                  </a:lnTo>
                  <a:lnTo>
                    <a:pt x="2347913" y="812007"/>
                  </a:lnTo>
                  <a:lnTo>
                    <a:pt x="2347913" y="785813"/>
                  </a:lnTo>
                  <a:lnTo>
                    <a:pt x="2286000" y="785813"/>
                  </a:lnTo>
                  <a:lnTo>
                    <a:pt x="2286000" y="764382"/>
                  </a:lnTo>
                  <a:lnTo>
                    <a:pt x="2116932" y="764382"/>
                  </a:lnTo>
                  <a:lnTo>
                    <a:pt x="2116932" y="742950"/>
                  </a:lnTo>
                  <a:lnTo>
                    <a:pt x="2095500" y="742950"/>
                  </a:lnTo>
                  <a:lnTo>
                    <a:pt x="2095500" y="726282"/>
                  </a:lnTo>
                  <a:lnTo>
                    <a:pt x="2066925" y="726282"/>
                  </a:lnTo>
                  <a:lnTo>
                    <a:pt x="2066925" y="702469"/>
                  </a:lnTo>
                  <a:lnTo>
                    <a:pt x="2047875" y="702469"/>
                  </a:lnTo>
                  <a:lnTo>
                    <a:pt x="2047875" y="683419"/>
                  </a:lnTo>
                  <a:lnTo>
                    <a:pt x="2019300" y="683419"/>
                  </a:lnTo>
                  <a:lnTo>
                    <a:pt x="2019300" y="666750"/>
                  </a:lnTo>
                  <a:lnTo>
                    <a:pt x="1997869" y="666750"/>
                  </a:lnTo>
                  <a:lnTo>
                    <a:pt x="1997869" y="645319"/>
                  </a:lnTo>
                  <a:lnTo>
                    <a:pt x="1945482" y="645319"/>
                  </a:lnTo>
                  <a:lnTo>
                    <a:pt x="1945482" y="631032"/>
                  </a:lnTo>
                  <a:lnTo>
                    <a:pt x="1852613" y="631032"/>
                  </a:lnTo>
                  <a:lnTo>
                    <a:pt x="1852613" y="616744"/>
                  </a:lnTo>
                  <a:lnTo>
                    <a:pt x="1809750" y="616744"/>
                  </a:lnTo>
                  <a:lnTo>
                    <a:pt x="1809750" y="597694"/>
                  </a:lnTo>
                  <a:lnTo>
                    <a:pt x="1795463" y="597694"/>
                  </a:lnTo>
                  <a:lnTo>
                    <a:pt x="1795463" y="557213"/>
                  </a:lnTo>
                  <a:lnTo>
                    <a:pt x="1754982" y="557213"/>
                  </a:lnTo>
                  <a:lnTo>
                    <a:pt x="1754982" y="542925"/>
                  </a:lnTo>
                  <a:lnTo>
                    <a:pt x="1726407" y="542925"/>
                  </a:lnTo>
                  <a:lnTo>
                    <a:pt x="1726407" y="523875"/>
                  </a:lnTo>
                  <a:lnTo>
                    <a:pt x="1697832" y="523875"/>
                  </a:lnTo>
                  <a:lnTo>
                    <a:pt x="1697832" y="511969"/>
                  </a:lnTo>
                  <a:lnTo>
                    <a:pt x="1626394" y="511969"/>
                  </a:lnTo>
                  <a:lnTo>
                    <a:pt x="1626394" y="492919"/>
                  </a:lnTo>
                  <a:lnTo>
                    <a:pt x="1488282" y="492919"/>
                  </a:lnTo>
                  <a:lnTo>
                    <a:pt x="1488282" y="478632"/>
                  </a:lnTo>
                  <a:lnTo>
                    <a:pt x="1445419" y="478632"/>
                  </a:lnTo>
                  <a:lnTo>
                    <a:pt x="1445419" y="464344"/>
                  </a:lnTo>
                  <a:lnTo>
                    <a:pt x="1412082" y="464344"/>
                  </a:lnTo>
                  <a:lnTo>
                    <a:pt x="1412082" y="452438"/>
                  </a:lnTo>
                  <a:lnTo>
                    <a:pt x="1362075" y="452438"/>
                  </a:lnTo>
                  <a:lnTo>
                    <a:pt x="1362075" y="433388"/>
                  </a:lnTo>
                  <a:lnTo>
                    <a:pt x="1276350" y="433388"/>
                  </a:lnTo>
                  <a:lnTo>
                    <a:pt x="1276350" y="421482"/>
                  </a:lnTo>
                  <a:lnTo>
                    <a:pt x="1212057" y="421482"/>
                  </a:lnTo>
                  <a:lnTo>
                    <a:pt x="1212057" y="392907"/>
                  </a:lnTo>
                  <a:lnTo>
                    <a:pt x="1190625" y="392907"/>
                  </a:lnTo>
                  <a:lnTo>
                    <a:pt x="1190625" y="378619"/>
                  </a:lnTo>
                  <a:lnTo>
                    <a:pt x="1171575" y="378619"/>
                  </a:lnTo>
                  <a:lnTo>
                    <a:pt x="1171575" y="366713"/>
                  </a:lnTo>
                  <a:lnTo>
                    <a:pt x="1171575" y="366713"/>
                  </a:lnTo>
                  <a:lnTo>
                    <a:pt x="1154906" y="350044"/>
                  </a:lnTo>
                  <a:lnTo>
                    <a:pt x="1126332" y="350044"/>
                  </a:lnTo>
                  <a:lnTo>
                    <a:pt x="1126332" y="340519"/>
                  </a:lnTo>
                  <a:lnTo>
                    <a:pt x="1057275" y="340519"/>
                  </a:lnTo>
                  <a:lnTo>
                    <a:pt x="1057275" y="328613"/>
                  </a:lnTo>
                  <a:lnTo>
                    <a:pt x="1009650" y="328613"/>
                  </a:lnTo>
                  <a:lnTo>
                    <a:pt x="1009650" y="321469"/>
                  </a:lnTo>
                  <a:lnTo>
                    <a:pt x="919163" y="321469"/>
                  </a:lnTo>
                  <a:lnTo>
                    <a:pt x="919163" y="295275"/>
                  </a:lnTo>
                  <a:lnTo>
                    <a:pt x="859632" y="295275"/>
                  </a:lnTo>
                  <a:lnTo>
                    <a:pt x="859632" y="271463"/>
                  </a:lnTo>
                  <a:lnTo>
                    <a:pt x="828675" y="271463"/>
                  </a:lnTo>
                  <a:lnTo>
                    <a:pt x="828675" y="259557"/>
                  </a:lnTo>
                  <a:lnTo>
                    <a:pt x="647700" y="259557"/>
                  </a:lnTo>
                  <a:lnTo>
                    <a:pt x="647700" y="247650"/>
                  </a:lnTo>
                  <a:lnTo>
                    <a:pt x="626269" y="247650"/>
                  </a:lnTo>
                  <a:lnTo>
                    <a:pt x="626269" y="238125"/>
                  </a:lnTo>
                  <a:lnTo>
                    <a:pt x="519113" y="238125"/>
                  </a:lnTo>
                  <a:lnTo>
                    <a:pt x="519113" y="230982"/>
                  </a:lnTo>
                  <a:lnTo>
                    <a:pt x="478632" y="230982"/>
                  </a:lnTo>
                  <a:lnTo>
                    <a:pt x="478632" y="219075"/>
                  </a:lnTo>
                  <a:lnTo>
                    <a:pt x="445294" y="219075"/>
                  </a:lnTo>
                  <a:lnTo>
                    <a:pt x="445294" y="202407"/>
                  </a:lnTo>
                  <a:lnTo>
                    <a:pt x="445294" y="202407"/>
                  </a:lnTo>
                  <a:lnTo>
                    <a:pt x="431007" y="188120"/>
                  </a:lnTo>
                  <a:lnTo>
                    <a:pt x="426244" y="183357"/>
                  </a:lnTo>
                  <a:lnTo>
                    <a:pt x="426244" y="154782"/>
                  </a:lnTo>
                  <a:lnTo>
                    <a:pt x="302419" y="154782"/>
                  </a:lnTo>
                  <a:lnTo>
                    <a:pt x="302419" y="126207"/>
                  </a:lnTo>
                  <a:lnTo>
                    <a:pt x="278607" y="126207"/>
                  </a:lnTo>
                  <a:lnTo>
                    <a:pt x="278607" y="100013"/>
                  </a:lnTo>
                  <a:lnTo>
                    <a:pt x="209550" y="100013"/>
                  </a:lnTo>
                  <a:lnTo>
                    <a:pt x="209550" y="78582"/>
                  </a:lnTo>
                  <a:lnTo>
                    <a:pt x="173832" y="78582"/>
                  </a:lnTo>
                  <a:lnTo>
                    <a:pt x="173832" y="69057"/>
                  </a:lnTo>
                  <a:lnTo>
                    <a:pt x="140494" y="69057"/>
                  </a:lnTo>
                  <a:lnTo>
                    <a:pt x="140494" y="42863"/>
                  </a:lnTo>
                  <a:lnTo>
                    <a:pt x="76200" y="42863"/>
                  </a:lnTo>
                  <a:lnTo>
                    <a:pt x="76200" y="19050"/>
                  </a:lnTo>
                  <a:lnTo>
                    <a:pt x="26194" y="19050"/>
                  </a:lnTo>
                  <a:lnTo>
                    <a:pt x="26194" y="0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015873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 defTabSz="914377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1" kern="0" dirty="0">
                <a:solidFill>
                  <a:srgbClr val="FFFFFF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grpSp>
          <p:nvGrpSpPr>
            <p:cNvPr id="727" name="Group 726">
              <a:extLst>
                <a:ext uri="{FF2B5EF4-FFF2-40B4-BE49-F238E27FC236}">
                  <a16:creationId xmlns:a16="http://schemas.microsoft.com/office/drawing/2014/main" id="{81CC4273-1151-4D73-9E27-AE73DFAA89B7}"/>
                </a:ext>
              </a:extLst>
            </p:cNvPr>
            <p:cNvGrpSpPr/>
            <p:nvPr/>
          </p:nvGrpSpPr>
          <p:grpSpPr>
            <a:xfrm>
              <a:off x="3873820" y="1674902"/>
              <a:ext cx="2974183" cy="1319214"/>
              <a:chOff x="3873820" y="1674902"/>
              <a:chExt cx="2974183" cy="1319214"/>
            </a:xfrm>
          </p:grpSpPr>
          <p:cxnSp>
            <p:nvCxnSpPr>
              <p:cNvPr id="728" name="Straight Connector 727">
                <a:extLst>
                  <a:ext uri="{FF2B5EF4-FFF2-40B4-BE49-F238E27FC236}">
                    <a16:creationId xmlns:a16="http://schemas.microsoft.com/office/drawing/2014/main" id="{E74D8351-FF85-49C5-8988-7D0C5C35A631}"/>
                  </a:ext>
                </a:extLst>
              </p:cNvPr>
              <p:cNvCxnSpPr/>
              <p:nvPr/>
            </p:nvCxnSpPr>
            <p:spPr bwMode="auto">
              <a:xfrm>
                <a:off x="4295302" y="186540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9" name="Straight Connector 728">
                <a:extLst>
                  <a:ext uri="{FF2B5EF4-FFF2-40B4-BE49-F238E27FC236}">
                    <a16:creationId xmlns:a16="http://schemas.microsoft.com/office/drawing/2014/main" id="{A386413F-D23A-4D59-A28A-93E54F3C42DB}"/>
                  </a:ext>
                </a:extLst>
              </p:cNvPr>
              <p:cNvCxnSpPr/>
              <p:nvPr/>
            </p:nvCxnSpPr>
            <p:spPr bwMode="auto">
              <a:xfrm>
                <a:off x="3942876" y="171062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0" name="Straight Connector 729">
                <a:extLst>
                  <a:ext uri="{FF2B5EF4-FFF2-40B4-BE49-F238E27FC236}">
                    <a16:creationId xmlns:a16="http://schemas.microsoft.com/office/drawing/2014/main" id="{FD96C5B8-A84A-4677-956C-06DEC2692184}"/>
                  </a:ext>
                </a:extLst>
              </p:cNvPr>
              <p:cNvCxnSpPr/>
              <p:nvPr/>
            </p:nvCxnSpPr>
            <p:spPr bwMode="auto">
              <a:xfrm>
                <a:off x="3873820" y="167490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1" name="Straight Connector 730">
                <a:extLst>
                  <a:ext uri="{FF2B5EF4-FFF2-40B4-BE49-F238E27FC236}">
                    <a16:creationId xmlns:a16="http://schemas.microsoft.com/office/drawing/2014/main" id="{D29CF258-0F34-4FB8-83CA-0383837DC831}"/>
                  </a:ext>
                </a:extLst>
              </p:cNvPr>
              <p:cNvCxnSpPr/>
              <p:nvPr/>
            </p:nvCxnSpPr>
            <p:spPr bwMode="auto">
              <a:xfrm>
                <a:off x="4009552" y="173919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2" name="Straight Connector 731">
                <a:extLst>
                  <a:ext uri="{FF2B5EF4-FFF2-40B4-BE49-F238E27FC236}">
                    <a16:creationId xmlns:a16="http://schemas.microsoft.com/office/drawing/2014/main" id="{35AE2D84-017E-4E87-A9C5-DFED9B3BFC1C}"/>
                  </a:ext>
                </a:extLst>
              </p:cNvPr>
              <p:cNvCxnSpPr/>
              <p:nvPr/>
            </p:nvCxnSpPr>
            <p:spPr bwMode="auto">
              <a:xfrm>
                <a:off x="3985739" y="171538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3" name="Straight Connector 732">
                <a:extLst>
                  <a:ext uri="{FF2B5EF4-FFF2-40B4-BE49-F238E27FC236}">
                    <a16:creationId xmlns:a16="http://schemas.microsoft.com/office/drawing/2014/main" id="{6327BEB3-1839-4359-9C3D-43CF7D1214EA}"/>
                  </a:ext>
                </a:extLst>
              </p:cNvPr>
              <p:cNvCxnSpPr/>
              <p:nvPr/>
            </p:nvCxnSpPr>
            <p:spPr bwMode="auto">
              <a:xfrm>
                <a:off x="4107183" y="177015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4" name="Straight Connector 733">
                <a:extLst>
                  <a:ext uri="{FF2B5EF4-FFF2-40B4-BE49-F238E27FC236}">
                    <a16:creationId xmlns:a16="http://schemas.microsoft.com/office/drawing/2014/main" id="{9FA04F9B-7D40-462D-8D00-57BE4BC17037}"/>
                  </a:ext>
                </a:extLst>
              </p:cNvPr>
              <p:cNvCxnSpPr/>
              <p:nvPr/>
            </p:nvCxnSpPr>
            <p:spPr bwMode="auto">
              <a:xfrm>
                <a:off x="4152427" y="181063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5" name="Straight Connector 734">
                <a:extLst>
                  <a:ext uri="{FF2B5EF4-FFF2-40B4-BE49-F238E27FC236}">
                    <a16:creationId xmlns:a16="http://schemas.microsoft.com/office/drawing/2014/main" id="{8A36B511-50E2-4A6B-87AC-44371CE6103A}"/>
                  </a:ext>
                </a:extLst>
              </p:cNvPr>
              <p:cNvCxnSpPr/>
              <p:nvPr/>
            </p:nvCxnSpPr>
            <p:spPr bwMode="auto">
              <a:xfrm>
                <a:off x="4133377" y="177967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6" name="Straight Connector 735">
                <a:extLst>
                  <a:ext uri="{FF2B5EF4-FFF2-40B4-BE49-F238E27FC236}">
                    <a16:creationId xmlns:a16="http://schemas.microsoft.com/office/drawing/2014/main" id="{594D502C-6976-4DA6-9879-6851B1EF9009}"/>
                  </a:ext>
                </a:extLst>
              </p:cNvPr>
              <p:cNvCxnSpPr/>
              <p:nvPr/>
            </p:nvCxnSpPr>
            <p:spPr bwMode="auto">
              <a:xfrm>
                <a:off x="4176239" y="18225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7" name="Straight Connector 736">
                <a:extLst>
                  <a:ext uri="{FF2B5EF4-FFF2-40B4-BE49-F238E27FC236}">
                    <a16:creationId xmlns:a16="http://schemas.microsoft.com/office/drawing/2014/main" id="{045B8CFE-9C47-4171-8849-293BBD4A41A4}"/>
                  </a:ext>
                </a:extLst>
              </p:cNvPr>
              <p:cNvCxnSpPr/>
              <p:nvPr/>
            </p:nvCxnSpPr>
            <p:spPr bwMode="auto">
              <a:xfrm>
                <a:off x="4269108" y="182492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8" name="Straight Connector 737">
                <a:extLst>
                  <a:ext uri="{FF2B5EF4-FFF2-40B4-BE49-F238E27FC236}">
                    <a16:creationId xmlns:a16="http://schemas.microsoft.com/office/drawing/2014/main" id="{4A06E4AD-643B-4A71-952A-3177ED3B76EB}"/>
                  </a:ext>
                </a:extLst>
              </p:cNvPr>
              <p:cNvCxnSpPr/>
              <p:nvPr/>
            </p:nvCxnSpPr>
            <p:spPr bwMode="auto">
              <a:xfrm>
                <a:off x="5071590" y="208447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9" name="Straight Connector 738">
                <a:extLst>
                  <a:ext uri="{FF2B5EF4-FFF2-40B4-BE49-F238E27FC236}">
                    <a16:creationId xmlns:a16="http://schemas.microsoft.com/office/drawing/2014/main" id="{502073DF-66C3-4DC5-B631-2A2C6444FC6B}"/>
                  </a:ext>
                </a:extLst>
              </p:cNvPr>
              <p:cNvCxnSpPr/>
              <p:nvPr/>
            </p:nvCxnSpPr>
            <p:spPr bwMode="auto">
              <a:xfrm>
                <a:off x="4516757" y="192969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0" name="Straight Connector 739">
                <a:extLst>
                  <a:ext uri="{FF2B5EF4-FFF2-40B4-BE49-F238E27FC236}">
                    <a16:creationId xmlns:a16="http://schemas.microsoft.com/office/drawing/2014/main" id="{ABE6F854-8692-408E-9A2D-AA3C4EAA29FD}"/>
                  </a:ext>
                </a:extLst>
              </p:cNvPr>
              <p:cNvCxnSpPr/>
              <p:nvPr/>
            </p:nvCxnSpPr>
            <p:spPr bwMode="auto">
              <a:xfrm>
                <a:off x="4285777" y="185111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1" name="Straight Connector 740">
                <a:extLst>
                  <a:ext uri="{FF2B5EF4-FFF2-40B4-BE49-F238E27FC236}">
                    <a16:creationId xmlns:a16="http://schemas.microsoft.com/office/drawing/2014/main" id="{D8544CF6-7FF1-4727-8585-02299F5CC706}"/>
                  </a:ext>
                </a:extLst>
              </p:cNvPr>
              <p:cNvCxnSpPr/>
              <p:nvPr/>
            </p:nvCxnSpPr>
            <p:spPr bwMode="auto">
              <a:xfrm>
                <a:off x="4804889" y="199160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2" name="Straight Connector 741">
                <a:extLst>
                  <a:ext uri="{FF2B5EF4-FFF2-40B4-BE49-F238E27FC236}">
                    <a16:creationId xmlns:a16="http://schemas.microsoft.com/office/drawing/2014/main" id="{CAB5B193-4BB6-48A3-9B41-4D7C2FC463B5}"/>
                  </a:ext>
                </a:extLst>
              </p:cNvPr>
              <p:cNvCxnSpPr/>
              <p:nvPr/>
            </p:nvCxnSpPr>
            <p:spPr bwMode="auto">
              <a:xfrm>
                <a:off x="4716783" y="195350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3" name="Straight Connector 742">
                <a:extLst>
                  <a:ext uri="{FF2B5EF4-FFF2-40B4-BE49-F238E27FC236}">
                    <a16:creationId xmlns:a16="http://schemas.microsoft.com/office/drawing/2014/main" id="{4C303719-7C7A-48AB-8628-FFC4357F5B19}"/>
                  </a:ext>
                </a:extLst>
              </p:cNvPr>
              <p:cNvCxnSpPr/>
              <p:nvPr/>
            </p:nvCxnSpPr>
            <p:spPr bwMode="auto">
              <a:xfrm>
                <a:off x="4750121" y="196303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4" name="Straight Connector 743">
                <a:extLst>
                  <a:ext uri="{FF2B5EF4-FFF2-40B4-BE49-F238E27FC236}">
                    <a16:creationId xmlns:a16="http://schemas.microsoft.com/office/drawing/2014/main" id="{10CA1D92-255D-437F-B6E2-8719B8F62F8F}"/>
                  </a:ext>
                </a:extLst>
              </p:cNvPr>
              <p:cNvCxnSpPr/>
              <p:nvPr/>
            </p:nvCxnSpPr>
            <p:spPr bwMode="auto">
              <a:xfrm>
                <a:off x="5062064" y="208209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5" name="Straight Connector 744">
                <a:extLst>
                  <a:ext uri="{FF2B5EF4-FFF2-40B4-BE49-F238E27FC236}">
                    <a16:creationId xmlns:a16="http://schemas.microsoft.com/office/drawing/2014/main" id="{0EFBD259-6E64-424D-A14B-D2E4BE8D87EF}"/>
                  </a:ext>
                </a:extLst>
              </p:cNvPr>
              <p:cNvCxnSpPr/>
              <p:nvPr/>
            </p:nvCxnSpPr>
            <p:spPr bwMode="auto">
              <a:xfrm>
                <a:off x="4933476" y="200589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6" name="Straight Connector 745">
                <a:extLst>
                  <a:ext uri="{FF2B5EF4-FFF2-40B4-BE49-F238E27FC236}">
                    <a16:creationId xmlns:a16="http://schemas.microsoft.com/office/drawing/2014/main" id="{7D544706-53B7-47F8-A8FF-EBE73D16F48D}"/>
                  </a:ext>
                </a:extLst>
              </p:cNvPr>
              <p:cNvCxnSpPr/>
              <p:nvPr/>
            </p:nvCxnSpPr>
            <p:spPr bwMode="auto">
              <a:xfrm>
                <a:off x="4828701" y="199875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7" name="Straight Connector 746">
                <a:extLst>
                  <a:ext uri="{FF2B5EF4-FFF2-40B4-BE49-F238E27FC236}">
                    <a16:creationId xmlns:a16="http://schemas.microsoft.com/office/drawing/2014/main" id="{EA4A4432-F5FD-428D-9536-A3FFA04B40B1}"/>
                  </a:ext>
                </a:extLst>
              </p:cNvPr>
              <p:cNvCxnSpPr/>
              <p:nvPr/>
            </p:nvCxnSpPr>
            <p:spPr bwMode="auto">
              <a:xfrm>
                <a:off x="5183507" y="211067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8" name="Straight Connector 747">
                <a:extLst>
                  <a:ext uri="{FF2B5EF4-FFF2-40B4-BE49-F238E27FC236}">
                    <a16:creationId xmlns:a16="http://schemas.microsoft.com/office/drawing/2014/main" id="{7C8EFA65-899B-4C6F-8753-91287D2E2442}"/>
                  </a:ext>
                </a:extLst>
              </p:cNvPr>
              <p:cNvCxnSpPr/>
              <p:nvPr/>
            </p:nvCxnSpPr>
            <p:spPr bwMode="auto">
              <a:xfrm>
                <a:off x="4838227" y="199875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9" name="Straight Connector 748">
                <a:extLst>
                  <a:ext uri="{FF2B5EF4-FFF2-40B4-BE49-F238E27FC236}">
                    <a16:creationId xmlns:a16="http://schemas.microsoft.com/office/drawing/2014/main" id="{FE3830C9-A943-45D2-A336-780DD8596F8E}"/>
                  </a:ext>
                </a:extLst>
              </p:cNvPr>
              <p:cNvCxnSpPr/>
              <p:nvPr/>
            </p:nvCxnSpPr>
            <p:spPr bwMode="auto">
              <a:xfrm>
                <a:off x="5366865" y="216306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0" name="Straight Connector 749">
                <a:extLst>
                  <a:ext uri="{FF2B5EF4-FFF2-40B4-BE49-F238E27FC236}">
                    <a16:creationId xmlns:a16="http://schemas.microsoft.com/office/drawing/2014/main" id="{91A7CFC3-40E3-4C72-AB0D-84D079D9C86D}"/>
                  </a:ext>
                </a:extLst>
              </p:cNvPr>
              <p:cNvCxnSpPr/>
              <p:nvPr/>
            </p:nvCxnSpPr>
            <p:spPr bwMode="auto">
              <a:xfrm>
                <a:off x="5314476" y="215353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1" name="Straight Connector 750">
                <a:extLst>
                  <a:ext uri="{FF2B5EF4-FFF2-40B4-BE49-F238E27FC236}">
                    <a16:creationId xmlns:a16="http://schemas.microsoft.com/office/drawing/2014/main" id="{5EDB7B5C-71C3-4BE7-BFF9-AB6FF73E736A}"/>
                  </a:ext>
                </a:extLst>
              </p:cNvPr>
              <p:cNvCxnSpPr/>
              <p:nvPr/>
            </p:nvCxnSpPr>
            <p:spPr bwMode="auto">
              <a:xfrm>
                <a:off x="5335907" y="215591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2" name="Straight Connector 751">
                <a:extLst>
                  <a:ext uri="{FF2B5EF4-FFF2-40B4-BE49-F238E27FC236}">
                    <a16:creationId xmlns:a16="http://schemas.microsoft.com/office/drawing/2014/main" id="{3CF520F9-67FC-471A-97C6-7622FC8D4BB4}"/>
                  </a:ext>
                </a:extLst>
              </p:cNvPr>
              <p:cNvCxnSpPr/>
              <p:nvPr/>
            </p:nvCxnSpPr>
            <p:spPr bwMode="auto">
              <a:xfrm>
                <a:off x="5276376" y="214162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3" name="Straight Connector 752">
                <a:extLst>
                  <a:ext uri="{FF2B5EF4-FFF2-40B4-BE49-F238E27FC236}">
                    <a16:creationId xmlns:a16="http://schemas.microsoft.com/office/drawing/2014/main" id="{7BCB5897-735E-42F6-A9C1-600B93B1C869}"/>
                  </a:ext>
                </a:extLst>
              </p:cNvPr>
              <p:cNvCxnSpPr/>
              <p:nvPr/>
            </p:nvCxnSpPr>
            <p:spPr bwMode="auto">
              <a:xfrm>
                <a:off x="5290664" y="214639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4" name="Straight Connector 753">
                <a:extLst>
                  <a:ext uri="{FF2B5EF4-FFF2-40B4-BE49-F238E27FC236}">
                    <a16:creationId xmlns:a16="http://schemas.microsoft.com/office/drawing/2014/main" id="{DEC0C7AB-2035-4DE3-BD52-360AD14F4531}"/>
                  </a:ext>
                </a:extLst>
              </p:cNvPr>
              <p:cNvCxnSpPr/>
              <p:nvPr/>
            </p:nvCxnSpPr>
            <p:spPr bwMode="auto">
              <a:xfrm>
                <a:off x="5259709" y="212972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5" name="Straight Connector 754">
                <a:extLst>
                  <a:ext uri="{FF2B5EF4-FFF2-40B4-BE49-F238E27FC236}">
                    <a16:creationId xmlns:a16="http://schemas.microsoft.com/office/drawing/2014/main" id="{31C9E60B-7A66-4DA2-BB71-CE208A1571EC}"/>
                  </a:ext>
                </a:extLst>
              </p:cNvPr>
              <p:cNvCxnSpPr/>
              <p:nvPr/>
            </p:nvCxnSpPr>
            <p:spPr bwMode="auto">
              <a:xfrm>
                <a:off x="5250184" y="212019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6" name="Straight Connector 755">
                <a:extLst>
                  <a:ext uri="{FF2B5EF4-FFF2-40B4-BE49-F238E27FC236}">
                    <a16:creationId xmlns:a16="http://schemas.microsoft.com/office/drawing/2014/main" id="{8D8C789C-BE35-4F36-8D28-EC1ABBE4E3AA}"/>
                  </a:ext>
                </a:extLst>
              </p:cNvPr>
              <p:cNvCxnSpPr/>
              <p:nvPr/>
            </p:nvCxnSpPr>
            <p:spPr bwMode="auto">
              <a:xfrm>
                <a:off x="5235896" y="211067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7" name="Straight Connector 756">
                <a:extLst>
                  <a:ext uri="{FF2B5EF4-FFF2-40B4-BE49-F238E27FC236}">
                    <a16:creationId xmlns:a16="http://schemas.microsoft.com/office/drawing/2014/main" id="{717A4573-751D-4CAA-BB68-455EC99BD345}"/>
                  </a:ext>
                </a:extLst>
              </p:cNvPr>
              <p:cNvCxnSpPr/>
              <p:nvPr/>
            </p:nvCxnSpPr>
            <p:spPr bwMode="auto">
              <a:xfrm>
                <a:off x="5097783" y="20892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8" name="Straight Connector 757">
                <a:extLst>
                  <a:ext uri="{FF2B5EF4-FFF2-40B4-BE49-F238E27FC236}">
                    <a16:creationId xmlns:a16="http://schemas.microsoft.com/office/drawing/2014/main" id="{4C93A722-F6BC-42D5-9D56-61E7BAFA91D9}"/>
                  </a:ext>
                </a:extLst>
              </p:cNvPr>
              <p:cNvCxnSpPr/>
              <p:nvPr/>
            </p:nvCxnSpPr>
            <p:spPr bwMode="auto">
              <a:xfrm>
                <a:off x="5400201" y="216306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9" name="Straight Connector 758">
                <a:extLst>
                  <a:ext uri="{FF2B5EF4-FFF2-40B4-BE49-F238E27FC236}">
                    <a16:creationId xmlns:a16="http://schemas.microsoft.com/office/drawing/2014/main" id="{14D9962D-0424-40D3-A42B-6EC7B32C6C8E}"/>
                  </a:ext>
                </a:extLst>
              </p:cNvPr>
              <p:cNvCxnSpPr/>
              <p:nvPr/>
            </p:nvCxnSpPr>
            <p:spPr bwMode="auto">
              <a:xfrm>
                <a:off x="5381152" y="216305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0" name="Straight Connector 759">
                <a:extLst>
                  <a:ext uri="{FF2B5EF4-FFF2-40B4-BE49-F238E27FC236}">
                    <a16:creationId xmlns:a16="http://schemas.microsoft.com/office/drawing/2014/main" id="{707E2B53-6AD2-4FF6-B967-669240282DBE}"/>
                  </a:ext>
                </a:extLst>
              </p:cNvPr>
              <p:cNvCxnSpPr/>
              <p:nvPr/>
            </p:nvCxnSpPr>
            <p:spPr bwMode="auto">
              <a:xfrm>
                <a:off x="5647852" y="226783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1" name="Straight Connector 760">
                <a:extLst>
                  <a:ext uri="{FF2B5EF4-FFF2-40B4-BE49-F238E27FC236}">
                    <a16:creationId xmlns:a16="http://schemas.microsoft.com/office/drawing/2014/main" id="{A162D245-7D9B-406C-92EA-D1585E1C3957}"/>
                  </a:ext>
                </a:extLst>
              </p:cNvPr>
              <p:cNvCxnSpPr/>
              <p:nvPr/>
            </p:nvCxnSpPr>
            <p:spPr bwMode="auto">
              <a:xfrm>
                <a:off x="5943128" y="240118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2" name="Straight Connector 761">
                <a:extLst>
                  <a:ext uri="{FF2B5EF4-FFF2-40B4-BE49-F238E27FC236}">
                    <a16:creationId xmlns:a16="http://schemas.microsoft.com/office/drawing/2014/main" id="{96CA26C7-255C-408F-A53C-4A31DDF3CDAA}"/>
                  </a:ext>
                </a:extLst>
              </p:cNvPr>
              <p:cNvCxnSpPr/>
              <p:nvPr/>
            </p:nvCxnSpPr>
            <p:spPr bwMode="auto">
              <a:xfrm>
                <a:off x="5819302" y="232260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3" name="Straight Connector 762">
                <a:extLst>
                  <a:ext uri="{FF2B5EF4-FFF2-40B4-BE49-F238E27FC236}">
                    <a16:creationId xmlns:a16="http://schemas.microsoft.com/office/drawing/2014/main" id="{F8B2158B-2154-475C-B8AC-90E177AA4376}"/>
                  </a:ext>
                </a:extLst>
              </p:cNvPr>
              <p:cNvCxnSpPr/>
              <p:nvPr/>
            </p:nvCxnSpPr>
            <p:spPr bwMode="auto">
              <a:xfrm>
                <a:off x="6047901" y="243690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4" name="Straight Connector 763">
                <a:extLst>
                  <a:ext uri="{FF2B5EF4-FFF2-40B4-BE49-F238E27FC236}">
                    <a16:creationId xmlns:a16="http://schemas.microsoft.com/office/drawing/2014/main" id="{E4ACABC9-3C8B-454B-AAB7-EA39285D1A4D}"/>
                  </a:ext>
                </a:extLst>
              </p:cNvPr>
              <p:cNvCxnSpPr/>
              <p:nvPr/>
            </p:nvCxnSpPr>
            <p:spPr bwMode="auto">
              <a:xfrm>
                <a:off x="5581177" y="220592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5" name="Straight Connector 764">
                <a:extLst>
                  <a:ext uri="{FF2B5EF4-FFF2-40B4-BE49-F238E27FC236}">
                    <a16:creationId xmlns:a16="http://schemas.microsoft.com/office/drawing/2014/main" id="{E8AB4C3C-0603-4352-8F6B-4E7BFF05BC3F}"/>
                  </a:ext>
                </a:extLst>
              </p:cNvPr>
              <p:cNvCxnSpPr/>
              <p:nvPr/>
            </p:nvCxnSpPr>
            <p:spPr bwMode="auto">
              <a:xfrm>
                <a:off x="6059808" y="243452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6" name="Straight Connector 765">
                <a:extLst>
                  <a:ext uri="{FF2B5EF4-FFF2-40B4-BE49-F238E27FC236}">
                    <a16:creationId xmlns:a16="http://schemas.microsoft.com/office/drawing/2014/main" id="{8B7CF7CB-C67F-4053-8CAE-C21F045BE41C}"/>
                  </a:ext>
                </a:extLst>
              </p:cNvPr>
              <p:cNvCxnSpPr/>
              <p:nvPr/>
            </p:nvCxnSpPr>
            <p:spPr bwMode="auto">
              <a:xfrm>
                <a:off x="6026471" y="242976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7" name="Straight Connector 766">
                <a:extLst>
                  <a:ext uri="{FF2B5EF4-FFF2-40B4-BE49-F238E27FC236}">
                    <a16:creationId xmlns:a16="http://schemas.microsoft.com/office/drawing/2014/main" id="{8BF8CEA7-DF55-4457-94A2-606FAB929C4E}"/>
                  </a:ext>
                </a:extLst>
              </p:cNvPr>
              <p:cNvCxnSpPr/>
              <p:nvPr/>
            </p:nvCxnSpPr>
            <p:spPr bwMode="auto">
              <a:xfrm>
                <a:off x="6009802" y="242976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8" name="Straight Connector 767">
                <a:extLst>
                  <a:ext uri="{FF2B5EF4-FFF2-40B4-BE49-F238E27FC236}">
                    <a16:creationId xmlns:a16="http://schemas.microsoft.com/office/drawing/2014/main" id="{3A59B75E-3F5C-46F7-AED1-6C5BD8FC274C}"/>
                  </a:ext>
                </a:extLst>
              </p:cNvPr>
              <p:cNvCxnSpPr/>
              <p:nvPr/>
            </p:nvCxnSpPr>
            <p:spPr bwMode="auto">
              <a:xfrm>
                <a:off x="5914552" y="237022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9" name="Straight Connector 768">
                <a:extLst>
                  <a:ext uri="{FF2B5EF4-FFF2-40B4-BE49-F238E27FC236}">
                    <a16:creationId xmlns:a16="http://schemas.microsoft.com/office/drawing/2014/main" id="{E0CEBCB7-D2F6-4C03-9A73-8C892BFB626E}"/>
                  </a:ext>
                </a:extLst>
              </p:cNvPr>
              <p:cNvCxnSpPr/>
              <p:nvPr/>
            </p:nvCxnSpPr>
            <p:spPr bwMode="auto">
              <a:xfrm>
                <a:off x="5969321" y="241309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0" name="Straight Connector 769">
                <a:extLst>
                  <a:ext uri="{FF2B5EF4-FFF2-40B4-BE49-F238E27FC236}">
                    <a16:creationId xmlns:a16="http://schemas.microsoft.com/office/drawing/2014/main" id="{01694319-D38F-41EF-A51F-B2AA9BFD5186}"/>
                  </a:ext>
                </a:extLst>
              </p:cNvPr>
              <p:cNvCxnSpPr/>
              <p:nvPr/>
            </p:nvCxnSpPr>
            <p:spPr bwMode="auto">
              <a:xfrm>
                <a:off x="5866927" y="234165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1" name="Straight Connector 770">
                <a:extLst>
                  <a:ext uri="{FF2B5EF4-FFF2-40B4-BE49-F238E27FC236}">
                    <a16:creationId xmlns:a16="http://schemas.microsoft.com/office/drawing/2014/main" id="{3F3BEA02-6E27-4C8F-B42A-8B6144EABC57}"/>
                  </a:ext>
                </a:extLst>
              </p:cNvPr>
              <p:cNvCxnSpPr/>
              <p:nvPr/>
            </p:nvCxnSpPr>
            <p:spPr bwMode="auto">
              <a:xfrm>
                <a:off x="5724052" y="230593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2" name="Straight Connector 771">
                <a:extLst>
                  <a:ext uri="{FF2B5EF4-FFF2-40B4-BE49-F238E27FC236}">
                    <a16:creationId xmlns:a16="http://schemas.microsoft.com/office/drawing/2014/main" id="{9A2F74A4-7E89-4713-80A2-F584C1413349}"/>
                  </a:ext>
                </a:extLst>
              </p:cNvPr>
              <p:cNvCxnSpPr/>
              <p:nvPr/>
            </p:nvCxnSpPr>
            <p:spPr bwMode="auto">
              <a:xfrm>
                <a:off x="5474021" y="217972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3" name="Straight Connector 772">
                <a:extLst>
                  <a:ext uri="{FF2B5EF4-FFF2-40B4-BE49-F238E27FC236}">
                    <a16:creationId xmlns:a16="http://schemas.microsoft.com/office/drawing/2014/main" id="{CB277576-1185-4CEF-AA3B-2E5677CA3EF4}"/>
                  </a:ext>
                </a:extLst>
              </p:cNvPr>
              <p:cNvCxnSpPr/>
              <p:nvPr/>
            </p:nvCxnSpPr>
            <p:spPr bwMode="auto">
              <a:xfrm>
                <a:off x="4457228" y="190826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4" name="Straight Connector 773">
                <a:extLst>
                  <a:ext uri="{FF2B5EF4-FFF2-40B4-BE49-F238E27FC236}">
                    <a16:creationId xmlns:a16="http://schemas.microsoft.com/office/drawing/2014/main" id="{9A962CD7-850F-426C-8EF9-6D7E3CC11D2D}"/>
                  </a:ext>
                </a:extLst>
              </p:cNvPr>
              <p:cNvCxnSpPr/>
              <p:nvPr/>
            </p:nvCxnSpPr>
            <p:spPr bwMode="auto">
              <a:xfrm>
                <a:off x="5450209" y="216067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5" name="Straight Connector 774">
                <a:extLst>
                  <a:ext uri="{FF2B5EF4-FFF2-40B4-BE49-F238E27FC236}">
                    <a16:creationId xmlns:a16="http://schemas.microsoft.com/office/drawing/2014/main" id="{EC5DA91A-C9F9-410F-BC2F-5898A4B90422}"/>
                  </a:ext>
                </a:extLst>
              </p:cNvPr>
              <p:cNvCxnSpPr/>
              <p:nvPr/>
            </p:nvCxnSpPr>
            <p:spPr bwMode="auto">
              <a:xfrm>
                <a:off x="5521645" y="219163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6" name="Straight Connector 775">
                <a:extLst>
                  <a:ext uri="{FF2B5EF4-FFF2-40B4-BE49-F238E27FC236}">
                    <a16:creationId xmlns:a16="http://schemas.microsoft.com/office/drawing/2014/main" id="{1CB8B8EA-2C36-458C-AFFC-9C72FAD80CED}"/>
                  </a:ext>
                </a:extLst>
              </p:cNvPr>
              <p:cNvCxnSpPr/>
              <p:nvPr/>
            </p:nvCxnSpPr>
            <p:spPr bwMode="auto">
              <a:xfrm>
                <a:off x="5497833" y="218687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7" name="Straight Connector 776">
                <a:extLst>
                  <a:ext uri="{FF2B5EF4-FFF2-40B4-BE49-F238E27FC236}">
                    <a16:creationId xmlns:a16="http://schemas.microsoft.com/office/drawing/2014/main" id="{D2036094-3604-4926-AAF6-EBD6EE29460D}"/>
                  </a:ext>
                </a:extLst>
              </p:cNvPr>
              <p:cNvCxnSpPr/>
              <p:nvPr/>
            </p:nvCxnSpPr>
            <p:spPr bwMode="auto">
              <a:xfrm>
                <a:off x="5547840" y="218449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8" name="Straight Connector 777">
                <a:extLst>
                  <a:ext uri="{FF2B5EF4-FFF2-40B4-BE49-F238E27FC236}">
                    <a16:creationId xmlns:a16="http://schemas.microsoft.com/office/drawing/2014/main" id="{CF4B5BC9-B60A-422C-9CA9-1305687DCC61}"/>
                  </a:ext>
                </a:extLst>
              </p:cNvPr>
              <p:cNvCxnSpPr/>
              <p:nvPr/>
            </p:nvCxnSpPr>
            <p:spPr bwMode="auto">
              <a:xfrm>
                <a:off x="5559746" y="219163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9" name="Straight Connector 778">
                <a:extLst>
                  <a:ext uri="{FF2B5EF4-FFF2-40B4-BE49-F238E27FC236}">
                    <a16:creationId xmlns:a16="http://schemas.microsoft.com/office/drawing/2014/main" id="{C0EE3B66-E408-4272-B80F-FFB67BE2412D}"/>
                  </a:ext>
                </a:extLst>
              </p:cNvPr>
              <p:cNvCxnSpPr/>
              <p:nvPr/>
            </p:nvCxnSpPr>
            <p:spPr bwMode="auto">
              <a:xfrm>
                <a:off x="5600226" y="221544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0" name="Straight Connector 779">
                <a:extLst>
                  <a:ext uri="{FF2B5EF4-FFF2-40B4-BE49-F238E27FC236}">
                    <a16:creationId xmlns:a16="http://schemas.microsoft.com/office/drawing/2014/main" id="{0731F3DF-5A62-477C-A30B-61F0BE9BCE9B}"/>
                  </a:ext>
                </a:extLst>
              </p:cNvPr>
              <p:cNvCxnSpPr/>
              <p:nvPr/>
            </p:nvCxnSpPr>
            <p:spPr bwMode="auto">
              <a:xfrm>
                <a:off x="5607371" y="222020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1" name="Straight Connector 780">
                <a:extLst>
                  <a:ext uri="{FF2B5EF4-FFF2-40B4-BE49-F238E27FC236}">
                    <a16:creationId xmlns:a16="http://schemas.microsoft.com/office/drawing/2014/main" id="{E45FB08B-F305-426C-AFEF-567A2739437D}"/>
                  </a:ext>
                </a:extLst>
              </p:cNvPr>
              <p:cNvCxnSpPr/>
              <p:nvPr/>
            </p:nvCxnSpPr>
            <p:spPr bwMode="auto">
              <a:xfrm>
                <a:off x="5743103" y="230355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2" name="Straight Connector 781">
                <a:extLst>
                  <a:ext uri="{FF2B5EF4-FFF2-40B4-BE49-F238E27FC236}">
                    <a16:creationId xmlns:a16="http://schemas.microsoft.com/office/drawing/2014/main" id="{D745D48F-5084-4B11-A61D-AF33CD2DFA82}"/>
                  </a:ext>
                </a:extLst>
              </p:cNvPr>
              <p:cNvCxnSpPr/>
              <p:nvPr/>
            </p:nvCxnSpPr>
            <p:spPr bwMode="auto">
              <a:xfrm>
                <a:off x="5978846" y="242499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3" name="Straight Connector 782">
                <a:extLst>
                  <a:ext uri="{FF2B5EF4-FFF2-40B4-BE49-F238E27FC236}">
                    <a16:creationId xmlns:a16="http://schemas.microsoft.com/office/drawing/2014/main" id="{05E485E3-FB5D-49BA-83CC-71AE6322435B}"/>
                  </a:ext>
                </a:extLst>
              </p:cNvPr>
              <p:cNvCxnSpPr/>
              <p:nvPr/>
            </p:nvCxnSpPr>
            <p:spPr bwMode="auto">
              <a:xfrm>
                <a:off x="5893120" y="2363084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4" name="Straight Connector 783">
                <a:extLst>
                  <a:ext uri="{FF2B5EF4-FFF2-40B4-BE49-F238E27FC236}">
                    <a16:creationId xmlns:a16="http://schemas.microsoft.com/office/drawing/2014/main" id="{DE91795E-CCE5-4584-93BA-A9D7116DF121}"/>
                  </a:ext>
                </a:extLst>
              </p:cNvPr>
              <p:cNvCxnSpPr/>
              <p:nvPr/>
            </p:nvCxnSpPr>
            <p:spPr bwMode="auto">
              <a:xfrm>
                <a:off x="5840734" y="232974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5" name="Straight Connector 784">
                <a:extLst>
                  <a:ext uri="{FF2B5EF4-FFF2-40B4-BE49-F238E27FC236}">
                    <a16:creationId xmlns:a16="http://schemas.microsoft.com/office/drawing/2014/main" id="{10D0153A-EA1F-4BB5-A422-A7D143F6078F}"/>
                  </a:ext>
                </a:extLst>
              </p:cNvPr>
              <p:cNvCxnSpPr/>
              <p:nvPr/>
            </p:nvCxnSpPr>
            <p:spPr bwMode="auto">
              <a:xfrm>
                <a:off x="5759770" y="2303553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6" name="Straight Connector 785">
                <a:extLst>
                  <a:ext uri="{FF2B5EF4-FFF2-40B4-BE49-F238E27FC236}">
                    <a16:creationId xmlns:a16="http://schemas.microsoft.com/office/drawing/2014/main" id="{1F81271A-DE42-4520-A4A1-BD69E825B942}"/>
                  </a:ext>
                </a:extLst>
              </p:cNvPr>
              <p:cNvCxnSpPr/>
              <p:nvPr/>
            </p:nvCxnSpPr>
            <p:spPr bwMode="auto">
              <a:xfrm>
                <a:off x="5626421" y="222259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7" name="Straight Connector 786">
                <a:extLst>
                  <a:ext uri="{FF2B5EF4-FFF2-40B4-BE49-F238E27FC236}">
                    <a16:creationId xmlns:a16="http://schemas.microsoft.com/office/drawing/2014/main" id="{BE87D75A-F109-4ECB-B076-575B2BE98DAE}"/>
                  </a:ext>
                </a:extLst>
              </p:cNvPr>
              <p:cNvCxnSpPr/>
              <p:nvPr/>
            </p:nvCxnSpPr>
            <p:spPr bwMode="auto">
              <a:xfrm>
                <a:off x="5571652" y="219878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8" name="Straight Connector 787">
                <a:extLst>
                  <a:ext uri="{FF2B5EF4-FFF2-40B4-BE49-F238E27FC236}">
                    <a16:creationId xmlns:a16="http://schemas.microsoft.com/office/drawing/2014/main" id="{88FE6DF8-9CEA-48B9-84AB-A164824E740F}"/>
                  </a:ext>
                </a:extLst>
              </p:cNvPr>
              <p:cNvCxnSpPr/>
              <p:nvPr/>
            </p:nvCxnSpPr>
            <p:spPr bwMode="auto">
              <a:xfrm>
                <a:off x="5666904" y="228212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9" name="Straight Connector 788">
                <a:extLst>
                  <a:ext uri="{FF2B5EF4-FFF2-40B4-BE49-F238E27FC236}">
                    <a16:creationId xmlns:a16="http://schemas.microsoft.com/office/drawing/2014/main" id="{455AD4A5-7454-4654-BC34-7DEDCB2841D2}"/>
                  </a:ext>
                </a:extLst>
              </p:cNvPr>
              <p:cNvCxnSpPr/>
              <p:nvPr/>
            </p:nvCxnSpPr>
            <p:spPr bwMode="auto">
              <a:xfrm>
                <a:off x="5781201" y="230117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0" name="Straight Connector 789">
                <a:extLst>
                  <a:ext uri="{FF2B5EF4-FFF2-40B4-BE49-F238E27FC236}">
                    <a16:creationId xmlns:a16="http://schemas.microsoft.com/office/drawing/2014/main" id="{806F4BF2-01BA-4694-B039-D0C86BE16AEC}"/>
                  </a:ext>
                </a:extLst>
              </p:cNvPr>
              <p:cNvCxnSpPr/>
              <p:nvPr/>
            </p:nvCxnSpPr>
            <p:spPr bwMode="auto">
              <a:xfrm>
                <a:off x="5685951" y="229164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1" name="Straight Connector 790">
                <a:extLst>
                  <a:ext uri="{FF2B5EF4-FFF2-40B4-BE49-F238E27FC236}">
                    <a16:creationId xmlns:a16="http://schemas.microsoft.com/office/drawing/2014/main" id="{81F55A3D-7F95-4826-994E-BA9AB6831309}"/>
                  </a:ext>
                </a:extLst>
              </p:cNvPr>
              <p:cNvCxnSpPr/>
              <p:nvPr/>
            </p:nvCxnSpPr>
            <p:spPr bwMode="auto">
              <a:xfrm>
                <a:off x="6593208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2" name="Straight Connector 791">
                <a:extLst>
                  <a:ext uri="{FF2B5EF4-FFF2-40B4-BE49-F238E27FC236}">
                    <a16:creationId xmlns:a16="http://schemas.microsoft.com/office/drawing/2014/main" id="{0DC3D2B8-5988-4447-97BE-8FA33676DA30}"/>
                  </a:ext>
                </a:extLst>
              </p:cNvPr>
              <p:cNvCxnSpPr/>
              <p:nvPr/>
            </p:nvCxnSpPr>
            <p:spPr bwMode="auto">
              <a:xfrm>
                <a:off x="6107433" y="2434521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3" name="Straight Connector 792">
                <a:extLst>
                  <a:ext uri="{FF2B5EF4-FFF2-40B4-BE49-F238E27FC236}">
                    <a16:creationId xmlns:a16="http://schemas.microsoft.com/office/drawing/2014/main" id="{0B57FDC8-514E-46F2-AA59-C50EB5A4ED9D}"/>
                  </a:ext>
                </a:extLst>
              </p:cNvPr>
              <p:cNvCxnSpPr/>
              <p:nvPr/>
            </p:nvCxnSpPr>
            <p:spPr bwMode="auto">
              <a:xfrm>
                <a:off x="6140769" y="244642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4" name="Straight Connector 793">
                <a:extLst>
                  <a:ext uri="{FF2B5EF4-FFF2-40B4-BE49-F238E27FC236}">
                    <a16:creationId xmlns:a16="http://schemas.microsoft.com/office/drawing/2014/main" id="{F2C2112F-D9FD-44DB-AACC-FC7633240B39}"/>
                  </a:ext>
                </a:extLst>
              </p:cNvPr>
              <p:cNvCxnSpPr/>
              <p:nvPr/>
            </p:nvCxnSpPr>
            <p:spPr bwMode="auto">
              <a:xfrm>
                <a:off x="6157439" y="245119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5" name="Straight Connector 794">
                <a:extLst>
                  <a:ext uri="{FF2B5EF4-FFF2-40B4-BE49-F238E27FC236}">
                    <a16:creationId xmlns:a16="http://schemas.microsoft.com/office/drawing/2014/main" id="{12686812-9AC3-49BE-B3FD-FEB36CEDDD76}"/>
                  </a:ext>
                </a:extLst>
              </p:cNvPr>
              <p:cNvCxnSpPr/>
              <p:nvPr/>
            </p:nvCxnSpPr>
            <p:spPr bwMode="auto">
              <a:xfrm>
                <a:off x="6169346" y="245118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6" name="Straight Connector 795">
                <a:extLst>
                  <a:ext uri="{FF2B5EF4-FFF2-40B4-BE49-F238E27FC236}">
                    <a16:creationId xmlns:a16="http://schemas.microsoft.com/office/drawing/2014/main" id="{4FE68B4B-253C-4E97-8DB0-6403FA5AB267}"/>
                  </a:ext>
                </a:extLst>
              </p:cNvPr>
              <p:cNvCxnSpPr/>
              <p:nvPr/>
            </p:nvCxnSpPr>
            <p:spPr bwMode="auto">
              <a:xfrm>
                <a:off x="6186014" y="245357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7" name="Straight Connector 796">
                <a:extLst>
                  <a:ext uri="{FF2B5EF4-FFF2-40B4-BE49-F238E27FC236}">
                    <a16:creationId xmlns:a16="http://schemas.microsoft.com/office/drawing/2014/main" id="{08199DFC-DEF7-46CA-8A7B-6F3F065173A5}"/>
                  </a:ext>
                </a:extLst>
              </p:cNvPr>
              <p:cNvCxnSpPr/>
              <p:nvPr/>
            </p:nvCxnSpPr>
            <p:spPr bwMode="auto">
              <a:xfrm>
                <a:off x="6374133" y="267502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8" name="Straight Connector 797">
                <a:extLst>
                  <a:ext uri="{FF2B5EF4-FFF2-40B4-BE49-F238E27FC236}">
                    <a16:creationId xmlns:a16="http://schemas.microsoft.com/office/drawing/2014/main" id="{C437C06F-B93C-4899-B1CB-49CF047D973D}"/>
                  </a:ext>
                </a:extLst>
              </p:cNvPr>
              <p:cNvCxnSpPr/>
              <p:nvPr/>
            </p:nvCxnSpPr>
            <p:spPr bwMode="auto">
              <a:xfrm>
                <a:off x="6426520" y="2760752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9" name="Straight Connector 798">
                <a:extLst>
                  <a:ext uri="{FF2B5EF4-FFF2-40B4-BE49-F238E27FC236}">
                    <a16:creationId xmlns:a16="http://schemas.microsoft.com/office/drawing/2014/main" id="{C7F22370-A4C8-4201-A654-9C678AC0FA6B}"/>
                  </a:ext>
                </a:extLst>
              </p:cNvPr>
              <p:cNvCxnSpPr/>
              <p:nvPr/>
            </p:nvCxnSpPr>
            <p:spPr bwMode="auto">
              <a:xfrm>
                <a:off x="6443189" y="2765515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0" name="Straight Connector 799">
                <a:extLst>
                  <a:ext uri="{FF2B5EF4-FFF2-40B4-BE49-F238E27FC236}">
                    <a16:creationId xmlns:a16="http://schemas.microsoft.com/office/drawing/2014/main" id="{613498A1-D8E9-49EF-AB25-5E3B06D71949}"/>
                  </a:ext>
                </a:extLst>
              </p:cNvPr>
              <p:cNvCxnSpPr/>
              <p:nvPr/>
            </p:nvCxnSpPr>
            <p:spPr bwMode="auto">
              <a:xfrm>
                <a:off x="6481289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1" name="Straight Connector 800">
                <a:extLst>
                  <a:ext uri="{FF2B5EF4-FFF2-40B4-BE49-F238E27FC236}">
                    <a16:creationId xmlns:a16="http://schemas.microsoft.com/office/drawing/2014/main" id="{F308AED1-39EB-4EE4-B5D2-339A1F41415C}"/>
                  </a:ext>
                </a:extLst>
              </p:cNvPr>
              <p:cNvCxnSpPr/>
              <p:nvPr/>
            </p:nvCxnSpPr>
            <p:spPr bwMode="auto">
              <a:xfrm>
                <a:off x="6531296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2" name="Straight Connector 801">
                <a:extLst>
                  <a:ext uri="{FF2B5EF4-FFF2-40B4-BE49-F238E27FC236}">
                    <a16:creationId xmlns:a16="http://schemas.microsoft.com/office/drawing/2014/main" id="{B0F982AE-16D3-4D1C-9BA5-396C1B18483D}"/>
                  </a:ext>
                </a:extLst>
              </p:cNvPr>
              <p:cNvCxnSpPr/>
              <p:nvPr/>
            </p:nvCxnSpPr>
            <p:spPr bwMode="auto">
              <a:xfrm>
                <a:off x="6312221" y="2677409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3" name="Straight Connector 802">
                <a:extLst>
                  <a:ext uri="{FF2B5EF4-FFF2-40B4-BE49-F238E27FC236}">
                    <a16:creationId xmlns:a16="http://schemas.microsoft.com/office/drawing/2014/main" id="{E55FC186-571B-4F9A-BFA1-7A324B3FFBDE}"/>
                  </a:ext>
                </a:extLst>
              </p:cNvPr>
              <p:cNvCxnSpPr/>
              <p:nvPr/>
            </p:nvCxnSpPr>
            <p:spPr bwMode="auto">
              <a:xfrm>
                <a:off x="6848003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4" name="Straight Connector 803">
                <a:extLst>
                  <a:ext uri="{FF2B5EF4-FFF2-40B4-BE49-F238E27FC236}">
                    <a16:creationId xmlns:a16="http://schemas.microsoft.com/office/drawing/2014/main" id="{2184C22B-040E-4830-902B-D6415D0FB278}"/>
                  </a:ext>
                </a:extLst>
              </p:cNvPr>
              <p:cNvCxnSpPr/>
              <p:nvPr/>
            </p:nvCxnSpPr>
            <p:spPr bwMode="auto">
              <a:xfrm>
                <a:off x="6336033" y="2672647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5" name="Straight Connector 804">
                <a:extLst>
                  <a:ext uri="{FF2B5EF4-FFF2-40B4-BE49-F238E27FC236}">
                    <a16:creationId xmlns:a16="http://schemas.microsoft.com/office/drawing/2014/main" id="{71527283-7D93-4F62-8575-D4BD1316B08B}"/>
                  </a:ext>
                </a:extLst>
              </p:cNvPr>
              <p:cNvCxnSpPr/>
              <p:nvPr/>
            </p:nvCxnSpPr>
            <p:spPr bwMode="auto">
              <a:xfrm>
                <a:off x="6240784" y="252501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6" name="Straight Connector 805">
                <a:extLst>
                  <a:ext uri="{FF2B5EF4-FFF2-40B4-BE49-F238E27FC236}">
                    <a16:creationId xmlns:a16="http://schemas.microsoft.com/office/drawing/2014/main" id="{48670F0A-9673-4354-A759-062CF1075B32}"/>
                  </a:ext>
                </a:extLst>
              </p:cNvPr>
              <p:cNvCxnSpPr/>
              <p:nvPr/>
            </p:nvCxnSpPr>
            <p:spPr bwMode="auto">
              <a:xfrm>
                <a:off x="6266978" y="252501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7" name="Straight Connector 806">
                <a:extLst>
                  <a:ext uri="{FF2B5EF4-FFF2-40B4-BE49-F238E27FC236}">
                    <a16:creationId xmlns:a16="http://schemas.microsoft.com/office/drawing/2014/main" id="{F1FF0CE6-D534-4618-92F4-F93C49A93754}"/>
                  </a:ext>
                </a:extLst>
              </p:cNvPr>
              <p:cNvCxnSpPr/>
              <p:nvPr/>
            </p:nvCxnSpPr>
            <p:spPr bwMode="auto">
              <a:xfrm>
                <a:off x="6388420" y="2675028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8" name="Straight Connector 807">
                <a:extLst>
                  <a:ext uri="{FF2B5EF4-FFF2-40B4-BE49-F238E27FC236}">
                    <a16:creationId xmlns:a16="http://schemas.microsoft.com/office/drawing/2014/main" id="{8F1225B6-239D-4210-9B2C-8A8B9480C51E}"/>
                  </a:ext>
                </a:extLst>
              </p:cNvPr>
              <p:cNvCxnSpPr/>
              <p:nvPr/>
            </p:nvCxnSpPr>
            <p:spPr bwMode="auto">
              <a:xfrm>
                <a:off x="6464621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9" name="Straight Connector 808">
                <a:extLst>
                  <a:ext uri="{FF2B5EF4-FFF2-40B4-BE49-F238E27FC236}">
                    <a16:creationId xmlns:a16="http://schemas.microsoft.com/office/drawing/2014/main" id="{C6A51942-0478-461F-A3A1-7ADD44A0F219}"/>
                  </a:ext>
                </a:extLst>
              </p:cNvPr>
              <p:cNvCxnSpPr/>
              <p:nvPr/>
            </p:nvCxnSpPr>
            <p:spPr bwMode="auto">
              <a:xfrm>
                <a:off x="6500339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0" name="Straight Connector 809">
                <a:extLst>
                  <a:ext uri="{FF2B5EF4-FFF2-40B4-BE49-F238E27FC236}">
                    <a16:creationId xmlns:a16="http://schemas.microsoft.com/office/drawing/2014/main" id="{2F59D5E9-1549-46BC-B30E-F933EDB22960}"/>
                  </a:ext>
                </a:extLst>
              </p:cNvPr>
              <p:cNvCxnSpPr/>
              <p:nvPr/>
            </p:nvCxnSpPr>
            <p:spPr bwMode="auto">
              <a:xfrm>
                <a:off x="6514627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1" name="Straight Connector 810">
                <a:extLst>
                  <a:ext uri="{FF2B5EF4-FFF2-40B4-BE49-F238E27FC236}">
                    <a16:creationId xmlns:a16="http://schemas.microsoft.com/office/drawing/2014/main" id="{1D89652A-FA04-4955-B720-0E6CB9E8DA99}"/>
                  </a:ext>
                </a:extLst>
              </p:cNvPr>
              <p:cNvCxnSpPr/>
              <p:nvPr/>
            </p:nvCxnSpPr>
            <p:spPr bwMode="auto">
              <a:xfrm>
                <a:off x="6824189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2" name="Straight Connector 811">
                <a:extLst>
                  <a:ext uri="{FF2B5EF4-FFF2-40B4-BE49-F238E27FC236}">
                    <a16:creationId xmlns:a16="http://schemas.microsoft.com/office/drawing/2014/main" id="{93950ED5-49AA-4A6A-B9D5-8F57D1F11BAA}"/>
                  </a:ext>
                </a:extLst>
              </p:cNvPr>
              <p:cNvCxnSpPr/>
              <p:nvPr/>
            </p:nvCxnSpPr>
            <p:spPr bwMode="auto">
              <a:xfrm>
                <a:off x="6617020" y="281314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3" name="Straight Connector 812">
                <a:extLst>
                  <a:ext uri="{FF2B5EF4-FFF2-40B4-BE49-F238E27FC236}">
                    <a16:creationId xmlns:a16="http://schemas.microsoft.com/office/drawing/2014/main" id="{1AFE4D20-8CCB-46DC-AB4A-82D815C80105}"/>
                  </a:ext>
                </a:extLst>
              </p:cNvPr>
              <p:cNvCxnSpPr/>
              <p:nvPr/>
            </p:nvCxnSpPr>
            <p:spPr bwMode="auto">
              <a:xfrm>
                <a:off x="6674169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4" name="Straight Connector 813">
                <a:extLst>
                  <a:ext uri="{FF2B5EF4-FFF2-40B4-BE49-F238E27FC236}">
                    <a16:creationId xmlns:a16="http://schemas.microsoft.com/office/drawing/2014/main" id="{E78AD7C9-381B-4E64-AA0C-AAE2DD978E87}"/>
                  </a:ext>
                </a:extLst>
              </p:cNvPr>
              <p:cNvCxnSpPr/>
              <p:nvPr/>
            </p:nvCxnSpPr>
            <p:spPr bwMode="auto">
              <a:xfrm>
                <a:off x="6690838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5" name="Straight Connector 814">
                <a:extLst>
                  <a:ext uri="{FF2B5EF4-FFF2-40B4-BE49-F238E27FC236}">
                    <a16:creationId xmlns:a16="http://schemas.microsoft.com/office/drawing/2014/main" id="{6F21C328-C028-428D-8229-9A36B9BD078F}"/>
                  </a:ext>
                </a:extLst>
              </p:cNvPr>
              <p:cNvCxnSpPr/>
              <p:nvPr/>
            </p:nvCxnSpPr>
            <p:spPr bwMode="auto">
              <a:xfrm>
                <a:off x="6705126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6" name="Straight Connector 815">
                <a:extLst>
                  <a:ext uri="{FF2B5EF4-FFF2-40B4-BE49-F238E27FC236}">
                    <a16:creationId xmlns:a16="http://schemas.microsoft.com/office/drawing/2014/main" id="{7660A4E8-3E38-4129-A570-98BBF770A716}"/>
                  </a:ext>
                </a:extLst>
              </p:cNvPr>
              <p:cNvCxnSpPr/>
              <p:nvPr/>
            </p:nvCxnSpPr>
            <p:spPr bwMode="auto">
              <a:xfrm>
                <a:off x="6728938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7" name="Straight Connector 816">
                <a:extLst>
                  <a:ext uri="{FF2B5EF4-FFF2-40B4-BE49-F238E27FC236}">
                    <a16:creationId xmlns:a16="http://schemas.microsoft.com/office/drawing/2014/main" id="{D336463F-B99E-41BD-B50C-9E1659A87A10}"/>
                  </a:ext>
                </a:extLst>
              </p:cNvPr>
              <p:cNvCxnSpPr/>
              <p:nvPr/>
            </p:nvCxnSpPr>
            <p:spPr bwMode="auto">
              <a:xfrm>
                <a:off x="6747989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8" name="Straight Connector 817">
                <a:extLst>
                  <a:ext uri="{FF2B5EF4-FFF2-40B4-BE49-F238E27FC236}">
                    <a16:creationId xmlns:a16="http://schemas.microsoft.com/office/drawing/2014/main" id="{1F45B10F-77A3-4608-9F19-959C22DEF074}"/>
                  </a:ext>
                </a:extLst>
              </p:cNvPr>
              <p:cNvCxnSpPr/>
              <p:nvPr/>
            </p:nvCxnSpPr>
            <p:spPr bwMode="auto">
              <a:xfrm>
                <a:off x="6769420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9" name="Straight Connector 818">
                <a:extLst>
                  <a:ext uri="{FF2B5EF4-FFF2-40B4-BE49-F238E27FC236}">
                    <a16:creationId xmlns:a16="http://schemas.microsoft.com/office/drawing/2014/main" id="{A664B730-3CE1-4C1C-9B4B-A0270A6B09B1}"/>
                  </a:ext>
                </a:extLst>
              </p:cNvPr>
              <p:cNvCxnSpPr/>
              <p:nvPr/>
            </p:nvCxnSpPr>
            <p:spPr bwMode="auto">
              <a:xfrm>
                <a:off x="6778944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0" name="Straight Connector 819">
                <a:extLst>
                  <a:ext uri="{FF2B5EF4-FFF2-40B4-BE49-F238E27FC236}">
                    <a16:creationId xmlns:a16="http://schemas.microsoft.com/office/drawing/2014/main" id="{9208AC09-18BD-4E99-BDA1-1E4FE104C337}"/>
                  </a:ext>
                </a:extLst>
              </p:cNvPr>
              <p:cNvCxnSpPr/>
              <p:nvPr/>
            </p:nvCxnSpPr>
            <p:spPr bwMode="auto">
              <a:xfrm>
                <a:off x="6828950" y="293696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1" name="Straight Connector 820">
                <a:extLst>
                  <a:ext uri="{FF2B5EF4-FFF2-40B4-BE49-F238E27FC236}">
                    <a16:creationId xmlns:a16="http://schemas.microsoft.com/office/drawing/2014/main" id="{C1393B4D-8DDB-4C34-AC9F-DC5FD4050534}"/>
                  </a:ext>
                </a:extLst>
              </p:cNvPr>
              <p:cNvCxnSpPr/>
              <p:nvPr/>
            </p:nvCxnSpPr>
            <p:spPr bwMode="auto">
              <a:xfrm>
                <a:off x="6283646" y="2527390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2" name="Straight Connector 821">
                <a:extLst>
                  <a:ext uri="{FF2B5EF4-FFF2-40B4-BE49-F238E27FC236}">
                    <a16:creationId xmlns:a16="http://schemas.microsoft.com/office/drawing/2014/main" id="{693CA285-B0FD-4E3F-85F3-4908D6E39FEC}"/>
                  </a:ext>
                </a:extLst>
              </p:cNvPr>
              <p:cNvCxnSpPr/>
              <p:nvPr/>
            </p:nvCxnSpPr>
            <p:spPr bwMode="auto">
              <a:xfrm>
                <a:off x="6355084" y="2672646"/>
                <a:ext cx="0" cy="57150"/>
              </a:xfrm>
              <a:prstGeom prst="line">
                <a:avLst/>
              </a:prstGeom>
              <a:noFill/>
              <a:ln w="12700" cap="flat" cmpd="sng" algn="ctr">
                <a:solidFill>
                  <a:srgbClr val="01587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823" name="Straight Connector 822">
            <a:extLst>
              <a:ext uri="{FF2B5EF4-FFF2-40B4-BE49-F238E27FC236}">
                <a16:creationId xmlns:a16="http://schemas.microsoft.com/office/drawing/2014/main" id="{11221385-4120-4EE4-872E-F3D756543B23}"/>
              </a:ext>
            </a:extLst>
          </p:cNvPr>
          <p:cNvCxnSpPr/>
          <p:nvPr/>
        </p:nvCxnSpPr>
        <p:spPr bwMode="auto">
          <a:xfrm>
            <a:off x="4226931" y="2587805"/>
            <a:ext cx="0" cy="57151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4" name="Straight Connector 823">
            <a:extLst>
              <a:ext uri="{FF2B5EF4-FFF2-40B4-BE49-F238E27FC236}">
                <a16:creationId xmlns:a16="http://schemas.microsoft.com/office/drawing/2014/main" id="{27B92EF9-01CE-4ED6-82A4-349D07EA0E96}"/>
              </a:ext>
            </a:extLst>
          </p:cNvPr>
          <p:cNvCxnSpPr/>
          <p:nvPr/>
        </p:nvCxnSpPr>
        <p:spPr bwMode="auto">
          <a:xfrm>
            <a:off x="4212749" y="2585423"/>
            <a:ext cx="0" cy="57151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5" name="Straight Connector 824">
            <a:extLst>
              <a:ext uri="{FF2B5EF4-FFF2-40B4-BE49-F238E27FC236}">
                <a16:creationId xmlns:a16="http://schemas.microsoft.com/office/drawing/2014/main" id="{6FE9164B-60D2-404C-A3D2-4F73773965FD}"/>
              </a:ext>
            </a:extLst>
          </p:cNvPr>
          <p:cNvCxnSpPr/>
          <p:nvPr/>
        </p:nvCxnSpPr>
        <p:spPr bwMode="auto">
          <a:xfrm>
            <a:off x="3803748" y="2389377"/>
            <a:ext cx="0" cy="57151"/>
          </a:xfrm>
          <a:prstGeom prst="line">
            <a:avLst/>
          </a:prstGeom>
          <a:noFill/>
          <a:ln w="12700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88543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AUGMENT: Randomized double blind phase III trial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338538" y="4936017"/>
            <a:ext cx="7616615" cy="182901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dirty="0"/>
              <a:t>Primary endpoint: PFS by IRC (2007 IWG criteria w/o PET)</a:t>
            </a:r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6492240"/>
            <a:ext cx="11963400" cy="369332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defTabSz="914377" eaLnBrk="0" hangingPunct="0">
              <a:defRPr/>
            </a:pPr>
            <a:r>
              <a:rPr lang="en-US" altLang="en-US" sz="900" dirty="0">
                <a:solidFill>
                  <a:srgbClr val="4C4C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NCT01938001</a:t>
            </a:r>
          </a:p>
          <a:p>
            <a:pPr defTabSz="914377" eaLnBrk="0" hangingPunct="0">
              <a:defRPr/>
            </a:pPr>
            <a:r>
              <a:rPr lang="en-US" altLang="en-US" sz="900" dirty="0">
                <a:solidFill>
                  <a:srgbClr val="4C4C4C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1. Crawford et al. </a:t>
            </a:r>
            <a:r>
              <a:rPr lang="en-US" altLang="en-US" sz="900" i="1" dirty="0">
                <a:solidFill>
                  <a:srgbClr val="4C4C4C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Ann Oncol. </a:t>
            </a:r>
            <a:r>
              <a:rPr lang="en-US" altLang="en-US" sz="900" dirty="0">
                <a:solidFill>
                  <a:srgbClr val="4C4C4C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2010;21 Suppl 5:248-251. 2. Smith et al. </a:t>
            </a:r>
            <a:r>
              <a:rPr lang="en-US" altLang="en-US" sz="900" i="1" dirty="0">
                <a:solidFill>
                  <a:srgbClr val="4C4C4C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J Clin Oncol. </a:t>
            </a:r>
            <a:r>
              <a:rPr lang="en-US" altLang="en-US" sz="900" dirty="0">
                <a:solidFill>
                  <a:srgbClr val="4C4C4C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2015;33:3199-3212.</a:t>
            </a:r>
          </a:p>
        </p:txBody>
      </p:sp>
      <p:sp>
        <p:nvSpPr>
          <p:cNvPr id="11" name="Rounded Rectangle 62">
            <a:extLst>
              <a:ext uri="{FF2B5EF4-FFF2-40B4-BE49-F238E27FC236}">
                <a16:creationId xmlns:a16="http://schemas.microsoft.com/office/drawing/2014/main" id="{6F19DCA1-8381-418D-AC73-9E7FA23B51C4}"/>
              </a:ext>
            </a:extLst>
          </p:cNvPr>
          <p:cNvSpPr/>
          <p:nvPr/>
        </p:nvSpPr>
        <p:spPr>
          <a:xfrm>
            <a:off x="4768151" y="1719675"/>
            <a:ext cx="5634508" cy="9421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R-lenalidomide (R</a:t>
            </a:r>
            <a:r>
              <a:rPr lang="en-US" sz="2400" b="1" baseline="30000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2</a:t>
            </a: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)</a:t>
            </a:r>
          </a:p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Rituximab: 375 mg/m</a:t>
            </a:r>
            <a:r>
              <a:rPr lang="en-US" sz="1400" b="1" baseline="30000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2</a:t>
            </a: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d1, 8, 15, 22 of cycle 1; d1 of cycles 2-5</a:t>
            </a:r>
          </a:p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Lenalidomide: 20 mg/d*, d1-21/28 (12 cycles)</a:t>
            </a:r>
          </a:p>
        </p:txBody>
      </p:sp>
      <p:sp>
        <p:nvSpPr>
          <p:cNvPr id="12" name="Rounded Rectangle 65">
            <a:extLst>
              <a:ext uri="{FF2B5EF4-FFF2-40B4-BE49-F238E27FC236}">
                <a16:creationId xmlns:a16="http://schemas.microsoft.com/office/drawing/2014/main" id="{7614A077-B038-403A-8D39-FD5254CC8DE9}"/>
              </a:ext>
            </a:extLst>
          </p:cNvPr>
          <p:cNvSpPr/>
          <p:nvPr/>
        </p:nvSpPr>
        <p:spPr>
          <a:xfrm>
            <a:off x="4768151" y="3066383"/>
            <a:ext cx="5634508" cy="942152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ot="0" spcFirstLastPara="0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R-placebo</a:t>
            </a:r>
          </a:p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Rituximab: 375 mg/m</a:t>
            </a:r>
            <a:r>
              <a:rPr lang="en-US" sz="1400" b="1" baseline="30000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2</a:t>
            </a: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d1, 8, 15, 22 of cycle 1; d1 of cycles 2-5</a:t>
            </a:r>
          </a:p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Placebo: matched capsules (12 cycles)</a:t>
            </a:r>
          </a:p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dirty="0">
              <a:solidFill>
                <a:srgbClr val="FFFFFF"/>
              </a:solidFill>
              <a:latin typeface="Arial" panose="020B060402020202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DECFE5-784F-44DB-A695-D88556310152}"/>
              </a:ext>
            </a:extLst>
          </p:cNvPr>
          <p:cNvSpPr/>
          <p:nvPr/>
        </p:nvSpPr>
        <p:spPr>
          <a:xfrm>
            <a:off x="468654" y="3375893"/>
            <a:ext cx="3589805" cy="2842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Stratification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Prior rituximab (yes vs no)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Time since last therapy (≤ 2 vs &gt; 2 y)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Histology (FL vs MZL)</a:t>
            </a:r>
          </a:p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4C4C4C"/>
              </a:solidFill>
              <a:latin typeface="Arial" panose="020B060402020202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Key eligibility criteria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MZL or FL (grades 1-3a) in need of treatment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≥ 1 prior chemotherapy, immunotherapy or chemoimmunotherapy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Not rituximab refractory</a:t>
            </a:r>
          </a:p>
        </p:txBody>
      </p:sp>
      <p:cxnSp>
        <p:nvCxnSpPr>
          <p:cNvPr id="14" name="Elbow Connector 69">
            <a:extLst>
              <a:ext uri="{FF2B5EF4-FFF2-40B4-BE49-F238E27FC236}">
                <a16:creationId xmlns:a16="http://schemas.microsoft.com/office/drawing/2014/main" id="{FF14C689-1095-4E91-AE58-941354231B9F}"/>
              </a:ext>
            </a:extLst>
          </p:cNvPr>
          <p:cNvCxnSpPr>
            <a:cxnSpLocks/>
            <a:stCxn id="19" idx="3"/>
            <a:endCxn id="11" idx="1"/>
          </p:cNvCxnSpPr>
          <p:nvPr/>
        </p:nvCxnSpPr>
        <p:spPr>
          <a:xfrm flipV="1">
            <a:off x="3348768" y="2190753"/>
            <a:ext cx="1419385" cy="42292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70">
            <a:extLst>
              <a:ext uri="{FF2B5EF4-FFF2-40B4-BE49-F238E27FC236}">
                <a16:creationId xmlns:a16="http://schemas.microsoft.com/office/drawing/2014/main" id="{0D2FAE01-EC6C-4340-87F0-B6F810DDBCD5}"/>
              </a:ext>
            </a:extLst>
          </p:cNvPr>
          <p:cNvCxnSpPr>
            <a:cxnSpLocks/>
            <a:stCxn id="19" idx="3"/>
            <a:endCxn id="12" idx="1"/>
          </p:cNvCxnSpPr>
          <p:nvPr/>
        </p:nvCxnSpPr>
        <p:spPr>
          <a:xfrm>
            <a:off x="3348768" y="2613672"/>
            <a:ext cx="1419385" cy="92378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>
            <a:extLst>
              <a:ext uri="{FF2B5EF4-FFF2-40B4-BE49-F238E27FC236}">
                <a16:creationId xmlns:a16="http://schemas.microsoft.com/office/drawing/2014/main" id="{C0F93EE6-0708-4611-84DA-0C3D2DE46DC0}"/>
              </a:ext>
            </a:extLst>
          </p:cNvPr>
          <p:cNvSpPr txBox="1"/>
          <p:nvPr/>
        </p:nvSpPr>
        <p:spPr>
          <a:xfrm>
            <a:off x="4642930" y="974580"/>
            <a:ext cx="5929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≤ 12 cycles or until PD, relapse, or intolerability</a:t>
            </a:r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11961E77-3E64-479F-B7EA-5994FF8564FC}"/>
              </a:ext>
            </a:extLst>
          </p:cNvPr>
          <p:cNvSpPr/>
          <p:nvPr/>
        </p:nvSpPr>
        <p:spPr>
          <a:xfrm rot="5400000">
            <a:off x="7485814" y="-1295774"/>
            <a:ext cx="237620" cy="55960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095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rgbClr val="4C4C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2C7BBF7B-6003-4772-9610-1AEAC6EB853F}"/>
              </a:ext>
            </a:extLst>
          </p:cNvPr>
          <p:cNvSpPr txBox="1"/>
          <p:nvPr/>
        </p:nvSpPr>
        <p:spPr>
          <a:xfrm>
            <a:off x="3473610" y="2661828"/>
            <a:ext cx="442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1:1</a:t>
            </a:r>
            <a:endParaRPr lang="en-US" sz="1800" b="1" dirty="0">
              <a:solidFill>
                <a:srgbClr val="4C4C4C"/>
              </a:solidFill>
              <a:latin typeface="Arial" panose="020B060402020202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19" name="Rounded Rectangle 61">
            <a:extLst>
              <a:ext uri="{FF2B5EF4-FFF2-40B4-BE49-F238E27FC236}">
                <a16:creationId xmlns:a16="http://schemas.microsoft.com/office/drawing/2014/main" id="{891C1E32-4AC5-448B-B98B-75B408E369C4}"/>
              </a:ext>
            </a:extLst>
          </p:cNvPr>
          <p:cNvSpPr/>
          <p:nvPr/>
        </p:nvSpPr>
        <p:spPr>
          <a:xfrm>
            <a:off x="807794" y="1884233"/>
            <a:ext cx="2540975" cy="1458881"/>
          </a:xfrm>
          <a:prstGeom prst="roundRect">
            <a:avLst>
              <a:gd name="adj" fmla="val 4419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24384" tIns="24384" rIns="24384" bIns="243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Relapsed/refractory </a:t>
            </a:r>
            <a:br>
              <a:rPr lang="en-US" sz="20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FL and MZL</a:t>
            </a:r>
          </a:p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(N = 358)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95BA5B-F21A-4E56-9D25-7EFA77BFB62F}"/>
              </a:ext>
            </a:extLst>
          </p:cNvPr>
          <p:cNvSpPr txBox="1"/>
          <p:nvPr/>
        </p:nvSpPr>
        <p:spPr>
          <a:xfrm>
            <a:off x="4806585" y="2647158"/>
            <a:ext cx="29498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4C4C4C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*10 mg if CrCl between 30 to 59 mL/min.</a:t>
            </a:r>
          </a:p>
        </p:txBody>
      </p:sp>
      <p:sp>
        <p:nvSpPr>
          <p:cNvPr id="21" name="Rounded Rectangle 61">
            <a:extLst>
              <a:ext uri="{FF2B5EF4-FFF2-40B4-BE49-F238E27FC236}">
                <a16:creationId xmlns:a16="http://schemas.microsoft.com/office/drawing/2014/main" id="{5A646CE7-0C77-47AD-980F-1BAD17EF9E41}"/>
              </a:ext>
            </a:extLst>
          </p:cNvPr>
          <p:cNvSpPr/>
          <p:nvPr/>
        </p:nvSpPr>
        <p:spPr>
          <a:xfrm>
            <a:off x="10520219" y="1719676"/>
            <a:ext cx="1543963" cy="2288859"/>
          </a:xfrm>
          <a:prstGeom prst="roundRect">
            <a:avLst>
              <a:gd name="adj" fmla="val 4419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24384" tIns="24384" rIns="24384" bIns="243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5-year follow-up for OS, SPMs, subsequent treatment, and histological transformations</a:t>
            </a:r>
          </a:p>
          <a:p>
            <a:pPr algn="ctr" defTabSz="6095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4C4C4C"/>
              </a:solidFill>
              <a:latin typeface="Arial" panose="020B060402020202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68153" y="4030026"/>
            <a:ext cx="7257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Prophylactic anticoagulation / antiplatelet Rx recommended for at risk patients</a:t>
            </a:r>
          </a:p>
          <a:p>
            <a:pPr marL="123822" indent="-123822" defTabSz="6095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Growth factor use was allowed per ASCO/ESMO guidelines</a:t>
            </a:r>
            <a:r>
              <a:rPr lang="en-US" sz="1400" baseline="30000" dirty="0">
                <a:solidFill>
                  <a:srgbClr val="4C4C4C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1,2</a:t>
            </a:r>
            <a:endParaRPr lang="en-US" sz="1400" dirty="0">
              <a:solidFill>
                <a:srgbClr val="4C4C4C"/>
              </a:solidFill>
              <a:latin typeface="Arial" panose="020B060402020202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3145E5-D66E-5240-A575-A37C9A8DCB25}"/>
              </a:ext>
            </a:extLst>
          </p:cNvPr>
          <p:cNvSpPr txBox="1"/>
          <p:nvPr/>
        </p:nvSpPr>
        <p:spPr>
          <a:xfrm>
            <a:off x="8114453" y="6461463"/>
            <a:ext cx="368638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defRPr/>
            </a:pPr>
            <a:r>
              <a:rPr lang="en-US" sz="1333" dirty="0">
                <a:solidFill>
                  <a:srgbClr val="4C4C4C"/>
                </a:solidFill>
                <a:ea typeface="Geneva" charset="0"/>
              </a:rPr>
              <a:t>Leonard, ASH 2018</a:t>
            </a:r>
          </a:p>
        </p:txBody>
      </p:sp>
    </p:spTree>
    <p:extLst>
      <p:ext uri="{BB962C8B-B14F-4D97-AF65-F5344CB8AC3E}">
        <p14:creationId xmlns:p14="http://schemas.microsoft.com/office/powerpoint/2010/main" val="1416473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74689529-A7FA-4346-99B0-D53E11C48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7801"/>
            <a:ext cx="12192000" cy="812800"/>
          </a:xfrm>
        </p:spPr>
        <p:txBody>
          <a:bodyPr/>
          <a:lstStyle/>
          <a:p>
            <a:r>
              <a:rPr lang="en-US" sz="3733" dirty="0"/>
              <a:t>AUGMENT: Efficacy and Safety Outcomes</a:t>
            </a:r>
          </a:p>
        </p:txBody>
      </p:sp>
      <p:sp>
        <p:nvSpPr>
          <p:cNvPr id="134" name="Content Placeholder 3">
            <a:extLst>
              <a:ext uri="{FF2B5EF4-FFF2-40B4-BE49-F238E27FC236}">
                <a16:creationId xmlns:a16="http://schemas.microsoft.com/office/drawing/2014/main" id="{4C1FA4EC-CDAA-4663-83CC-C17001E6AB23}"/>
              </a:ext>
            </a:extLst>
          </p:cNvPr>
          <p:cNvSpPr txBox="1">
            <a:spLocks/>
          </p:cNvSpPr>
          <p:nvPr/>
        </p:nvSpPr>
        <p:spPr bwMode="auto">
          <a:xfrm>
            <a:off x="675218" y="5029672"/>
            <a:ext cx="4867468" cy="655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1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57213" indent="-214313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95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8572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2001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65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430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5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18859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6pPr>
            <a:lvl7pPr marL="22288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7pPr>
            <a:lvl8pPr marL="25717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8pPr>
            <a:lvl9pPr marL="29146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1219170"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defRPr/>
            </a:pPr>
            <a:r>
              <a:rPr lang="pt-BR" sz="2000" kern="0" dirty="0">
                <a:solidFill>
                  <a:srgbClr val="000000"/>
                </a:solidFill>
              </a:rPr>
              <a:t>OS improved </a:t>
            </a:r>
            <a:r>
              <a:rPr lang="en-US" sz="2000" kern="0" dirty="0">
                <a:solidFill>
                  <a:srgbClr val="000000"/>
                </a:solidFill>
              </a:rPr>
              <a:t>with R</a:t>
            </a:r>
            <a:r>
              <a:rPr lang="en-US" sz="2000" kern="0" baseline="30000" dirty="0">
                <a:solidFill>
                  <a:srgbClr val="000000"/>
                </a:solidFill>
              </a:rPr>
              <a:t>2</a:t>
            </a:r>
            <a:r>
              <a:rPr lang="en-US" sz="2000" kern="0" dirty="0">
                <a:solidFill>
                  <a:srgbClr val="000000"/>
                </a:solidFill>
              </a:rPr>
              <a:t> in patients with FL </a:t>
            </a:r>
            <a:r>
              <a:rPr lang="pt-BR" sz="2000" kern="0" dirty="0">
                <a:solidFill>
                  <a:srgbClr val="000000"/>
                </a:solidFill>
              </a:rPr>
              <a:t>(HR: 0.45; 95% CI: 0.22-0.92; </a:t>
            </a:r>
            <a:r>
              <a:rPr lang="pt-BR" sz="2000" i="1" kern="0" dirty="0">
                <a:solidFill>
                  <a:srgbClr val="000000"/>
                </a:solidFill>
              </a:rPr>
              <a:t>P </a:t>
            </a:r>
            <a:r>
              <a:rPr lang="pt-BR" sz="2000" kern="0" dirty="0">
                <a:solidFill>
                  <a:srgbClr val="000000"/>
                </a:solidFill>
              </a:rPr>
              <a:t>= .02)</a:t>
            </a:r>
          </a:p>
          <a:p>
            <a:pPr marL="342891" indent="-342891" defTabSz="1219170"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defRPr/>
            </a:pPr>
            <a:endParaRPr lang="en-US" sz="2000" kern="0" dirty="0">
              <a:solidFill>
                <a:srgbClr val="000000"/>
              </a:solidFill>
            </a:endParaRPr>
          </a:p>
        </p:txBody>
      </p:sp>
      <p:graphicFrame>
        <p:nvGraphicFramePr>
          <p:cNvPr id="135" name="Group 32">
            <a:extLst>
              <a:ext uri="{FF2B5EF4-FFF2-40B4-BE49-F238E27FC236}">
                <a16:creationId xmlns:a16="http://schemas.microsoft.com/office/drawing/2014/main" id="{301FCF9D-F614-49E7-996C-F167F92D1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5960"/>
              </p:ext>
            </p:extLst>
          </p:nvPr>
        </p:nvGraphicFramePr>
        <p:xfrm>
          <a:off x="6398803" y="1135723"/>
          <a:ext cx="5405635" cy="2484120"/>
        </p:xfrm>
        <a:graphic>
          <a:graphicData uri="http://schemas.openxmlformats.org/drawingml/2006/table">
            <a:tbl>
              <a:tblPr/>
              <a:tblGrid>
                <a:gridCol w="2695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4893">
                  <a:extLst>
                    <a:ext uri="{9D8B030D-6E8A-4147-A177-3AD203B41FA5}">
                      <a16:colId xmlns:a16="http://schemas.microsoft.com/office/drawing/2014/main" val="1193650881"/>
                    </a:ext>
                  </a:extLst>
                </a:gridCol>
              </a:tblGrid>
              <a:tr h="660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AEs of Interest, n (%)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R</a:t>
                      </a:r>
                      <a:r>
                        <a:rPr kumimoji="0" lang="en-US" sz="19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2</a:t>
                      </a: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  </a:t>
                      </a:r>
                      <a:b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</a:b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(n = 176)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1471D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R-Placebo</a:t>
                      </a:r>
                      <a:b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</a:b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-106" charset="-128"/>
                          <a:cs typeface="Calibri" panose="020F0502020204030204" pitchFamily="34" charset="0"/>
                        </a:rPr>
                        <a:t>(n = 180)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965440"/>
                  </a:ext>
                </a:extLst>
              </a:tr>
              <a:tr h="660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Second primary malignancies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(3)*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(6)</a:t>
                      </a:r>
                      <a:r>
                        <a:rPr kumimoji="0" lang="en-US" sz="19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†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322328"/>
                  </a:ext>
                </a:extLst>
              </a:tr>
              <a:tr h="3759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5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6213" algn="l"/>
                        </a:tabLst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Venous TE</a:t>
                      </a:r>
                      <a:endParaRPr kumimoji="0" lang="en-US" sz="19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(3)</a:t>
                      </a:r>
                      <a:endParaRPr kumimoji="0" lang="en-US" sz="1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(2)</a:t>
                      </a:r>
                      <a:endParaRPr kumimoji="0" lang="en-US" sz="1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9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5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6213" algn="l"/>
                        </a:tabLst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Arterial TE</a:t>
                      </a:r>
                      <a:endParaRPr kumimoji="0" lang="en-US" sz="19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(1)</a:t>
                      </a:r>
                      <a:endParaRPr kumimoji="0" lang="en-US" sz="1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(2)</a:t>
                      </a:r>
                      <a:endParaRPr kumimoji="0" lang="en-US" sz="1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340232"/>
                  </a:ext>
                </a:extLst>
              </a:tr>
              <a:tr h="3759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5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6213" algn="l"/>
                        </a:tabLst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Mixed TE</a:t>
                      </a:r>
                      <a:endParaRPr kumimoji="0" lang="en-US" sz="19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(2)</a:t>
                      </a:r>
                      <a:endParaRPr kumimoji="0" lang="en-US" sz="1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(1)</a:t>
                      </a:r>
                      <a:endParaRPr kumimoji="0" lang="en-US" sz="1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457632"/>
                  </a:ext>
                </a:extLst>
              </a:tr>
            </a:tbl>
          </a:graphicData>
        </a:graphic>
      </p:graphicFrame>
      <p:sp>
        <p:nvSpPr>
          <p:cNvPr id="136" name="Content Placeholder 5">
            <a:extLst>
              <a:ext uri="{FF2B5EF4-FFF2-40B4-BE49-F238E27FC236}">
                <a16:creationId xmlns:a16="http://schemas.microsoft.com/office/drawing/2014/main" id="{E8297F00-94B4-4BB7-B1FE-B42A2E3717AE}"/>
              </a:ext>
            </a:extLst>
          </p:cNvPr>
          <p:cNvSpPr txBox="1">
            <a:spLocks/>
          </p:cNvSpPr>
          <p:nvPr/>
        </p:nvSpPr>
        <p:spPr bwMode="auto">
          <a:xfrm>
            <a:off x="6299200" y="5004736"/>
            <a:ext cx="5816600" cy="9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1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57213" indent="-214313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95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8572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2001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65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430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5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18859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6pPr>
            <a:lvl7pPr marL="22288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7pPr>
            <a:lvl8pPr marL="25717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8pPr>
            <a:lvl9pPr marL="29146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35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1219170"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defRPr/>
            </a:pPr>
            <a:r>
              <a:rPr lang="en-US" altLang="en-US" sz="2000" kern="0" dirty="0">
                <a:solidFill>
                  <a:srgbClr val="000000"/>
                </a:solidFill>
              </a:rPr>
              <a:t>Histologic transformation in 1% R</a:t>
            </a:r>
            <a:r>
              <a:rPr lang="en-US" altLang="en-US" sz="2000" kern="0" baseline="30000" dirty="0">
                <a:solidFill>
                  <a:srgbClr val="000000"/>
                </a:solidFill>
              </a:rPr>
              <a:t>2</a:t>
            </a:r>
            <a:r>
              <a:rPr lang="en-US" altLang="en-US" sz="2000" kern="0" dirty="0">
                <a:solidFill>
                  <a:srgbClr val="000000"/>
                </a:solidFill>
              </a:rPr>
              <a:t> vs 6% </a:t>
            </a:r>
            <a:br>
              <a:rPr lang="en-US" altLang="en-US" sz="2000" kern="0" dirty="0">
                <a:solidFill>
                  <a:srgbClr val="000000"/>
                </a:solidFill>
              </a:rPr>
            </a:br>
            <a:r>
              <a:rPr lang="en-US" altLang="en-US" sz="2000" kern="0" dirty="0">
                <a:solidFill>
                  <a:srgbClr val="000000"/>
                </a:solidFill>
              </a:rPr>
              <a:t>R-placebo, with an incidence/100 PY of 0.5 vs 2.5, respectively</a:t>
            </a:r>
          </a:p>
          <a:p>
            <a:pPr marL="342891" indent="-342891" defTabSz="1219170"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defRPr/>
            </a:pPr>
            <a:endParaRPr lang="en-US" sz="2000" kern="0" dirty="0">
              <a:solidFill>
                <a:srgbClr val="000000"/>
              </a:solidFill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EF0EE810-6136-49D9-BF3E-05F5C803F63C}"/>
              </a:ext>
            </a:extLst>
          </p:cNvPr>
          <p:cNvSpPr txBox="1"/>
          <p:nvPr/>
        </p:nvSpPr>
        <p:spPr bwMode="auto">
          <a:xfrm>
            <a:off x="736710" y="1295400"/>
            <a:ext cx="60293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ts val="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IRC-Assessed PFS in Intention-to-Treat Population </a:t>
            </a:r>
          </a:p>
          <a:p>
            <a:pPr algn="ctr" defTabSz="914377" eaLnBrk="0" hangingPunct="0">
              <a:spcBef>
                <a:spcPts val="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(Primary Endpoint)</a:t>
            </a:r>
            <a:endParaRPr lang="en-US" sz="1800" b="1" baseline="30000" dirty="0">
              <a:solidFill>
                <a:srgbClr val="000000"/>
              </a:solidFill>
              <a:latin typeface="Calibri" panose="020F0502020204030204" pitchFamily="34" charset="0"/>
              <a:ea typeface="Geneva" charset="0"/>
              <a:cs typeface="Calibri" panose="020F0502020204030204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32BFC3D-D5BF-4424-95DF-9A768F7B0E4B}"/>
              </a:ext>
            </a:extLst>
          </p:cNvPr>
          <p:cNvSpPr txBox="1"/>
          <p:nvPr/>
        </p:nvSpPr>
        <p:spPr bwMode="auto">
          <a:xfrm>
            <a:off x="1748115" y="3399456"/>
            <a:ext cx="2566259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914377"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HR: 0.46 </a:t>
            </a:r>
            <a:b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(95% CI: 0.34-0.62; </a:t>
            </a:r>
            <a:r>
              <a:rPr lang="en-US" sz="1400" i="1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P</a:t>
            </a: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 &lt; .0001)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E053AC74-83E3-499C-B9E8-17C251537E50}"/>
              </a:ext>
            </a:extLst>
          </p:cNvPr>
          <p:cNvCxnSpPr/>
          <p:nvPr/>
        </p:nvCxnSpPr>
        <p:spPr bwMode="auto">
          <a:xfrm>
            <a:off x="1704872" y="3951765"/>
            <a:ext cx="4158045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F2BF5BEA-A601-4506-98A6-DCDA19FC4996}"/>
              </a:ext>
            </a:extLst>
          </p:cNvPr>
          <p:cNvCxnSpPr/>
          <p:nvPr/>
        </p:nvCxnSpPr>
        <p:spPr bwMode="auto">
          <a:xfrm flipV="1">
            <a:off x="1720323" y="1957108"/>
            <a:ext cx="0" cy="1994659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5C026CEB-8D0D-43F7-A93E-CD34EF031B3D}"/>
              </a:ext>
            </a:extLst>
          </p:cNvPr>
          <p:cNvCxnSpPr/>
          <p:nvPr/>
        </p:nvCxnSpPr>
        <p:spPr bwMode="auto">
          <a:xfrm flipH="1">
            <a:off x="1650796" y="1957107"/>
            <a:ext cx="59483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AF931C79-0010-41BC-B1D5-43C5BFA94DE6}"/>
              </a:ext>
            </a:extLst>
          </p:cNvPr>
          <p:cNvCxnSpPr/>
          <p:nvPr/>
        </p:nvCxnSpPr>
        <p:spPr bwMode="auto">
          <a:xfrm flipH="1">
            <a:off x="1650796" y="2356039"/>
            <a:ext cx="59483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E1DCE411-50B2-4723-BF4D-D5488328B926}"/>
              </a:ext>
            </a:extLst>
          </p:cNvPr>
          <p:cNvCxnSpPr/>
          <p:nvPr/>
        </p:nvCxnSpPr>
        <p:spPr bwMode="auto">
          <a:xfrm flipH="1">
            <a:off x="1650796" y="2754969"/>
            <a:ext cx="59483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262FC547-0084-44B9-AE1B-26517A559575}"/>
              </a:ext>
            </a:extLst>
          </p:cNvPr>
          <p:cNvCxnSpPr/>
          <p:nvPr/>
        </p:nvCxnSpPr>
        <p:spPr bwMode="auto">
          <a:xfrm flipH="1">
            <a:off x="1650796" y="3153901"/>
            <a:ext cx="59483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6D4A3FCE-8CCC-4FDA-938A-B0FFDFA12A98}"/>
              </a:ext>
            </a:extLst>
          </p:cNvPr>
          <p:cNvCxnSpPr/>
          <p:nvPr/>
        </p:nvCxnSpPr>
        <p:spPr bwMode="auto">
          <a:xfrm flipH="1">
            <a:off x="1650796" y="3552833"/>
            <a:ext cx="59483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54E67D30-382F-4859-ABC4-31805C4C6E0C}"/>
              </a:ext>
            </a:extLst>
          </p:cNvPr>
          <p:cNvCxnSpPr/>
          <p:nvPr/>
        </p:nvCxnSpPr>
        <p:spPr bwMode="auto">
          <a:xfrm flipH="1">
            <a:off x="1650796" y="3951765"/>
            <a:ext cx="59483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9DBDA63B-5F9C-4CFB-B492-864834B42F15}"/>
              </a:ext>
            </a:extLst>
          </p:cNvPr>
          <p:cNvCxnSpPr/>
          <p:nvPr/>
        </p:nvCxnSpPr>
        <p:spPr bwMode="auto">
          <a:xfrm>
            <a:off x="1720323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16AA9E17-B655-45D5-828C-133DDBB81893}"/>
              </a:ext>
            </a:extLst>
          </p:cNvPr>
          <p:cNvCxnSpPr/>
          <p:nvPr/>
        </p:nvCxnSpPr>
        <p:spPr bwMode="auto">
          <a:xfrm>
            <a:off x="2236127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F02F5CDC-9BE3-4382-9906-DA69212A8A5D}"/>
              </a:ext>
            </a:extLst>
          </p:cNvPr>
          <p:cNvCxnSpPr/>
          <p:nvPr/>
        </p:nvCxnSpPr>
        <p:spPr bwMode="auto">
          <a:xfrm>
            <a:off x="2751931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D2D95307-52B6-4B88-838A-07761C3CA713}"/>
              </a:ext>
            </a:extLst>
          </p:cNvPr>
          <p:cNvCxnSpPr/>
          <p:nvPr/>
        </p:nvCxnSpPr>
        <p:spPr bwMode="auto">
          <a:xfrm>
            <a:off x="3267735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B326C5FE-A863-4CA2-BB45-AC1F1A45ECF9}"/>
              </a:ext>
            </a:extLst>
          </p:cNvPr>
          <p:cNvCxnSpPr/>
          <p:nvPr/>
        </p:nvCxnSpPr>
        <p:spPr bwMode="auto">
          <a:xfrm>
            <a:off x="3783539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D9338391-B94E-466D-AA97-A853A185DBE3}"/>
              </a:ext>
            </a:extLst>
          </p:cNvPr>
          <p:cNvCxnSpPr/>
          <p:nvPr/>
        </p:nvCxnSpPr>
        <p:spPr bwMode="auto">
          <a:xfrm>
            <a:off x="4299344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CD6D06DB-8084-40D2-A00E-38D0334ABA6D}"/>
              </a:ext>
            </a:extLst>
          </p:cNvPr>
          <p:cNvCxnSpPr/>
          <p:nvPr/>
        </p:nvCxnSpPr>
        <p:spPr bwMode="auto">
          <a:xfrm>
            <a:off x="4815148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816422E8-888A-42AA-918A-968FB18EE48D}"/>
              </a:ext>
            </a:extLst>
          </p:cNvPr>
          <p:cNvCxnSpPr/>
          <p:nvPr/>
        </p:nvCxnSpPr>
        <p:spPr bwMode="auto">
          <a:xfrm>
            <a:off x="5330952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56248F25-7618-474A-9B8C-899A0270C0CB}"/>
              </a:ext>
            </a:extLst>
          </p:cNvPr>
          <p:cNvCxnSpPr/>
          <p:nvPr/>
        </p:nvCxnSpPr>
        <p:spPr bwMode="auto">
          <a:xfrm>
            <a:off x="5846757" y="3951765"/>
            <a:ext cx="0" cy="54272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D5A9514-4524-4B8B-8BEA-F3BA6FC8A2FD}"/>
              </a:ext>
            </a:extLst>
          </p:cNvPr>
          <p:cNvSpPr txBox="1"/>
          <p:nvPr/>
        </p:nvSpPr>
        <p:spPr bwMode="auto">
          <a:xfrm rot="16200000">
            <a:off x="137320" y="2784636"/>
            <a:ext cx="19946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Probability of PFS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D311FA4F-CB5D-4FEE-8894-C16EAA824A01}"/>
              </a:ext>
            </a:extLst>
          </p:cNvPr>
          <p:cNvSpPr txBox="1"/>
          <p:nvPr/>
        </p:nvSpPr>
        <p:spPr bwMode="auto">
          <a:xfrm>
            <a:off x="1134993" y="1800530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1.0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1923DD99-40C6-410F-9B8A-B08A0312718A}"/>
              </a:ext>
            </a:extLst>
          </p:cNvPr>
          <p:cNvSpPr txBox="1"/>
          <p:nvPr/>
        </p:nvSpPr>
        <p:spPr bwMode="auto">
          <a:xfrm>
            <a:off x="1134993" y="2199170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0.8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E0FAA2A-7A48-44FF-9894-43BF6CBE36A5}"/>
              </a:ext>
            </a:extLst>
          </p:cNvPr>
          <p:cNvSpPr txBox="1"/>
          <p:nvPr/>
        </p:nvSpPr>
        <p:spPr bwMode="auto">
          <a:xfrm>
            <a:off x="1134993" y="2597810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0.6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3549CC5C-CCA1-400C-B853-160D6E18D7E6}"/>
              </a:ext>
            </a:extLst>
          </p:cNvPr>
          <p:cNvSpPr txBox="1"/>
          <p:nvPr/>
        </p:nvSpPr>
        <p:spPr bwMode="auto">
          <a:xfrm>
            <a:off x="1134993" y="2996450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0.4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47B46B8B-E6D9-40CC-915E-E98E1E984B3C}"/>
              </a:ext>
            </a:extLst>
          </p:cNvPr>
          <p:cNvSpPr txBox="1"/>
          <p:nvPr/>
        </p:nvSpPr>
        <p:spPr bwMode="auto">
          <a:xfrm>
            <a:off x="1134993" y="3395090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0.2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6A96DAC4-8D63-4229-8070-8529C6C96532}"/>
              </a:ext>
            </a:extLst>
          </p:cNvPr>
          <p:cNvSpPr txBox="1"/>
          <p:nvPr/>
        </p:nvSpPr>
        <p:spPr bwMode="auto">
          <a:xfrm>
            <a:off x="1134993" y="3793726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C5882726-0D06-46F7-A8B9-7C8EC489C8C0}"/>
              </a:ext>
            </a:extLst>
          </p:cNvPr>
          <p:cNvSpPr txBox="1"/>
          <p:nvPr/>
        </p:nvSpPr>
        <p:spPr bwMode="auto">
          <a:xfrm>
            <a:off x="1444439" y="3950302"/>
            <a:ext cx="5962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75A6CADE-0027-4B08-958E-A5E9A049B127}"/>
              </a:ext>
            </a:extLst>
          </p:cNvPr>
          <p:cNvSpPr txBox="1"/>
          <p:nvPr/>
        </p:nvSpPr>
        <p:spPr bwMode="auto">
          <a:xfrm>
            <a:off x="5553704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48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28BC1FFD-F2E2-480F-9D18-EBD81D727E07}"/>
              </a:ext>
            </a:extLst>
          </p:cNvPr>
          <p:cNvSpPr txBox="1"/>
          <p:nvPr/>
        </p:nvSpPr>
        <p:spPr bwMode="auto">
          <a:xfrm>
            <a:off x="1958097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E5E9B7FB-0EAC-45D5-893C-52EACF85136D}"/>
              </a:ext>
            </a:extLst>
          </p:cNvPr>
          <p:cNvSpPr txBox="1"/>
          <p:nvPr/>
        </p:nvSpPr>
        <p:spPr bwMode="auto">
          <a:xfrm>
            <a:off x="2471756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12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6E57E83F-21CE-4425-9685-D5388C3137F9}"/>
              </a:ext>
            </a:extLst>
          </p:cNvPr>
          <p:cNvSpPr txBox="1"/>
          <p:nvPr/>
        </p:nvSpPr>
        <p:spPr bwMode="auto">
          <a:xfrm>
            <a:off x="2985413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18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EE9755DF-C21E-4CDD-9883-6D33E9553B22}"/>
              </a:ext>
            </a:extLst>
          </p:cNvPr>
          <p:cNvSpPr txBox="1"/>
          <p:nvPr/>
        </p:nvSpPr>
        <p:spPr bwMode="auto">
          <a:xfrm>
            <a:off x="3499073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24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B97DCED9-1225-4522-8B4F-547144B1BA0C}"/>
              </a:ext>
            </a:extLst>
          </p:cNvPr>
          <p:cNvSpPr txBox="1"/>
          <p:nvPr/>
        </p:nvSpPr>
        <p:spPr bwMode="auto">
          <a:xfrm>
            <a:off x="4012731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30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039CF5CB-B714-4E86-BC12-8FFA9822D68E}"/>
              </a:ext>
            </a:extLst>
          </p:cNvPr>
          <p:cNvSpPr txBox="1"/>
          <p:nvPr/>
        </p:nvSpPr>
        <p:spPr bwMode="auto">
          <a:xfrm>
            <a:off x="4526391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36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D6A457FC-1A07-4E67-9710-840A98B63699}"/>
              </a:ext>
            </a:extLst>
          </p:cNvPr>
          <p:cNvSpPr txBox="1"/>
          <p:nvPr/>
        </p:nvSpPr>
        <p:spPr bwMode="auto">
          <a:xfrm>
            <a:off x="5040048" y="3950302"/>
            <a:ext cx="5653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42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4661C056-0E15-49F7-9342-EE1DBE75A484}"/>
              </a:ext>
            </a:extLst>
          </p:cNvPr>
          <p:cNvSpPr txBox="1"/>
          <p:nvPr/>
        </p:nvSpPr>
        <p:spPr bwMode="auto">
          <a:xfrm>
            <a:off x="1700317" y="4152347"/>
            <a:ext cx="41278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Mos Since Random Assignment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720E1E24-E189-4B90-B0C2-4C80FCEC88FA}"/>
              </a:ext>
            </a:extLst>
          </p:cNvPr>
          <p:cNvSpPr txBox="1"/>
          <p:nvPr/>
        </p:nvSpPr>
        <p:spPr bwMode="auto">
          <a:xfrm>
            <a:off x="-177908" y="4252309"/>
            <a:ext cx="1772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eaLnBrk="0" hangingPunct="0">
              <a:spcBef>
                <a:spcPct val="50000"/>
              </a:spcBef>
              <a:defRPr/>
            </a:pPr>
            <a:r>
              <a:rPr 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Patients at Risk, n</a:t>
            </a:r>
            <a:br>
              <a:rPr 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b="1" dirty="0">
                <a:solidFill>
                  <a:srgbClr val="015873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Len + rituximab</a:t>
            </a:r>
            <a:br>
              <a:rPr lang="en-US" sz="1200" b="1" dirty="0">
                <a:solidFill>
                  <a:srgbClr val="015873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b="1" dirty="0">
                <a:solidFill>
                  <a:srgbClr val="E1471D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Placebo + rituximab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266A93E-7FF2-4AC0-90C4-2B9245825FA2}"/>
              </a:ext>
            </a:extLst>
          </p:cNvPr>
          <p:cNvSpPr txBox="1"/>
          <p:nvPr/>
        </p:nvSpPr>
        <p:spPr bwMode="auto">
          <a:xfrm>
            <a:off x="1435485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178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180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B0ACFE1-AA7B-4EE1-9E8A-AE005AD63F21}"/>
              </a:ext>
            </a:extLst>
          </p:cNvPr>
          <p:cNvSpPr txBox="1"/>
          <p:nvPr/>
        </p:nvSpPr>
        <p:spPr bwMode="auto">
          <a:xfrm>
            <a:off x="1923000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148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132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EE5FA92B-1954-4E90-B46D-B32B8368EF03}"/>
              </a:ext>
            </a:extLst>
          </p:cNvPr>
          <p:cNvSpPr txBox="1"/>
          <p:nvPr/>
        </p:nvSpPr>
        <p:spPr bwMode="auto">
          <a:xfrm>
            <a:off x="2444165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124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92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C281FDC5-28A6-41AC-BE80-2DB40383DE8E}"/>
              </a:ext>
            </a:extLst>
          </p:cNvPr>
          <p:cNvSpPr txBox="1"/>
          <p:nvPr/>
        </p:nvSpPr>
        <p:spPr bwMode="auto">
          <a:xfrm>
            <a:off x="2965330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91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58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1BDC33F0-AA00-4A14-B0EB-2268EA290727}"/>
              </a:ext>
            </a:extLst>
          </p:cNvPr>
          <p:cNvSpPr txBox="1"/>
          <p:nvPr/>
        </p:nvSpPr>
        <p:spPr bwMode="auto">
          <a:xfrm>
            <a:off x="3486496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59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40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60F5380-B493-440F-A827-1CDCC97D6369}"/>
              </a:ext>
            </a:extLst>
          </p:cNvPr>
          <p:cNvSpPr txBox="1"/>
          <p:nvPr/>
        </p:nvSpPr>
        <p:spPr bwMode="auto">
          <a:xfrm>
            <a:off x="4007661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39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26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54D92D27-F38A-4E72-8D9E-7A1C390F0C4A}"/>
              </a:ext>
            </a:extLst>
          </p:cNvPr>
          <p:cNvSpPr txBox="1"/>
          <p:nvPr/>
        </p:nvSpPr>
        <p:spPr bwMode="auto">
          <a:xfrm>
            <a:off x="4528826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20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A656400B-A4AC-4B95-ACED-A3B76E1C3FF0}"/>
              </a:ext>
            </a:extLst>
          </p:cNvPr>
          <p:cNvSpPr txBox="1"/>
          <p:nvPr/>
        </p:nvSpPr>
        <p:spPr bwMode="auto">
          <a:xfrm>
            <a:off x="5049992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7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4771A6D3-3B67-4C5F-AE37-209E3E391473}"/>
              </a:ext>
            </a:extLst>
          </p:cNvPr>
          <p:cNvSpPr txBox="1"/>
          <p:nvPr/>
        </p:nvSpPr>
        <p:spPr bwMode="auto">
          <a:xfrm>
            <a:off x="5571157" y="4436974"/>
            <a:ext cx="578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F16E1FDA-D45F-4165-B476-F91B00FD75B6}"/>
              </a:ext>
            </a:extLst>
          </p:cNvPr>
          <p:cNvSpPr txBox="1"/>
          <p:nvPr/>
        </p:nvSpPr>
        <p:spPr bwMode="auto">
          <a:xfrm>
            <a:off x="4257432" y="2387153"/>
            <a:ext cx="16349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15873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Lenalidomide + rituximab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595265F0-3777-4C10-9EB4-45D43B45D5EC}"/>
              </a:ext>
            </a:extLst>
          </p:cNvPr>
          <p:cNvSpPr txBox="1"/>
          <p:nvPr/>
        </p:nvSpPr>
        <p:spPr bwMode="auto">
          <a:xfrm>
            <a:off x="3950167" y="3482039"/>
            <a:ext cx="21173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E1471D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Placebo + rituximab</a:t>
            </a:r>
          </a:p>
        </p:txBody>
      </p:sp>
      <p:sp>
        <p:nvSpPr>
          <p:cNvPr id="185" name="Freeform: Shape 184">
            <a:extLst>
              <a:ext uri="{FF2B5EF4-FFF2-40B4-BE49-F238E27FC236}">
                <a16:creationId xmlns:a16="http://schemas.microsoft.com/office/drawing/2014/main" id="{36744641-B02E-41B6-A3EE-09EA80044DE7}"/>
              </a:ext>
            </a:extLst>
          </p:cNvPr>
          <p:cNvSpPr/>
          <p:nvPr/>
        </p:nvSpPr>
        <p:spPr bwMode="auto">
          <a:xfrm>
            <a:off x="1743243" y="1980455"/>
            <a:ext cx="4031824" cy="1057975"/>
          </a:xfrm>
          <a:custGeom>
            <a:avLst/>
            <a:gdLst>
              <a:gd name="connsiteX0" fmla="*/ 4338638 w 4338638"/>
              <a:gd name="connsiteY0" fmla="*/ 1247775 h 1247775"/>
              <a:gd name="connsiteX1" fmla="*/ 3643313 w 4338638"/>
              <a:gd name="connsiteY1" fmla="*/ 1247775 h 1247775"/>
              <a:gd name="connsiteX2" fmla="*/ 3643313 w 4338638"/>
              <a:gd name="connsiteY2" fmla="*/ 1157288 h 1247775"/>
              <a:gd name="connsiteX3" fmla="*/ 2814638 w 4338638"/>
              <a:gd name="connsiteY3" fmla="*/ 1157288 h 1247775"/>
              <a:gd name="connsiteX4" fmla="*/ 2814638 w 4338638"/>
              <a:gd name="connsiteY4" fmla="*/ 1123950 h 1247775"/>
              <a:gd name="connsiteX5" fmla="*/ 2543175 w 4338638"/>
              <a:gd name="connsiteY5" fmla="*/ 1123950 h 1247775"/>
              <a:gd name="connsiteX6" fmla="*/ 2543175 w 4338638"/>
              <a:gd name="connsiteY6" fmla="*/ 1076325 h 1247775"/>
              <a:gd name="connsiteX7" fmla="*/ 2347913 w 4338638"/>
              <a:gd name="connsiteY7" fmla="*/ 1076325 h 1247775"/>
              <a:gd name="connsiteX8" fmla="*/ 2347913 w 4338638"/>
              <a:gd name="connsiteY8" fmla="*/ 1033463 h 1247775"/>
              <a:gd name="connsiteX9" fmla="*/ 2300288 w 4338638"/>
              <a:gd name="connsiteY9" fmla="*/ 1033463 h 1247775"/>
              <a:gd name="connsiteX10" fmla="*/ 2300288 w 4338638"/>
              <a:gd name="connsiteY10" fmla="*/ 971550 h 1247775"/>
              <a:gd name="connsiteX11" fmla="*/ 2100263 w 4338638"/>
              <a:gd name="connsiteY11" fmla="*/ 971550 h 1247775"/>
              <a:gd name="connsiteX12" fmla="*/ 2100263 w 4338638"/>
              <a:gd name="connsiteY12" fmla="*/ 923925 h 1247775"/>
              <a:gd name="connsiteX13" fmla="*/ 2043113 w 4338638"/>
              <a:gd name="connsiteY13" fmla="*/ 923925 h 1247775"/>
              <a:gd name="connsiteX14" fmla="*/ 2043113 w 4338638"/>
              <a:gd name="connsiteY14" fmla="*/ 876300 h 1247775"/>
              <a:gd name="connsiteX15" fmla="*/ 1995488 w 4338638"/>
              <a:gd name="connsiteY15" fmla="*/ 876300 h 1247775"/>
              <a:gd name="connsiteX16" fmla="*/ 1995488 w 4338638"/>
              <a:gd name="connsiteY16" fmla="*/ 819150 h 1247775"/>
              <a:gd name="connsiteX17" fmla="*/ 1824038 w 4338638"/>
              <a:gd name="connsiteY17" fmla="*/ 819150 h 1247775"/>
              <a:gd name="connsiteX18" fmla="*/ 1824038 w 4338638"/>
              <a:gd name="connsiteY18" fmla="*/ 800100 h 1247775"/>
              <a:gd name="connsiteX19" fmla="*/ 1776413 w 4338638"/>
              <a:gd name="connsiteY19" fmla="*/ 800100 h 1247775"/>
              <a:gd name="connsiteX20" fmla="*/ 1776413 w 4338638"/>
              <a:gd name="connsiteY20" fmla="*/ 757238 h 1247775"/>
              <a:gd name="connsiteX21" fmla="*/ 1690688 w 4338638"/>
              <a:gd name="connsiteY21" fmla="*/ 757238 h 1247775"/>
              <a:gd name="connsiteX22" fmla="*/ 1690688 w 4338638"/>
              <a:gd name="connsiteY22" fmla="*/ 738188 h 1247775"/>
              <a:gd name="connsiteX23" fmla="*/ 1576388 w 4338638"/>
              <a:gd name="connsiteY23" fmla="*/ 738188 h 1247775"/>
              <a:gd name="connsiteX24" fmla="*/ 1576388 w 4338638"/>
              <a:gd name="connsiteY24" fmla="*/ 685800 h 1247775"/>
              <a:gd name="connsiteX25" fmla="*/ 1524000 w 4338638"/>
              <a:gd name="connsiteY25" fmla="*/ 685800 h 1247775"/>
              <a:gd name="connsiteX26" fmla="*/ 1524000 w 4338638"/>
              <a:gd name="connsiteY26" fmla="*/ 571500 h 1247775"/>
              <a:gd name="connsiteX27" fmla="*/ 1462088 w 4338638"/>
              <a:gd name="connsiteY27" fmla="*/ 571500 h 1247775"/>
              <a:gd name="connsiteX28" fmla="*/ 1462088 w 4338638"/>
              <a:gd name="connsiteY28" fmla="*/ 523875 h 1247775"/>
              <a:gd name="connsiteX29" fmla="*/ 1300163 w 4338638"/>
              <a:gd name="connsiteY29" fmla="*/ 523875 h 1247775"/>
              <a:gd name="connsiteX30" fmla="*/ 1300163 w 4338638"/>
              <a:gd name="connsiteY30" fmla="*/ 490538 h 1247775"/>
              <a:gd name="connsiteX31" fmla="*/ 1238250 w 4338638"/>
              <a:gd name="connsiteY31" fmla="*/ 490538 h 1247775"/>
              <a:gd name="connsiteX32" fmla="*/ 1238250 w 4338638"/>
              <a:gd name="connsiteY32" fmla="*/ 395288 h 1247775"/>
              <a:gd name="connsiteX33" fmla="*/ 1057275 w 4338638"/>
              <a:gd name="connsiteY33" fmla="*/ 395288 h 1247775"/>
              <a:gd name="connsiteX34" fmla="*/ 1057275 w 4338638"/>
              <a:gd name="connsiteY34" fmla="*/ 371475 h 1247775"/>
              <a:gd name="connsiteX35" fmla="*/ 985838 w 4338638"/>
              <a:gd name="connsiteY35" fmla="*/ 371475 h 1247775"/>
              <a:gd name="connsiteX36" fmla="*/ 985838 w 4338638"/>
              <a:gd name="connsiteY36" fmla="*/ 314325 h 1247775"/>
              <a:gd name="connsiteX37" fmla="*/ 742950 w 4338638"/>
              <a:gd name="connsiteY37" fmla="*/ 314325 h 1247775"/>
              <a:gd name="connsiteX38" fmla="*/ 742950 w 4338638"/>
              <a:gd name="connsiteY38" fmla="*/ 266700 h 1247775"/>
              <a:gd name="connsiteX39" fmla="*/ 695325 w 4338638"/>
              <a:gd name="connsiteY39" fmla="*/ 266700 h 1247775"/>
              <a:gd name="connsiteX40" fmla="*/ 695325 w 4338638"/>
              <a:gd name="connsiteY40" fmla="*/ 233363 h 1247775"/>
              <a:gd name="connsiteX41" fmla="*/ 547688 w 4338638"/>
              <a:gd name="connsiteY41" fmla="*/ 233363 h 1247775"/>
              <a:gd name="connsiteX42" fmla="*/ 547688 w 4338638"/>
              <a:gd name="connsiteY42" fmla="*/ 200025 h 1247775"/>
              <a:gd name="connsiteX43" fmla="*/ 495300 w 4338638"/>
              <a:gd name="connsiteY43" fmla="*/ 200025 h 1247775"/>
              <a:gd name="connsiteX44" fmla="*/ 481013 w 4338638"/>
              <a:gd name="connsiteY44" fmla="*/ 185738 h 1247775"/>
              <a:gd name="connsiteX45" fmla="*/ 481013 w 4338638"/>
              <a:gd name="connsiteY45" fmla="*/ 114300 h 1247775"/>
              <a:gd name="connsiteX46" fmla="*/ 395288 w 4338638"/>
              <a:gd name="connsiteY46" fmla="*/ 114300 h 1247775"/>
              <a:gd name="connsiteX47" fmla="*/ 395288 w 4338638"/>
              <a:gd name="connsiteY47" fmla="*/ 100013 h 1247775"/>
              <a:gd name="connsiteX48" fmla="*/ 228600 w 4338638"/>
              <a:gd name="connsiteY48" fmla="*/ 100013 h 1247775"/>
              <a:gd name="connsiteX49" fmla="*/ 228600 w 4338638"/>
              <a:gd name="connsiteY49" fmla="*/ 23813 h 1247775"/>
              <a:gd name="connsiteX50" fmla="*/ 100013 w 4338638"/>
              <a:gd name="connsiteY50" fmla="*/ 23813 h 1247775"/>
              <a:gd name="connsiteX51" fmla="*/ 100013 w 4338638"/>
              <a:gd name="connsiteY51" fmla="*/ 0 h 1247775"/>
              <a:gd name="connsiteX52" fmla="*/ 0 w 4338638"/>
              <a:gd name="connsiteY52" fmla="*/ 0 h 124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338638" h="1247775">
                <a:moveTo>
                  <a:pt x="4338638" y="1247775"/>
                </a:moveTo>
                <a:lnTo>
                  <a:pt x="3643313" y="1247775"/>
                </a:lnTo>
                <a:lnTo>
                  <a:pt x="3643313" y="1157288"/>
                </a:lnTo>
                <a:lnTo>
                  <a:pt x="2814638" y="1157288"/>
                </a:lnTo>
                <a:lnTo>
                  <a:pt x="2814638" y="1123950"/>
                </a:lnTo>
                <a:lnTo>
                  <a:pt x="2543175" y="1123950"/>
                </a:lnTo>
                <a:lnTo>
                  <a:pt x="2543175" y="1076325"/>
                </a:lnTo>
                <a:lnTo>
                  <a:pt x="2347913" y="1076325"/>
                </a:lnTo>
                <a:lnTo>
                  <a:pt x="2347913" y="1033463"/>
                </a:lnTo>
                <a:lnTo>
                  <a:pt x="2300288" y="1033463"/>
                </a:lnTo>
                <a:lnTo>
                  <a:pt x="2300288" y="971550"/>
                </a:lnTo>
                <a:lnTo>
                  <a:pt x="2100263" y="971550"/>
                </a:lnTo>
                <a:lnTo>
                  <a:pt x="2100263" y="923925"/>
                </a:lnTo>
                <a:lnTo>
                  <a:pt x="2043113" y="923925"/>
                </a:lnTo>
                <a:lnTo>
                  <a:pt x="2043113" y="876300"/>
                </a:lnTo>
                <a:lnTo>
                  <a:pt x="1995488" y="876300"/>
                </a:lnTo>
                <a:lnTo>
                  <a:pt x="1995488" y="819150"/>
                </a:lnTo>
                <a:lnTo>
                  <a:pt x="1824038" y="819150"/>
                </a:lnTo>
                <a:lnTo>
                  <a:pt x="1824038" y="800100"/>
                </a:lnTo>
                <a:lnTo>
                  <a:pt x="1776413" y="800100"/>
                </a:lnTo>
                <a:lnTo>
                  <a:pt x="1776413" y="757238"/>
                </a:lnTo>
                <a:lnTo>
                  <a:pt x="1690688" y="757238"/>
                </a:lnTo>
                <a:lnTo>
                  <a:pt x="1690688" y="738188"/>
                </a:lnTo>
                <a:lnTo>
                  <a:pt x="1576388" y="738188"/>
                </a:lnTo>
                <a:lnTo>
                  <a:pt x="1576388" y="685800"/>
                </a:lnTo>
                <a:lnTo>
                  <a:pt x="1524000" y="685800"/>
                </a:lnTo>
                <a:lnTo>
                  <a:pt x="1524000" y="571500"/>
                </a:lnTo>
                <a:lnTo>
                  <a:pt x="1462088" y="571500"/>
                </a:lnTo>
                <a:lnTo>
                  <a:pt x="1462088" y="523875"/>
                </a:lnTo>
                <a:lnTo>
                  <a:pt x="1300163" y="523875"/>
                </a:lnTo>
                <a:lnTo>
                  <a:pt x="1300163" y="490538"/>
                </a:lnTo>
                <a:lnTo>
                  <a:pt x="1238250" y="490538"/>
                </a:lnTo>
                <a:lnTo>
                  <a:pt x="1238250" y="395288"/>
                </a:lnTo>
                <a:lnTo>
                  <a:pt x="1057275" y="395288"/>
                </a:lnTo>
                <a:lnTo>
                  <a:pt x="1057275" y="371475"/>
                </a:lnTo>
                <a:lnTo>
                  <a:pt x="985838" y="371475"/>
                </a:lnTo>
                <a:lnTo>
                  <a:pt x="985838" y="314325"/>
                </a:lnTo>
                <a:lnTo>
                  <a:pt x="742950" y="314325"/>
                </a:lnTo>
                <a:lnTo>
                  <a:pt x="742950" y="266700"/>
                </a:lnTo>
                <a:lnTo>
                  <a:pt x="695325" y="266700"/>
                </a:lnTo>
                <a:lnTo>
                  <a:pt x="695325" y="233363"/>
                </a:lnTo>
                <a:lnTo>
                  <a:pt x="547688" y="233363"/>
                </a:lnTo>
                <a:lnTo>
                  <a:pt x="547688" y="200025"/>
                </a:lnTo>
                <a:lnTo>
                  <a:pt x="495300" y="200025"/>
                </a:lnTo>
                <a:lnTo>
                  <a:pt x="481013" y="185738"/>
                </a:lnTo>
                <a:lnTo>
                  <a:pt x="481013" y="114300"/>
                </a:lnTo>
                <a:lnTo>
                  <a:pt x="395288" y="114300"/>
                </a:lnTo>
                <a:lnTo>
                  <a:pt x="395288" y="100013"/>
                </a:lnTo>
                <a:lnTo>
                  <a:pt x="228600" y="100013"/>
                </a:lnTo>
                <a:lnTo>
                  <a:pt x="228600" y="23813"/>
                </a:lnTo>
                <a:lnTo>
                  <a:pt x="100013" y="23813"/>
                </a:lnTo>
                <a:lnTo>
                  <a:pt x="100013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dirty="0">
              <a:solidFill>
                <a:srgbClr val="FFFFFF"/>
              </a:solidFill>
              <a:latin typeface="Calibri" panose="020F0502020204030204" pitchFamily="34" charset="0"/>
              <a:ea typeface="Geneva" charset="0"/>
              <a:cs typeface="Calibri" panose="020F0502020204030204" pitchFamily="34" charset="0"/>
            </a:endParaRPr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96B035AE-969F-434A-9CE0-F439532E0273}"/>
              </a:ext>
            </a:extLst>
          </p:cNvPr>
          <p:cNvSpPr/>
          <p:nvPr/>
        </p:nvSpPr>
        <p:spPr bwMode="auto">
          <a:xfrm>
            <a:off x="1716688" y="1960266"/>
            <a:ext cx="4080507" cy="1510237"/>
          </a:xfrm>
          <a:custGeom>
            <a:avLst/>
            <a:gdLst>
              <a:gd name="connsiteX0" fmla="*/ 0 w 4391025"/>
              <a:gd name="connsiteY0" fmla="*/ 0 h 1781175"/>
              <a:gd name="connsiteX1" fmla="*/ 142875 w 4391025"/>
              <a:gd name="connsiteY1" fmla="*/ 0 h 1781175"/>
              <a:gd name="connsiteX2" fmla="*/ 142875 w 4391025"/>
              <a:gd name="connsiteY2" fmla="*/ 90487 h 1781175"/>
              <a:gd name="connsiteX3" fmla="*/ 242888 w 4391025"/>
              <a:gd name="connsiteY3" fmla="*/ 90487 h 1781175"/>
              <a:gd name="connsiteX4" fmla="*/ 242888 w 4391025"/>
              <a:gd name="connsiteY4" fmla="*/ 300037 h 1781175"/>
              <a:gd name="connsiteX5" fmla="*/ 314325 w 4391025"/>
              <a:gd name="connsiteY5" fmla="*/ 300037 h 1781175"/>
              <a:gd name="connsiteX6" fmla="*/ 314325 w 4391025"/>
              <a:gd name="connsiteY6" fmla="*/ 352425 h 1781175"/>
              <a:gd name="connsiteX7" fmla="*/ 419100 w 4391025"/>
              <a:gd name="connsiteY7" fmla="*/ 352425 h 1781175"/>
              <a:gd name="connsiteX8" fmla="*/ 419100 w 4391025"/>
              <a:gd name="connsiteY8" fmla="*/ 385762 h 1781175"/>
              <a:gd name="connsiteX9" fmla="*/ 514350 w 4391025"/>
              <a:gd name="connsiteY9" fmla="*/ 385762 h 1781175"/>
              <a:gd name="connsiteX10" fmla="*/ 514350 w 4391025"/>
              <a:gd name="connsiteY10" fmla="*/ 547687 h 1781175"/>
              <a:gd name="connsiteX11" fmla="*/ 628650 w 4391025"/>
              <a:gd name="connsiteY11" fmla="*/ 547687 h 1781175"/>
              <a:gd name="connsiteX12" fmla="*/ 628650 w 4391025"/>
              <a:gd name="connsiteY12" fmla="*/ 590550 h 1781175"/>
              <a:gd name="connsiteX13" fmla="*/ 742950 w 4391025"/>
              <a:gd name="connsiteY13" fmla="*/ 590550 h 1781175"/>
              <a:gd name="connsiteX14" fmla="*/ 742950 w 4391025"/>
              <a:gd name="connsiteY14" fmla="*/ 823912 h 1781175"/>
              <a:gd name="connsiteX15" fmla="*/ 876300 w 4391025"/>
              <a:gd name="connsiteY15" fmla="*/ 823912 h 1781175"/>
              <a:gd name="connsiteX16" fmla="*/ 876300 w 4391025"/>
              <a:gd name="connsiteY16" fmla="*/ 895350 h 1781175"/>
              <a:gd name="connsiteX17" fmla="*/ 1052513 w 4391025"/>
              <a:gd name="connsiteY17" fmla="*/ 895350 h 1781175"/>
              <a:gd name="connsiteX18" fmla="*/ 1052513 w 4391025"/>
              <a:gd name="connsiteY18" fmla="*/ 1014412 h 1781175"/>
              <a:gd name="connsiteX19" fmla="*/ 1281113 w 4391025"/>
              <a:gd name="connsiteY19" fmla="*/ 1014412 h 1781175"/>
              <a:gd name="connsiteX20" fmla="*/ 1281113 w 4391025"/>
              <a:gd name="connsiteY20" fmla="*/ 1176337 h 1781175"/>
              <a:gd name="connsiteX21" fmla="*/ 1338263 w 4391025"/>
              <a:gd name="connsiteY21" fmla="*/ 1176337 h 1781175"/>
              <a:gd name="connsiteX22" fmla="*/ 1338263 w 4391025"/>
              <a:gd name="connsiteY22" fmla="*/ 1271587 h 1781175"/>
              <a:gd name="connsiteX23" fmla="*/ 1543050 w 4391025"/>
              <a:gd name="connsiteY23" fmla="*/ 1271587 h 1781175"/>
              <a:gd name="connsiteX24" fmla="*/ 1543050 w 4391025"/>
              <a:gd name="connsiteY24" fmla="*/ 1357312 h 1781175"/>
              <a:gd name="connsiteX25" fmla="*/ 1600200 w 4391025"/>
              <a:gd name="connsiteY25" fmla="*/ 1357312 h 1781175"/>
              <a:gd name="connsiteX26" fmla="*/ 1600200 w 4391025"/>
              <a:gd name="connsiteY26" fmla="*/ 1390650 h 1781175"/>
              <a:gd name="connsiteX27" fmla="*/ 1714500 w 4391025"/>
              <a:gd name="connsiteY27" fmla="*/ 1390650 h 1781175"/>
              <a:gd name="connsiteX28" fmla="*/ 1714500 w 4391025"/>
              <a:gd name="connsiteY28" fmla="*/ 1409700 h 1781175"/>
              <a:gd name="connsiteX29" fmla="*/ 1819275 w 4391025"/>
              <a:gd name="connsiteY29" fmla="*/ 1409700 h 1781175"/>
              <a:gd name="connsiteX30" fmla="*/ 1819275 w 4391025"/>
              <a:gd name="connsiteY30" fmla="*/ 1490662 h 1781175"/>
              <a:gd name="connsiteX31" fmla="*/ 2333625 w 4391025"/>
              <a:gd name="connsiteY31" fmla="*/ 1490662 h 1781175"/>
              <a:gd name="connsiteX32" fmla="*/ 2333625 w 4391025"/>
              <a:gd name="connsiteY32" fmla="*/ 1571625 h 1781175"/>
              <a:gd name="connsiteX33" fmla="*/ 2357438 w 4391025"/>
              <a:gd name="connsiteY33" fmla="*/ 1571625 h 1781175"/>
              <a:gd name="connsiteX34" fmla="*/ 2357438 w 4391025"/>
              <a:gd name="connsiteY34" fmla="*/ 1604962 h 1781175"/>
              <a:gd name="connsiteX35" fmla="*/ 2581275 w 4391025"/>
              <a:gd name="connsiteY35" fmla="*/ 1604962 h 1781175"/>
              <a:gd name="connsiteX36" fmla="*/ 2581275 w 4391025"/>
              <a:gd name="connsiteY36" fmla="*/ 1652587 h 1781175"/>
              <a:gd name="connsiteX37" fmla="*/ 2833688 w 4391025"/>
              <a:gd name="connsiteY37" fmla="*/ 1652587 h 1781175"/>
              <a:gd name="connsiteX38" fmla="*/ 2833688 w 4391025"/>
              <a:gd name="connsiteY38" fmla="*/ 1704975 h 1781175"/>
              <a:gd name="connsiteX39" fmla="*/ 2871788 w 4391025"/>
              <a:gd name="connsiteY39" fmla="*/ 1704975 h 1781175"/>
              <a:gd name="connsiteX40" fmla="*/ 2871788 w 4391025"/>
              <a:gd name="connsiteY40" fmla="*/ 1747837 h 1781175"/>
              <a:gd name="connsiteX41" fmla="*/ 3105150 w 4391025"/>
              <a:gd name="connsiteY41" fmla="*/ 1747837 h 1781175"/>
              <a:gd name="connsiteX42" fmla="*/ 3105150 w 4391025"/>
              <a:gd name="connsiteY42" fmla="*/ 1781175 h 1781175"/>
              <a:gd name="connsiteX43" fmla="*/ 4391025 w 4391025"/>
              <a:gd name="connsiteY43" fmla="*/ 1781175 h 178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391025" h="1781175">
                <a:moveTo>
                  <a:pt x="0" y="0"/>
                </a:moveTo>
                <a:lnTo>
                  <a:pt x="142875" y="0"/>
                </a:lnTo>
                <a:lnTo>
                  <a:pt x="142875" y="90487"/>
                </a:lnTo>
                <a:lnTo>
                  <a:pt x="242888" y="90487"/>
                </a:lnTo>
                <a:lnTo>
                  <a:pt x="242888" y="300037"/>
                </a:lnTo>
                <a:lnTo>
                  <a:pt x="314325" y="300037"/>
                </a:lnTo>
                <a:lnTo>
                  <a:pt x="314325" y="352425"/>
                </a:lnTo>
                <a:lnTo>
                  <a:pt x="419100" y="352425"/>
                </a:lnTo>
                <a:lnTo>
                  <a:pt x="419100" y="385762"/>
                </a:lnTo>
                <a:lnTo>
                  <a:pt x="514350" y="385762"/>
                </a:lnTo>
                <a:lnTo>
                  <a:pt x="514350" y="547687"/>
                </a:lnTo>
                <a:lnTo>
                  <a:pt x="628650" y="547687"/>
                </a:lnTo>
                <a:lnTo>
                  <a:pt x="628650" y="590550"/>
                </a:lnTo>
                <a:lnTo>
                  <a:pt x="742950" y="590550"/>
                </a:lnTo>
                <a:lnTo>
                  <a:pt x="742950" y="823912"/>
                </a:lnTo>
                <a:lnTo>
                  <a:pt x="876300" y="823912"/>
                </a:lnTo>
                <a:lnTo>
                  <a:pt x="876300" y="895350"/>
                </a:lnTo>
                <a:lnTo>
                  <a:pt x="1052513" y="895350"/>
                </a:lnTo>
                <a:lnTo>
                  <a:pt x="1052513" y="1014412"/>
                </a:lnTo>
                <a:lnTo>
                  <a:pt x="1281113" y="1014412"/>
                </a:lnTo>
                <a:lnTo>
                  <a:pt x="1281113" y="1176337"/>
                </a:lnTo>
                <a:lnTo>
                  <a:pt x="1338263" y="1176337"/>
                </a:lnTo>
                <a:lnTo>
                  <a:pt x="1338263" y="1271587"/>
                </a:lnTo>
                <a:lnTo>
                  <a:pt x="1543050" y="1271587"/>
                </a:lnTo>
                <a:lnTo>
                  <a:pt x="1543050" y="1357312"/>
                </a:lnTo>
                <a:lnTo>
                  <a:pt x="1600200" y="1357312"/>
                </a:lnTo>
                <a:lnTo>
                  <a:pt x="1600200" y="1390650"/>
                </a:lnTo>
                <a:lnTo>
                  <a:pt x="1714500" y="1390650"/>
                </a:lnTo>
                <a:lnTo>
                  <a:pt x="1714500" y="1409700"/>
                </a:lnTo>
                <a:lnTo>
                  <a:pt x="1819275" y="1409700"/>
                </a:lnTo>
                <a:lnTo>
                  <a:pt x="1819275" y="1490662"/>
                </a:lnTo>
                <a:lnTo>
                  <a:pt x="2333625" y="1490662"/>
                </a:lnTo>
                <a:lnTo>
                  <a:pt x="2333625" y="1571625"/>
                </a:lnTo>
                <a:lnTo>
                  <a:pt x="2357438" y="1571625"/>
                </a:lnTo>
                <a:lnTo>
                  <a:pt x="2357438" y="1604962"/>
                </a:lnTo>
                <a:lnTo>
                  <a:pt x="2581275" y="1604962"/>
                </a:lnTo>
                <a:lnTo>
                  <a:pt x="2581275" y="1652587"/>
                </a:lnTo>
                <a:lnTo>
                  <a:pt x="2833688" y="1652587"/>
                </a:lnTo>
                <a:lnTo>
                  <a:pt x="2833688" y="1704975"/>
                </a:lnTo>
                <a:lnTo>
                  <a:pt x="2871788" y="1704975"/>
                </a:lnTo>
                <a:lnTo>
                  <a:pt x="2871788" y="1747837"/>
                </a:lnTo>
                <a:lnTo>
                  <a:pt x="3105150" y="1747837"/>
                </a:lnTo>
                <a:lnTo>
                  <a:pt x="3105150" y="1781175"/>
                </a:lnTo>
                <a:lnTo>
                  <a:pt x="4391025" y="1781175"/>
                </a:lnTo>
              </a:path>
            </a:pathLst>
          </a:custGeom>
          <a:noFill/>
          <a:ln w="28575">
            <a:solidFill>
              <a:srgbClr val="E1471D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dirty="0">
              <a:solidFill>
                <a:srgbClr val="FFFFFF"/>
              </a:solidFill>
              <a:latin typeface="Calibri" panose="020F0502020204030204" pitchFamily="34" charset="0"/>
              <a:ea typeface="Geneva" charset="0"/>
              <a:cs typeface="Calibri" panose="020F0502020204030204" pitchFamily="34" charset="0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4E49913A-F95B-47C4-952A-984AC9A1348C}"/>
              </a:ext>
            </a:extLst>
          </p:cNvPr>
          <p:cNvSpPr/>
          <p:nvPr/>
        </p:nvSpPr>
        <p:spPr>
          <a:xfrm>
            <a:off x="6336613" y="3758363"/>
            <a:ext cx="56045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 eaLnBrk="0" hangingPunct="0"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*n = 1 each, AML, carcinoid tumor of the GI tract, squamous cell carcinoma of the lung, basal cell carcinoma; n = 2, squamous cell carcinoma of the skin. </a:t>
            </a:r>
          </a:p>
          <a:p>
            <a:pPr defTabSz="914377" eaLnBrk="0" hangingPunct="0">
              <a:defRPr/>
            </a:pPr>
            <a:r>
              <a:rPr lang="en-US" sz="1200" baseline="300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†</a:t>
            </a: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n = 1 each, adenocarcinoma of colon, malignant melanoma, papillary thyroid cancer, transitional cell cancer of the renal pelvis and ureter localized, </a:t>
            </a: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squamous cell carcinoma of the skin; </a:t>
            </a: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n = 2 each, AML, invasive ductal breast carcinoma, </a:t>
            </a: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Calibri" panose="020F0502020204030204" pitchFamily="34" charset="0"/>
              </a:rPr>
              <a:t>basal cell carcinoma.</a:t>
            </a:r>
          </a:p>
        </p:txBody>
      </p:sp>
      <p:sp>
        <p:nvSpPr>
          <p:cNvPr id="188" name="Text Box 11">
            <a:extLst>
              <a:ext uri="{FF2B5EF4-FFF2-40B4-BE49-F238E27FC236}">
                <a16:creationId xmlns:a16="http://schemas.microsoft.com/office/drawing/2014/main" id="{9AD1DE05-3A5E-4967-BD21-792FC10F5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4563" y="6327403"/>
            <a:ext cx="3919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200" dirty="0">
                <a:solidFill>
                  <a:schemeClr val="tx1"/>
                </a:solidFill>
                <a:latin typeface="+mn-lt"/>
                <a:ea typeface="Geneva" charset="0"/>
                <a:cs typeface="Arial" panose="020B0604020202020204" pitchFamily="34" charset="0"/>
              </a:rPr>
              <a:t>Leonard et al. </a:t>
            </a:r>
            <a:r>
              <a:rPr lang="en-GB" altLang="en-US" sz="1200" i="1" dirty="0">
                <a:solidFill>
                  <a:schemeClr val="tx1"/>
                </a:solidFill>
                <a:latin typeface="+mn-lt"/>
                <a:ea typeface="Geneva" charset="0"/>
                <a:cs typeface="Arial" panose="020B0604020202020204" pitchFamily="34" charset="0"/>
              </a:rPr>
              <a:t>J Clin Oncol</a:t>
            </a:r>
            <a:r>
              <a:rPr lang="en-GB" altLang="en-US" sz="1200" dirty="0">
                <a:solidFill>
                  <a:schemeClr val="tx1"/>
                </a:solidFill>
                <a:latin typeface="+mn-lt"/>
                <a:ea typeface="Geneva" charset="0"/>
                <a:cs typeface="Arial" panose="020B0604020202020204" pitchFamily="34" charset="0"/>
              </a:rPr>
              <a:t>. 2019;37:1188. </a:t>
            </a:r>
          </a:p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200" dirty="0">
                <a:solidFill>
                  <a:schemeClr val="tx1"/>
                </a:solidFill>
                <a:latin typeface="+mn-lt"/>
                <a:ea typeface="Geneva" charset="0"/>
                <a:cs typeface="Arial" panose="020B0604020202020204" pitchFamily="34" charset="0"/>
              </a:rPr>
              <a:t>Lenalidomide Prescribing Information. </a:t>
            </a:r>
            <a:endParaRPr lang="en-US" altLang="en-US" sz="1200" dirty="0">
              <a:solidFill>
                <a:schemeClr val="tx1"/>
              </a:solidFill>
              <a:latin typeface="+mn-lt"/>
              <a:ea typeface="Geneva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50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D73B5-0769-4E44-9246-D03EE5E52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overall survival in patients with fl (prespecified subgroup analysis)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6DC4C7-1FC9-49A2-81F3-6EF6345D11F1}"/>
              </a:ext>
            </a:extLst>
          </p:cNvPr>
          <p:cNvSpPr/>
          <p:nvPr/>
        </p:nvSpPr>
        <p:spPr>
          <a:xfrm>
            <a:off x="228600" y="6453455"/>
            <a:ext cx="10756475" cy="392928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defTabSz="457189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/>
            </a:pPr>
            <a:endParaRPr lang="en-US" sz="900" strike="sngStrike" dirty="0">
              <a:solidFill>
                <a:srgbClr val="FF0000"/>
              </a:solidFill>
              <a:latin typeface="Arial" panose="020B0604020202020204"/>
              <a:ea typeface="Geneva" charset="0"/>
              <a:cs typeface="+mn-cs"/>
            </a:endParaRPr>
          </a:p>
          <a:p>
            <a:pPr defTabSz="457189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4C4C4C"/>
                </a:solidFill>
                <a:latin typeface="Arial" panose="020B0604020202020204"/>
                <a:ea typeface="Geneva" charset="0"/>
                <a:cs typeface="+mn-cs"/>
              </a:rPr>
              <a:t>Data cutoff June 22, 2018.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A45AB2-146D-E44B-B45C-3DD26E6BA6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735" y="844212"/>
            <a:ext cx="9066531" cy="487133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CB62AD-522B-416E-A23F-00D8BB265125}"/>
              </a:ext>
            </a:extLst>
          </p:cNvPr>
          <p:cNvSpPr txBox="1">
            <a:spLocks/>
          </p:cNvSpPr>
          <p:nvPr/>
        </p:nvSpPr>
        <p:spPr>
          <a:xfrm>
            <a:off x="584200" y="5705684"/>
            <a:ext cx="11216640" cy="7274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1pPr>
            <a:lvl2pPr marL="487363" indent="-1873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800" kern="1200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2pPr>
            <a:lvl3pPr marL="771525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3pPr>
            <a:lvl4pPr marL="10287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400" kern="1200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4pPr>
            <a:lvl5pPr marL="12065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796" indent="-177796" defTabSz="914377" fontAlgn="auto">
              <a:spcAft>
                <a:spcPts val="0"/>
              </a:spcAft>
              <a:buClr>
                <a:srgbClr val="222658"/>
              </a:buClr>
              <a:defRPr/>
            </a:pPr>
            <a:r>
              <a:rPr lang="en-US" dirty="0">
                <a:latin typeface="Arial" panose="020B0604020202020204"/>
              </a:rPr>
              <a:t>35 total deaths (11 R</a:t>
            </a:r>
            <a:r>
              <a:rPr lang="en-US" baseline="30000" dirty="0">
                <a:latin typeface="Arial" panose="020B0604020202020204"/>
              </a:rPr>
              <a:t>2</a:t>
            </a:r>
            <a:r>
              <a:rPr lang="en-US" dirty="0">
                <a:latin typeface="Arial" panose="020B0604020202020204"/>
              </a:rPr>
              <a:t>,  24 R-placebo)</a:t>
            </a:r>
          </a:p>
          <a:p>
            <a:pPr marL="177796" indent="-177796" defTabSz="914377" fontAlgn="auto">
              <a:spcAft>
                <a:spcPts val="0"/>
              </a:spcAft>
              <a:buClr>
                <a:srgbClr val="222658"/>
              </a:buClr>
              <a:defRPr/>
            </a:pPr>
            <a:r>
              <a:rPr lang="en-US" dirty="0">
                <a:latin typeface="Arial" panose="020B0604020202020204"/>
              </a:rPr>
              <a:t>2-year OS was 95% (95% CI, 90%-98%) for R</a:t>
            </a:r>
            <a:r>
              <a:rPr lang="en-US" baseline="30000" dirty="0">
                <a:latin typeface="Arial" panose="020B0604020202020204"/>
              </a:rPr>
              <a:t>2</a:t>
            </a:r>
            <a:r>
              <a:rPr lang="en-US" dirty="0">
                <a:latin typeface="Arial" panose="020B0604020202020204"/>
              </a:rPr>
              <a:t> and 86% (95% CI, 79%-91%) for R-placebo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8F92B9-0559-44D7-8240-A4066B8D8D4A}"/>
              </a:ext>
            </a:extLst>
          </p:cNvPr>
          <p:cNvSpPr txBox="1"/>
          <p:nvPr/>
        </p:nvSpPr>
        <p:spPr>
          <a:xfrm>
            <a:off x="7161232" y="3833613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4C4C4C"/>
                </a:solidFill>
                <a:latin typeface="Arial" panose="020B0604020202020204"/>
                <a:ea typeface="Geneva" charset="0"/>
                <a:cs typeface="+mn-cs"/>
              </a:rPr>
              <a:t>Median follow up: 28.3 months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8029EC-C2A1-C64B-99AE-6971DEB4A978}"/>
              </a:ext>
            </a:extLst>
          </p:cNvPr>
          <p:cNvSpPr txBox="1"/>
          <p:nvPr/>
        </p:nvSpPr>
        <p:spPr>
          <a:xfrm>
            <a:off x="8114453" y="6475010"/>
            <a:ext cx="368638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defRPr/>
            </a:pPr>
            <a:r>
              <a:rPr lang="en-US" sz="1333" dirty="0">
                <a:solidFill>
                  <a:srgbClr val="4C4C4C"/>
                </a:solidFill>
                <a:ea typeface="Geneva" charset="0"/>
              </a:rPr>
              <a:t>Leonard, ASH 2018</a:t>
            </a:r>
          </a:p>
        </p:txBody>
      </p:sp>
    </p:spTree>
    <p:extLst>
      <p:ext uri="{BB962C8B-B14F-4D97-AF65-F5344CB8AC3E}">
        <p14:creationId xmlns:p14="http://schemas.microsoft.com/office/powerpoint/2010/main" val="4104986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extBox 220">
            <a:extLst>
              <a:ext uri="{FF2B5EF4-FFF2-40B4-BE49-F238E27FC236}">
                <a16:creationId xmlns:a16="http://schemas.microsoft.com/office/drawing/2014/main" id="{66BB14C9-7D54-4501-838F-46C0E4D25C93}"/>
              </a:ext>
            </a:extLst>
          </p:cNvPr>
          <p:cNvSpPr txBox="1"/>
          <p:nvPr/>
        </p:nvSpPr>
        <p:spPr bwMode="auto">
          <a:xfrm>
            <a:off x="10391815" y="2619876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F47AE4CE-07E8-4B75-B0C0-316ECCF0226D}"/>
              </a:ext>
            </a:extLst>
          </p:cNvPr>
          <p:cNvSpPr txBox="1"/>
          <p:nvPr/>
        </p:nvSpPr>
        <p:spPr bwMode="auto">
          <a:xfrm>
            <a:off x="10422062" y="2618429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845CD9CC-F10A-4021-BE76-8F8C39A9D301}"/>
              </a:ext>
            </a:extLst>
          </p:cNvPr>
          <p:cNvSpPr txBox="1"/>
          <p:nvPr/>
        </p:nvSpPr>
        <p:spPr bwMode="auto">
          <a:xfrm>
            <a:off x="10406989" y="261694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6474166C-2DEF-4B3E-80C6-B9D5604C1BC5}"/>
              </a:ext>
            </a:extLst>
          </p:cNvPr>
          <p:cNvSpPr txBox="1"/>
          <p:nvPr/>
        </p:nvSpPr>
        <p:spPr bwMode="auto">
          <a:xfrm>
            <a:off x="10614097" y="266707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88E09C81-1BEF-4CD2-912D-1F328BBAE26F}"/>
              </a:ext>
            </a:extLst>
          </p:cNvPr>
          <p:cNvSpPr txBox="1"/>
          <p:nvPr/>
        </p:nvSpPr>
        <p:spPr bwMode="auto">
          <a:xfrm>
            <a:off x="10552831" y="266960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67F07856-1E17-4A3F-8A2C-E6CD96BE896F}"/>
              </a:ext>
            </a:extLst>
          </p:cNvPr>
          <p:cNvSpPr txBox="1"/>
          <p:nvPr/>
        </p:nvSpPr>
        <p:spPr bwMode="auto">
          <a:xfrm>
            <a:off x="10581943" y="267453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9111A187-9EAD-4053-B4E4-B2C01B8BDE02}"/>
              </a:ext>
            </a:extLst>
          </p:cNvPr>
          <p:cNvSpPr txBox="1"/>
          <p:nvPr/>
        </p:nvSpPr>
        <p:spPr bwMode="auto">
          <a:xfrm>
            <a:off x="10588550" y="2674766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238F0ECB-8CF5-4AAD-ADE5-702FC9097311}"/>
              </a:ext>
            </a:extLst>
          </p:cNvPr>
          <p:cNvSpPr txBox="1"/>
          <p:nvPr/>
        </p:nvSpPr>
        <p:spPr bwMode="auto">
          <a:xfrm>
            <a:off x="10538131" y="266947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9F0A55B2-3974-463C-BBCA-49DB670D8AAA}"/>
              </a:ext>
            </a:extLst>
          </p:cNvPr>
          <p:cNvSpPr txBox="1"/>
          <p:nvPr/>
        </p:nvSpPr>
        <p:spPr bwMode="auto">
          <a:xfrm>
            <a:off x="10376370" y="261749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22E7BF36-4CEB-4998-A017-68501A5A6F31}"/>
              </a:ext>
            </a:extLst>
          </p:cNvPr>
          <p:cNvSpPr txBox="1"/>
          <p:nvPr/>
        </p:nvSpPr>
        <p:spPr bwMode="auto">
          <a:xfrm>
            <a:off x="10497867" y="264881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122D0B6E-D774-465C-BE8C-E25ECF9A402A}"/>
              </a:ext>
            </a:extLst>
          </p:cNvPr>
          <p:cNvSpPr txBox="1"/>
          <p:nvPr/>
        </p:nvSpPr>
        <p:spPr bwMode="auto">
          <a:xfrm>
            <a:off x="10520927" y="266216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08FC07BD-64A5-4AB8-A775-1AC77FD33ABF}"/>
              </a:ext>
            </a:extLst>
          </p:cNvPr>
          <p:cNvSpPr txBox="1"/>
          <p:nvPr/>
        </p:nvSpPr>
        <p:spPr bwMode="auto">
          <a:xfrm>
            <a:off x="10455445" y="261778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84F1F73D-315A-4739-85CC-4682BAB69DF3}"/>
              </a:ext>
            </a:extLst>
          </p:cNvPr>
          <p:cNvSpPr txBox="1"/>
          <p:nvPr/>
        </p:nvSpPr>
        <p:spPr bwMode="auto">
          <a:xfrm>
            <a:off x="11418431" y="276243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8BA6B0BA-1DF8-44E3-A49C-80B669A8316F}"/>
              </a:ext>
            </a:extLst>
          </p:cNvPr>
          <p:cNvSpPr txBox="1"/>
          <p:nvPr/>
        </p:nvSpPr>
        <p:spPr bwMode="auto">
          <a:xfrm>
            <a:off x="11428459" y="276137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850AB655-04E3-4AA0-8DE3-1E65C29B1146}"/>
              </a:ext>
            </a:extLst>
          </p:cNvPr>
          <p:cNvSpPr txBox="1"/>
          <p:nvPr/>
        </p:nvSpPr>
        <p:spPr bwMode="auto">
          <a:xfrm>
            <a:off x="11306341" y="276325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5C48EA-4CF1-454D-B8B5-06B006E4DF27}"/>
              </a:ext>
            </a:extLst>
          </p:cNvPr>
          <p:cNvSpPr txBox="1"/>
          <p:nvPr/>
        </p:nvSpPr>
        <p:spPr bwMode="auto">
          <a:xfrm>
            <a:off x="10779267" y="2899665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1A97F5-871C-4380-828D-E8297D62D742}"/>
              </a:ext>
            </a:extLst>
          </p:cNvPr>
          <p:cNvSpPr txBox="1"/>
          <p:nvPr/>
        </p:nvSpPr>
        <p:spPr bwMode="auto">
          <a:xfrm>
            <a:off x="10788569" y="289965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4352E7-1A5A-441D-9EDD-3D207AC3B39F}"/>
              </a:ext>
            </a:extLst>
          </p:cNvPr>
          <p:cNvSpPr txBox="1"/>
          <p:nvPr/>
        </p:nvSpPr>
        <p:spPr bwMode="auto">
          <a:xfrm>
            <a:off x="10874393" y="2957986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" name="Text Box 11">
            <a:extLst>
              <a:ext uri="{FF2B5EF4-FFF2-40B4-BE49-F238E27FC236}">
                <a16:creationId xmlns:a16="http://schemas.microsoft.com/office/drawing/2014/main" id="{8B7DF184-E938-0847-B452-657E65F45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40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200" dirty="0">
                <a:solidFill>
                  <a:srgbClr val="45556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Sehn. Lancet Oncol. 2016;17:1081. Cheson. JCO. 2018;36:2259.</a:t>
            </a:r>
            <a:endParaRPr lang="en-US" altLang="en-US" sz="1200" dirty="0">
              <a:solidFill>
                <a:srgbClr val="455560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75EEE9-849C-5141-B1B3-8BED0FCA1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60" y="238129"/>
            <a:ext cx="11268313" cy="1103313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GADOLIN: Bendamustine + Obinutuzumab and Maintenance Obinutuzumab in Rituximab-Refractory NHL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5DEFBD-861C-BF46-A786-37DF3645D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6" y="1513047"/>
            <a:ext cx="6448853" cy="442680"/>
          </a:xfrm>
          <a:ln>
            <a:noFill/>
          </a:ln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en-US" sz="2200" dirty="0">
                <a:ea typeface="ＭＳ Ｐゴシック" panose="020B0600070205080204" pitchFamily="34" charset="-128"/>
              </a:rPr>
              <a:t>Randomized, open-label, international phase III trial</a:t>
            </a:r>
          </a:p>
        </p:txBody>
      </p:sp>
      <p:sp>
        <p:nvSpPr>
          <p:cNvPr id="32" name="Text Box 45">
            <a:extLst>
              <a:ext uri="{FF2B5EF4-FFF2-40B4-BE49-F238E27FC236}">
                <a16:creationId xmlns:a16="http://schemas.microsoft.com/office/drawing/2014/main" id="{599340DA-3AA8-A44F-B57B-4D50A9516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697" y="3234126"/>
            <a:ext cx="1854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377" eaLnBrk="0" hangingPunct="0">
              <a:defRPr/>
            </a:pPr>
            <a:r>
              <a:rPr lang="en-GB" altLang="en-US" sz="1600" b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Rituximab-refractory </a:t>
            </a:r>
            <a:br>
              <a:rPr lang="en-GB" altLang="en-US" sz="1600" b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altLang="en-US" sz="1600" b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CD20-positive indolent NHL</a:t>
            </a:r>
          </a:p>
          <a:p>
            <a:pPr algn="ctr" defTabSz="914377" eaLnBrk="0" hangingPunct="0">
              <a:defRPr/>
            </a:pPr>
            <a:r>
              <a:rPr lang="en-GB" altLang="en-US" sz="1600" b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(N = 413)</a:t>
            </a:r>
            <a:endParaRPr lang="en-US" altLang="en-US" sz="1600" b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46">
            <a:extLst>
              <a:ext uri="{FF2B5EF4-FFF2-40B4-BE49-F238E27FC236}">
                <a16:creationId xmlns:a16="http://schemas.microsoft.com/office/drawing/2014/main" id="{56F5BD34-0224-0049-9BF6-022269B559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3643" y="2044835"/>
            <a:ext cx="190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377" eaLnBrk="0" hangingPunct="0">
              <a:defRPr/>
            </a:pPr>
            <a:r>
              <a:rPr lang="en-US" alt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Up to 6 </a:t>
            </a:r>
            <a:br>
              <a:rPr lang="en-US" alt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alt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28-day cycles</a:t>
            </a:r>
          </a:p>
        </p:txBody>
      </p:sp>
      <p:sp>
        <p:nvSpPr>
          <p:cNvPr id="34" name="Rectangle 49">
            <a:extLst>
              <a:ext uri="{FF2B5EF4-FFF2-40B4-BE49-F238E27FC236}">
                <a16:creationId xmlns:a16="http://schemas.microsoft.com/office/drawing/2014/main" id="{02E76C27-23A0-8143-9D72-1A2CD4697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7323" y="2928001"/>
            <a:ext cx="1753968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 defTabSz="914377" eaLnBrk="0" hangingPunct="0">
              <a:defRPr/>
            </a:pPr>
            <a:r>
              <a:rPr lang="en-US" altLang="en-US" sz="1600" b="1" dirty="0">
                <a:solidFill>
                  <a:srgbClr val="FFFFFF"/>
                </a:solidFill>
                <a:latin typeface="Calibri" panose="020F0502020204030204" pitchFamily="34" charset="0"/>
                <a:ea typeface="MS PGothic" pitchFamily="34" charset="-128"/>
                <a:cs typeface="Arial" panose="020B0604020202020204" pitchFamily="34" charset="0"/>
              </a:rPr>
              <a:t>Obinutuzumab* </a:t>
            </a:r>
            <a:r>
              <a:rPr lang="en-US" altLang="en-US" sz="1600" dirty="0">
                <a:solidFill>
                  <a:srgbClr val="FFFFFF"/>
                </a:solidFill>
                <a:latin typeface="Calibri" panose="020F0502020204030204" pitchFamily="34" charset="0"/>
                <a:ea typeface="MS PGothic" pitchFamily="34" charset="-128"/>
                <a:cs typeface="Arial" panose="020B0604020202020204" pitchFamily="34" charset="0"/>
              </a:rPr>
              <a:t>+</a:t>
            </a:r>
          </a:p>
          <a:p>
            <a:pPr algn="ctr" defTabSz="914377" eaLnBrk="0" hangingPunct="0">
              <a:defRPr/>
            </a:pPr>
            <a:r>
              <a:rPr lang="en-US" altLang="en-US" sz="1600" b="1" dirty="0">
                <a:solidFill>
                  <a:srgbClr val="FFFFFF"/>
                </a:solidFill>
                <a:latin typeface="Calibri" panose="020F0502020204030204" pitchFamily="34" charset="0"/>
                <a:ea typeface="MS PGothic" pitchFamily="34" charset="-128"/>
                <a:cs typeface="Arial" panose="020B0604020202020204" pitchFamily="34" charset="0"/>
              </a:rPr>
              <a:t>Bendamustine</a:t>
            </a:r>
            <a:endParaRPr lang="en-US" altLang="en-US" sz="1600" dirty="0">
              <a:solidFill>
                <a:srgbClr val="FFFFFF"/>
              </a:solidFill>
              <a:latin typeface="Calibri" panose="020F050202020403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38" name="Line 51">
            <a:extLst>
              <a:ext uri="{FF2B5EF4-FFF2-40B4-BE49-F238E27FC236}">
                <a16:creationId xmlns:a16="http://schemas.microsoft.com/office/drawing/2014/main" id="{5AD778FE-F4F3-0846-BDC8-1486452C49C8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4529684" y="3578460"/>
            <a:ext cx="0" cy="64008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Line 52">
            <a:extLst>
              <a:ext uri="{FF2B5EF4-FFF2-40B4-BE49-F238E27FC236}">
                <a16:creationId xmlns:a16="http://schemas.microsoft.com/office/drawing/2014/main" id="{4865AFD0-90F6-9C46-8748-4397FE34FF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4563" y="2635672"/>
            <a:ext cx="0" cy="27463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Line 53">
            <a:extLst>
              <a:ext uri="{FF2B5EF4-FFF2-40B4-BE49-F238E27FC236}">
                <a16:creationId xmlns:a16="http://schemas.microsoft.com/office/drawing/2014/main" id="{738C87F5-F22A-694A-B850-310010ECE1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6959" y="3926697"/>
            <a:ext cx="292100" cy="30638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Line 54">
            <a:extLst>
              <a:ext uri="{FF2B5EF4-FFF2-40B4-BE49-F238E27FC236}">
                <a16:creationId xmlns:a16="http://schemas.microsoft.com/office/drawing/2014/main" id="{548BC1F8-D701-9D4D-842A-1A11AC6738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5847" y="3470925"/>
            <a:ext cx="303213" cy="349251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Rectangle 49">
            <a:extLst>
              <a:ext uri="{FF2B5EF4-FFF2-40B4-BE49-F238E27FC236}">
                <a16:creationId xmlns:a16="http://schemas.microsoft.com/office/drawing/2014/main" id="{7E397F06-7EC6-D942-B272-C4ACEB4E5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4784" y="3991783"/>
            <a:ext cx="1753968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 anchorCtr="1"/>
          <a:lstStyle/>
          <a:p>
            <a:pPr algn="ctr" defTabSz="914377" eaLnBrk="0" hangingPunct="0">
              <a:defRPr/>
            </a:pPr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  <a:cs typeface="Arial" charset="0"/>
              </a:rPr>
              <a:t>Bendamustine</a:t>
            </a:r>
            <a:endParaRPr lang="en-US" sz="1600" dirty="0">
              <a:solidFill>
                <a:srgbClr val="FFFFFF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43" name="Rectangle 46">
            <a:extLst>
              <a:ext uri="{FF2B5EF4-FFF2-40B4-BE49-F238E27FC236}">
                <a16:creationId xmlns:a16="http://schemas.microsoft.com/office/drawing/2014/main" id="{5EB8F14F-2992-7F43-89AA-B0ECCBC29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5103" y="3101064"/>
            <a:ext cx="1905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377" eaLnBrk="0" hangingPunct="0">
              <a:defRPr/>
            </a:pPr>
            <a:r>
              <a:rPr lang="en-US" alt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CR/</a:t>
            </a:r>
          </a:p>
          <a:p>
            <a:pPr algn="ctr" defTabSz="914377" eaLnBrk="0" hangingPunct="0">
              <a:defRPr/>
            </a:pPr>
            <a:r>
              <a:rPr lang="en-US" alt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PR/</a:t>
            </a:r>
          </a:p>
          <a:p>
            <a:pPr algn="ctr" defTabSz="914377" eaLnBrk="0" hangingPunct="0">
              <a:defRPr/>
            </a:pPr>
            <a:r>
              <a:rPr lang="en-US" alt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SD</a:t>
            </a:r>
          </a:p>
        </p:txBody>
      </p:sp>
      <p:sp>
        <p:nvSpPr>
          <p:cNvPr id="44" name="Rectangle 49">
            <a:extLst>
              <a:ext uri="{FF2B5EF4-FFF2-40B4-BE49-F238E27FC236}">
                <a16:creationId xmlns:a16="http://schemas.microsoft.com/office/drawing/2014/main" id="{1A20FCE9-5186-1341-B3C1-8848FBF4E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6451" y="3428068"/>
            <a:ext cx="1586156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 defTabSz="914377" eaLnBrk="0" hangingPunct="0">
              <a:defRPr/>
            </a:pPr>
            <a:r>
              <a:rPr lang="en-US" altLang="en-US" sz="1600" b="1" dirty="0">
                <a:solidFill>
                  <a:srgbClr val="FFFFFF"/>
                </a:solidFill>
                <a:latin typeface="Calibri" panose="020F0502020204030204" pitchFamily="34" charset="0"/>
                <a:ea typeface="MS PGothic" pitchFamily="34" charset="-128"/>
                <a:cs typeface="Arial" panose="020B0604020202020204" pitchFamily="34" charset="0"/>
              </a:rPr>
              <a:t>Obinutuzumab </a:t>
            </a:r>
          </a:p>
          <a:p>
            <a:pPr algn="ctr" defTabSz="914377" eaLnBrk="0" hangingPunct="0">
              <a:defRPr/>
            </a:pPr>
            <a:r>
              <a:rPr lang="en-US" altLang="en-US" sz="1600" b="1" dirty="0">
                <a:solidFill>
                  <a:srgbClr val="FFFFFF"/>
                </a:solidFill>
                <a:latin typeface="Calibri" panose="020F0502020204030204" pitchFamily="34" charset="0"/>
                <a:ea typeface="MS PGothic" pitchFamily="34" charset="-128"/>
                <a:cs typeface="Arial" panose="020B0604020202020204" pitchFamily="34" charset="0"/>
              </a:rPr>
              <a:t>maintenance</a:t>
            </a:r>
          </a:p>
          <a:p>
            <a:pPr algn="ctr" defTabSz="914377" eaLnBrk="0" hangingPunct="0">
              <a:defRPr/>
            </a:pPr>
            <a:r>
              <a:rPr lang="en-US" altLang="en-US" sz="1600" dirty="0">
                <a:solidFill>
                  <a:srgbClr val="FFFFFF"/>
                </a:solidFill>
                <a:latin typeface="Calibri" panose="020F0502020204030204" pitchFamily="34" charset="0"/>
                <a:ea typeface="MS PGothic" pitchFamily="34" charset="-128"/>
                <a:cs typeface="Arial" panose="020B0604020202020204" pitchFamily="34" charset="0"/>
              </a:rPr>
              <a:t>1000 mg IV Q2M</a:t>
            </a:r>
          </a:p>
        </p:txBody>
      </p:sp>
      <p:sp>
        <p:nvSpPr>
          <p:cNvPr id="45" name="Rectangle 46">
            <a:extLst>
              <a:ext uri="{FF2B5EF4-FFF2-40B4-BE49-F238E27FC236}">
                <a16:creationId xmlns:a16="http://schemas.microsoft.com/office/drawing/2014/main" id="{5DA88901-22A6-5446-9DF4-C99DAA714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789" y="2470395"/>
            <a:ext cx="14557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377" eaLnBrk="0" hangingPunct="0">
              <a:defRPr/>
            </a:pPr>
            <a:r>
              <a:rPr lang="en-US" alt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For 2 yrs or until PD</a:t>
            </a:r>
          </a:p>
        </p:txBody>
      </p:sp>
      <p:sp>
        <p:nvSpPr>
          <p:cNvPr id="46" name="Line 52">
            <a:extLst>
              <a:ext uri="{FF2B5EF4-FFF2-40B4-BE49-F238E27FC236}">
                <a16:creationId xmlns:a16="http://schemas.microsoft.com/office/drawing/2014/main" id="{B69345C0-14E7-F147-A886-FA3F834F370D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6603" y="3062440"/>
            <a:ext cx="0" cy="27463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TextBox 2">
            <a:extLst>
              <a:ext uri="{FF2B5EF4-FFF2-40B4-BE49-F238E27FC236}">
                <a16:creationId xmlns:a16="http://schemas.microsoft.com/office/drawing/2014/main" id="{E1D86DA3-9548-8948-A850-F85F619E9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35" y="1986410"/>
            <a:ext cx="31002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377" eaLnBrk="0" hangingPunct="0">
              <a:defRPr/>
            </a:pPr>
            <a:r>
              <a:rPr lang="en-US" altLang="en-US" sz="1400" b="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Stratified by NHL subtype (FL vs other), prior therapies (≤ 2 vs &gt; 2), refractory type, and geographic region</a:t>
            </a:r>
          </a:p>
        </p:txBody>
      </p:sp>
      <p:sp>
        <p:nvSpPr>
          <p:cNvPr id="48" name="Line 52">
            <a:extLst>
              <a:ext uri="{FF2B5EF4-FFF2-40B4-BE49-F238E27FC236}">
                <a16:creationId xmlns:a16="http://schemas.microsoft.com/office/drawing/2014/main" id="{E4CDC9A1-96E5-7547-B50F-9F54A7587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3065" y="2704990"/>
            <a:ext cx="0" cy="27463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1DB057-EA2E-4878-A3B1-6EC615631CE2}"/>
              </a:ext>
            </a:extLst>
          </p:cNvPr>
          <p:cNvSpPr/>
          <p:nvPr/>
        </p:nvSpPr>
        <p:spPr>
          <a:xfrm>
            <a:off x="1307424" y="4960075"/>
            <a:ext cx="4895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 eaLnBrk="0" hangingPunct="0"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*1000 mg IV on Days 1, 8, 15 cycle 1; Day 1 cycles 2-6. Response monitored by CT scan post induction, then every 3 mos for 2 yrs, then every 6 mos (modified Cheson criteria 2007).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9DD31888-B052-41D7-871C-C923B0D6BCC4}"/>
              </a:ext>
            </a:extLst>
          </p:cNvPr>
          <p:cNvSpPr txBox="1">
            <a:spLocks/>
          </p:cNvSpPr>
          <p:nvPr/>
        </p:nvSpPr>
        <p:spPr bwMode="auto">
          <a:xfrm>
            <a:off x="604677" y="5746275"/>
            <a:ext cx="5937793" cy="53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914377">
              <a:spcAft>
                <a:spcPct val="0"/>
              </a:spcAft>
              <a:buClr>
                <a:srgbClr val="000000"/>
              </a:buClr>
              <a:defRPr/>
            </a:pPr>
            <a:r>
              <a:rPr lang="en-GB" altLang="en-US" sz="2200" kern="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Primary endpoint: PFS assessed independently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1BC7908-6F04-429F-BC99-12DFEAA78D6C}"/>
              </a:ext>
            </a:extLst>
          </p:cNvPr>
          <p:cNvSpPr txBox="1">
            <a:spLocks/>
          </p:cNvSpPr>
          <p:nvPr/>
        </p:nvSpPr>
        <p:spPr>
          <a:xfrm>
            <a:off x="7166023" y="4577464"/>
            <a:ext cx="4831811" cy="154791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914377">
              <a:buClr>
                <a:srgbClr val="000000"/>
              </a:buClr>
              <a:defRPr/>
            </a:pPr>
            <a:r>
              <a:rPr lang="en-US" sz="2200" kern="0" dirty="0">
                <a:solidFill>
                  <a:srgbClr val="000000"/>
                </a:solidFill>
              </a:rPr>
              <a:t>Obinutuzumab + bendamustine followed by obinutuzumab is FDA approved for patients with FL who have relapsed after, or are refractory to, a rituximab-containing regimen</a:t>
            </a:r>
            <a:endParaRPr lang="en-US" sz="2200" kern="0" baseline="30000" dirty="0">
              <a:solidFill>
                <a:srgbClr val="000000"/>
              </a:solidFill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48C51742-80B6-40FB-86DE-754348FB1C51}"/>
              </a:ext>
            </a:extLst>
          </p:cNvPr>
          <p:cNvGraphicFramePr>
            <a:graphicFrameLocks/>
          </p:cNvGraphicFramePr>
          <p:nvPr/>
        </p:nvGraphicFramePr>
        <p:xfrm>
          <a:off x="7658400" y="3125191"/>
          <a:ext cx="3540161" cy="93273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4050218"/>
                    </a:ext>
                  </a:extLst>
                </a:gridCol>
                <a:gridCol w="586649">
                  <a:extLst>
                    <a:ext uri="{9D8B030D-6E8A-4147-A177-3AD203B41FA5}">
                      <a16:colId xmlns:a16="http://schemas.microsoft.com/office/drawing/2014/main" val="566924704"/>
                    </a:ext>
                  </a:extLst>
                </a:gridCol>
              </a:tblGrid>
              <a:tr h="4206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mPFS, Mos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mTTNT, Mos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mOS, Mos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4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</a:rPr>
                        <a:t>Benda + obin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24.1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33.6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NR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177507"/>
                  </a:ext>
                </a:extLst>
              </a:tr>
              <a:tr h="25604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Benda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13.7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18.0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60.3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276529"/>
                  </a:ext>
                </a:extLst>
              </a:tr>
            </a:tbl>
          </a:graphicData>
        </a:graphic>
      </p:graphicFrame>
      <p:sp>
        <p:nvSpPr>
          <p:cNvPr id="8" name="object 244">
            <a:extLst>
              <a:ext uri="{FF2B5EF4-FFF2-40B4-BE49-F238E27FC236}">
                <a16:creationId xmlns:a16="http://schemas.microsoft.com/office/drawing/2014/main" id="{E0E3F34D-73A9-4BB2-8D33-2696E41B0918}"/>
              </a:ext>
            </a:extLst>
          </p:cNvPr>
          <p:cNvSpPr txBox="1"/>
          <p:nvPr/>
        </p:nvSpPr>
        <p:spPr>
          <a:xfrm>
            <a:off x="7591246" y="4316385"/>
            <a:ext cx="413137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9525"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Mos</a:t>
            </a:r>
            <a:endParaRPr sz="1800" b="1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686CA45-0294-4577-939E-F6E759F1C338}"/>
              </a:ext>
            </a:extLst>
          </p:cNvPr>
          <p:cNvCxnSpPr>
            <a:cxnSpLocks/>
          </p:cNvCxnSpPr>
          <p:nvPr/>
        </p:nvCxnSpPr>
        <p:spPr bwMode="auto">
          <a:xfrm>
            <a:off x="7591245" y="4021583"/>
            <a:ext cx="414355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54219F-8746-41B8-81EF-4ED8C66C5250}"/>
              </a:ext>
            </a:extLst>
          </p:cNvPr>
          <p:cNvCxnSpPr/>
          <p:nvPr/>
        </p:nvCxnSpPr>
        <p:spPr bwMode="auto">
          <a:xfrm flipV="1">
            <a:off x="7606643" y="1820171"/>
            <a:ext cx="0" cy="2211123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1E77896-1A3A-4A32-82C6-62E352FF7B7A}"/>
              </a:ext>
            </a:extLst>
          </p:cNvPr>
          <p:cNvCxnSpPr>
            <a:cxnSpLocks/>
          </p:cNvCxnSpPr>
          <p:nvPr/>
        </p:nvCxnSpPr>
        <p:spPr bwMode="auto">
          <a:xfrm flipH="1">
            <a:off x="7539485" y="1828799"/>
            <a:ext cx="64008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AADDC2F-70F3-40AE-9318-7892495C5923}"/>
              </a:ext>
            </a:extLst>
          </p:cNvPr>
          <p:cNvCxnSpPr>
            <a:cxnSpLocks/>
          </p:cNvCxnSpPr>
          <p:nvPr/>
        </p:nvCxnSpPr>
        <p:spPr bwMode="auto">
          <a:xfrm flipH="1">
            <a:off x="7539485" y="2267355"/>
            <a:ext cx="64008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DA5ECD1-6811-440B-81BD-7020DBBF6276}"/>
              </a:ext>
            </a:extLst>
          </p:cNvPr>
          <p:cNvCxnSpPr>
            <a:cxnSpLocks/>
          </p:cNvCxnSpPr>
          <p:nvPr/>
        </p:nvCxnSpPr>
        <p:spPr bwMode="auto">
          <a:xfrm flipH="1">
            <a:off x="7539485" y="2705912"/>
            <a:ext cx="64008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E080C85-6624-4906-BEB3-811374E756E1}"/>
              </a:ext>
            </a:extLst>
          </p:cNvPr>
          <p:cNvCxnSpPr>
            <a:cxnSpLocks/>
          </p:cNvCxnSpPr>
          <p:nvPr/>
        </p:nvCxnSpPr>
        <p:spPr bwMode="auto">
          <a:xfrm flipH="1">
            <a:off x="7539485" y="3144469"/>
            <a:ext cx="64008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AA92D4C-14ED-43F6-AAF7-FA160A0FEB05}"/>
              </a:ext>
            </a:extLst>
          </p:cNvPr>
          <p:cNvCxnSpPr>
            <a:cxnSpLocks/>
          </p:cNvCxnSpPr>
          <p:nvPr/>
        </p:nvCxnSpPr>
        <p:spPr bwMode="auto">
          <a:xfrm flipH="1">
            <a:off x="7539485" y="3583027"/>
            <a:ext cx="64008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6BD903B-E845-4C58-B7B6-12A0B45D423E}"/>
              </a:ext>
            </a:extLst>
          </p:cNvPr>
          <p:cNvCxnSpPr>
            <a:cxnSpLocks/>
          </p:cNvCxnSpPr>
          <p:nvPr/>
        </p:nvCxnSpPr>
        <p:spPr bwMode="auto">
          <a:xfrm flipH="1">
            <a:off x="7539485" y="4021583"/>
            <a:ext cx="64008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E88526E-8FE8-4BB7-AF33-638D476E8D22}"/>
              </a:ext>
            </a:extLst>
          </p:cNvPr>
          <p:cNvCxnSpPr>
            <a:cxnSpLocks/>
          </p:cNvCxnSpPr>
          <p:nvPr/>
        </p:nvCxnSpPr>
        <p:spPr bwMode="auto">
          <a:xfrm>
            <a:off x="7612119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23F840-D74C-4832-A776-E5C955FFC383}"/>
              </a:ext>
            </a:extLst>
          </p:cNvPr>
          <p:cNvCxnSpPr>
            <a:cxnSpLocks/>
          </p:cNvCxnSpPr>
          <p:nvPr/>
        </p:nvCxnSpPr>
        <p:spPr bwMode="auto">
          <a:xfrm>
            <a:off x="7852983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30684C3-F598-4ACC-897E-B23D749FFCD7}"/>
              </a:ext>
            </a:extLst>
          </p:cNvPr>
          <p:cNvCxnSpPr>
            <a:cxnSpLocks/>
          </p:cNvCxnSpPr>
          <p:nvPr/>
        </p:nvCxnSpPr>
        <p:spPr bwMode="auto">
          <a:xfrm>
            <a:off x="8093845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85422F8-8080-4840-8985-A05842367E65}"/>
              </a:ext>
            </a:extLst>
          </p:cNvPr>
          <p:cNvCxnSpPr>
            <a:cxnSpLocks/>
          </p:cNvCxnSpPr>
          <p:nvPr/>
        </p:nvCxnSpPr>
        <p:spPr bwMode="auto">
          <a:xfrm>
            <a:off x="8334708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053A520-8931-4B05-BA3E-4AE4765A92A3}"/>
              </a:ext>
            </a:extLst>
          </p:cNvPr>
          <p:cNvCxnSpPr>
            <a:cxnSpLocks/>
          </p:cNvCxnSpPr>
          <p:nvPr/>
        </p:nvCxnSpPr>
        <p:spPr bwMode="auto">
          <a:xfrm>
            <a:off x="8575571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B697502-5495-490C-BB31-11CA0F5AAE59}"/>
              </a:ext>
            </a:extLst>
          </p:cNvPr>
          <p:cNvCxnSpPr>
            <a:cxnSpLocks/>
          </p:cNvCxnSpPr>
          <p:nvPr/>
        </p:nvCxnSpPr>
        <p:spPr bwMode="auto">
          <a:xfrm>
            <a:off x="8816435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BC43D2F-9B6A-4358-80BC-A9CF57756111}"/>
              </a:ext>
            </a:extLst>
          </p:cNvPr>
          <p:cNvCxnSpPr>
            <a:cxnSpLocks/>
          </p:cNvCxnSpPr>
          <p:nvPr/>
        </p:nvCxnSpPr>
        <p:spPr bwMode="auto">
          <a:xfrm>
            <a:off x="9057297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FDDEEA3-491B-4CBF-BEAA-367B32C1802D}"/>
              </a:ext>
            </a:extLst>
          </p:cNvPr>
          <p:cNvCxnSpPr>
            <a:cxnSpLocks/>
          </p:cNvCxnSpPr>
          <p:nvPr/>
        </p:nvCxnSpPr>
        <p:spPr bwMode="auto">
          <a:xfrm>
            <a:off x="9298160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DA4A622-2A60-4274-9F02-D0F0E07AD0EE}"/>
              </a:ext>
            </a:extLst>
          </p:cNvPr>
          <p:cNvCxnSpPr>
            <a:cxnSpLocks/>
          </p:cNvCxnSpPr>
          <p:nvPr/>
        </p:nvCxnSpPr>
        <p:spPr bwMode="auto">
          <a:xfrm>
            <a:off x="9539023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FEA33FE-8CA3-45B7-8229-7B2816E73877}"/>
              </a:ext>
            </a:extLst>
          </p:cNvPr>
          <p:cNvCxnSpPr>
            <a:cxnSpLocks/>
          </p:cNvCxnSpPr>
          <p:nvPr/>
        </p:nvCxnSpPr>
        <p:spPr bwMode="auto">
          <a:xfrm>
            <a:off x="9779887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928CAAA-BBE3-45A1-B107-6013E8D1CB5C}"/>
              </a:ext>
            </a:extLst>
          </p:cNvPr>
          <p:cNvCxnSpPr>
            <a:cxnSpLocks/>
          </p:cNvCxnSpPr>
          <p:nvPr/>
        </p:nvCxnSpPr>
        <p:spPr bwMode="auto">
          <a:xfrm>
            <a:off x="10020749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90DC8A2-27DC-4B49-85C6-ECFE0F8AB718}"/>
              </a:ext>
            </a:extLst>
          </p:cNvPr>
          <p:cNvCxnSpPr>
            <a:cxnSpLocks/>
          </p:cNvCxnSpPr>
          <p:nvPr/>
        </p:nvCxnSpPr>
        <p:spPr bwMode="auto">
          <a:xfrm>
            <a:off x="10261612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A896AF3-ADC4-485F-B76B-739AAD00B786}"/>
              </a:ext>
            </a:extLst>
          </p:cNvPr>
          <p:cNvCxnSpPr>
            <a:cxnSpLocks/>
          </p:cNvCxnSpPr>
          <p:nvPr/>
        </p:nvCxnSpPr>
        <p:spPr bwMode="auto">
          <a:xfrm>
            <a:off x="10502475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B5FBC62-EDF5-4945-9D3C-20E3B99ED191}"/>
              </a:ext>
            </a:extLst>
          </p:cNvPr>
          <p:cNvCxnSpPr>
            <a:cxnSpLocks/>
          </p:cNvCxnSpPr>
          <p:nvPr/>
        </p:nvCxnSpPr>
        <p:spPr bwMode="auto">
          <a:xfrm>
            <a:off x="10743339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B6A4C2B-D9A9-4A27-94CB-6D0977598F39}"/>
              </a:ext>
            </a:extLst>
          </p:cNvPr>
          <p:cNvCxnSpPr>
            <a:cxnSpLocks/>
          </p:cNvCxnSpPr>
          <p:nvPr/>
        </p:nvCxnSpPr>
        <p:spPr bwMode="auto">
          <a:xfrm>
            <a:off x="10984201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66E344B-A405-4740-B7D7-EF95797F9E8F}"/>
              </a:ext>
            </a:extLst>
          </p:cNvPr>
          <p:cNvCxnSpPr>
            <a:cxnSpLocks/>
          </p:cNvCxnSpPr>
          <p:nvPr/>
        </p:nvCxnSpPr>
        <p:spPr bwMode="auto">
          <a:xfrm>
            <a:off x="11225064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BD40551-2C42-435F-AE58-894B9CD0BD6A}"/>
              </a:ext>
            </a:extLst>
          </p:cNvPr>
          <p:cNvCxnSpPr>
            <a:cxnSpLocks/>
          </p:cNvCxnSpPr>
          <p:nvPr/>
        </p:nvCxnSpPr>
        <p:spPr bwMode="auto">
          <a:xfrm>
            <a:off x="11465927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A3971B5-D811-4AB6-8B8B-8741E59C9E83}"/>
              </a:ext>
            </a:extLst>
          </p:cNvPr>
          <p:cNvCxnSpPr>
            <a:cxnSpLocks/>
          </p:cNvCxnSpPr>
          <p:nvPr/>
        </p:nvCxnSpPr>
        <p:spPr bwMode="auto">
          <a:xfrm>
            <a:off x="11706791" y="4021583"/>
            <a:ext cx="0" cy="64008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object 244">
            <a:extLst>
              <a:ext uri="{FF2B5EF4-FFF2-40B4-BE49-F238E27FC236}">
                <a16:creationId xmlns:a16="http://schemas.microsoft.com/office/drawing/2014/main" id="{932121C2-DA1F-4B8E-B3E1-39D6771BE52C}"/>
              </a:ext>
            </a:extLst>
          </p:cNvPr>
          <p:cNvSpPr txBox="1"/>
          <p:nvPr/>
        </p:nvSpPr>
        <p:spPr>
          <a:xfrm rot="16200000">
            <a:off x="5908970" y="2814383"/>
            <a:ext cx="22654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9525"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Probability of OS</a:t>
            </a:r>
            <a:endParaRPr sz="1800" b="1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E9EF7A-E506-4B63-9676-C9293592E52E}"/>
              </a:ext>
            </a:extLst>
          </p:cNvPr>
          <p:cNvSpPr txBox="1"/>
          <p:nvPr/>
        </p:nvSpPr>
        <p:spPr bwMode="auto">
          <a:xfrm>
            <a:off x="6970351" y="1635285"/>
            <a:ext cx="6365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66E448-9520-436E-B779-4F1D5255AD4B}"/>
              </a:ext>
            </a:extLst>
          </p:cNvPr>
          <p:cNvSpPr txBox="1"/>
          <p:nvPr/>
        </p:nvSpPr>
        <p:spPr bwMode="auto">
          <a:xfrm>
            <a:off x="6970351" y="2073569"/>
            <a:ext cx="6365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0.8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CBCF09-EAC3-4780-BB10-097C0F174316}"/>
              </a:ext>
            </a:extLst>
          </p:cNvPr>
          <p:cNvSpPr txBox="1"/>
          <p:nvPr/>
        </p:nvSpPr>
        <p:spPr bwMode="auto">
          <a:xfrm>
            <a:off x="6970351" y="2511855"/>
            <a:ext cx="6365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0.6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7AF394-3B85-443D-B112-D7FCA16D0AC5}"/>
              </a:ext>
            </a:extLst>
          </p:cNvPr>
          <p:cNvSpPr txBox="1"/>
          <p:nvPr/>
        </p:nvSpPr>
        <p:spPr bwMode="auto">
          <a:xfrm>
            <a:off x="6970351" y="2950140"/>
            <a:ext cx="6365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0.4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833931-1EE6-47DB-9DF7-0B8EB513AE5A}"/>
              </a:ext>
            </a:extLst>
          </p:cNvPr>
          <p:cNvSpPr txBox="1"/>
          <p:nvPr/>
        </p:nvSpPr>
        <p:spPr bwMode="auto">
          <a:xfrm>
            <a:off x="6970351" y="3388425"/>
            <a:ext cx="6365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0.2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0B01E5D-3941-43C2-8E8C-F4B4E5702FA8}"/>
              </a:ext>
            </a:extLst>
          </p:cNvPr>
          <p:cNvSpPr txBox="1"/>
          <p:nvPr/>
        </p:nvSpPr>
        <p:spPr bwMode="auto">
          <a:xfrm>
            <a:off x="6970351" y="3826709"/>
            <a:ext cx="6365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AEE4DD0-D23A-4591-87A2-E650A14EACAC}"/>
              </a:ext>
            </a:extLst>
          </p:cNvPr>
          <p:cNvSpPr txBox="1"/>
          <p:nvPr/>
        </p:nvSpPr>
        <p:spPr bwMode="auto">
          <a:xfrm>
            <a:off x="11399278" y="4040821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FA7E9BD-5163-4EC8-A621-F0106564B509}"/>
              </a:ext>
            </a:extLst>
          </p:cNvPr>
          <p:cNvSpPr txBox="1"/>
          <p:nvPr/>
        </p:nvSpPr>
        <p:spPr bwMode="auto">
          <a:xfrm>
            <a:off x="729071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B9A9691-BBDB-4B1E-AE30-89B08CBA08B2}"/>
              </a:ext>
            </a:extLst>
          </p:cNvPr>
          <p:cNvSpPr txBox="1"/>
          <p:nvPr/>
        </p:nvSpPr>
        <p:spPr bwMode="auto">
          <a:xfrm>
            <a:off x="753239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7C8129A-952D-4406-AE36-462A81F431AC}"/>
              </a:ext>
            </a:extLst>
          </p:cNvPr>
          <p:cNvSpPr txBox="1"/>
          <p:nvPr/>
        </p:nvSpPr>
        <p:spPr bwMode="auto">
          <a:xfrm>
            <a:off x="777407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5D8CE8F-EEF1-42B6-9D9E-8C33DFAB375A}"/>
              </a:ext>
            </a:extLst>
          </p:cNvPr>
          <p:cNvSpPr txBox="1"/>
          <p:nvPr/>
        </p:nvSpPr>
        <p:spPr bwMode="auto">
          <a:xfrm>
            <a:off x="801575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D042794-4705-414A-914E-67FB025ACEA0}"/>
              </a:ext>
            </a:extLst>
          </p:cNvPr>
          <p:cNvSpPr txBox="1"/>
          <p:nvPr/>
        </p:nvSpPr>
        <p:spPr bwMode="auto">
          <a:xfrm>
            <a:off x="825743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1DF7361-6F6E-4AE8-9021-AC1DEA79EF1B}"/>
              </a:ext>
            </a:extLst>
          </p:cNvPr>
          <p:cNvSpPr txBox="1"/>
          <p:nvPr/>
        </p:nvSpPr>
        <p:spPr bwMode="auto">
          <a:xfrm>
            <a:off x="849911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BED867A-0AB0-4BE0-97A9-6A8A0DCBE0CE}"/>
              </a:ext>
            </a:extLst>
          </p:cNvPr>
          <p:cNvSpPr txBox="1"/>
          <p:nvPr/>
        </p:nvSpPr>
        <p:spPr bwMode="auto">
          <a:xfrm>
            <a:off x="874079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BE5CA26-4B59-4685-97BE-0BC28239B2CA}"/>
              </a:ext>
            </a:extLst>
          </p:cNvPr>
          <p:cNvSpPr txBox="1"/>
          <p:nvPr/>
        </p:nvSpPr>
        <p:spPr bwMode="auto">
          <a:xfrm>
            <a:off x="898247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42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68A6FED-D48A-45FC-8F61-90E331A52969}"/>
              </a:ext>
            </a:extLst>
          </p:cNvPr>
          <p:cNvSpPr txBox="1"/>
          <p:nvPr/>
        </p:nvSpPr>
        <p:spPr bwMode="auto">
          <a:xfrm>
            <a:off x="922415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0EC1BA3-6079-4AAA-BEC8-B8EE8D398553}"/>
              </a:ext>
            </a:extLst>
          </p:cNvPr>
          <p:cNvSpPr txBox="1"/>
          <p:nvPr/>
        </p:nvSpPr>
        <p:spPr bwMode="auto">
          <a:xfrm>
            <a:off x="946583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54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97B0E66-9306-4366-B856-C35D33B30C57}"/>
              </a:ext>
            </a:extLst>
          </p:cNvPr>
          <p:cNvSpPr txBox="1"/>
          <p:nvPr/>
        </p:nvSpPr>
        <p:spPr bwMode="auto">
          <a:xfrm>
            <a:off x="970751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9959F7E-FEE5-440F-A3FA-62443A97B9F0}"/>
              </a:ext>
            </a:extLst>
          </p:cNvPr>
          <p:cNvSpPr txBox="1"/>
          <p:nvPr/>
        </p:nvSpPr>
        <p:spPr bwMode="auto">
          <a:xfrm>
            <a:off x="994919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66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A2E7C80-ADDC-4AE1-AE00-113A8D36ECAE}"/>
              </a:ext>
            </a:extLst>
          </p:cNvPr>
          <p:cNvSpPr txBox="1"/>
          <p:nvPr/>
        </p:nvSpPr>
        <p:spPr bwMode="auto">
          <a:xfrm>
            <a:off x="1019087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203FE8E-7CE7-4CD0-97A8-5C12E1B581D3}"/>
              </a:ext>
            </a:extLst>
          </p:cNvPr>
          <p:cNvSpPr txBox="1"/>
          <p:nvPr/>
        </p:nvSpPr>
        <p:spPr bwMode="auto">
          <a:xfrm>
            <a:off x="1043255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E00DD2E-502E-4C2D-AC8D-F3A3E0794ECB}"/>
              </a:ext>
            </a:extLst>
          </p:cNvPr>
          <p:cNvSpPr txBox="1"/>
          <p:nvPr/>
        </p:nvSpPr>
        <p:spPr bwMode="auto">
          <a:xfrm>
            <a:off x="1067423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86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877EB5CC-48C9-4437-97A9-DBA58AC5BBE3}"/>
              </a:ext>
            </a:extLst>
          </p:cNvPr>
          <p:cNvSpPr txBox="1"/>
          <p:nvPr/>
        </p:nvSpPr>
        <p:spPr bwMode="auto">
          <a:xfrm>
            <a:off x="1091591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92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C3E97B4-1558-443A-B6AF-D0CD5E3E9796}"/>
              </a:ext>
            </a:extLst>
          </p:cNvPr>
          <p:cNvSpPr txBox="1"/>
          <p:nvPr/>
        </p:nvSpPr>
        <p:spPr bwMode="auto">
          <a:xfrm>
            <a:off x="11157593" y="4040820"/>
            <a:ext cx="636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98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D9A5567-F4CA-40D5-BE96-8CD3A22BEF34}"/>
              </a:ext>
            </a:extLst>
          </p:cNvPr>
          <p:cNvSpPr txBox="1"/>
          <p:nvPr/>
        </p:nvSpPr>
        <p:spPr bwMode="auto">
          <a:xfrm>
            <a:off x="10784211" y="2146209"/>
            <a:ext cx="1122655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defTabSz="914377" fontAlgn="auto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Censored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078EA3B-B6FF-4573-8D70-D483FD8CDCF0}"/>
              </a:ext>
            </a:extLst>
          </p:cNvPr>
          <p:cNvSpPr txBox="1"/>
          <p:nvPr/>
        </p:nvSpPr>
        <p:spPr bwMode="auto">
          <a:xfrm>
            <a:off x="10645411" y="2075252"/>
            <a:ext cx="2603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15" name="object 244">
            <a:extLst>
              <a:ext uri="{FF2B5EF4-FFF2-40B4-BE49-F238E27FC236}">
                <a16:creationId xmlns:a16="http://schemas.microsoft.com/office/drawing/2014/main" id="{4CAD72FB-59C5-43E3-BF68-6B3409CED163}"/>
              </a:ext>
            </a:extLst>
          </p:cNvPr>
          <p:cNvSpPr txBox="1"/>
          <p:nvPr/>
        </p:nvSpPr>
        <p:spPr>
          <a:xfrm>
            <a:off x="7617573" y="1537183"/>
            <a:ext cx="40892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9525"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OS in FL Cohort</a:t>
            </a:r>
            <a:endParaRPr sz="1800" b="1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2703415F-D3B6-4FBA-8C11-FC61C0C9F1BE}"/>
              </a:ext>
            </a:extLst>
          </p:cNvPr>
          <p:cNvSpPr/>
          <p:nvPr/>
        </p:nvSpPr>
        <p:spPr bwMode="auto">
          <a:xfrm>
            <a:off x="7648576" y="1823407"/>
            <a:ext cx="4043363" cy="1471613"/>
          </a:xfrm>
          <a:custGeom>
            <a:avLst/>
            <a:gdLst>
              <a:gd name="connsiteX0" fmla="*/ 4043363 w 4043363"/>
              <a:gd name="connsiteY0" fmla="*/ 1471613 h 1471613"/>
              <a:gd name="connsiteX1" fmla="*/ 3676650 w 4043363"/>
              <a:gd name="connsiteY1" fmla="*/ 1471613 h 1471613"/>
              <a:gd name="connsiteX2" fmla="*/ 3676650 w 4043363"/>
              <a:gd name="connsiteY2" fmla="*/ 1366838 h 1471613"/>
              <a:gd name="connsiteX3" fmla="*/ 3486150 w 4043363"/>
              <a:gd name="connsiteY3" fmla="*/ 1366838 h 1471613"/>
              <a:gd name="connsiteX4" fmla="*/ 3486150 w 4043363"/>
              <a:gd name="connsiteY4" fmla="*/ 1304925 h 1471613"/>
              <a:gd name="connsiteX5" fmla="*/ 3333750 w 4043363"/>
              <a:gd name="connsiteY5" fmla="*/ 1304925 h 1471613"/>
              <a:gd name="connsiteX6" fmla="*/ 3333750 w 4043363"/>
              <a:gd name="connsiteY6" fmla="*/ 1243013 h 1471613"/>
              <a:gd name="connsiteX7" fmla="*/ 3167063 w 4043363"/>
              <a:gd name="connsiteY7" fmla="*/ 1243013 h 1471613"/>
              <a:gd name="connsiteX8" fmla="*/ 3167063 w 4043363"/>
              <a:gd name="connsiteY8" fmla="*/ 1176338 h 1471613"/>
              <a:gd name="connsiteX9" fmla="*/ 2767013 w 4043363"/>
              <a:gd name="connsiteY9" fmla="*/ 1176338 h 1471613"/>
              <a:gd name="connsiteX10" fmla="*/ 2767013 w 4043363"/>
              <a:gd name="connsiteY10" fmla="*/ 1143000 h 1471613"/>
              <a:gd name="connsiteX11" fmla="*/ 2628900 w 4043363"/>
              <a:gd name="connsiteY11" fmla="*/ 1143000 h 1471613"/>
              <a:gd name="connsiteX12" fmla="*/ 2628900 w 4043363"/>
              <a:gd name="connsiteY12" fmla="*/ 1123950 h 1471613"/>
              <a:gd name="connsiteX13" fmla="*/ 2557463 w 4043363"/>
              <a:gd name="connsiteY13" fmla="*/ 1123950 h 1471613"/>
              <a:gd name="connsiteX14" fmla="*/ 2557463 w 4043363"/>
              <a:gd name="connsiteY14" fmla="*/ 1123950 h 1471613"/>
              <a:gd name="connsiteX15" fmla="*/ 2557463 w 4043363"/>
              <a:gd name="connsiteY15" fmla="*/ 1123950 h 1471613"/>
              <a:gd name="connsiteX16" fmla="*/ 2557463 w 4043363"/>
              <a:gd name="connsiteY16" fmla="*/ 1085850 h 1471613"/>
              <a:gd name="connsiteX17" fmla="*/ 2400300 w 4043363"/>
              <a:gd name="connsiteY17" fmla="*/ 1085850 h 1471613"/>
              <a:gd name="connsiteX18" fmla="*/ 2400300 w 4043363"/>
              <a:gd name="connsiteY18" fmla="*/ 1042988 h 1471613"/>
              <a:gd name="connsiteX19" fmla="*/ 2233613 w 4043363"/>
              <a:gd name="connsiteY19" fmla="*/ 1042988 h 1471613"/>
              <a:gd name="connsiteX20" fmla="*/ 2233613 w 4043363"/>
              <a:gd name="connsiteY20" fmla="*/ 1004888 h 1471613"/>
              <a:gd name="connsiteX21" fmla="*/ 2190750 w 4043363"/>
              <a:gd name="connsiteY21" fmla="*/ 1004888 h 1471613"/>
              <a:gd name="connsiteX22" fmla="*/ 2190750 w 4043363"/>
              <a:gd name="connsiteY22" fmla="*/ 981075 h 1471613"/>
              <a:gd name="connsiteX23" fmla="*/ 2124075 w 4043363"/>
              <a:gd name="connsiteY23" fmla="*/ 981075 h 1471613"/>
              <a:gd name="connsiteX24" fmla="*/ 2124075 w 4043363"/>
              <a:gd name="connsiteY24" fmla="*/ 981075 h 1471613"/>
              <a:gd name="connsiteX25" fmla="*/ 2124075 w 4043363"/>
              <a:gd name="connsiteY25" fmla="*/ 981075 h 1471613"/>
              <a:gd name="connsiteX26" fmla="*/ 2124075 w 4043363"/>
              <a:gd name="connsiteY26" fmla="*/ 952500 h 1471613"/>
              <a:gd name="connsiteX27" fmla="*/ 1900238 w 4043363"/>
              <a:gd name="connsiteY27" fmla="*/ 952500 h 1471613"/>
              <a:gd name="connsiteX28" fmla="*/ 1900238 w 4043363"/>
              <a:gd name="connsiteY28" fmla="*/ 909638 h 1471613"/>
              <a:gd name="connsiteX29" fmla="*/ 1814513 w 4043363"/>
              <a:gd name="connsiteY29" fmla="*/ 909638 h 1471613"/>
              <a:gd name="connsiteX30" fmla="*/ 1814513 w 4043363"/>
              <a:gd name="connsiteY30" fmla="*/ 909638 h 1471613"/>
              <a:gd name="connsiteX31" fmla="*/ 1671638 w 4043363"/>
              <a:gd name="connsiteY31" fmla="*/ 909638 h 1471613"/>
              <a:gd name="connsiteX32" fmla="*/ 1671638 w 4043363"/>
              <a:gd name="connsiteY32" fmla="*/ 876300 h 1471613"/>
              <a:gd name="connsiteX33" fmla="*/ 1619250 w 4043363"/>
              <a:gd name="connsiteY33" fmla="*/ 876300 h 1471613"/>
              <a:gd name="connsiteX34" fmla="*/ 1619250 w 4043363"/>
              <a:gd name="connsiteY34" fmla="*/ 857250 h 1471613"/>
              <a:gd name="connsiteX35" fmla="*/ 1619250 w 4043363"/>
              <a:gd name="connsiteY35" fmla="*/ 857250 h 1471613"/>
              <a:gd name="connsiteX36" fmla="*/ 1571625 w 4043363"/>
              <a:gd name="connsiteY36" fmla="*/ 857250 h 1471613"/>
              <a:gd name="connsiteX37" fmla="*/ 1571625 w 4043363"/>
              <a:gd name="connsiteY37" fmla="*/ 857250 h 1471613"/>
              <a:gd name="connsiteX38" fmla="*/ 1571625 w 4043363"/>
              <a:gd name="connsiteY38" fmla="*/ 838200 h 1471613"/>
              <a:gd name="connsiteX39" fmla="*/ 1476375 w 4043363"/>
              <a:gd name="connsiteY39" fmla="*/ 838200 h 1471613"/>
              <a:gd name="connsiteX40" fmla="*/ 1476375 w 4043363"/>
              <a:gd name="connsiteY40" fmla="*/ 823913 h 1471613"/>
              <a:gd name="connsiteX41" fmla="*/ 1352550 w 4043363"/>
              <a:gd name="connsiteY41" fmla="*/ 823913 h 1471613"/>
              <a:gd name="connsiteX42" fmla="*/ 1352550 w 4043363"/>
              <a:gd name="connsiteY42" fmla="*/ 747713 h 1471613"/>
              <a:gd name="connsiteX43" fmla="*/ 1300163 w 4043363"/>
              <a:gd name="connsiteY43" fmla="*/ 747713 h 1471613"/>
              <a:gd name="connsiteX44" fmla="*/ 1300163 w 4043363"/>
              <a:gd name="connsiteY44" fmla="*/ 714375 h 1471613"/>
              <a:gd name="connsiteX45" fmla="*/ 1228725 w 4043363"/>
              <a:gd name="connsiteY45" fmla="*/ 714375 h 1471613"/>
              <a:gd name="connsiteX46" fmla="*/ 1228725 w 4043363"/>
              <a:gd name="connsiteY46" fmla="*/ 676275 h 1471613"/>
              <a:gd name="connsiteX47" fmla="*/ 1143000 w 4043363"/>
              <a:gd name="connsiteY47" fmla="*/ 676275 h 1471613"/>
              <a:gd name="connsiteX48" fmla="*/ 1143000 w 4043363"/>
              <a:gd name="connsiteY48" fmla="*/ 647700 h 1471613"/>
              <a:gd name="connsiteX49" fmla="*/ 1095375 w 4043363"/>
              <a:gd name="connsiteY49" fmla="*/ 647700 h 1471613"/>
              <a:gd name="connsiteX50" fmla="*/ 1042988 w 4043363"/>
              <a:gd name="connsiteY50" fmla="*/ 595313 h 1471613"/>
              <a:gd name="connsiteX51" fmla="*/ 985838 w 4043363"/>
              <a:gd name="connsiteY51" fmla="*/ 595313 h 1471613"/>
              <a:gd name="connsiteX52" fmla="*/ 985838 w 4043363"/>
              <a:gd name="connsiteY52" fmla="*/ 542925 h 1471613"/>
              <a:gd name="connsiteX53" fmla="*/ 904875 w 4043363"/>
              <a:gd name="connsiteY53" fmla="*/ 542925 h 1471613"/>
              <a:gd name="connsiteX54" fmla="*/ 904875 w 4043363"/>
              <a:gd name="connsiteY54" fmla="*/ 519113 h 1471613"/>
              <a:gd name="connsiteX55" fmla="*/ 862013 w 4043363"/>
              <a:gd name="connsiteY55" fmla="*/ 519113 h 1471613"/>
              <a:gd name="connsiteX56" fmla="*/ 814388 w 4043363"/>
              <a:gd name="connsiteY56" fmla="*/ 471488 h 1471613"/>
              <a:gd name="connsiteX57" fmla="*/ 757238 w 4043363"/>
              <a:gd name="connsiteY57" fmla="*/ 471488 h 1471613"/>
              <a:gd name="connsiteX58" fmla="*/ 757238 w 4043363"/>
              <a:gd name="connsiteY58" fmla="*/ 428625 h 1471613"/>
              <a:gd name="connsiteX59" fmla="*/ 700088 w 4043363"/>
              <a:gd name="connsiteY59" fmla="*/ 428625 h 1471613"/>
              <a:gd name="connsiteX60" fmla="*/ 681038 w 4043363"/>
              <a:gd name="connsiteY60" fmla="*/ 409575 h 1471613"/>
              <a:gd name="connsiteX61" fmla="*/ 628650 w 4043363"/>
              <a:gd name="connsiteY61" fmla="*/ 409575 h 1471613"/>
              <a:gd name="connsiteX62" fmla="*/ 590550 w 4043363"/>
              <a:gd name="connsiteY62" fmla="*/ 371475 h 1471613"/>
              <a:gd name="connsiteX63" fmla="*/ 552450 w 4043363"/>
              <a:gd name="connsiteY63" fmla="*/ 371475 h 1471613"/>
              <a:gd name="connsiteX64" fmla="*/ 552450 w 4043363"/>
              <a:gd name="connsiteY64" fmla="*/ 319088 h 1471613"/>
              <a:gd name="connsiteX65" fmla="*/ 528638 w 4043363"/>
              <a:gd name="connsiteY65" fmla="*/ 319088 h 1471613"/>
              <a:gd name="connsiteX66" fmla="*/ 528638 w 4043363"/>
              <a:gd name="connsiteY66" fmla="*/ 319088 h 1471613"/>
              <a:gd name="connsiteX67" fmla="*/ 438150 w 4043363"/>
              <a:gd name="connsiteY67" fmla="*/ 319088 h 1471613"/>
              <a:gd name="connsiteX68" fmla="*/ 438150 w 4043363"/>
              <a:gd name="connsiteY68" fmla="*/ 261938 h 1471613"/>
              <a:gd name="connsiteX69" fmla="*/ 366713 w 4043363"/>
              <a:gd name="connsiteY69" fmla="*/ 261938 h 1471613"/>
              <a:gd name="connsiteX70" fmla="*/ 333375 w 4043363"/>
              <a:gd name="connsiteY70" fmla="*/ 185738 h 1471613"/>
              <a:gd name="connsiteX71" fmla="*/ 295275 w 4043363"/>
              <a:gd name="connsiteY71" fmla="*/ 185738 h 1471613"/>
              <a:gd name="connsiteX72" fmla="*/ 228600 w 4043363"/>
              <a:gd name="connsiteY72" fmla="*/ 85725 h 1471613"/>
              <a:gd name="connsiteX73" fmla="*/ 185738 w 4043363"/>
              <a:gd name="connsiteY73" fmla="*/ 95250 h 1471613"/>
              <a:gd name="connsiteX74" fmla="*/ 166688 w 4043363"/>
              <a:gd name="connsiteY74" fmla="*/ 57150 h 1471613"/>
              <a:gd name="connsiteX75" fmla="*/ 114300 w 4043363"/>
              <a:gd name="connsiteY75" fmla="*/ 61913 h 1471613"/>
              <a:gd name="connsiteX76" fmla="*/ 114300 w 4043363"/>
              <a:gd name="connsiteY76" fmla="*/ 33338 h 1471613"/>
              <a:gd name="connsiteX77" fmla="*/ 9525 w 4043363"/>
              <a:gd name="connsiteY77" fmla="*/ 19050 h 1471613"/>
              <a:gd name="connsiteX78" fmla="*/ 0 w 4043363"/>
              <a:gd name="connsiteY78" fmla="*/ 0 h 1471613"/>
              <a:gd name="connsiteX79" fmla="*/ 0 w 4043363"/>
              <a:gd name="connsiteY79" fmla="*/ 0 h 147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043363" h="1471613">
                <a:moveTo>
                  <a:pt x="4043363" y="1471613"/>
                </a:moveTo>
                <a:lnTo>
                  <a:pt x="3676650" y="1471613"/>
                </a:lnTo>
                <a:lnTo>
                  <a:pt x="3676650" y="1366838"/>
                </a:lnTo>
                <a:lnTo>
                  <a:pt x="3486150" y="1366838"/>
                </a:lnTo>
                <a:lnTo>
                  <a:pt x="3486150" y="1304925"/>
                </a:lnTo>
                <a:lnTo>
                  <a:pt x="3333750" y="1304925"/>
                </a:lnTo>
                <a:lnTo>
                  <a:pt x="3333750" y="1243013"/>
                </a:lnTo>
                <a:lnTo>
                  <a:pt x="3167063" y="1243013"/>
                </a:lnTo>
                <a:lnTo>
                  <a:pt x="3167063" y="1176338"/>
                </a:lnTo>
                <a:lnTo>
                  <a:pt x="2767013" y="1176338"/>
                </a:lnTo>
                <a:lnTo>
                  <a:pt x="2767013" y="1143000"/>
                </a:lnTo>
                <a:lnTo>
                  <a:pt x="2628900" y="1143000"/>
                </a:lnTo>
                <a:lnTo>
                  <a:pt x="2628900" y="1123950"/>
                </a:lnTo>
                <a:lnTo>
                  <a:pt x="2557463" y="1123950"/>
                </a:lnTo>
                <a:lnTo>
                  <a:pt x="2557463" y="1123950"/>
                </a:lnTo>
                <a:lnTo>
                  <a:pt x="2557463" y="1123950"/>
                </a:lnTo>
                <a:lnTo>
                  <a:pt x="2557463" y="1085850"/>
                </a:lnTo>
                <a:lnTo>
                  <a:pt x="2400300" y="1085850"/>
                </a:lnTo>
                <a:lnTo>
                  <a:pt x="2400300" y="1042988"/>
                </a:lnTo>
                <a:lnTo>
                  <a:pt x="2233613" y="1042988"/>
                </a:lnTo>
                <a:lnTo>
                  <a:pt x="2233613" y="1004888"/>
                </a:lnTo>
                <a:lnTo>
                  <a:pt x="2190750" y="1004888"/>
                </a:lnTo>
                <a:lnTo>
                  <a:pt x="2190750" y="981075"/>
                </a:lnTo>
                <a:lnTo>
                  <a:pt x="2124075" y="981075"/>
                </a:lnTo>
                <a:lnTo>
                  <a:pt x="2124075" y="981075"/>
                </a:lnTo>
                <a:lnTo>
                  <a:pt x="2124075" y="981075"/>
                </a:lnTo>
                <a:lnTo>
                  <a:pt x="2124075" y="952500"/>
                </a:lnTo>
                <a:lnTo>
                  <a:pt x="1900238" y="952500"/>
                </a:lnTo>
                <a:lnTo>
                  <a:pt x="1900238" y="909638"/>
                </a:lnTo>
                <a:lnTo>
                  <a:pt x="1814513" y="909638"/>
                </a:lnTo>
                <a:lnTo>
                  <a:pt x="1814513" y="909638"/>
                </a:lnTo>
                <a:lnTo>
                  <a:pt x="1671638" y="909638"/>
                </a:lnTo>
                <a:lnTo>
                  <a:pt x="1671638" y="876300"/>
                </a:lnTo>
                <a:lnTo>
                  <a:pt x="1619250" y="876300"/>
                </a:lnTo>
                <a:lnTo>
                  <a:pt x="1619250" y="857250"/>
                </a:lnTo>
                <a:lnTo>
                  <a:pt x="1619250" y="857250"/>
                </a:lnTo>
                <a:lnTo>
                  <a:pt x="1571625" y="857250"/>
                </a:lnTo>
                <a:lnTo>
                  <a:pt x="1571625" y="857250"/>
                </a:lnTo>
                <a:lnTo>
                  <a:pt x="1571625" y="838200"/>
                </a:lnTo>
                <a:lnTo>
                  <a:pt x="1476375" y="838200"/>
                </a:lnTo>
                <a:lnTo>
                  <a:pt x="1476375" y="823913"/>
                </a:lnTo>
                <a:lnTo>
                  <a:pt x="1352550" y="823913"/>
                </a:lnTo>
                <a:lnTo>
                  <a:pt x="1352550" y="747713"/>
                </a:lnTo>
                <a:lnTo>
                  <a:pt x="1300163" y="747713"/>
                </a:lnTo>
                <a:lnTo>
                  <a:pt x="1300163" y="714375"/>
                </a:lnTo>
                <a:lnTo>
                  <a:pt x="1228725" y="714375"/>
                </a:lnTo>
                <a:lnTo>
                  <a:pt x="1228725" y="676275"/>
                </a:lnTo>
                <a:lnTo>
                  <a:pt x="1143000" y="676275"/>
                </a:lnTo>
                <a:lnTo>
                  <a:pt x="1143000" y="647700"/>
                </a:lnTo>
                <a:lnTo>
                  <a:pt x="1095375" y="647700"/>
                </a:lnTo>
                <a:lnTo>
                  <a:pt x="1042988" y="595313"/>
                </a:lnTo>
                <a:lnTo>
                  <a:pt x="985838" y="595313"/>
                </a:lnTo>
                <a:lnTo>
                  <a:pt x="985838" y="542925"/>
                </a:lnTo>
                <a:lnTo>
                  <a:pt x="904875" y="542925"/>
                </a:lnTo>
                <a:lnTo>
                  <a:pt x="904875" y="519113"/>
                </a:lnTo>
                <a:lnTo>
                  <a:pt x="862013" y="519113"/>
                </a:lnTo>
                <a:lnTo>
                  <a:pt x="814388" y="471488"/>
                </a:lnTo>
                <a:lnTo>
                  <a:pt x="757238" y="471488"/>
                </a:lnTo>
                <a:lnTo>
                  <a:pt x="757238" y="428625"/>
                </a:lnTo>
                <a:lnTo>
                  <a:pt x="700088" y="428625"/>
                </a:lnTo>
                <a:lnTo>
                  <a:pt x="681038" y="409575"/>
                </a:lnTo>
                <a:lnTo>
                  <a:pt x="628650" y="409575"/>
                </a:lnTo>
                <a:lnTo>
                  <a:pt x="590550" y="371475"/>
                </a:lnTo>
                <a:lnTo>
                  <a:pt x="552450" y="371475"/>
                </a:lnTo>
                <a:lnTo>
                  <a:pt x="552450" y="319088"/>
                </a:lnTo>
                <a:lnTo>
                  <a:pt x="528638" y="319088"/>
                </a:lnTo>
                <a:lnTo>
                  <a:pt x="528638" y="319088"/>
                </a:lnTo>
                <a:lnTo>
                  <a:pt x="438150" y="319088"/>
                </a:lnTo>
                <a:lnTo>
                  <a:pt x="438150" y="261938"/>
                </a:lnTo>
                <a:lnTo>
                  <a:pt x="366713" y="261938"/>
                </a:lnTo>
                <a:lnTo>
                  <a:pt x="333375" y="185738"/>
                </a:lnTo>
                <a:lnTo>
                  <a:pt x="295275" y="185738"/>
                </a:lnTo>
                <a:lnTo>
                  <a:pt x="228600" y="85725"/>
                </a:lnTo>
                <a:lnTo>
                  <a:pt x="185738" y="95250"/>
                </a:lnTo>
                <a:lnTo>
                  <a:pt x="166688" y="57150"/>
                </a:lnTo>
                <a:lnTo>
                  <a:pt x="114300" y="61913"/>
                </a:lnTo>
                <a:lnTo>
                  <a:pt x="114300" y="33338"/>
                </a:lnTo>
                <a:lnTo>
                  <a:pt x="9525" y="1905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3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33F5CE1A-1DD7-49A7-916A-DDC9D4951948}"/>
              </a:ext>
            </a:extLst>
          </p:cNvPr>
          <p:cNvSpPr/>
          <p:nvPr/>
        </p:nvSpPr>
        <p:spPr bwMode="auto">
          <a:xfrm>
            <a:off x="7648576" y="1842456"/>
            <a:ext cx="3910013" cy="1085851"/>
          </a:xfrm>
          <a:custGeom>
            <a:avLst/>
            <a:gdLst>
              <a:gd name="connsiteX0" fmla="*/ 3910013 w 3910013"/>
              <a:gd name="connsiteY0" fmla="*/ 1085850 h 1085850"/>
              <a:gd name="connsiteX1" fmla="*/ 3529013 w 3910013"/>
              <a:gd name="connsiteY1" fmla="*/ 1085850 h 1085850"/>
              <a:gd name="connsiteX2" fmla="*/ 3529013 w 3910013"/>
              <a:gd name="connsiteY2" fmla="*/ 990600 h 1085850"/>
              <a:gd name="connsiteX3" fmla="*/ 2986088 w 3910013"/>
              <a:gd name="connsiteY3" fmla="*/ 990600 h 1085850"/>
              <a:gd name="connsiteX4" fmla="*/ 2971800 w 3910013"/>
              <a:gd name="connsiteY4" fmla="*/ 976312 h 1085850"/>
              <a:gd name="connsiteX5" fmla="*/ 2933700 w 3910013"/>
              <a:gd name="connsiteY5" fmla="*/ 976312 h 1085850"/>
              <a:gd name="connsiteX6" fmla="*/ 2933700 w 3910013"/>
              <a:gd name="connsiteY6" fmla="*/ 938213 h 1085850"/>
              <a:gd name="connsiteX7" fmla="*/ 2833688 w 3910013"/>
              <a:gd name="connsiteY7" fmla="*/ 938213 h 1085850"/>
              <a:gd name="connsiteX8" fmla="*/ 2833688 w 3910013"/>
              <a:gd name="connsiteY8" fmla="*/ 895350 h 1085850"/>
              <a:gd name="connsiteX9" fmla="*/ 2690813 w 3910013"/>
              <a:gd name="connsiteY9" fmla="*/ 895350 h 1085850"/>
              <a:gd name="connsiteX10" fmla="*/ 2690813 w 3910013"/>
              <a:gd name="connsiteY10" fmla="*/ 895350 h 1085850"/>
              <a:gd name="connsiteX11" fmla="*/ 2690813 w 3910013"/>
              <a:gd name="connsiteY11" fmla="*/ 862013 h 1085850"/>
              <a:gd name="connsiteX12" fmla="*/ 2490788 w 3910013"/>
              <a:gd name="connsiteY12" fmla="*/ 862013 h 1085850"/>
              <a:gd name="connsiteX13" fmla="*/ 2490788 w 3910013"/>
              <a:gd name="connsiteY13" fmla="*/ 847725 h 1085850"/>
              <a:gd name="connsiteX14" fmla="*/ 2452688 w 3910013"/>
              <a:gd name="connsiteY14" fmla="*/ 847725 h 1085850"/>
              <a:gd name="connsiteX15" fmla="*/ 2452688 w 3910013"/>
              <a:gd name="connsiteY15" fmla="*/ 823913 h 1085850"/>
              <a:gd name="connsiteX16" fmla="*/ 2371725 w 3910013"/>
              <a:gd name="connsiteY16" fmla="*/ 823913 h 1085850"/>
              <a:gd name="connsiteX17" fmla="*/ 2371725 w 3910013"/>
              <a:gd name="connsiteY17" fmla="*/ 795338 h 1085850"/>
              <a:gd name="connsiteX18" fmla="*/ 2266950 w 3910013"/>
              <a:gd name="connsiteY18" fmla="*/ 795338 h 1085850"/>
              <a:gd name="connsiteX19" fmla="*/ 2266950 w 3910013"/>
              <a:gd name="connsiteY19" fmla="*/ 733425 h 1085850"/>
              <a:gd name="connsiteX20" fmla="*/ 2124075 w 3910013"/>
              <a:gd name="connsiteY20" fmla="*/ 733425 h 1085850"/>
              <a:gd name="connsiteX21" fmla="*/ 2124075 w 3910013"/>
              <a:gd name="connsiteY21" fmla="*/ 733425 h 1085850"/>
              <a:gd name="connsiteX22" fmla="*/ 2124075 w 3910013"/>
              <a:gd name="connsiteY22" fmla="*/ 700088 h 1085850"/>
              <a:gd name="connsiteX23" fmla="*/ 2009775 w 3910013"/>
              <a:gd name="connsiteY23" fmla="*/ 700088 h 1085850"/>
              <a:gd name="connsiteX24" fmla="*/ 2009775 w 3910013"/>
              <a:gd name="connsiteY24" fmla="*/ 676275 h 1085850"/>
              <a:gd name="connsiteX25" fmla="*/ 1976438 w 3910013"/>
              <a:gd name="connsiteY25" fmla="*/ 676275 h 1085850"/>
              <a:gd name="connsiteX26" fmla="*/ 1976438 w 3910013"/>
              <a:gd name="connsiteY26" fmla="*/ 652463 h 1085850"/>
              <a:gd name="connsiteX27" fmla="*/ 1804988 w 3910013"/>
              <a:gd name="connsiteY27" fmla="*/ 652463 h 1085850"/>
              <a:gd name="connsiteX28" fmla="*/ 1804988 w 3910013"/>
              <a:gd name="connsiteY28" fmla="*/ 638175 h 1085850"/>
              <a:gd name="connsiteX29" fmla="*/ 1738313 w 3910013"/>
              <a:gd name="connsiteY29" fmla="*/ 638175 h 1085850"/>
              <a:gd name="connsiteX30" fmla="*/ 1738313 w 3910013"/>
              <a:gd name="connsiteY30" fmla="*/ 619125 h 1085850"/>
              <a:gd name="connsiteX31" fmla="*/ 1704975 w 3910013"/>
              <a:gd name="connsiteY31" fmla="*/ 619125 h 1085850"/>
              <a:gd name="connsiteX32" fmla="*/ 1704975 w 3910013"/>
              <a:gd name="connsiteY32" fmla="*/ 600075 h 1085850"/>
              <a:gd name="connsiteX33" fmla="*/ 1566863 w 3910013"/>
              <a:gd name="connsiteY33" fmla="*/ 600075 h 1085850"/>
              <a:gd name="connsiteX34" fmla="*/ 1566863 w 3910013"/>
              <a:gd name="connsiteY34" fmla="*/ 585788 h 1085850"/>
              <a:gd name="connsiteX35" fmla="*/ 1504950 w 3910013"/>
              <a:gd name="connsiteY35" fmla="*/ 585788 h 1085850"/>
              <a:gd name="connsiteX36" fmla="*/ 1504950 w 3910013"/>
              <a:gd name="connsiteY36" fmla="*/ 552450 h 1085850"/>
              <a:gd name="connsiteX37" fmla="*/ 1371600 w 3910013"/>
              <a:gd name="connsiteY37" fmla="*/ 552450 h 1085850"/>
              <a:gd name="connsiteX38" fmla="*/ 1371600 w 3910013"/>
              <a:gd name="connsiteY38" fmla="*/ 552450 h 1085850"/>
              <a:gd name="connsiteX39" fmla="*/ 1371600 w 3910013"/>
              <a:gd name="connsiteY39" fmla="*/ 523875 h 1085850"/>
              <a:gd name="connsiteX40" fmla="*/ 1290638 w 3910013"/>
              <a:gd name="connsiteY40" fmla="*/ 523875 h 1085850"/>
              <a:gd name="connsiteX41" fmla="*/ 1290638 w 3910013"/>
              <a:gd name="connsiteY41" fmla="*/ 504825 h 1085850"/>
              <a:gd name="connsiteX42" fmla="*/ 1266825 w 3910013"/>
              <a:gd name="connsiteY42" fmla="*/ 504825 h 1085850"/>
              <a:gd name="connsiteX43" fmla="*/ 1266825 w 3910013"/>
              <a:gd name="connsiteY43" fmla="*/ 485775 h 1085850"/>
              <a:gd name="connsiteX44" fmla="*/ 1266825 w 3910013"/>
              <a:gd name="connsiteY44" fmla="*/ 485775 h 1085850"/>
              <a:gd name="connsiteX45" fmla="*/ 1247775 w 3910013"/>
              <a:gd name="connsiteY45" fmla="*/ 466725 h 1085850"/>
              <a:gd name="connsiteX46" fmla="*/ 1071563 w 3910013"/>
              <a:gd name="connsiteY46" fmla="*/ 466725 h 1085850"/>
              <a:gd name="connsiteX47" fmla="*/ 1071563 w 3910013"/>
              <a:gd name="connsiteY47" fmla="*/ 466725 h 1085850"/>
              <a:gd name="connsiteX48" fmla="*/ 1042988 w 3910013"/>
              <a:gd name="connsiteY48" fmla="*/ 438150 h 1085850"/>
              <a:gd name="connsiteX49" fmla="*/ 962025 w 3910013"/>
              <a:gd name="connsiteY49" fmla="*/ 438150 h 1085850"/>
              <a:gd name="connsiteX50" fmla="*/ 962025 w 3910013"/>
              <a:gd name="connsiteY50" fmla="*/ 414338 h 1085850"/>
              <a:gd name="connsiteX51" fmla="*/ 923925 w 3910013"/>
              <a:gd name="connsiteY51" fmla="*/ 414338 h 1085850"/>
              <a:gd name="connsiteX52" fmla="*/ 923925 w 3910013"/>
              <a:gd name="connsiteY52" fmla="*/ 385763 h 1085850"/>
              <a:gd name="connsiteX53" fmla="*/ 842963 w 3910013"/>
              <a:gd name="connsiteY53" fmla="*/ 385763 h 1085850"/>
              <a:gd name="connsiteX54" fmla="*/ 842963 w 3910013"/>
              <a:gd name="connsiteY54" fmla="*/ 333375 h 1085850"/>
              <a:gd name="connsiteX55" fmla="*/ 785813 w 3910013"/>
              <a:gd name="connsiteY55" fmla="*/ 333375 h 1085850"/>
              <a:gd name="connsiteX56" fmla="*/ 785813 w 3910013"/>
              <a:gd name="connsiteY56" fmla="*/ 300038 h 1085850"/>
              <a:gd name="connsiteX57" fmla="*/ 785813 w 3910013"/>
              <a:gd name="connsiteY57" fmla="*/ 300038 h 1085850"/>
              <a:gd name="connsiteX58" fmla="*/ 762000 w 3910013"/>
              <a:gd name="connsiteY58" fmla="*/ 276225 h 1085850"/>
              <a:gd name="connsiteX59" fmla="*/ 576263 w 3910013"/>
              <a:gd name="connsiteY59" fmla="*/ 276225 h 1085850"/>
              <a:gd name="connsiteX60" fmla="*/ 576263 w 3910013"/>
              <a:gd name="connsiteY60" fmla="*/ 233363 h 1085850"/>
              <a:gd name="connsiteX61" fmla="*/ 561975 w 3910013"/>
              <a:gd name="connsiteY61" fmla="*/ 233363 h 1085850"/>
              <a:gd name="connsiteX62" fmla="*/ 561975 w 3910013"/>
              <a:gd name="connsiteY62" fmla="*/ 204788 h 1085850"/>
              <a:gd name="connsiteX63" fmla="*/ 457200 w 3910013"/>
              <a:gd name="connsiteY63" fmla="*/ 204788 h 1085850"/>
              <a:gd name="connsiteX64" fmla="*/ 457200 w 3910013"/>
              <a:gd name="connsiteY64" fmla="*/ 176213 h 1085850"/>
              <a:gd name="connsiteX65" fmla="*/ 457200 w 3910013"/>
              <a:gd name="connsiteY65" fmla="*/ 176213 h 1085850"/>
              <a:gd name="connsiteX66" fmla="*/ 428625 w 3910013"/>
              <a:gd name="connsiteY66" fmla="*/ 147638 h 1085850"/>
              <a:gd name="connsiteX67" fmla="*/ 347663 w 3910013"/>
              <a:gd name="connsiteY67" fmla="*/ 147638 h 1085850"/>
              <a:gd name="connsiteX68" fmla="*/ 347663 w 3910013"/>
              <a:gd name="connsiteY68" fmla="*/ 138113 h 1085850"/>
              <a:gd name="connsiteX69" fmla="*/ 190500 w 3910013"/>
              <a:gd name="connsiteY69" fmla="*/ 138113 h 1085850"/>
              <a:gd name="connsiteX70" fmla="*/ 190500 w 3910013"/>
              <a:gd name="connsiteY70" fmla="*/ 100013 h 1085850"/>
              <a:gd name="connsiteX71" fmla="*/ 157163 w 3910013"/>
              <a:gd name="connsiteY71" fmla="*/ 100013 h 1085850"/>
              <a:gd name="connsiteX72" fmla="*/ 157163 w 3910013"/>
              <a:gd name="connsiteY72" fmla="*/ 61913 h 1085850"/>
              <a:gd name="connsiteX73" fmla="*/ 100013 w 3910013"/>
              <a:gd name="connsiteY73" fmla="*/ 61913 h 1085850"/>
              <a:gd name="connsiteX74" fmla="*/ 100013 w 3910013"/>
              <a:gd name="connsiteY74" fmla="*/ 42863 h 1085850"/>
              <a:gd name="connsiteX75" fmla="*/ 100013 w 3910013"/>
              <a:gd name="connsiteY75" fmla="*/ 42863 h 1085850"/>
              <a:gd name="connsiteX76" fmla="*/ 57150 w 3910013"/>
              <a:gd name="connsiteY76" fmla="*/ 0 h 1085850"/>
              <a:gd name="connsiteX77" fmla="*/ 0 w 3910013"/>
              <a:gd name="connsiteY77" fmla="*/ 0 h 1085850"/>
              <a:gd name="connsiteX0" fmla="*/ 3910013 w 3910013"/>
              <a:gd name="connsiteY0" fmla="*/ 1085850 h 1085850"/>
              <a:gd name="connsiteX1" fmla="*/ 3529013 w 3910013"/>
              <a:gd name="connsiteY1" fmla="*/ 1085850 h 1085850"/>
              <a:gd name="connsiteX2" fmla="*/ 3529013 w 3910013"/>
              <a:gd name="connsiteY2" fmla="*/ 990600 h 1085850"/>
              <a:gd name="connsiteX3" fmla="*/ 2986088 w 3910013"/>
              <a:gd name="connsiteY3" fmla="*/ 990600 h 1085850"/>
              <a:gd name="connsiteX4" fmla="*/ 2971800 w 3910013"/>
              <a:gd name="connsiteY4" fmla="*/ 976312 h 1085850"/>
              <a:gd name="connsiteX5" fmla="*/ 2933700 w 3910013"/>
              <a:gd name="connsiteY5" fmla="*/ 976312 h 1085850"/>
              <a:gd name="connsiteX6" fmla="*/ 2933700 w 3910013"/>
              <a:gd name="connsiteY6" fmla="*/ 938213 h 1085850"/>
              <a:gd name="connsiteX7" fmla="*/ 2833688 w 3910013"/>
              <a:gd name="connsiteY7" fmla="*/ 938213 h 1085850"/>
              <a:gd name="connsiteX8" fmla="*/ 2833688 w 3910013"/>
              <a:gd name="connsiteY8" fmla="*/ 895350 h 1085850"/>
              <a:gd name="connsiteX9" fmla="*/ 2690813 w 3910013"/>
              <a:gd name="connsiteY9" fmla="*/ 895350 h 1085850"/>
              <a:gd name="connsiteX10" fmla="*/ 2690813 w 3910013"/>
              <a:gd name="connsiteY10" fmla="*/ 895350 h 1085850"/>
              <a:gd name="connsiteX11" fmla="*/ 2690813 w 3910013"/>
              <a:gd name="connsiteY11" fmla="*/ 862013 h 1085850"/>
              <a:gd name="connsiteX12" fmla="*/ 2490788 w 3910013"/>
              <a:gd name="connsiteY12" fmla="*/ 862013 h 1085850"/>
              <a:gd name="connsiteX13" fmla="*/ 2490788 w 3910013"/>
              <a:gd name="connsiteY13" fmla="*/ 847725 h 1085850"/>
              <a:gd name="connsiteX14" fmla="*/ 2452688 w 3910013"/>
              <a:gd name="connsiteY14" fmla="*/ 847725 h 1085850"/>
              <a:gd name="connsiteX15" fmla="*/ 2452688 w 3910013"/>
              <a:gd name="connsiteY15" fmla="*/ 823913 h 1085850"/>
              <a:gd name="connsiteX16" fmla="*/ 2371725 w 3910013"/>
              <a:gd name="connsiteY16" fmla="*/ 823913 h 1085850"/>
              <a:gd name="connsiteX17" fmla="*/ 2371725 w 3910013"/>
              <a:gd name="connsiteY17" fmla="*/ 795338 h 1085850"/>
              <a:gd name="connsiteX18" fmla="*/ 2266950 w 3910013"/>
              <a:gd name="connsiteY18" fmla="*/ 795338 h 1085850"/>
              <a:gd name="connsiteX19" fmla="*/ 2266950 w 3910013"/>
              <a:gd name="connsiteY19" fmla="*/ 733425 h 1085850"/>
              <a:gd name="connsiteX20" fmla="*/ 2124075 w 3910013"/>
              <a:gd name="connsiteY20" fmla="*/ 733425 h 1085850"/>
              <a:gd name="connsiteX21" fmla="*/ 2124075 w 3910013"/>
              <a:gd name="connsiteY21" fmla="*/ 733425 h 1085850"/>
              <a:gd name="connsiteX22" fmla="*/ 2124075 w 3910013"/>
              <a:gd name="connsiteY22" fmla="*/ 700088 h 1085850"/>
              <a:gd name="connsiteX23" fmla="*/ 2009775 w 3910013"/>
              <a:gd name="connsiteY23" fmla="*/ 700088 h 1085850"/>
              <a:gd name="connsiteX24" fmla="*/ 2009775 w 3910013"/>
              <a:gd name="connsiteY24" fmla="*/ 676275 h 1085850"/>
              <a:gd name="connsiteX25" fmla="*/ 1976438 w 3910013"/>
              <a:gd name="connsiteY25" fmla="*/ 676275 h 1085850"/>
              <a:gd name="connsiteX26" fmla="*/ 1976438 w 3910013"/>
              <a:gd name="connsiteY26" fmla="*/ 652463 h 1085850"/>
              <a:gd name="connsiteX27" fmla="*/ 1804988 w 3910013"/>
              <a:gd name="connsiteY27" fmla="*/ 652463 h 1085850"/>
              <a:gd name="connsiteX28" fmla="*/ 1804988 w 3910013"/>
              <a:gd name="connsiteY28" fmla="*/ 638175 h 1085850"/>
              <a:gd name="connsiteX29" fmla="*/ 1738313 w 3910013"/>
              <a:gd name="connsiteY29" fmla="*/ 638175 h 1085850"/>
              <a:gd name="connsiteX30" fmla="*/ 1738313 w 3910013"/>
              <a:gd name="connsiteY30" fmla="*/ 619125 h 1085850"/>
              <a:gd name="connsiteX31" fmla="*/ 1704975 w 3910013"/>
              <a:gd name="connsiteY31" fmla="*/ 619125 h 1085850"/>
              <a:gd name="connsiteX32" fmla="*/ 1704975 w 3910013"/>
              <a:gd name="connsiteY32" fmla="*/ 600075 h 1085850"/>
              <a:gd name="connsiteX33" fmla="*/ 1566863 w 3910013"/>
              <a:gd name="connsiteY33" fmla="*/ 600075 h 1085850"/>
              <a:gd name="connsiteX34" fmla="*/ 1566863 w 3910013"/>
              <a:gd name="connsiteY34" fmla="*/ 585788 h 1085850"/>
              <a:gd name="connsiteX35" fmla="*/ 1504950 w 3910013"/>
              <a:gd name="connsiteY35" fmla="*/ 585788 h 1085850"/>
              <a:gd name="connsiteX36" fmla="*/ 1504950 w 3910013"/>
              <a:gd name="connsiteY36" fmla="*/ 552450 h 1085850"/>
              <a:gd name="connsiteX37" fmla="*/ 1371600 w 3910013"/>
              <a:gd name="connsiteY37" fmla="*/ 552450 h 1085850"/>
              <a:gd name="connsiteX38" fmla="*/ 1371600 w 3910013"/>
              <a:gd name="connsiteY38" fmla="*/ 552450 h 1085850"/>
              <a:gd name="connsiteX39" fmla="*/ 1371600 w 3910013"/>
              <a:gd name="connsiteY39" fmla="*/ 523875 h 1085850"/>
              <a:gd name="connsiteX40" fmla="*/ 1290638 w 3910013"/>
              <a:gd name="connsiteY40" fmla="*/ 523875 h 1085850"/>
              <a:gd name="connsiteX41" fmla="*/ 1290638 w 3910013"/>
              <a:gd name="connsiteY41" fmla="*/ 504825 h 1085850"/>
              <a:gd name="connsiteX42" fmla="*/ 1266825 w 3910013"/>
              <a:gd name="connsiteY42" fmla="*/ 504825 h 1085850"/>
              <a:gd name="connsiteX43" fmla="*/ 1266825 w 3910013"/>
              <a:gd name="connsiteY43" fmla="*/ 485775 h 1085850"/>
              <a:gd name="connsiteX44" fmla="*/ 1266825 w 3910013"/>
              <a:gd name="connsiteY44" fmla="*/ 485775 h 1085850"/>
              <a:gd name="connsiteX45" fmla="*/ 1247775 w 3910013"/>
              <a:gd name="connsiteY45" fmla="*/ 466725 h 1085850"/>
              <a:gd name="connsiteX46" fmla="*/ 1071563 w 3910013"/>
              <a:gd name="connsiteY46" fmla="*/ 466725 h 1085850"/>
              <a:gd name="connsiteX47" fmla="*/ 1071563 w 3910013"/>
              <a:gd name="connsiteY47" fmla="*/ 466725 h 1085850"/>
              <a:gd name="connsiteX48" fmla="*/ 1042988 w 3910013"/>
              <a:gd name="connsiteY48" fmla="*/ 438150 h 1085850"/>
              <a:gd name="connsiteX49" fmla="*/ 962025 w 3910013"/>
              <a:gd name="connsiteY49" fmla="*/ 438150 h 1085850"/>
              <a:gd name="connsiteX50" fmla="*/ 962025 w 3910013"/>
              <a:gd name="connsiteY50" fmla="*/ 414338 h 1085850"/>
              <a:gd name="connsiteX51" fmla="*/ 923925 w 3910013"/>
              <a:gd name="connsiteY51" fmla="*/ 414338 h 1085850"/>
              <a:gd name="connsiteX52" fmla="*/ 923925 w 3910013"/>
              <a:gd name="connsiteY52" fmla="*/ 385763 h 1085850"/>
              <a:gd name="connsiteX53" fmla="*/ 842963 w 3910013"/>
              <a:gd name="connsiteY53" fmla="*/ 385763 h 1085850"/>
              <a:gd name="connsiteX54" fmla="*/ 842963 w 3910013"/>
              <a:gd name="connsiteY54" fmla="*/ 333375 h 1085850"/>
              <a:gd name="connsiteX55" fmla="*/ 785813 w 3910013"/>
              <a:gd name="connsiteY55" fmla="*/ 333375 h 1085850"/>
              <a:gd name="connsiteX56" fmla="*/ 785813 w 3910013"/>
              <a:gd name="connsiteY56" fmla="*/ 300038 h 1085850"/>
              <a:gd name="connsiteX57" fmla="*/ 759619 w 3910013"/>
              <a:gd name="connsiteY57" fmla="*/ 304801 h 1085850"/>
              <a:gd name="connsiteX58" fmla="*/ 762000 w 3910013"/>
              <a:gd name="connsiteY58" fmla="*/ 276225 h 1085850"/>
              <a:gd name="connsiteX59" fmla="*/ 576263 w 3910013"/>
              <a:gd name="connsiteY59" fmla="*/ 276225 h 1085850"/>
              <a:gd name="connsiteX60" fmla="*/ 576263 w 3910013"/>
              <a:gd name="connsiteY60" fmla="*/ 233363 h 1085850"/>
              <a:gd name="connsiteX61" fmla="*/ 561975 w 3910013"/>
              <a:gd name="connsiteY61" fmla="*/ 233363 h 1085850"/>
              <a:gd name="connsiteX62" fmla="*/ 561975 w 3910013"/>
              <a:gd name="connsiteY62" fmla="*/ 204788 h 1085850"/>
              <a:gd name="connsiteX63" fmla="*/ 457200 w 3910013"/>
              <a:gd name="connsiteY63" fmla="*/ 204788 h 1085850"/>
              <a:gd name="connsiteX64" fmla="*/ 457200 w 3910013"/>
              <a:gd name="connsiteY64" fmla="*/ 176213 h 1085850"/>
              <a:gd name="connsiteX65" fmla="*/ 457200 w 3910013"/>
              <a:gd name="connsiteY65" fmla="*/ 176213 h 1085850"/>
              <a:gd name="connsiteX66" fmla="*/ 428625 w 3910013"/>
              <a:gd name="connsiteY66" fmla="*/ 147638 h 1085850"/>
              <a:gd name="connsiteX67" fmla="*/ 347663 w 3910013"/>
              <a:gd name="connsiteY67" fmla="*/ 147638 h 1085850"/>
              <a:gd name="connsiteX68" fmla="*/ 347663 w 3910013"/>
              <a:gd name="connsiteY68" fmla="*/ 138113 h 1085850"/>
              <a:gd name="connsiteX69" fmla="*/ 190500 w 3910013"/>
              <a:gd name="connsiteY69" fmla="*/ 138113 h 1085850"/>
              <a:gd name="connsiteX70" fmla="*/ 190500 w 3910013"/>
              <a:gd name="connsiteY70" fmla="*/ 100013 h 1085850"/>
              <a:gd name="connsiteX71" fmla="*/ 157163 w 3910013"/>
              <a:gd name="connsiteY71" fmla="*/ 100013 h 1085850"/>
              <a:gd name="connsiteX72" fmla="*/ 157163 w 3910013"/>
              <a:gd name="connsiteY72" fmla="*/ 61913 h 1085850"/>
              <a:gd name="connsiteX73" fmla="*/ 100013 w 3910013"/>
              <a:gd name="connsiteY73" fmla="*/ 61913 h 1085850"/>
              <a:gd name="connsiteX74" fmla="*/ 100013 w 3910013"/>
              <a:gd name="connsiteY74" fmla="*/ 42863 h 1085850"/>
              <a:gd name="connsiteX75" fmla="*/ 100013 w 3910013"/>
              <a:gd name="connsiteY75" fmla="*/ 42863 h 1085850"/>
              <a:gd name="connsiteX76" fmla="*/ 57150 w 3910013"/>
              <a:gd name="connsiteY76" fmla="*/ 0 h 1085850"/>
              <a:gd name="connsiteX77" fmla="*/ 0 w 3910013"/>
              <a:gd name="connsiteY77" fmla="*/ 0 h 1085850"/>
              <a:gd name="connsiteX0" fmla="*/ 3910013 w 3910013"/>
              <a:gd name="connsiteY0" fmla="*/ 1085850 h 1085850"/>
              <a:gd name="connsiteX1" fmla="*/ 3529013 w 3910013"/>
              <a:gd name="connsiteY1" fmla="*/ 1085850 h 1085850"/>
              <a:gd name="connsiteX2" fmla="*/ 3529013 w 3910013"/>
              <a:gd name="connsiteY2" fmla="*/ 990600 h 1085850"/>
              <a:gd name="connsiteX3" fmla="*/ 2986088 w 3910013"/>
              <a:gd name="connsiteY3" fmla="*/ 990600 h 1085850"/>
              <a:gd name="connsiteX4" fmla="*/ 2971800 w 3910013"/>
              <a:gd name="connsiteY4" fmla="*/ 976312 h 1085850"/>
              <a:gd name="connsiteX5" fmla="*/ 2933700 w 3910013"/>
              <a:gd name="connsiteY5" fmla="*/ 976312 h 1085850"/>
              <a:gd name="connsiteX6" fmla="*/ 2933700 w 3910013"/>
              <a:gd name="connsiteY6" fmla="*/ 938213 h 1085850"/>
              <a:gd name="connsiteX7" fmla="*/ 2833688 w 3910013"/>
              <a:gd name="connsiteY7" fmla="*/ 938213 h 1085850"/>
              <a:gd name="connsiteX8" fmla="*/ 2833688 w 3910013"/>
              <a:gd name="connsiteY8" fmla="*/ 895350 h 1085850"/>
              <a:gd name="connsiteX9" fmla="*/ 2690813 w 3910013"/>
              <a:gd name="connsiteY9" fmla="*/ 895350 h 1085850"/>
              <a:gd name="connsiteX10" fmla="*/ 2690813 w 3910013"/>
              <a:gd name="connsiteY10" fmla="*/ 895350 h 1085850"/>
              <a:gd name="connsiteX11" fmla="*/ 2690813 w 3910013"/>
              <a:gd name="connsiteY11" fmla="*/ 862013 h 1085850"/>
              <a:gd name="connsiteX12" fmla="*/ 2490788 w 3910013"/>
              <a:gd name="connsiteY12" fmla="*/ 862013 h 1085850"/>
              <a:gd name="connsiteX13" fmla="*/ 2490788 w 3910013"/>
              <a:gd name="connsiteY13" fmla="*/ 847725 h 1085850"/>
              <a:gd name="connsiteX14" fmla="*/ 2452688 w 3910013"/>
              <a:gd name="connsiteY14" fmla="*/ 847725 h 1085850"/>
              <a:gd name="connsiteX15" fmla="*/ 2452688 w 3910013"/>
              <a:gd name="connsiteY15" fmla="*/ 823913 h 1085850"/>
              <a:gd name="connsiteX16" fmla="*/ 2371725 w 3910013"/>
              <a:gd name="connsiteY16" fmla="*/ 823913 h 1085850"/>
              <a:gd name="connsiteX17" fmla="*/ 2371725 w 3910013"/>
              <a:gd name="connsiteY17" fmla="*/ 795338 h 1085850"/>
              <a:gd name="connsiteX18" fmla="*/ 2266950 w 3910013"/>
              <a:gd name="connsiteY18" fmla="*/ 795338 h 1085850"/>
              <a:gd name="connsiteX19" fmla="*/ 2266950 w 3910013"/>
              <a:gd name="connsiteY19" fmla="*/ 733425 h 1085850"/>
              <a:gd name="connsiteX20" fmla="*/ 2124075 w 3910013"/>
              <a:gd name="connsiteY20" fmla="*/ 733425 h 1085850"/>
              <a:gd name="connsiteX21" fmla="*/ 2124075 w 3910013"/>
              <a:gd name="connsiteY21" fmla="*/ 733425 h 1085850"/>
              <a:gd name="connsiteX22" fmla="*/ 2124075 w 3910013"/>
              <a:gd name="connsiteY22" fmla="*/ 700088 h 1085850"/>
              <a:gd name="connsiteX23" fmla="*/ 2009775 w 3910013"/>
              <a:gd name="connsiteY23" fmla="*/ 700088 h 1085850"/>
              <a:gd name="connsiteX24" fmla="*/ 2009775 w 3910013"/>
              <a:gd name="connsiteY24" fmla="*/ 676275 h 1085850"/>
              <a:gd name="connsiteX25" fmla="*/ 1976438 w 3910013"/>
              <a:gd name="connsiteY25" fmla="*/ 676275 h 1085850"/>
              <a:gd name="connsiteX26" fmla="*/ 1976438 w 3910013"/>
              <a:gd name="connsiteY26" fmla="*/ 652463 h 1085850"/>
              <a:gd name="connsiteX27" fmla="*/ 1804988 w 3910013"/>
              <a:gd name="connsiteY27" fmla="*/ 652463 h 1085850"/>
              <a:gd name="connsiteX28" fmla="*/ 1804988 w 3910013"/>
              <a:gd name="connsiteY28" fmla="*/ 638175 h 1085850"/>
              <a:gd name="connsiteX29" fmla="*/ 1738313 w 3910013"/>
              <a:gd name="connsiteY29" fmla="*/ 638175 h 1085850"/>
              <a:gd name="connsiteX30" fmla="*/ 1738313 w 3910013"/>
              <a:gd name="connsiteY30" fmla="*/ 619125 h 1085850"/>
              <a:gd name="connsiteX31" fmla="*/ 1704975 w 3910013"/>
              <a:gd name="connsiteY31" fmla="*/ 619125 h 1085850"/>
              <a:gd name="connsiteX32" fmla="*/ 1704975 w 3910013"/>
              <a:gd name="connsiteY32" fmla="*/ 600075 h 1085850"/>
              <a:gd name="connsiteX33" fmla="*/ 1566863 w 3910013"/>
              <a:gd name="connsiteY33" fmla="*/ 600075 h 1085850"/>
              <a:gd name="connsiteX34" fmla="*/ 1566863 w 3910013"/>
              <a:gd name="connsiteY34" fmla="*/ 585788 h 1085850"/>
              <a:gd name="connsiteX35" fmla="*/ 1504950 w 3910013"/>
              <a:gd name="connsiteY35" fmla="*/ 585788 h 1085850"/>
              <a:gd name="connsiteX36" fmla="*/ 1504950 w 3910013"/>
              <a:gd name="connsiteY36" fmla="*/ 552450 h 1085850"/>
              <a:gd name="connsiteX37" fmla="*/ 1371600 w 3910013"/>
              <a:gd name="connsiteY37" fmla="*/ 552450 h 1085850"/>
              <a:gd name="connsiteX38" fmla="*/ 1371600 w 3910013"/>
              <a:gd name="connsiteY38" fmla="*/ 552450 h 1085850"/>
              <a:gd name="connsiteX39" fmla="*/ 1371600 w 3910013"/>
              <a:gd name="connsiteY39" fmla="*/ 523875 h 1085850"/>
              <a:gd name="connsiteX40" fmla="*/ 1290638 w 3910013"/>
              <a:gd name="connsiteY40" fmla="*/ 523875 h 1085850"/>
              <a:gd name="connsiteX41" fmla="*/ 1290638 w 3910013"/>
              <a:gd name="connsiteY41" fmla="*/ 504825 h 1085850"/>
              <a:gd name="connsiteX42" fmla="*/ 1266825 w 3910013"/>
              <a:gd name="connsiteY42" fmla="*/ 504825 h 1085850"/>
              <a:gd name="connsiteX43" fmla="*/ 1266825 w 3910013"/>
              <a:gd name="connsiteY43" fmla="*/ 485775 h 1085850"/>
              <a:gd name="connsiteX44" fmla="*/ 1266825 w 3910013"/>
              <a:gd name="connsiteY44" fmla="*/ 485775 h 1085850"/>
              <a:gd name="connsiteX45" fmla="*/ 1247775 w 3910013"/>
              <a:gd name="connsiteY45" fmla="*/ 466725 h 1085850"/>
              <a:gd name="connsiteX46" fmla="*/ 1071563 w 3910013"/>
              <a:gd name="connsiteY46" fmla="*/ 466725 h 1085850"/>
              <a:gd name="connsiteX47" fmla="*/ 1071563 w 3910013"/>
              <a:gd name="connsiteY47" fmla="*/ 466725 h 1085850"/>
              <a:gd name="connsiteX48" fmla="*/ 1042988 w 3910013"/>
              <a:gd name="connsiteY48" fmla="*/ 438150 h 1085850"/>
              <a:gd name="connsiteX49" fmla="*/ 962025 w 3910013"/>
              <a:gd name="connsiteY49" fmla="*/ 438150 h 1085850"/>
              <a:gd name="connsiteX50" fmla="*/ 962025 w 3910013"/>
              <a:gd name="connsiteY50" fmla="*/ 414338 h 1085850"/>
              <a:gd name="connsiteX51" fmla="*/ 923925 w 3910013"/>
              <a:gd name="connsiteY51" fmla="*/ 414338 h 1085850"/>
              <a:gd name="connsiteX52" fmla="*/ 923925 w 3910013"/>
              <a:gd name="connsiteY52" fmla="*/ 385763 h 1085850"/>
              <a:gd name="connsiteX53" fmla="*/ 842963 w 3910013"/>
              <a:gd name="connsiteY53" fmla="*/ 385763 h 1085850"/>
              <a:gd name="connsiteX54" fmla="*/ 842963 w 3910013"/>
              <a:gd name="connsiteY54" fmla="*/ 333375 h 1085850"/>
              <a:gd name="connsiteX55" fmla="*/ 785813 w 3910013"/>
              <a:gd name="connsiteY55" fmla="*/ 333375 h 1085850"/>
              <a:gd name="connsiteX56" fmla="*/ 785813 w 3910013"/>
              <a:gd name="connsiteY56" fmla="*/ 302419 h 1085850"/>
              <a:gd name="connsiteX57" fmla="*/ 759619 w 3910013"/>
              <a:gd name="connsiteY57" fmla="*/ 304801 h 1085850"/>
              <a:gd name="connsiteX58" fmla="*/ 762000 w 3910013"/>
              <a:gd name="connsiteY58" fmla="*/ 276225 h 1085850"/>
              <a:gd name="connsiteX59" fmla="*/ 576263 w 3910013"/>
              <a:gd name="connsiteY59" fmla="*/ 276225 h 1085850"/>
              <a:gd name="connsiteX60" fmla="*/ 576263 w 3910013"/>
              <a:gd name="connsiteY60" fmla="*/ 233363 h 1085850"/>
              <a:gd name="connsiteX61" fmla="*/ 561975 w 3910013"/>
              <a:gd name="connsiteY61" fmla="*/ 233363 h 1085850"/>
              <a:gd name="connsiteX62" fmla="*/ 561975 w 3910013"/>
              <a:gd name="connsiteY62" fmla="*/ 204788 h 1085850"/>
              <a:gd name="connsiteX63" fmla="*/ 457200 w 3910013"/>
              <a:gd name="connsiteY63" fmla="*/ 204788 h 1085850"/>
              <a:gd name="connsiteX64" fmla="*/ 457200 w 3910013"/>
              <a:gd name="connsiteY64" fmla="*/ 176213 h 1085850"/>
              <a:gd name="connsiteX65" fmla="*/ 457200 w 3910013"/>
              <a:gd name="connsiteY65" fmla="*/ 176213 h 1085850"/>
              <a:gd name="connsiteX66" fmla="*/ 428625 w 3910013"/>
              <a:gd name="connsiteY66" fmla="*/ 147638 h 1085850"/>
              <a:gd name="connsiteX67" fmla="*/ 347663 w 3910013"/>
              <a:gd name="connsiteY67" fmla="*/ 147638 h 1085850"/>
              <a:gd name="connsiteX68" fmla="*/ 347663 w 3910013"/>
              <a:gd name="connsiteY68" fmla="*/ 138113 h 1085850"/>
              <a:gd name="connsiteX69" fmla="*/ 190500 w 3910013"/>
              <a:gd name="connsiteY69" fmla="*/ 138113 h 1085850"/>
              <a:gd name="connsiteX70" fmla="*/ 190500 w 3910013"/>
              <a:gd name="connsiteY70" fmla="*/ 100013 h 1085850"/>
              <a:gd name="connsiteX71" fmla="*/ 157163 w 3910013"/>
              <a:gd name="connsiteY71" fmla="*/ 100013 h 1085850"/>
              <a:gd name="connsiteX72" fmla="*/ 157163 w 3910013"/>
              <a:gd name="connsiteY72" fmla="*/ 61913 h 1085850"/>
              <a:gd name="connsiteX73" fmla="*/ 100013 w 3910013"/>
              <a:gd name="connsiteY73" fmla="*/ 61913 h 1085850"/>
              <a:gd name="connsiteX74" fmla="*/ 100013 w 3910013"/>
              <a:gd name="connsiteY74" fmla="*/ 42863 h 1085850"/>
              <a:gd name="connsiteX75" fmla="*/ 100013 w 3910013"/>
              <a:gd name="connsiteY75" fmla="*/ 42863 h 1085850"/>
              <a:gd name="connsiteX76" fmla="*/ 57150 w 3910013"/>
              <a:gd name="connsiteY76" fmla="*/ 0 h 1085850"/>
              <a:gd name="connsiteX77" fmla="*/ 0 w 3910013"/>
              <a:gd name="connsiteY77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910013" h="1085850">
                <a:moveTo>
                  <a:pt x="3910013" y="1085850"/>
                </a:moveTo>
                <a:lnTo>
                  <a:pt x="3529013" y="1085850"/>
                </a:lnTo>
                <a:lnTo>
                  <a:pt x="3529013" y="990600"/>
                </a:lnTo>
                <a:lnTo>
                  <a:pt x="2986088" y="990600"/>
                </a:lnTo>
                <a:lnTo>
                  <a:pt x="2971800" y="976312"/>
                </a:lnTo>
                <a:lnTo>
                  <a:pt x="2933700" y="976312"/>
                </a:lnTo>
                <a:lnTo>
                  <a:pt x="2933700" y="938213"/>
                </a:lnTo>
                <a:lnTo>
                  <a:pt x="2833688" y="938213"/>
                </a:lnTo>
                <a:lnTo>
                  <a:pt x="2833688" y="895350"/>
                </a:lnTo>
                <a:lnTo>
                  <a:pt x="2690813" y="895350"/>
                </a:lnTo>
                <a:lnTo>
                  <a:pt x="2690813" y="895350"/>
                </a:lnTo>
                <a:lnTo>
                  <a:pt x="2690813" y="862013"/>
                </a:lnTo>
                <a:lnTo>
                  <a:pt x="2490788" y="862013"/>
                </a:lnTo>
                <a:lnTo>
                  <a:pt x="2490788" y="847725"/>
                </a:lnTo>
                <a:lnTo>
                  <a:pt x="2452688" y="847725"/>
                </a:lnTo>
                <a:lnTo>
                  <a:pt x="2452688" y="823913"/>
                </a:lnTo>
                <a:lnTo>
                  <a:pt x="2371725" y="823913"/>
                </a:lnTo>
                <a:lnTo>
                  <a:pt x="2371725" y="795338"/>
                </a:lnTo>
                <a:lnTo>
                  <a:pt x="2266950" y="795338"/>
                </a:lnTo>
                <a:lnTo>
                  <a:pt x="2266950" y="733425"/>
                </a:lnTo>
                <a:lnTo>
                  <a:pt x="2124075" y="733425"/>
                </a:lnTo>
                <a:lnTo>
                  <a:pt x="2124075" y="733425"/>
                </a:lnTo>
                <a:lnTo>
                  <a:pt x="2124075" y="700088"/>
                </a:lnTo>
                <a:lnTo>
                  <a:pt x="2009775" y="700088"/>
                </a:lnTo>
                <a:lnTo>
                  <a:pt x="2009775" y="676275"/>
                </a:lnTo>
                <a:lnTo>
                  <a:pt x="1976438" y="676275"/>
                </a:lnTo>
                <a:lnTo>
                  <a:pt x="1976438" y="652463"/>
                </a:lnTo>
                <a:lnTo>
                  <a:pt x="1804988" y="652463"/>
                </a:lnTo>
                <a:lnTo>
                  <a:pt x="1804988" y="638175"/>
                </a:lnTo>
                <a:lnTo>
                  <a:pt x="1738313" y="638175"/>
                </a:lnTo>
                <a:lnTo>
                  <a:pt x="1738313" y="619125"/>
                </a:lnTo>
                <a:lnTo>
                  <a:pt x="1704975" y="619125"/>
                </a:lnTo>
                <a:lnTo>
                  <a:pt x="1704975" y="600075"/>
                </a:lnTo>
                <a:lnTo>
                  <a:pt x="1566863" y="600075"/>
                </a:lnTo>
                <a:lnTo>
                  <a:pt x="1566863" y="585788"/>
                </a:lnTo>
                <a:lnTo>
                  <a:pt x="1504950" y="585788"/>
                </a:lnTo>
                <a:lnTo>
                  <a:pt x="1504950" y="552450"/>
                </a:lnTo>
                <a:lnTo>
                  <a:pt x="1371600" y="552450"/>
                </a:lnTo>
                <a:lnTo>
                  <a:pt x="1371600" y="552450"/>
                </a:lnTo>
                <a:lnTo>
                  <a:pt x="1371600" y="523875"/>
                </a:lnTo>
                <a:lnTo>
                  <a:pt x="1290638" y="523875"/>
                </a:lnTo>
                <a:lnTo>
                  <a:pt x="1290638" y="504825"/>
                </a:lnTo>
                <a:lnTo>
                  <a:pt x="1266825" y="504825"/>
                </a:lnTo>
                <a:lnTo>
                  <a:pt x="1266825" y="485775"/>
                </a:lnTo>
                <a:lnTo>
                  <a:pt x="1266825" y="485775"/>
                </a:lnTo>
                <a:lnTo>
                  <a:pt x="1247775" y="466725"/>
                </a:lnTo>
                <a:lnTo>
                  <a:pt x="1071563" y="466725"/>
                </a:lnTo>
                <a:lnTo>
                  <a:pt x="1071563" y="466725"/>
                </a:lnTo>
                <a:lnTo>
                  <a:pt x="1042988" y="438150"/>
                </a:lnTo>
                <a:lnTo>
                  <a:pt x="962025" y="438150"/>
                </a:lnTo>
                <a:lnTo>
                  <a:pt x="962025" y="414338"/>
                </a:lnTo>
                <a:lnTo>
                  <a:pt x="923925" y="414338"/>
                </a:lnTo>
                <a:lnTo>
                  <a:pt x="923925" y="385763"/>
                </a:lnTo>
                <a:lnTo>
                  <a:pt x="842963" y="385763"/>
                </a:lnTo>
                <a:lnTo>
                  <a:pt x="842963" y="333375"/>
                </a:lnTo>
                <a:lnTo>
                  <a:pt x="785813" y="333375"/>
                </a:lnTo>
                <a:lnTo>
                  <a:pt x="785813" y="302419"/>
                </a:lnTo>
                <a:lnTo>
                  <a:pt x="759619" y="304801"/>
                </a:lnTo>
                <a:lnTo>
                  <a:pt x="762000" y="276225"/>
                </a:lnTo>
                <a:lnTo>
                  <a:pt x="576263" y="276225"/>
                </a:lnTo>
                <a:lnTo>
                  <a:pt x="576263" y="233363"/>
                </a:lnTo>
                <a:lnTo>
                  <a:pt x="561975" y="233363"/>
                </a:lnTo>
                <a:lnTo>
                  <a:pt x="561975" y="204788"/>
                </a:lnTo>
                <a:lnTo>
                  <a:pt x="457200" y="204788"/>
                </a:lnTo>
                <a:lnTo>
                  <a:pt x="457200" y="176213"/>
                </a:lnTo>
                <a:lnTo>
                  <a:pt x="457200" y="176213"/>
                </a:lnTo>
                <a:lnTo>
                  <a:pt x="428625" y="147638"/>
                </a:lnTo>
                <a:lnTo>
                  <a:pt x="347663" y="147638"/>
                </a:lnTo>
                <a:lnTo>
                  <a:pt x="347663" y="138113"/>
                </a:lnTo>
                <a:lnTo>
                  <a:pt x="190500" y="138113"/>
                </a:lnTo>
                <a:lnTo>
                  <a:pt x="190500" y="100013"/>
                </a:lnTo>
                <a:lnTo>
                  <a:pt x="157163" y="100013"/>
                </a:lnTo>
                <a:lnTo>
                  <a:pt x="157163" y="61913"/>
                </a:lnTo>
                <a:lnTo>
                  <a:pt x="100013" y="61913"/>
                </a:lnTo>
                <a:lnTo>
                  <a:pt x="100013" y="42863"/>
                </a:lnTo>
                <a:lnTo>
                  <a:pt x="100013" y="42863"/>
                </a:lnTo>
                <a:lnTo>
                  <a:pt x="5715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163509B2-0051-4BE1-871E-2FE59EC5358E}"/>
              </a:ext>
            </a:extLst>
          </p:cNvPr>
          <p:cNvGrpSpPr/>
          <p:nvPr/>
        </p:nvGrpSpPr>
        <p:grpSpPr>
          <a:xfrm>
            <a:off x="8312910" y="2123711"/>
            <a:ext cx="3504695" cy="1313244"/>
            <a:chOff x="8312908" y="2071956"/>
            <a:chExt cx="3504695" cy="1313245"/>
          </a:xfrm>
        </p:grpSpPr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B91C775B-B98B-414C-A706-13DB5136D69E}"/>
                </a:ext>
              </a:extLst>
            </p:cNvPr>
            <p:cNvSpPr txBox="1"/>
            <p:nvPr/>
          </p:nvSpPr>
          <p:spPr bwMode="auto">
            <a:xfrm>
              <a:off x="10926562" y="2902360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AC4C4598-0E4E-47DB-A4E6-F432DEF3A40A}"/>
                </a:ext>
              </a:extLst>
            </p:cNvPr>
            <p:cNvSpPr txBox="1"/>
            <p:nvPr/>
          </p:nvSpPr>
          <p:spPr bwMode="auto">
            <a:xfrm>
              <a:off x="10981302" y="2899979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396662FD-82DF-45B1-9577-C13A8FF29920}"/>
                </a:ext>
              </a:extLst>
            </p:cNvPr>
            <p:cNvSpPr txBox="1"/>
            <p:nvPr/>
          </p:nvSpPr>
          <p:spPr bwMode="auto">
            <a:xfrm>
              <a:off x="10839896" y="2843004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432C7A33-DD44-4590-AA38-75CCD79AF0E9}"/>
                </a:ext>
              </a:extLst>
            </p:cNvPr>
            <p:cNvSpPr txBox="1"/>
            <p:nvPr/>
          </p:nvSpPr>
          <p:spPr bwMode="auto">
            <a:xfrm>
              <a:off x="11557255" y="3077424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D647B90-823F-4425-B99C-D50EBE9C6E99}"/>
                </a:ext>
              </a:extLst>
            </p:cNvPr>
            <p:cNvSpPr txBox="1"/>
            <p:nvPr/>
          </p:nvSpPr>
          <p:spPr bwMode="auto">
            <a:xfrm>
              <a:off x="8312908" y="2071956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F26E891E-44E0-49D9-9F5A-BA994B6BAD72}"/>
                </a:ext>
              </a:extLst>
            </p:cNvPr>
            <p:cNvSpPr txBox="1"/>
            <p:nvPr/>
          </p:nvSpPr>
          <p:spPr bwMode="auto">
            <a:xfrm>
              <a:off x="8686260" y="2280828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B123156E-AC29-4FF7-963E-0D0248641515}"/>
                </a:ext>
              </a:extLst>
            </p:cNvPr>
            <p:cNvSpPr txBox="1"/>
            <p:nvPr/>
          </p:nvSpPr>
          <p:spPr bwMode="auto">
            <a:xfrm>
              <a:off x="9371260" y="2514778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77B95D6C-5DDE-41BD-9541-EBFABAD1A5CC}"/>
                </a:ext>
              </a:extLst>
            </p:cNvPr>
            <p:cNvSpPr txBox="1"/>
            <p:nvPr/>
          </p:nvSpPr>
          <p:spPr bwMode="auto">
            <a:xfrm>
              <a:off x="9465831" y="256877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75A7330C-D82C-42FD-8B68-62BFBE527B35}"/>
                </a:ext>
              </a:extLst>
            </p:cNvPr>
            <p:cNvSpPr txBox="1"/>
            <p:nvPr/>
          </p:nvSpPr>
          <p:spPr bwMode="auto">
            <a:xfrm>
              <a:off x="9603605" y="2562515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3CBF960E-7523-4430-8F62-BFA9B0514D73}"/>
                </a:ext>
              </a:extLst>
            </p:cNvPr>
            <p:cNvSpPr txBox="1"/>
            <p:nvPr/>
          </p:nvSpPr>
          <p:spPr bwMode="auto">
            <a:xfrm>
              <a:off x="9486861" y="256877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DD29F54-F81C-4012-B254-0CEAD9DCF37A}"/>
                </a:ext>
              </a:extLst>
            </p:cNvPr>
            <p:cNvSpPr txBox="1"/>
            <p:nvPr/>
          </p:nvSpPr>
          <p:spPr bwMode="auto">
            <a:xfrm>
              <a:off x="9558801" y="2564008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5D7FFC0D-45CD-4685-A587-518800E365E1}"/>
                </a:ext>
              </a:extLst>
            </p:cNvPr>
            <p:cNvSpPr txBox="1"/>
            <p:nvPr/>
          </p:nvSpPr>
          <p:spPr bwMode="auto">
            <a:xfrm>
              <a:off x="9871220" y="2647748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56390E8A-6374-4CD4-AF96-257681E934D1}"/>
                </a:ext>
              </a:extLst>
            </p:cNvPr>
            <p:cNvSpPr txBox="1"/>
            <p:nvPr/>
          </p:nvSpPr>
          <p:spPr bwMode="auto">
            <a:xfrm>
              <a:off x="9947305" y="2695199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5F59E1E5-56F7-4B37-849F-9025BA67EFF8}"/>
                </a:ext>
              </a:extLst>
            </p:cNvPr>
            <p:cNvSpPr txBox="1"/>
            <p:nvPr/>
          </p:nvSpPr>
          <p:spPr bwMode="auto">
            <a:xfrm>
              <a:off x="9988785" y="2695196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C5A08926-E498-4FE3-9952-29BF7D2EF4EB}"/>
                </a:ext>
              </a:extLst>
            </p:cNvPr>
            <p:cNvSpPr txBox="1"/>
            <p:nvPr/>
          </p:nvSpPr>
          <p:spPr bwMode="auto">
            <a:xfrm>
              <a:off x="10049167" y="2704988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4940261-3B67-4E3F-81AD-8EC8531D7264}"/>
                </a:ext>
              </a:extLst>
            </p:cNvPr>
            <p:cNvSpPr txBox="1"/>
            <p:nvPr/>
          </p:nvSpPr>
          <p:spPr bwMode="auto">
            <a:xfrm>
              <a:off x="10095679" y="2729064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A75E5A6-8765-462D-A3CB-F41728E8E5EE}"/>
                </a:ext>
              </a:extLst>
            </p:cNvPr>
            <p:cNvSpPr txBox="1"/>
            <p:nvPr/>
          </p:nvSpPr>
          <p:spPr bwMode="auto">
            <a:xfrm>
              <a:off x="10119008" y="2739023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5F54BCC-7952-4D5A-BEE5-9FD65BF228EF}"/>
                </a:ext>
              </a:extLst>
            </p:cNvPr>
            <p:cNvSpPr txBox="1"/>
            <p:nvPr/>
          </p:nvSpPr>
          <p:spPr bwMode="auto">
            <a:xfrm>
              <a:off x="10154482" y="2747514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6383458-B7DE-4685-AA31-6915247F2239}"/>
                </a:ext>
              </a:extLst>
            </p:cNvPr>
            <p:cNvSpPr txBox="1"/>
            <p:nvPr/>
          </p:nvSpPr>
          <p:spPr bwMode="auto">
            <a:xfrm>
              <a:off x="10186350" y="275466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C7E5CBCE-1870-4304-9C45-3689A6175FCF}"/>
                </a:ext>
              </a:extLst>
            </p:cNvPr>
            <p:cNvSpPr txBox="1"/>
            <p:nvPr/>
          </p:nvSpPr>
          <p:spPr bwMode="auto">
            <a:xfrm>
              <a:off x="10214716" y="275314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B86798C9-2FFA-48E3-95B1-5F1E277AC959}"/>
                </a:ext>
              </a:extLst>
            </p:cNvPr>
            <p:cNvSpPr txBox="1"/>
            <p:nvPr/>
          </p:nvSpPr>
          <p:spPr bwMode="auto">
            <a:xfrm>
              <a:off x="10246016" y="2753140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608B6B10-857D-49A3-B5DD-AA4E06F0DB58}"/>
                </a:ext>
              </a:extLst>
            </p:cNvPr>
            <p:cNvSpPr txBox="1"/>
            <p:nvPr/>
          </p:nvSpPr>
          <p:spPr bwMode="auto">
            <a:xfrm>
              <a:off x="10381160" y="2783441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D15619A0-F793-409A-9040-ECC9F801BDA5}"/>
                </a:ext>
              </a:extLst>
            </p:cNvPr>
            <p:cNvSpPr txBox="1"/>
            <p:nvPr/>
          </p:nvSpPr>
          <p:spPr bwMode="auto">
            <a:xfrm>
              <a:off x="10414618" y="2782633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8B61E474-9BC0-40D4-9FBA-F840341B4DE8}"/>
                </a:ext>
              </a:extLst>
            </p:cNvPr>
            <p:cNvSpPr txBox="1"/>
            <p:nvPr/>
          </p:nvSpPr>
          <p:spPr bwMode="auto">
            <a:xfrm>
              <a:off x="10472251" y="2782631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9FBB8EEA-E056-442E-8C39-410EF47E5D87}"/>
                </a:ext>
              </a:extLst>
            </p:cNvPr>
            <p:cNvSpPr txBox="1"/>
            <p:nvPr/>
          </p:nvSpPr>
          <p:spPr bwMode="auto">
            <a:xfrm>
              <a:off x="10505030" y="2785874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AC004910-D510-4819-B59F-DF7ADDCEA901}"/>
                </a:ext>
              </a:extLst>
            </p:cNvPr>
            <p:cNvSpPr txBox="1"/>
            <p:nvPr/>
          </p:nvSpPr>
          <p:spPr bwMode="auto">
            <a:xfrm>
              <a:off x="10553016" y="2785745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E0030BA9-0B03-427F-BADC-8DD5025091BE}"/>
                </a:ext>
              </a:extLst>
            </p:cNvPr>
            <p:cNvSpPr txBox="1"/>
            <p:nvPr/>
          </p:nvSpPr>
          <p:spPr bwMode="auto">
            <a:xfrm>
              <a:off x="10595898" y="2781653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1698AA3A-F7E6-409C-9C30-C8C27E7DF245}"/>
                </a:ext>
              </a:extLst>
            </p:cNvPr>
            <p:cNvSpPr txBox="1"/>
            <p:nvPr/>
          </p:nvSpPr>
          <p:spPr bwMode="auto">
            <a:xfrm>
              <a:off x="10615851" y="278148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50391FA-2558-40AC-A453-65CE8147105E}"/>
                </a:ext>
              </a:extLst>
            </p:cNvPr>
            <p:cNvSpPr txBox="1"/>
            <p:nvPr/>
          </p:nvSpPr>
          <p:spPr bwMode="auto">
            <a:xfrm>
              <a:off x="10749615" y="2847398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8C341B39-B5A6-493F-B3F0-9C2B3864C9C3}"/>
                </a:ext>
              </a:extLst>
            </p:cNvPr>
            <p:cNvSpPr txBox="1"/>
            <p:nvPr/>
          </p:nvSpPr>
          <p:spPr bwMode="auto">
            <a:xfrm>
              <a:off x="10809226" y="284824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01D28E86-7BE8-449D-829A-065EA3476F35}"/>
                </a:ext>
              </a:extLst>
            </p:cNvPr>
            <p:cNvSpPr txBox="1"/>
            <p:nvPr/>
          </p:nvSpPr>
          <p:spPr bwMode="auto">
            <a:xfrm>
              <a:off x="10875695" y="2904622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16465A18-29EB-48CF-84CB-6F713EA39E73}"/>
                </a:ext>
              </a:extLst>
            </p:cNvPr>
            <p:cNvSpPr txBox="1"/>
            <p:nvPr/>
          </p:nvSpPr>
          <p:spPr bwMode="auto">
            <a:xfrm>
              <a:off x="11057163" y="2971594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3F4CD117-56CA-4D9D-9740-F97D224FFF16}"/>
                </a:ext>
              </a:extLst>
            </p:cNvPr>
            <p:cNvSpPr txBox="1"/>
            <p:nvPr/>
          </p:nvSpPr>
          <p:spPr bwMode="auto">
            <a:xfrm>
              <a:off x="11095598" y="2971339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38030E4D-4E59-43FB-BEB0-155776B55D43}"/>
                </a:ext>
              </a:extLst>
            </p:cNvPr>
            <p:cNvSpPr txBox="1"/>
            <p:nvPr/>
          </p:nvSpPr>
          <p:spPr bwMode="auto">
            <a:xfrm>
              <a:off x="11205370" y="3069606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ABC03799-DB4D-4781-8459-FEA2BCD239E6}"/>
                </a:ext>
              </a:extLst>
            </p:cNvPr>
            <p:cNvSpPr txBox="1"/>
            <p:nvPr/>
          </p:nvSpPr>
          <p:spPr bwMode="auto">
            <a:xfrm>
              <a:off x="11253515" y="3074459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BEFB3D18-DFE8-4F8E-B9F7-6559AD9981A8}"/>
                </a:ext>
              </a:extLst>
            </p:cNvPr>
            <p:cNvSpPr txBox="1"/>
            <p:nvPr/>
          </p:nvSpPr>
          <p:spPr bwMode="auto">
            <a:xfrm>
              <a:off x="11332598" y="3077423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F3081BFE-0C85-4506-8F7A-0F242E675546}"/>
                </a:ext>
              </a:extLst>
            </p:cNvPr>
            <p:cNvSpPr txBox="1"/>
            <p:nvPr/>
          </p:nvSpPr>
          <p:spPr bwMode="auto">
            <a:xfrm>
              <a:off x="11372574" y="3072031"/>
              <a:ext cx="260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914377" fontAlgn="auto"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E1471D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193" name="TextBox 192">
            <a:extLst>
              <a:ext uri="{FF2B5EF4-FFF2-40B4-BE49-F238E27FC236}">
                <a16:creationId xmlns:a16="http://schemas.microsoft.com/office/drawing/2014/main" id="{F54048C1-93F7-4553-94A4-683023AE8F85}"/>
              </a:ext>
            </a:extLst>
          </p:cNvPr>
          <p:cNvSpPr txBox="1"/>
          <p:nvPr/>
        </p:nvSpPr>
        <p:spPr bwMode="auto">
          <a:xfrm>
            <a:off x="7511362" y="1668325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0DC050AA-0C1D-4F80-A3E0-DD4476FD0F54}"/>
              </a:ext>
            </a:extLst>
          </p:cNvPr>
          <p:cNvSpPr txBox="1"/>
          <p:nvPr/>
        </p:nvSpPr>
        <p:spPr bwMode="auto">
          <a:xfrm>
            <a:off x="8513539" y="211375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773D2D5E-5794-4332-89C0-99F35A4E2F33}"/>
              </a:ext>
            </a:extLst>
          </p:cNvPr>
          <p:cNvSpPr txBox="1"/>
          <p:nvPr/>
        </p:nvSpPr>
        <p:spPr bwMode="auto">
          <a:xfrm>
            <a:off x="8598274" y="214045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B73FA259-0429-4984-90E1-0FC9ECC7DA26}"/>
              </a:ext>
            </a:extLst>
          </p:cNvPr>
          <p:cNvSpPr txBox="1"/>
          <p:nvPr/>
        </p:nvSpPr>
        <p:spPr bwMode="auto">
          <a:xfrm>
            <a:off x="9343234" y="234021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88F1CE9F-3061-461E-9A9B-46DA6923B5CB}"/>
              </a:ext>
            </a:extLst>
          </p:cNvPr>
          <p:cNvSpPr txBox="1"/>
          <p:nvPr/>
        </p:nvSpPr>
        <p:spPr bwMode="auto">
          <a:xfrm>
            <a:off x="9411822" y="233978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8FD9AB54-D345-46FC-9C4E-29403EF7EB37}"/>
              </a:ext>
            </a:extLst>
          </p:cNvPr>
          <p:cNvSpPr txBox="1"/>
          <p:nvPr/>
        </p:nvSpPr>
        <p:spPr bwMode="auto">
          <a:xfrm>
            <a:off x="9692611" y="241110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DCF13815-B19E-47B7-A03C-967A86647AC6}"/>
              </a:ext>
            </a:extLst>
          </p:cNvPr>
          <p:cNvSpPr txBox="1"/>
          <p:nvPr/>
        </p:nvSpPr>
        <p:spPr bwMode="auto">
          <a:xfrm>
            <a:off x="9740259" y="240532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C82D8D72-6CFF-4734-8335-FBC069F2EEDE}"/>
              </a:ext>
            </a:extLst>
          </p:cNvPr>
          <p:cNvSpPr txBox="1"/>
          <p:nvPr/>
        </p:nvSpPr>
        <p:spPr bwMode="auto">
          <a:xfrm>
            <a:off x="9886457" y="247782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4CB01F3-7F2B-4BDE-9693-C1F3BAD1B3A6}"/>
              </a:ext>
            </a:extLst>
          </p:cNvPr>
          <p:cNvSpPr txBox="1"/>
          <p:nvPr/>
        </p:nvSpPr>
        <p:spPr bwMode="auto">
          <a:xfrm>
            <a:off x="9934637" y="250382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ED257FC3-1218-442A-A23E-63928CDF8891}"/>
              </a:ext>
            </a:extLst>
          </p:cNvPr>
          <p:cNvSpPr txBox="1"/>
          <p:nvPr/>
        </p:nvSpPr>
        <p:spPr bwMode="auto">
          <a:xfrm>
            <a:off x="10126807" y="254561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CA55124-1866-4342-8A7F-58433C41B23F}"/>
              </a:ext>
            </a:extLst>
          </p:cNvPr>
          <p:cNvSpPr txBox="1"/>
          <p:nvPr/>
        </p:nvSpPr>
        <p:spPr bwMode="auto">
          <a:xfrm>
            <a:off x="10169690" y="254518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479678C3-4EDF-4DD1-ADED-6CED18147820}"/>
              </a:ext>
            </a:extLst>
          </p:cNvPr>
          <p:cNvSpPr txBox="1"/>
          <p:nvPr/>
        </p:nvSpPr>
        <p:spPr bwMode="auto">
          <a:xfrm>
            <a:off x="10278423" y="257807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DB77498B-F26E-4FC2-9623-80062CA4E4BC}"/>
              </a:ext>
            </a:extLst>
          </p:cNvPr>
          <p:cNvSpPr txBox="1"/>
          <p:nvPr/>
        </p:nvSpPr>
        <p:spPr bwMode="auto">
          <a:xfrm>
            <a:off x="10315503" y="257266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3B347A9-32D9-44C8-8602-F84AC6D8B61B}"/>
              </a:ext>
            </a:extLst>
          </p:cNvPr>
          <p:cNvSpPr txBox="1"/>
          <p:nvPr/>
        </p:nvSpPr>
        <p:spPr bwMode="auto">
          <a:xfrm>
            <a:off x="10626303" y="266692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F0C3FF1A-CFCA-4084-AB07-9B2FCF5C27B5}"/>
              </a:ext>
            </a:extLst>
          </p:cNvPr>
          <p:cNvSpPr txBox="1"/>
          <p:nvPr/>
        </p:nvSpPr>
        <p:spPr bwMode="auto">
          <a:xfrm>
            <a:off x="10726339" y="266792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B5E26908-8703-48BF-91CF-1ED2D0A84623}"/>
              </a:ext>
            </a:extLst>
          </p:cNvPr>
          <p:cNvSpPr txBox="1"/>
          <p:nvPr/>
        </p:nvSpPr>
        <p:spPr bwMode="auto">
          <a:xfrm>
            <a:off x="10755059" y="267167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62B6A849-0A32-4A22-9929-D8C4D2F740F1}"/>
              </a:ext>
            </a:extLst>
          </p:cNvPr>
          <p:cNvSpPr txBox="1"/>
          <p:nvPr/>
        </p:nvSpPr>
        <p:spPr bwMode="auto">
          <a:xfrm>
            <a:off x="10778709" y="266792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42BBF937-1E6B-4112-A876-4DC33487427F}"/>
              </a:ext>
            </a:extLst>
          </p:cNvPr>
          <p:cNvSpPr txBox="1"/>
          <p:nvPr/>
        </p:nvSpPr>
        <p:spPr bwMode="auto">
          <a:xfrm>
            <a:off x="10841545" y="266216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A2B7B1C0-7662-4B05-9417-F7AA282BF614}"/>
              </a:ext>
            </a:extLst>
          </p:cNvPr>
          <p:cNvSpPr txBox="1"/>
          <p:nvPr/>
        </p:nvSpPr>
        <p:spPr bwMode="auto">
          <a:xfrm>
            <a:off x="11227597" y="275916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587C8B48-60A0-4016-B5A3-434E68400E30}"/>
              </a:ext>
            </a:extLst>
          </p:cNvPr>
          <p:cNvSpPr txBox="1"/>
          <p:nvPr/>
        </p:nvSpPr>
        <p:spPr bwMode="auto">
          <a:xfrm>
            <a:off x="10863533" y="266740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66AC7249-F6FE-44EB-8A81-4C29EC05B720}"/>
              </a:ext>
            </a:extLst>
          </p:cNvPr>
          <p:cNvSpPr txBox="1"/>
          <p:nvPr/>
        </p:nvSpPr>
        <p:spPr bwMode="auto">
          <a:xfrm>
            <a:off x="10920369" y="266242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C6211C95-71C0-4275-8B67-D8D54CE6E449}"/>
              </a:ext>
            </a:extLst>
          </p:cNvPr>
          <p:cNvSpPr txBox="1"/>
          <p:nvPr/>
        </p:nvSpPr>
        <p:spPr bwMode="auto">
          <a:xfrm>
            <a:off x="10968091" y="266747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57FFB039-C2D6-4B6D-9482-C698DD87CECC}"/>
              </a:ext>
            </a:extLst>
          </p:cNvPr>
          <p:cNvSpPr txBox="1"/>
          <p:nvPr/>
        </p:nvSpPr>
        <p:spPr bwMode="auto">
          <a:xfrm>
            <a:off x="11130947" y="275331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E4D1354A-6016-49A8-91E4-059B1971EF79}"/>
              </a:ext>
            </a:extLst>
          </p:cNvPr>
          <p:cNvSpPr txBox="1"/>
          <p:nvPr/>
        </p:nvSpPr>
        <p:spPr bwMode="auto">
          <a:xfrm>
            <a:off x="11188543" y="275331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7E4BB376-46AC-4021-9A98-3FC6F6FD100D}"/>
              </a:ext>
            </a:extLst>
          </p:cNvPr>
          <p:cNvSpPr txBox="1"/>
          <p:nvPr/>
        </p:nvSpPr>
        <p:spPr bwMode="auto">
          <a:xfrm>
            <a:off x="11159270" y="275768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82F6BCB9-F2F6-4B61-9F77-61AA36F0EE42}"/>
              </a:ext>
            </a:extLst>
          </p:cNvPr>
          <p:cNvSpPr txBox="1"/>
          <p:nvPr/>
        </p:nvSpPr>
        <p:spPr bwMode="auto">
          <a:xfrm>
            <a:off x="11360470" y="276884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0EBE392D-9C53-4CEE-A680-4787B9786627}"/>
              </a:ext>
            </a:extLst>
          </p:cNvPr>
          <p:cNvSpPr txBox="1"/>
          <p:nvPr/>
        </p:nvSpPr>
        <p:spPr bwMode="auto">
          <a:xfrm>
            <a:off x="11261095" y="276424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05C60D-1906-4974-BC01-9A5C8E3E36FC}"/>
              </a:ext>
            </a:extLst>
          </p:cNvPr>
          <p:cNvSpPr txBox="1"/>
          <p:nvPr/>
        </p:nvSpPr>
        <p:spPr bwMode="auto">
          <a:xfrm>
            <a:off x="11344198" y="312862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E82F51-3978-4123-B065-F2E1295D15B0}"/>
              </a:ext>
            </a:extLst>
          </p:cNvPr>
          <p:cNvSpPr txBox="1"/>
          <p:nvPr/>
        </p:nvSpPr>
        <p:spPr bwMode="auto">
          <a:xfrm>
            <a:off x="11326051" y="312842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85EFB3-39A9-47E7-8C0F-9683B703F2B9}"/>
              </a:ext>
            </a:extLst>
          </p:cNvPr>
          <p:cNvSpPr txBox="1"/>
          <p:nvPr/>
        </p:nvSpPr>
        <p:spPr bwMode="auto">
          <a:xfrm>
            <a:off x="10738842" y="290103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C8269AF-1A31-42B6-90BE-AE4774DE605A}"/>
              </a:ext>
            </a:extLst>
          </p:cNvPr>
          <p:cNvSpPr txBox="1"/>
          <p:nvPr/>
        </p:nvSpPr>
        <p:spPr bwMode="auto">
          <a:xfrm>
            <a:off x="9200763" y="256177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B943D409-2E89-45FE-B4F5-6BC9A727C465}"/>
              </a:ext>
            </a:extLst>
          </p:cNvPr>
          <p:cNvSpPr txBox="1"/>
          <p:nvPr/>
        </p:nvSpPr>
        <p:spPr bwMode="auto">
          <a:xfrm>
            <a:off x="7963783" y="193585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010BF49D-6737-45D6-82D2-8B5B3EAFB016}"/>
              </a:ext>
            </a:extLst>
          </p:cNvPr>
          <p:cNvSpPr txBox="1"/>
          <p:nvPr/>
        </p:nvSpPr>
        <p:spPr bwMode="auto">
          <a:xfrm>
            <a:off x="7940457" y="193379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9D70BD55-0A44-4361-A9C1-2EBFB979F49A}"/>
              </a:ext>
            </a:extLst>
          </p:cNvPr>
          <p:cNvSpPr txBox="1"/>
          <p:nvPr/>
        </p:nvSpPr>
        <p:spPr bwMode="auto">
          <a:xfrm>
            <a:off x="9317695" y="2565869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48A41B1B-ED03-4340-B84A-0AC9199A6ACC}"/>
              </a:ext>
            </a:extLst>
          </p:cNvPr>
          <p:cNvSpPr txBox="1"/>
          <p:nvPr/>
        </p:nvSpPr>
        <p:spPr bwMode="auto">
          <a:xfrm>
            <a:off x="9613515" y="2612437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8F7A7B8D-D703-41D9-8762-A7D56B1BD0CE}"/>
              </a:ext>
            </a:extLst>
          </p:cNvPr>
          <p:cNvSpPr txBox="1"/>
          <p:nvPr/>
        </p:nvSpPr>
        <p:spPr bwMode="auto">
          <a:xfrm>
            <a:off x="9725783" y="2660809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D44589C9-0624-4807-99B5-700352F771FC}"/>
              </a:ext>
            </a:extLst>
          </p:cNvPr>
          <p:cNvSpPr txBox="1"/>
          <p:nvPr/>
        </p:nvSpPr>
        <p:spPr bwMode="auto">
          <a:xfrm>
            <a:off x="9887207" y="269870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3DD3D6C0-DC3B-4333-AD2D-A328D30BE83F}"/>
              </a:ext>
            </a:extLst>
          </p:cNvPr>
          <p:cNvSpPr txBox="1"/>
          <p:nvPr/>
        </p:nvSpPr>
        <p:spPr bwMode="auto">
          <a:xfrm>
            <a:off x="10297254" y="2825109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28B83F09-9AFD-4B18-AE41-E29676AD379D}"/>
              </a:ext>
            </a:extLst>
          </p:cNvPr>
          <p:cNvSpPr txBox="1"/>
          <p:nvPr/>
        </p:nvSpPr>
        <p:spPr bwMode="auto">
          <a:xfrm>
            <a:off x="10426313" y="2833496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338D74F2-C515-4B60-B448-D0FD062E2F5E}"/>
              </a:ext>
            </a:extLst>
          </p:cNvPr>
          <p:cNvSpPr txBox="1"/>
          <p:nvPr/>
        </p:nvSpPr>
        <p:spPr bwMode="auto">
          <a:xfrm>
            <a:off x="10481039" y="283322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70519ADB-F457-4FD6-89D2-E1D41F0C4A2D}"/>
              </a:ext>
            </a:extLst>
          </p:cNvPr>
          <p:cNvSpPr txBox="1"/>
          <p:nvPr/>
        </p:nvSpPr>
        <p:spPr bwMode="auto">
          <a:xfrm>
            <a:off x="10515335" y="283737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B1F1CE52-BCDD-4C32-8EF4-E39EB57299F5}"/>
              </a:ext>
            </a:extLst>
          </p:cNvPr>
          <p:cNvSpPr txBox="1"/>
          <p:nvPr/>
        </p:nvSpPr>
        <p:spPr bwMode="auto">
          <a:xfrm>
            <a:off x="10622401" y="283390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C9AEEA00-B9B2-4EEC-88B5-67BDD021F2FB}"/>
              </a:ext>
            </a:extLst>
          </p:cNvPr>
          <p:cNvSpPr txBox="1"/>
          <p:nvPr/>
        </p:nvSpPr>
        <p:spPr bwMode="auto">
          <a:xfrm>
            <a:off x="10641183" y="283384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8A81B8B5-F116-4768-8CAE-65DF27982B83}"/>
              </a:ext>
            </a:extLst>
          </p:cNvPr>
          <p:cNvSpPr txBox="1"/>
          <p:nvPr/>
        </p:nvSpPr>
        <p:spPr bwMode="auto">
          <a:xfrm>
            <a:off x="10891254" y="295815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0E4361A5-0175-415C-B3E1-F4F2BB2C2617}"/>
              </a:ext>
            </a:extLst>
          </p:cNvPr>
          <p:cNvSpPr txBox="1"/>
          <p:nvPr/>
        </p:nvSpPr>
        <p:spPr bwMode="auto">
          <a:xfrm>
            <a:off x="10784183" y="289836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E0990345-6727-4BEC-90D4-780BB384B2ED}"/>
              </a:ext>
            </a:extLst>
          </p:cNvPr>
          <p:cNvSpPr txBox="1"/>
          <p:nvPr/>
        </p:nvSpPr>
        <p:spPr bwMode="auto">
          <a:xfrm>
            <a:off x="10791326" y="289806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2A3BAA84-0DDC-432C-A85B-2ADFF4A90F2F}"/>
              </a:ext>
            </a:extLst>
          </p:cNvPr>
          <p:cNvSpPr txBox="1"/>
          <p:nvPr/>
        </p:nvSpPr>
        <p:spPr bwMode="auto">
          <a:xfrm>
            <a:off x="9769102" y="269827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3AADC36E-8973-4A71-BC20-E2946EAD27CA}"/>
              </a:ext>
            </a:extLst>
          </p:cNvPr>
          <p:cNvSpPr txBox="1"/>
          <p:nvPr/>
        </p:nvSpPr>
        <p:spPr bwMode="auto">
          <a:xfrm>
            <a:off x="11283030" y="276396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827024DE-6095-4BC8-A15F-408679C9B1FE}"/>
              </a:ext>
            </a:extLst>
          </p:cNvPr>
          <p:cNvSpPr txBox="1"/>
          <p:nvPr/>
        </p:nvSpPr>
        <p:spPr bwMode="auto">
          <a:xfrm>
            <a:off x="10937785" y="2662757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6813EB3D-829A-429A-A0E5-8C37FA10A6D0}"/>
              </a:ext>
            </a:extLst>
          </p:cNvPr>
          <p:cNvSpPr txBox="1"/>
          <p:nvPr/>
        </p:nvSpPr>
        <p:spPr bwMode="auto">
          <a:xfrm>
            <a:off x="10876445" y="266610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99289B89-9969-48AF-8A32-2760DBE57BA1}"/>
              </a:ext>
            </a:extLst>
          </p:cNvPr>
          <p:cNvSpPr txBox="1"/>
          <p:nvPr/>
        </p:nvSpPr>
        <p:spPr bwMode="auto">
          <a:xfrm>
            <a:off x="10890411" y="266605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44357FC1-D639-49F0-963A-D331867B2269}"/>
              </a:ext>
            </a:extLst>
          </p:cNvPr>
          <p:cNvSpPr txBox="1"/>
          <p:nvPr/>
        </p:nvSpPr>
        <p:spPr bwMode="auto">
          <a:xfrm>
            <a:off x="10789833" y="266831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E2049850-D208-4B9E-BEAF-C470BAA06F7B}"/>
              </a:ext>
            </a:extLst>
          </p:cNvPr>
          <p:cNvSpPr txBox="1"/>
          <p:nvPr/>
        </p:nvSpPr>
        <p:spPr bwMode="auto">
          <a:xfrm>
            <a:off x="10804623" y="266882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2B7C42E6-BFBB-49C6-A2A9-E18E7B84471D}"/>
              </a:ext>
            </a:extLst>
          </p:cNvPr>
          <p:cNvSpPr txBox="1"/>
          <p:nvPr/>
        </p:nvSpPr>
        <p:spPr bwMode="auto">
          <a:xfrm>
            <a:off x="10820533" y="266995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5E65C13B-19E2-46C8-B755-3FAB3A1A8735}"/>
              </a:ext>
            </a:extLst>
          </p:cNvPr>
          <p:cNvSpPr txBox="1"/>
          <p:nvPr/>
        </p:nvSpPr>
        <p:spPr bwMode="auto">
          <a:xfrm>
            <a:off x="10329210" y="2573249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41FF0A40-38EB-4D6C-A49B-F34CFE442847}"/>
              </a:ext>
            </a:extLst>
          </p:cNvPr>
          <p:cNvSpPr txBox="1"/>
          <p:nvPr/>
        </p:nvSpPr>
        <p:spPr bwMode="auto">
          <a:xfrm>
            <a:off x="10199995" y="2539849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49C658C3-EB8B-42DA-91DB-5CF7A07689D9}"/>
              </a:ext>
            </a:extLst>
          </p:cNvPr>
          <p:cNvSpPr txBox="1"/>
          <p:nvPr/>
        </p:nvSpPr>
        <p:spPr bwMode="auto">
          <a:xfrm>
            <a:off x="10156927" y="2545580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8A218751-6D16-440F-A38F-1697A6C6A3F7}"/>
              </a:ext>
            </a:extLst>
          </p:cNvPr>
          <p:cNvSpPr txBox="1"/>
          <p:nvPr/>
        </p:nvSpPr>
        <p:spPr bwMode="auto">
          <a:xfrm>
            <a:off x="10132179" y="254590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86" name="TextBox 285">
            <a:extLst>
              <a:ext uri="{FF2B5EF4-FFF2-40B4-BE49-F238E27FC236}">
                <a16:creationId xmlns:a16="http://schemas.microsoft.com/office/drawing/2014/main" id="{A1B7ADDA-554B-4879-9B02-70FF8887B939}"/>
              </a:ext>
            </a:extLst>
          </p:cNvPr>
          <p:cNvSpPr txBox="1"/>
          <p:nvPr/>
        </p:nvSpPr>
        <p:spPr bwMode="auto">
          <a:xfrm>
            <a:off x="9987535" y="2522677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D91ADFF-0CC7-4CEA-A9E2-55F0E6A6AB85}"/>
              </a:ext>
            </a:extLst>
          </p:cNvPr>
          <p:cNvSpPr txBox="1"/>
          <p:nvPr/>
        </p:nvSpPr>
        <p:spPr bwMode="auto">
          <a:xfrm>
            <a:off x="9968443" y="2510496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560164-75B7-430B-A8C0-AA59C2CC1602}"/>
              </a:ext>
            </a:extLst>
          </p:cNvPr>
          <p:cNvSpPr txBox="1"/>
          <p:nvPr/>
        </p:nvSpPr>
        <p:spPr bwMode="auto">
          <a:xfrm>
            <a:off x="9319783" y="2316785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3207E3C-C9D7-4244-82A3-387A410E1A54}"/>
              </a:ext>
            </a:extLst>
          </p:cNvPr>
          <p:cNvSpPr txBox="1"/>
          <p:nvPr/>
        </p:nvSpPr>
        <p:spPr bwMode="auto">
          <a:xfrm>
            <a:off x="9501435" y="234513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F024A5-D76C-4E00-BC63-C4F0A57907B4}"/>
              </a:ext>
            </a:extLst>
          </p:cNvPr>
          <p:cNvSpPr txBox="1"/>
          <p:nvPr/>
        </p:nvSpPr>
        <p:spPr bwMode="auto">
          <a:xfrm>
            <a:off x="9634943" y="2377253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310E2AF-49F3-4A97-8397-E066C7F7331F}"/>
              </a:ext>
            </a:extLst>
          </p:cNvPr>
          <p:cNvSpPr txBox="1"/>
          <p:nvPr/>
        </p:nvSpPr>
        <p:spPr bwMode="auto">
          <a:xfrm>
            <a:off x="9596241" y="238037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B0E79D9-4503-42AB-B41D-6CF470460661}"/>
              </a:ext>
            </a:extLst>
          </p:cNvPr>
          <p:cNvSpPr txBox="1"/>
          <p:nvPr/>
        </p:nvSpPr>
        <p:spPr bwMode="auto">
          <a:xfrm>
            <a:off x="9799375" y="2470118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1B96577-323F-4CCC-85E8-1399D7D91C30}"/>
              </a:ext>
            </a:extLst>
          </p:cNvPr>
          <p:cNvSpPr txBox="1"/>
          <p:nvPr/>
        </p:nvSpPr>
        <p:spPr bwMode="auto">
          <a:xfrm>
            <a:off x="8765483" y="2152165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9AA02EC-AB2B-4BE7-8792-337C6F18424B}"/>
              </a:ext>
            </a:extLst>
          </p:cNvPr>
          <p:cNvSpPr txBox="1"/>
          <p:nvPr/>
        </p:nvSpPr>
        <p:spPr bwMode="auto">
          <a:xfrm>
            <a:off x="8487078" y="209779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50DB07D-37BC-462A-BAC6-17F162F376B2}"/>
              </a:ext>
            </a:extLst>
          </p:cNvPr>
          <p:cNvSpPr txBox="1"/>
          <p:nvPr/>
        </p:nvSpPr>
        <p:spPr bwMode="auto">
          <a:xfrm>
            <a:off x="8394183" y="206168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5C9B2D3-96FB-4512-A9EC-083AF54E2F06}"/>
              </a:ext>
            </a:extLst>
          </p:cNvPr>
          <p:cNvSpPr txBox="1"/>
          <p:nvPr/>
        </p:nvSpPr>
        <p:spPr bwMode="auto">
          <a:xfrm>
            <a:off x="8420579" y="206168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92E1114-624D-4D4D-A819-2AF76446F029}"/>
              </a:ext>
            </a:extLst>
          </p:cNvPr>
          <p:cNvSpPr txBox="1"/>
          <p:nvPr/>
        </p:nvSpPr>
        <p:spPr bwMode="auto">
          <a:xfrm>
            <a:off x="8330187" y="2012273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04F6E61-901C-4589-B828-220B032DDBDE}"/>
              </a:ext>
            </a:extLst>
          </p:cNvPr>
          <p:cNvSpPr txBox="1"/>
          <p:nvPr/>
        </p:nvSpPr>
        <p:spPr bwMode="auto">
          <a:xfrm>
            <a:off x="7708654" y="1784285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7CEE616-4E88-4C40-988B-B9EE6ADB0918}"/>
              </a:ext>
            </a:extLst>
          </p:cNvPr>
          <p:cNvSpPr txBox="1"/>
          <p:nvPr/>
        </p:nvSpPr>
        <p:spPr bwMode="auto">
          <a:xfrm>
            <a:off x="7618891" y="171742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5766B92-D6CE-4A90-8A99-DC30D33166B2}"/>
              </a:ext>
            </a:extLst>
          </p:cNvPr>
          <p:cNvSpPr txBox="1"/>
          <p:nvPr/>
        </p:nvSpPr>
        <p:spPr bwMode="auto">
          <a:xfrm>
            <a:off x="7638927" y="1732081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015873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9349100-2015-4154-9926-69184EBC385F}"/>
              </a:ext>
            </a:extLst>
          </p:cNvPr>
          <p:cNvSpPr txBox="1"/>
          <p:nvPr/>
        </p:nvSpPr>
        <p:spPr bwMode="auto">
          <a:xfrm>
            <a:off x="8356451" y="2152165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3A3ADC5-071C-49B3-B46D-BFDC421426D8}"/>
              </a:ext>
            </a:extLst>
          </p:cNvPr>
          <p:cNvSpPr txBox="1"/>
          <p:nvPr/>
        </p:nvSpPr>
        <p:spPr bwMode="auto">
          <a:xfrm>
            <a:off x="8345773" y="2145152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7B7FB8C9-26A9-4585-BBA3-09F686F64E05}"/>
              </a:ext>
            </a:extLst>
          </p:cNvPr>
          <p:cNvSpPr txBox="1"/>
          <p:nvPr/>
        </p:nvSpPr>
        <p:spPr bwMode="auto">
          <a:xfrm>
            <a:off x="8562853" y="2264604"/>
            <a:ext cx="260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ct val="50000"/>
              </a:spcBef>
              <a:defRPr/>
            </a:pPr>
            <a:r>
              <a:rPr lang="en-US" sz="1400" dirty="0">
                <a:solidFill>
                  <a:srgbClr val="E1471D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3954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</a:t>
            </a:r>
            <a:r>
              <a:rPr lang="en-US" dirty="0" err="1"/>
              <a:t>obinutuzumab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Frontline FL</a:t>
            </a:r>
          </a:p>
          <a:p>
            <a:pPr lvl="1"/>
            <a:r>
              <a:rPr lang="en-US" dirty="0"/>
              <a:t>Patients &lt; 60 years of age (GALLIUM)</a:t>
            </a:r>
          </a:p>
          <a:p>
            <a:pPr lvl="1"/>
            <a:r>
              <a:rPr lang="en-US" dirty="0"/>
              <a:t>Short duration infusion (90 minute cycle 2 and beyond, GAZELLE)</a:t>
            </a:r>
          </a:p>
          <a:p>
            <a:r>
              <a:rPr lang="en-US" dirty="0"/>
              <a:t>Relapsed/Refractory FL</a:t>
            </a:r>
          </a:p>
          <a:p>
            <a:pPr lvl="1"/>
            <a:r>
              <a:rPr lang="en-US" dirty="0"/>
              <a:t>Rituximab refractory </a:t>
            </a:r>
          </a:p>
          <a:p>
            <a:pPr lvl="1"/>
            <a:r>
              <a:rPr lang="en-US" dirty="0"/>
              <a:t>Combination with </a:t>
            </a:r>
            <a:r>
              <a:rPr lang="en-US" dirty="0" err="1"/>
              <a:t>bendamustine</a:t>
            </a:r>
            <a:r>
              <a:rPr lang="en-US" dirty="0"/>
              <a:t> (GADOLIN)</a:t>
            </a:r>
          </a:p>
          <a:p>
            <a:pPr lvl="1"/>
            <a:r>
              <a:rPr lang="en-US" dirty="0"/>
              <a:t>Combination with </a:t>
            </a:r>
            <a:r>
              <a:rPr lang="en-US" dirty="0" err="1"/>
              <a:t>lenalidomide</a:t>
            </a:r>
            <a:r>
              <a:rPr lang="en-US" dirty="0"/>
              <a:t> (GALEN)</a:t>
            </a:r>
          </a:p>
          <a:p>
            <a:pPr lvl="1"/>
            <a:r>
              <a:rPr lang="en-US" dirty="0"/>
              <a:t>POD24 (SWOG 1608)</a:t>
            </a:r>
          </a:p>
        </p:txBody>
      </p:sp>
    </p:spTree>
    <p:extLst>
      <p:ext uri="{BB962C8B-B14F-4D97-AF65-F5344CB8AC3E}">
        <p14:creationId xmlns:p14="http://schemas.microsoft.com/office/powerpoint/2010/main" val="3747288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0752E-549E-47DC-8EE0-B51D81698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PI3K Inhibitors Approved for R/R FL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599791-803E-4EA2-A9A4-0730F15DDD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400" y="5938242"/>
            <a:ext cx="7823200" cy="847718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a. Gopal AK, et al. </a:t>
            </a:r>
            <a:r>
              <a:rPr lang="en-US" sz="1200" i="1" dirty="0"/>
              <a:t>N </a:t>
            </a:r>
            <a:r>
              <a:rPr lang="en-US" sz="1200" i="1" dirty="0" err="1"/>
              <a:t>Engl</a:t>
            </a:r>
            <a:r>
              <a:rPr lang="en-US" sz="1200" i="1" dirty="0"/>
              <a:t> J Med</a:t>
            </a:r>
            <a:r>
              <a:rPr lang="en-US" sz="1200" dirty="0"/>
              <a:t>. 2014;370:1008-1018; b. </a:t>
            </a:r>
            <a:r>
              <a:rPr lang="en-US" sz="1200" dirty="0" err="1"/>
              <a:t>Dreyling</a:t>
            </a:r>
            <a:r>
              <a:rPr lang="en-US" sz="1200" dirty="0"/>
              <a:t> M, et al. </a:t>
            </a:r>
            <a:r>
              <a:rPr lang="en-US" sz="1200" i="1" dirty="0"/>
              <a:t>Am J </a:t>
            </a:r>
            <a:r>
              <a:rPr lang="en-US" sz="1200" i="1" dirty="0" err="1"/>
              <a:t>Hematol</a:t>
            </a:r>
            <a:r>
              <a:rPr lang="en-US" sz="1200" dirty="0"/>
              <a:t>. 2020;95:362-371; c. Flinn IW, et al. </a:t>
            </a:r>
            <a:r>
              <a:rPr lang="en-US" sz="1200" i="1" dirty="0"/>
              <a:t>J Clin Oncol</a:t>
            </a:r>
            <a:r>
              <a:rPr lang="en-US" sz="1200" dirty="0"/>
              <a:t>. 2019;37:912-922; d. ZYDELIG® (</a:t>
            </a:r>
            <a:r>
              <a:rPr lang="en-US" sz="1200" dirty="0" err="1"/>
              <a:t>idelalisib</a:t>
            </a:r>
            <a:r>
              <a:rPr lang="en-US" sz="1200" dirty="0"/>
              <a:t>) [PI]. 2020;  e. </a:t>
            </a:r>
            <a:r>
              <a:rPr lang="en-US" sz="1200" dirty="0" err="1"/>
              <a:t>Dreyling</a:t>
            </a:r>
            <a:r>
              <a:rPr lang="en-US" sz="1200" dirty="0"/>
              <a:t> M, et al. </a:t>
            </a:r>
            <a:r>
              <a:rPr lang="en-US" sz="1200" i="1" dirty="0"/>
              <a:t>J Clin Oncol</a:t>
            </a:r>
            <a:r>
              <a:rPr lang="en-US" sz="1200" dirty="0"/>
              <a:t>. 2017;35:3898-3905; f. COPIKTRA® (duvelisib) [PI]. 2019. g. Fowler et. al. </a:t>
            </a:r>
            <a:r>
              <a:rPr lang="en-US" sz="1200" i="1" dirty="0"/>
              <a:t>J Clin Oncol</a:t>
            </a:r>
            <a:r>
              <a:rPr lang="en-US" sz="1200" dirty="0"/>
              <a:t>. 2021;39:1609-1618.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C74F8A6-1E4B-4644-B936-CD50AFB15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337815"/>
              </p:ext>
            </p:extLst>
          </p:nvPr>
        </p:nvGraphicFramePr>
        <p:xfrm>
          <a:off x="587694" y="956111"/>
          <a:ext cx="11016613" cy="4820479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445751">
                  <a:extLst>
                    <a:ext uri="{9D8B030D-6E8A-4147-A177-3AD203B41FA5}">
                      <a16:colId xmlns:a16="http://schemas.microsoft.com/office/drawing/2014/main" val="3988143771"/>
                    </a:ext>
                  </a:extLst>
                </a:gridCol>
                <a:gridCol w="2233755">
                  <a:extLst>
                    <a:ext uri="{9D8B030D-6E8A-4147-A177-3AD203B41FA5}">
                      <a16:colId xmlns:a16="http://schemas.microsoft.com/office/drawing/2014/main" val="738248563"/>
                    </a:ext>
                  </a:extLst>
                </a:gridCol>
                <a:gridCol w="2484120">
                  <a:extLst>
                    <a:ext uri="{9D8B030D-6E8A-4147-A177-3AD203B41FA5}">
                      <a16:colId xmlns:a16="http://schemas.microsoft.com/office/drawing/2014/main" val="2890985524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2788249056"/>
                    </a:ext>
                  </a:extLst>
                </a:gridCol>
                <a:gridCol w="2445067">
                  <a:extLst>
                    <a:ext uri="{9D8B030D-6E8A-4147-A177-3AD203B41FA5}">
                      <a16:colId xmlns:a16="http://schemas.microsoft.com/office/drawing/2014/main" val="3122907256"/>
                    </a:ext>
                  </a:extLst>
                </a:gridCol>
              </a:tblGrid>
              <a:tr h="533267"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14467E"/>
                          </a:solidFill>
                        </a:rPr>
                        <a:t>Idelalisib</a:t>
                      </a:r>
                      <a:r>
                        <a:rPr lang="en-US" sz="1600" baseline="30000" dirty="0">
                          <a:solidFill>
                            <a:srgbClr val="14467E"/>
                          </a:solidFill>
                        </a:rPr>
                        <a:t>[a]</a:t>
                      </a:r>
                      <a:endParaRPr lang="en-US" sz="1600" dirty="0">
                        <a:solidFill>
                          <a:srgbClr val="14467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>
                          <a:solidFill>
                            <a:srgbClr val="14467E"/>
                          </a:solidFill>
                        </a:rPr>
                        <a:t>Copanlisib</a:t>
                      </a:r>
                      <a:r>
                        <a:rPr lang="en-US" sz="1600" baseline="30000" dirty="0">
                          <a:solidFill>
                            <a:srgbClr val="14467E"/>
                          </a:solidFill>
                        </a:rPr>
                        <a:t>[b]</a:t>
                      </a:r>
                      <a:endParaRPr lang="en-US" sz="1600" dirty="0">
                        <a:solidFill>
                          <a:srgbClr val="14467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14467E"/>
                          </a:solidFill>
                        </a:rPr>
                        <a:t>Duvelisib</a:t>
                      </a:r>
                      <a:r>
                        <a:rPr lang="en-US" sz="1600" baseline="30000" dirty="0">
                          <a:solidFill>
                            <a:srgbClr val="14467E"/>
                          </a:solidFill>
                        </a:rPr>
                        <a:t>[c]</a:t>
                      </a:r>
                      <a:endParaRPr lang="en-US" sz="1600" dirty="0">
                        <a:solidFill>
                          <a:srgbClr val="14467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14467E"/>
                          </a:solidFill>
                        </a:rPr>
                        <a:t>Umbralisib</a:t>
                      </a:r>
                      <a:r>
                        <a:rPr lang="en-US" sz="1600" baseline="30000" dirty="0">
                          <a:solidFill>
                            <a:srgbClr val="14467E"/>
                          </a:solidFill>
                        </a:rPr>
                        <a:t>[g]</a:t>
                      </a:r>
                      <a:endParaRPr lang="en-US" sz="1600" dirty="0">
                        <a:solidFill>
                          <a:srgbClr val="14467E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3637235"/>
                  </a:ext>
                </a:extLst>
              </a:tr>
              <a:tr h="594163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Isoform targeted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/>
                        <a:t>δ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/>
                        <a:t>α</a:t>
                      </a:r>
                      <a:r>
                        <a:rPr lang="en-US" sz="1600" dirty="0"/>
                        <a:t>, </a:t>
                      </a:r>
                      <a:r>
                        <a:rPr lang="el-GR" sz="1600" dirty="0"/>
                        <a:t>δ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/>
                        <a:t>δ</a:t>
                      </a:r>
                      <a:r>
                        <a:rPr lang="en-US" sz="1600" dirty="0"/>
                        <a:t>,</a:t>
                      </a:r>
                      <a:r>
                        <a:rPr lang="el-GR" sz="1600" dirty="0"/>
                        <a:t>γ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δ,CK1</a:t>
                      </a:r>
                      <a:r>
                        <a:rPr lang="el-GR" sz="1600" dirty="0"/>
                        <a:t>ε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0870265"/>
                  </a:ext>
                </a:extLst>
              </a:tr>
              <a:tr h="62164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ORR in FL patients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42%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45%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1736819"/>
                  </a:ext>
                </a:extLst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/>
                        <a:t>mPFS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12.5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9.5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10.6 months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6264115"/>
                  </a:ext>
                </a:extLst>
              </a:tr>
              <a:tr h="575599"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/>
                        <a:t>mOS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20.3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42.6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28.9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6803174"/>
                  </a:ext>
                </a:extLst>
              </a:tr>
              <a:tr h="1897179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Serious AEs of interest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Black box warnings</a:t>
                      </a:r>
                      <a:r>
                        <a:rPr lang="en-US" sz="1600" baseline="30000" dirty="0"/>
                        <a:t>[d]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Hepatotoxicity</a:t>
                      </a:r>
                    </a:p>
                    <a:p>
                      <a:pPr algn="ctr"/>
                      <a:r>
                        <a:rPr lang="en-US" sz="1600" dirty="0"/>
                        <a:t>Diarrhea/colitis</a:t>
                      </a:r>
                    </a:p>
                    <a:p>
                      <a:pPr algn="ctr"/>
                      <a:r>
                        <a:rPr lang="en-US" sz="1600" dirty="0"/>
                        <a:t>Pneumonitis</a:t>
                      </a:r>
                    </a:p>
                    <a:p>
                      <a:pPr algn="ctr"/>
                      <a:r>
                        <a:rPr lang="en-US" sz="1600" dirty="0"/>
                        <a:t>Infection</a:t>
                      </a:r>
                    </a:p>
                    <a:p>
                      <a:pPr algn="ctr"/>
                      <a:r>
                        <a:rPr lang="en-US" sz="1600" dirty="0"/>
                        <a:t>Intestinal perforation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Most common </a:t>
                      </a:r>
                    </a:p>
                    <a:p>
                      <a:pPr algn="ctr"/>
                      <a:r>
                        <a:rPr lang="en-US" sz="1600" dirty="0"/>
                        <a:t>grade 3/4 AEs</a:t>
                      </a:r>
                      <a:r>
                        <a:rPr lang="en-US" sz="1600" baseline="30000" dirty="0"/>
                        <a:t>[e]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Hyperglycemia</a:t>
                      </a:r>
                    </a:p>
                    <a:p>
                      <a:pPr algn="ctr"/>
                      <a:r>
                        <a:rPr lang="en-US" sz="1600" dirty="0"/>
                        <a:t>Hypertension</a:t>
                      </a:r>
                    </a:p>
                    <a:p>
                      <a:pPr algn="ctr"/>
                      <a:r>
                        <a:rPr lang="en-US" sz="1600" dirty="0"/>
                        <a:t>Neutropenia</a:t>
                      </a:r>
                    </a:p>
                    <a:p>
                      <a:pPr algn="ctr"/>
                      <a:r>
                        <a:rPr lang="en-US" sz="1600" dirty="0"/>
                        <a:t>Pneumonia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Black box warnings</a:t>
                      </a:r>
                      <a:r>
                        <a:rPr lang="en-US" sz="1600" baseline="30000" dirty="0"/>
                        <a:t>[f]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Diarrhea/colitis</a:t>
                      </a:r>
                    </a:p>
                    <a:p>
                      <a:pPr algn="ctr"/>
                      <a:r>
                        <a:rPr lang="en-US" sz="1600" dirty="0"/>
                        <a:t>Infection</a:t>
                      </a:r>
                    </a:p>
                    <a:p>
                      <a:pPr algn="ctr"/>
                      <a:r>
                        <a:rPr lang="en-US" sz="1600" dirty="0"/>
                        <a:t>Pneumonitis</a:t>
                      </a:r>
                    </a:p>
                    <a:p>
                      <a:pPr algn="ctr"/>
                      <a:r>
                        <a:rPr lang="en-US" sz="1600" dirty="0"/>
                        <a:t>Skin reaction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Most common grade 3/4 AEs </a:t>
                      </a:r>
                      <a:r>
                        <a:rPr lang="en-US" sz="1600" baseline="30000" dirty="0"/>
                        <a:t>[g]</a:t>
                      </a:r>
                    </a:p>
                    <a:p>
                      <a:pPr algn="ctr"/>
                      <a:r>
                        <a:rPr lang="en-US" sz="1600" baseline="0" dirty="0"/>
                        <a:t>Neutropenia</a:t>
                      </a:r>
                    </a:p>
                    <a:p>
                      <a:pPr algn="ctr"/>
                      <a:r>
                        <a:rPr lang="en-US" sz="1600" baseline="0" dirty="0"/>
                        <a:t>Diarrhea</a:t>
                      </a:r>
                    </a:p>
                    <a:p>
                      <a:pPr algn="ctr"/>
                      <a:r>
                        <a:rPr lang="en-US" sz="1600" baseline="0" dirty="0"/>
                        <a:t>ALT/AST elevation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5267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000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85D60B-43E8-44B5-9D40-806C452940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97" t="16794" b="12016"/>
          <a:stretch/>
        </p:blipFill>
        <p:spPr>
          <a:xfrm>
            <a:off x="457200" y="1290477"/>
            <a:ext cx="11599341" cy="492422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03B4122-8C45-425E-96AA-382A3F2A8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9" y="266225"/>
            <a:ext cx="10752667" cy="828675"/>
          </a:xfrm>
        </p:spPr>
        <p:txBody>
          <a:bodyPr>
            <a:normAutofit fontScale="90000"/>
          </a:bodyPr>
          <a:lstStyle/>
          <a:p>
            <a:r>
              <a:rPr lang="en-US" dirty="0"/>
              <a:t>CHRONOS-3: </a:t>
            </a:r>
            <a:r>
              <a:rPr lang="en-US" dirty="0" err="1"/>
              <a:t>Copanlisib</a:t>
            </a:r>
            <a:r>
              <a:rPr lang="en-US" dirty="0"/>
              <a:t> + Rituximab Results in Superior PFS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DCF874-897D-4842-85D4-81163EAAE9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" y="6446670"/>
            <a:ext cx="12191999" cy="278332"/>
          </a:xfrm>
        </p:spPr>
        <p:txBody>
          <a:bodyPr/>
          <a:lstStyle/>
          <a:p>
            <a:r>
              <a:rPr lang="en-US" dirty="0" err="1"/>
              <a:t>Zinzani</a:t>
            </a:r>
            <a:r>
              <a:rPr lang="en-US" dirty="0"/>
              <a:t> PL. et al. EHA 2021, abstract S211.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0179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Parsaclisib</a:t>
            </a:r>
            <a:r>
              <a:rPr lang="en-US" dirty="0"/>
              <a:t> in R/R FL: CITADEL-203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" y="6513353"/>
            <a:ext cx="12191999" cy="278332"/>
          </a:xfrm>
        </p:spPr>
        <p:txBody>
          <a:bodyPr/>
          <a:lstStyle/>
          <a:p>
            <a:r>
              <a:rPr lang="en-US" dirty="0" err="1"/>
              <a:t>Vanhaesebroeck</a:t>
            </a:r>
            <a:r>
              <a:rPr lang="en-US" dirty="0"/>
              <a:t> et al. Nature Reviews 10/2021						Lynch et al. ASH 2021 abstract 813 12/13/21 5pm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0" y="2921000"/>
            <a:ext cx="9004300" cy="330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698" y="785770"/>
            <a:ext cx="9439452" cy="543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46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439876F-29EC-6047-B11E-AB0ECE2FD229}"/>
              </a:ext>
            </a:extLst>
          </p:cNvPr>
          <p:cNvSpPr txBox="1"/>
          <p:nvPr/>
        </p:nvSpPr>
        <p:spPr>
          <a:xfrm>
            <a:off x="713229" y="2455724"/>
            <a:ext cx="2615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Sunil Gandhi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Lecanto, Florida</a:t>
            </a:r>
          </a:p>
        </p:txBody>
      </p:sp>
      <p:pic>
        <p:nvPicPr>
          <p:cNvPr id="9" name="Picture 8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29BC0A1E-1F5A-F945-84DA-484CD71C0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96" y="980728"/>
            <a:ext cx="2468880" cy="13887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422551-5208-6948-9B96-505AF2A8FA1A}"/>
              </a:ext>
            </a:extLst>
          </p:cNvPr>
          <p:cNvSpPr txBox="1"/>
          <p:nvPr/>
        </p:nvSpPr>
        <p:spPr>
          <a:xfrm>
            <a:off x="3359696" y="1439426"/>
            <a:ext cx="8712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54-year-old man with Grade II follicular lymphoma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Calibri" panose="020F0502020204030204" pitchFamily="34" charset="0"/>
              <a:ea typeface="MS PGothic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B848FE-559E-B84A-B1D0-E9C5918D1C15}"/>
              </a:ext>
            </a:extLst>
          </p:cNvPr>
          <p:cNvSpPr txBox="1"/>
          <p:nvPr/>
        </p:nvSpPr>
        <p:spPr>
          <a:xfrm>
            <a:off x="551384" y="5169819"/>
            <a:ext cx="2913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Erik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Rupard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West Reading, Pennsylvania</a:t>
            </a:r>
          </a:p>
        </p:txBody>
      </p:sp>
      <p:pic>
        <p:nvPicPr>
          <p:cNvPr id="12" name="Picture 11" descr="A person wearing glasses and a tie&#10;&#10;Description automatically generated with medium confidence">
            <a:extLst>
              <a:ext uri="{FF2B5EF4-FFF2-40B4-BE49-F238E27FC236}">
                <a16:creationId xmlns:a16="http://schemas.microsoft.com/office/drawing/2014/main" id="{D6039F4C-E084-8B45-BA3F-C236A0FDA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96" y="3694822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F2758A-5002-7749-AC27-4092B52C6C40}"/>
              </a:ext>
            </a:extLst>
          </p:cNvPr>
          <p:cNvSpPr txBox="1"/>
          <p:nvPr/>
        </p:nvSpPr>
        <p:spPr>
          <a:xfrm>
            <a:off x="3384942" y="3881362"/>
            <a:ext cx="79070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74-year-old woman with low-grade follicular lymphoma</a:t>
            </a:r>
          </a:p>
        </p:txBody>
      </p:sp>
    </p:spTree>
    <p:extLst>
      <p:ext uri="{BB962C8B-B14F-4D97-AF65-F5344CB8AC3E}">
        <p14:creationId xmlns:p14="http://schemas.microsoft.com/office/powerpoint/2010/main" val="2628436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7775380-49B0-42C5-AEF8-6F1245647A42}"/>
              </a:ext>
            </a:extLst>
          </p:cNvPr>
          <p:cNvSpPr/>
          <p:nvPr/>
        </p:nvSpPr>
        <p:spPr bwMode="auto">
          <a:xfrm>
            <a:off x="6603870" y="1919635"/>
            <a:ext cx="4624945" cy="437912"/>
          </a:xfrm>
          <a:prstGeom prst="rect">
            <a:avLst/>
          </a:prstGeom>
          <a:gradFill>
            <a:gsLst>
              <a:gs pos="0">
                <a:schemeClr val="tx1">
                  <a:lumMod val="95000"/>
                </a:schemeClr>
              </a:gs>
              <a:gs pos="52000">
                <a:schemeClr val="tx1">
                  <a:lumMod val="65000"/>
                </a:schemeClr>
              </a:gs>
              <a:gs pos="100000">
                <a:schemeClr val="tx1">
                  <a:lumMod val="95000"/>
                </a:schemeClr>
              </a:gs>
            </a:gsLst>
            <a:lin ang="0" scaled="1"/>
          </a:gra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algn="ctr" defTabSz="914354"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defRPr/>
            </a:pPr>
            <a:endParaRPr lang="en-US" sz="1800" dirty="0">
              <a:solidFill>
                <a:srgbClr val="FFFFFF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3AEBFD-8AE6-45F0-8E01-035C628636B1}"/>
              </a:ext>
            </a:extLst>
          </p:cNvPr>
          <p:cNvGrpSpPr/>
          <p:nvPr/>
        </p:nvGrpSpPr>
        <p:grpSpPr>
          <a:xfrm>
            <a:off x="7223117" y="2640293"/>
            <a:ext cx="3017992" cy="1827888"/>
            <a:chOff x="5172898" y="2493536"/>
            <a:chExt cx="3017992" cy="182788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3910A4F-3AC3-46E7-8394-76EBFF5F7F93}"/>
                </a:ext>
              </a:extLst>
            </p:cNvPr>
            <p:cNvGrpSpPr/>
            <p:nvPr/>
          </p:nvGrpSpPr>
          <p:grpSpPr>
            <a:xfrm>
              <a:off x="5172898" y="2493536"/>
              <a:ext cx="3017992" cy="1827888"/>
              <a:chOff x="7499753" y="2493536"/>
              <a:chExt cx="3017992" cy="1827888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79D47F7D-2733-4CF2-974B-7647ED375321}"/>
                  </a:ext>
                </a:extLst>
              </p:cNvPr>
              <p:cNvSpPr/>
              <p:nvPr/>
            </p:nvSpPr>
            <p:spPr bwMode="auto">
              <a:xfrm>
                <a:off x="7499753" y="2493536"/>
                <a:ext cx="3017992" cy="18278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2">
                      <a:lumMod val="90000"/>
                      <a:shade val="30000"/>
                      <a:satMod val="115000"/>
                    </a:schemeClr>
                  </a:gs>
                  <a:gs pos="50000">
                    <a:schemeClr val="tx2">
                      <a:lumMod val="90000"/>
                    </a:schemeClr>
                  </a:gs>
                  <a:gs pos="100000">
                    <a:schemeClr val="tx1">
                      <a:lumMod val="95000"/>
                    </a:schemeClr>
                  </a:gs>
                </a:gsLst>
                <a:lin ang="0" scaled="1"/>
                <a:tileRect/>
              </a:gradFill>
              <a:ln w="0">
                <a:solidFill>
                  <a:schemeClr val="tx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914354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800" dirty="0">
                  <a:solidFill>
                    <a:srgbClr val="FFFFFF"/>
                  </a:solidFill>
                  <a:latin typeface="Calibri" panose="020F050202020403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639A0A10-55CE-476D-BCA4-A35FD8BC6C38}"/>
                  </a:ext>
                </a:extLst>
              </p:cNvPr>
              <p:cNvSpPr/>
              <p:nvPr/>
            </p:nvSpPr>
            <p:spPr bwMode="auto">
              <a:xfrm>
                <a:off x="7823182" y="2690644"/>
                <a:ext cx="2539985" cy="14335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2">
                      <a:lumMod val="90000"/>
                    </a:schemeClr>
                  </a:gs>
                  <a:gs pos="50000">
                    <a:schemeClr val="tx1">
                      <a:lumMod val="85000"/>
                    </a:schemeClr>
                  </a:gs>
                  <a:gs pos="100000">
                    <a:schemeClr val="tx1">
                      <a:lumMod val="95000"/>
                    </a:schemeClr>
                  </a:gs>
                </a:gsLst>
                <a:lin ang="0" scaled="1"/>
                <a:tileRect/>
              </a:gradFill>
              <a:ln w="0">
                <a:solidFill>
                  <a:schemeClr val="tx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914354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800" dirty="0">
                  <a:solidFill>
                    <a:srgbClr val="FFFFFF"/>
                  </a:solidFill>
                  <a:latin typeface="Calibri" panose="020F050202020403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D6169FD4-8F2D-4BC5-9132-3543E9F803BE}"/>
                </a:ext>
              </a:extLst>
            </p:cNvPr>
            <p:cNvSpPr/>
            <p:nvPr/>
          </p:nvSpPr>
          <p:spPr bwMode="auto">
            <a:xfrm>
              <a:off x="5590343" y="2751503"/>
              <a:ext cx="2085690" cy="129899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5000"/>
                  </a:schemeClr>
                </a:gs>
                <a:gs pos="96262">
                  <a:schemeClr val="tx1"/>
                </a:gs>
                <a:gs pos="0">
                  <a:schemeClr val="tx1">
                    <a:lumMod val="85000"/>
                  </a:schemeClr>
                </a:gs>
              </a:gsLst>
              <a:lin ang="0" scaled="1"/>
              <a:tileRect/>
            </a:gradFill>
            <a:ln w="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9E6893-FFCD-4B24-8113-D4397E75C46B}"/>
              </a:ext>
            </a:extLst>
          </p:cNvPr>
          <p:cNvGrpSpPr/>
          <p:nvPr/>
        </p:nvGrpSpPr>
        <p:grpSpPr>
          <a:xfrm>
            <a:off x="7525679" y="4746466"/>
            <a:ext cx="1003127" cy="847031"/>
            <a:chOff x="10268733" y="4775761"/>
            <a:chExt cx="1003126" cy="847030"/>
          </a:xfrm>
          <a:solidFill>
            <a:schemeClr val="accent5"/>
          </a:solidFill>
        </p:grpSpPr>
        <p:sp>
          <p:nvSpPr>
            <p:cNvPr id="263" name="Cloud 262">
              <a:extLst>
                <a:ext uri="{FF2B5EF4-FFF2-40B4-BE49-F238E27FC236}">
                  <a16:creationId xmlns:a16="http://schemas.microsoft.com/office/drawing/2014/main" id="{1E40EFAF-CE2A-4E5C-881C-37F65CDBD3AF}"/>
                </a:ext>
              </a:extLst>
            </p:cNvPr>
            <p:cNvSpPr/>
            <p:nvPr/>
          </p:nvSpPr>
          <p:spPr bwMode="auto">
            <a:xfrm rot="821922">
              <a:off x="10451043" y="4969171"/>
              <a:ext cx="653620" cy="653620"/>
            </a:xfrm>
            <a:prstGeom prst="cloud">
              <a:avLst/>
            </a:prstGeom>
            <a:solidFill>
              <a:srgbClr val="FFFF00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8" name="Cloud 17">
              <a:extLst>
                <a:ext uri="{FF2B5EF4-FFF2-40B4-BE49-F238E27FC236}">
                  <a16:creationId xmlns:a16="http://schemas.microsoft.com/office/drawing/2014/main" id="{2CE11EB4-22F4-4827-A7C3-A1BAE560BD8B}"/>
                </a:ext>
              </a:extLst>
            </p:cNvPr>
            <p:cNvSpPr/>
            <p:nvPr/>
          </p:nvSpPr>
          <p:spPr bwMode="auto">
            <a:xfrm>
              <a:off x="10510664" y="4775761"/>
              <a:ext cx="397048" cy="397048"/>
            </a:xfrm>
            <a:prstGeom prst="cloud">
              <a:avLst/>
            </a:prstGeom>
            <a:solidFill>
              <a:srgbClr val="FFFF00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60" name="Cloud 259">
              <a:extLst>
                <a:ext uri="{FF2B5EF4-FFF2-40B4-BE49-F238E27FC236}">
                  <a16:creationId xmlns:a16="http://schemas.microsoft.com/office/drawing/2014/main" id="{4856D639-B0E3-4A39-9934-8B24226F0046}"/>
                </a:ext>
              </a:extLst>
            </p:cNvPr>
            <p:cNvSpPr/>
            <p:nvPr/>
          </p:nvSpPr>
          <p:spPr bwMode="auto">
            <a:xfrm rot="1891799">
              <a:off x="10728599" y="4789042"/>
              <a:ext cx="441814" cy="441814"/>
            </a:xfrm>
            <a:prstGeom prst="cloud">
              <a:avLst/>
            </a:prstGeom>
            <a:solidFill>
              <a:srgbClr val="FFFF00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61" name="Cloud 260">
              <a:extLst>
                <a:ext uri="{FF2B5EF4-FFF2-40B4-BE49-F238E27FC236}">
                  <a16:creationId xmlns:a16="http://schemas.microsoft.com/office/drawing/2014/main" id="{B109972B-A67B-4946-B0C1-18F8BA88BF47}"/>
                </a:ext>
              </a:extLst>
            </p:cNvPr>
            <p:cNvSpPr/>
            <p:nvPr/>
          </p:nvSpPr>
          <p:spPr bwMode="auto">
            <a:xfrm rot="877848">
              <a:off x="10649019" y="4955244"/>
              <a:ext cx="622840" cy="622840"/>
            </a:xfrm>
            <a:prstGeom prst="cloud">
              <a:avLst/>
            </a:prstGeom>
            <a:solidFill>
              <a:srgbClr val="FFFF00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62" name="Cloud 261">
              <a:extLst>
                <a:ext uri="{FF2B5EF4-FFF2-40B4-BE49-F238E27FC236}">
                  <a16:creationId xmlns:a16="http://schemas.microsoft.com/office/drawing/2014/main" id="{D9337873-5BDC-46C7-BDB4-FAD4B899795F}"/>
                </a:ext>
              </a:extLst>
            </p:cNvPr>
            <p:cNvSpPr/>
            <p:nvPr/>
          </p:nvSpPr>
          <p:spPr bwMode="auto">
            <a:xfrm rot="2243146">
              <a:off x="10268733" y="4884340"/>
              <a:ext cx="644994" cy="644994"/>
            </a:xfrm>
            <a:prstGeom prst="cloud">
              <a:avLst/>
            </a:prstGeom>
            <a:solidFill>
              <a:srgbClr val="FFFF00"/>
            </a:soli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089B994B-CFF7-F740-8AEA-521A7B86C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EZH2, a Histone Methyltransferase, in FL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D4DCF759-A9E6-4242-BE80-F2A90E1E2D9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2200" dirty="0"/>
              <a:t>In normal B-cell biology, EZH2 regulates germinal center formation</a:t>
            </a:r>
          </a:p>
          <a:p>
            <a:r>
              <a:rPr lang="en-GB" sz="2200" i="1" dirty="0"/>
              <a:t>EZH2</a:t>
            </a:r>
            <a:r>
              <a:rPr lang="en-GB" sz="2200" dirty="0"/>
              <a:t> mutations can lead to oncogenic transformation by locking B-cells in germinal state and preventing terminal differentiation</a:t>
            </a:r>
          </a:p>
          <a:p>
            <a:r>
              <a:rPr lang="en-GB" sz="2200" i="1" dirty="0"/>
              <a:t>EZH2</a:t>
            </a:r>
            <a:r>
              <a:rPr lang="en-GB" sz="2200" dirty="0"/>
              <a:t>-activating mutations found in ~ 20% of patients with FL</a:t>
            </a:r>
          </a:p>
          <a:p>
            <a:r>
              <a:rPr lang="en-US" sz="2200" b="1" dirty="0">
                <a:solidFill>
                  <a:schemeClr val="accent3"/>
                </a:solidFill>
              </a:rPr>
              <a:t>Tazemetostat</a:t>
            </a:r>
            <a:r>
              <a:rPr lang="en-US" sz="2200" dirty="0"/>
              <a:t>: selective, oral, first-in-class EZH2 inhibitor</a:t>
            </a:r>
          </a:p>
          <a:p>
            <a:r>
              <a:rPr lang="en-GB" sz="2200" dirty="0"/>
              <a:t>Whether WT or mutant, </a:t>
            </a:r>
            <a:r>
              <a:rPr lang="en-GB" sz="2200" i="1" dirty="0"/>
              <a:t>EZH2 </a:t>
            </a:r>
            <a:r>
              <a:rPr lang="en-GB" sz="2200" dirty="0"/>
              <a:t>biology relevant to FL</a:t>
            </a:r>
            <a:endParaRPr lang="en-GB" sz="2200" i="1" dirty="0"/>
          </a:p>
        </p:txBody>
      </p:sp>
      <p:sp>
        <p:nvSpPr>
          <p:cNvPr id="82" name="Text Box 11">
            <a:extLst>
              <a:ext uri="{FF2B5EF4-FFF2-40B4-BE49-F238E27FC236}">
                <a16:creationId xmlns:a16="http://schemas.microsoft.com/office/drawing/2014/main" id="{4EA3F196-9BBD-7C48-A586-936B85D91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40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54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200" dirty="0">
                <a:solidFill>
                  <a:srgbClr val="45556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Morschhauser. ICML 2019. Abstr 105.</a:t>
            </a:r>
            <a:endParaRPr lang="en-US" altLang="en-US" sz="1200" dirty="0">
              <a:solidFill>
                <a:srgbClr val="455560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D1EE5E6-DA76-764D-9017-1948A8FC59AF}"/>
              </a:ext>
            </a:extLst>
          </p:cNvPr>
          <p:cNvSpPr txBox="1">
            <a:spLocks noChangeAspect="1"/>
          </p:cNvSpPr>
          <p:nvPr/>
        </p:nvSpPr>
        <p:spPr>
          <a:xfrm>
            <a:off x="10427049" y="2456113"/>
            <a:ext cx="15020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Plasma cell:</a:t>
            </a:r>
          </a:p>
          <a:p>
            <a:pPr algn="ctr" defTabSz="914354" eaLnBrk="0" hangingPunct="0"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makes antibodies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B6C962C7-E4CF-7A42-A006-0C78520F1D2F}"/>
              </a:ext>
            </a:extLst>
          </p:cNvPr>
          <p:cNvSpPr txBox="1">
            <a:spLocks noChangeAspect="1"/>
          </p:cNvSpPr>
          <p:nvPr/>
        </p:nvSpPr>
        <p:spPr>
          <a:xfrm>
            <a:off x="9982542" y="4280862"/>
            <a:ext cx="19385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Memory B-cell: 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remembers pathogens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B812DCD-69FE-7448-AA76-56443BB0964A}"/>
              </a:ext>
            </a:extLst>
          </p:cNvPr>
          <p:cNvSpPr txBox="1"/>
          <p:nvPr/>
        </p:nvSpPr>
        <p:spPr>
          <a:xfrm>
            <a:off x="7024010" y="1981116"/>
            <a:ext cx="563680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EZH2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E7BD7E-C021-4F28-80BE-8D6EA5CCDE2F}"/>
              </a:ext>
            </a:extLst>
          </p:cNvPr>
          <p:cNvGrpSpPr/>
          <p:nvPr/>
        </p:nvGrpSpPr>
        <p:grpSpPr>
          <a:xfrm>
            <a:off x="6946103" y="2006569"/>
            <a:ext cx="90791" cy="256032"/>
            <a:chOff x="7199506" y="2285055"/>
            <a:chExt cx="52325" cy="152164"/>
          </a:xfrm>
        </p:grpSpPr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6F8C0EF7-1B96-D945-B582-EEE7C8E872FB}"/>
                </a:ext>
              </a:extLst>
            </p:cNvPr>
            <p:cNvCxnSpPr/>
            <p:nvPr/>
          </p:nvCxnSpPr>
          <p:spPr>
            <a:xfrm rot="5400000" flipV="1">
              <a:off x="7175749" y="2361137"/>
              <a:ext cx="152164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>
              <a:extLst>
                <a:ext uri="{FF2B5EF4-FFF2-40B4-BE49-F238E27FC236}">
                  <a16:creationId xmlns:a16="http://schemas.microsoft.com/office/drawing/2014/main" id="{8225FA53-7C37-BE4E-AA90-3B83CD13875F}"/>
                </a:ext>
              </a:extLst>
            </p:cNvPr>
            <p:cNvCxnSpPr/>
            <p:nvPr/>
          </p:nvCxnSpPr>
          <p:spPr>
            <a:xfrm rot="5400000" flipV="1">
              <a:off x="7123424" y="2361137"/>
              <a:ext cx="152164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C56C975C-BFCB-714C-BAFC-0312208D3795}"/>
              </a:ext>
            </a:extLst>
          </p:cNvPr>
          <p:cNvSpPr txBox="1">
            <a:spLocks noChangeAspect="1"/>
          </p:cNvSpPr>
          <p:nvPr/>
        </p:nvSpPr>
        <p:spPr>
          <a:xfrm>
            <a:off x="6342736" y="3701351"/>
            <a:ext cx="8797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Naive B-cell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EC9F10B-73C8-A44E-9832-886D7DF92F50}"/>
              </a:ext>
            </a:extLst>
          </p:cNvPr>
          <p:cNvSpPr txBox="1"/>
          <p:nvPr/>
        </p:nvSpPr>
        <p:spPr>
          <a:xfrm>
            <a:off x="8634234" y="1981116"/>
            <a:ext cx="563680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EZH2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2FE7CC3-33CE-4B9F-862F-67ADFDE0D9D1}"/>
              </a:ext>
            </a:extLst>
          </p:cNvPr>
          <p:cNvGrpSpPr/>
          <p:nvPr/>
        </p:nvGrpSpPr>
        <p:grpSpPr>
          <a:xfrm>
            <a:off x="8575337" y="2006571"/>
            <a:ext cx="85275" cy="254820"/>
            <a:chOff x="8834765" y="2267029"/>
            <a:chExt cx="79235" cy="152164"/>
          </a:xfrm>
        </p:grpSpPr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C92454B4-71BB-124C-98B5-FB67DE1D5798}"/>
                </a:ext>
              </a:extLst>
            </p:cNvPr>
            <p:cNvCxnSpPr/>
            <p:nvPr/>
          </p:nvCxnSpPr>
          <p:spPr>
            <a:xfrm rot="16200000">
              <a:off x="8837918" y="2343111"/>
              <a:ext cx="152164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423C6989-C2DC-C04F-BE54-1F7555FA96D9}"/>
                </a:ext>
              </a:extLst>
            </p:cNvPr>
            <p:cNvCxnSpPr/>
            <p:nvPr/>
          </p:nvCxnSpPr>
          <p:spPr>
            <a:xfrm rot="16200000">
              <a:off x="8758683" y="2343111"/>
              <a:ext cx="152164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77AA0636-E417-9848-882F-2D9357840E39}"/>
              </a:ext>
            </a:extLst>
          </p:cNvPr>
          <p:cNvSpPr txBox="1"/>
          <p:nvPr/>
        </p:nvSpPr>
        <p:spPr>
          <a:xfrm>
            <a:off x="10525503" y="1981116"/>
            <a:ext cx="563680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EZH2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9C98E71-E32E-4A51-9767-2D1828B10056}"/>
              </a:ext>
            </a:extLst>
          </p:cNvPr>
          <p:cNvGrpSpPr/>
          <p:nvPr/>
        </p:nvGrpSpPr>
        <p:grpSpPr>
          <a:xfrm>
            <a:off x="10438837" y="2006569"/>
            <a:ext cx="83715" cy="256032"/>
            <a:chOff x="10694158" y="2285055"/>
            <a:chExt cx="79068" cy="152164"/>
          </a:xfrm>
        </p:grpSpPr>
        <p:cxnSp>
          <p:nvCxnSpPr>
            <p:cNvPr id="112" name="Straight Arrow Connector 111">
              <a:extLst>
                <a:ext uri="{FF2B5EF4-FFF2-40B4-BE49-F238E27FC236}">
                  <a16:creationId xmlns:a16="http://schemas.microsoft.com/office/drawing/2014/main" id="{E3E321B1-CB79-724D-AD40-99568B01540F}"/>
                </a:ext>
              </a:extLst>
            </p:cNvPr>
            <p:cNvCxnSpPr/>
            <p:nvPr/>
          </p:nvCxnSpPr>
          <p:spPr>
            <a:xfrm rot="5400000" flipV="1">
              <a:off x="10697144" y="2361137"/>
              <a:ext cx="152164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1FF76116-06D6-B549-B87F-A0F049AEF942}"/>
                </a:ext>
              </a:extLst>
            </p:cNvPr>
            <p:cNvCxnSpPr/>
            <p:nvPr/>
          </p:nvCxnSpPr>
          <p:spPr>
            <a:xfrm rot="5400000" flipV="1">
              <a:off x="10618076" y="2361137"/>
              <a:ext cx="152164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6" name="arrow 1">
            <a:extLst>
              <a:ext uri="{FF2B5EF4-FFF2-40B4-BE49-F238E27FC236}">
                <a16:creationId xmlns:a16="http://schemas.microsoft.com/office/drawing/2014/main" id="{32CDF45E-CA2F-7E49-AB12-63FA6911B1F2}"/>
              </a:ext>
            </a:extLst>
          </p:cNvPr>
          <p:cNvCxnSpPr>
            <a:cxnSpLocks noChangeAspect="1"/>
          </p:cNvCxnSpPr>
          <p:nvPr/>
        </p:nvCxnSpPr>
        <p:spPr>
          <a:xfrm>
            <a:off x="7123524" y="3525156"/>
            <a:ext cx="545088" cy="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40" name="Arrow 5">
            <a:extLst>
              <a:ext uri="{FF2B5EF4-FFF2-40B4-BE49-F238E27FC236}">
                <a16:creationId xmlns:a16="http://schemas.microsoft.com/office/drawing/2014/main" id="{8F060502-6B88-A04D-ABC3-B156710E93FF}"/>
              </a:ext>
            </a:extLst>
          </p:cNvPr>
          <p:cNvSpPr>
            <a:spLocks noChangeAspect="1"/>
          </p:cNvSpPr>
          <p:nvPr/>
        </p:nvSpPr>
        <p:spPr bwMode="auto">
          <a:xfrm rot="14845643" flipH="1" flipV="1">
            <a:off x="8685157" y="3199708"/>
            <a:ext cx="275475" cy="511339"/>
          </a:xfrm>
          <a:custGeom>
            <a:avLst/>
            <a:gdLst>
              <a:gd name="connsiteX0" fmla="*/ 778933 w 778933"/>
              <a:gd name="connsiteY0" fmla="*/ 0 h 762000"/>
              <a:gd name="connsiteX1" fmla="*/ 440267 w 778933"/>
              <a:gd name="connsiteY1" fmla="*/ 135466 h 762000"/>
              <a:gd name="connsiteX2" fmla="*/ 0 w 778933"/>
              <a:gd name="connsiteY2" fmla="*/ 762000 h 762000"/>
              <a:gd name="connsiteX0" fmla="*/ 965200 w 965200"/>
              <a:gd name="connsiteY0" fmla="*/ 0 h 2015067"/>
              <a:gd name="connsiteX1" fmla="*/ 440267 w 965200"/>
              <a:gd name="connsiteY1" fmla="*/ 1388533 h 2015067"/>
              <a:gd name="connsiteX2" fmla="*/ 0 w 965200"/>
              <a:gd name="connsiteY2" fmla="*/ 2015067 h 2015067"/>
              <a:gd name="connsiteX0" fmla="*/ 812800 w 812800"/>
              <a:gd name="connsiteY0" fmla="*/ 0 h 2201334"/>
              <a:gd name="connsiteX1" fmla="*/ 287867 w 812800"/>
              <a:gd name="connsiteY1" fmla="*/ 1388533 h 2201334"/>
              <a:gd name="connsiteX2" fmla="*/ 0 w 812800"/>
              <a:gd name="connsiteY2" fmla="*/ 2201334 h 2201334"/>
              <a:gd name="connsiteX0" fmla="*/ 991327 w 991327"/>
              <a:gd name="connsiteY0" fmla="*/ 0 h 2201334"/>
              <a:gd name="connsiteX1" fmla="*/ 26128 w 991327"/>
              <a:gd name="connsiteY1" fmla="*/ 1134533 h 2201334"/>
              <a:gd name="connsiteX2" fmla="*/ 178527 w 991327"/>
              <a:gd name="connsiteY2" fmla="*/ 2201334 h 2201334"/>
              <a:gd name="connsiteX0" fmla="*/ 1319717 w 1319717"/>
              <a:gd name="connsiteY0" fmla="*/ 0 h 2201334"/>
              <a:gd name="connsiteX1" fmla="*/ 15851 w 1319717"/>
              <a:gd name="connsiteY1" fmla="*/ 897466 h 2201334"/>
              <a:gd name="connsiteX2" fmla="*/ 506917 w 1319717"/>
              <a:gd name="connsiteY2" fmla="*/ 2201334 h 2201334"/>
              <a:gd name="connsiteX0" fmla="*/ 1214805 w 1214805"/>
              <a:gd name="connsiteY0" fmla="*/ 0 h 2421468"/>
              <a:gd name="connsiteX1" fmla="*/ 12539 w 1214805"/>
              <a:gd name="connsiteY1" fmla="*/ 1117600 h 2421468"/>
              <a:gd name="connsiteX2" fmla="*/ 503605 w 1214805"/>
              <a:gd name="connsiteY2" fmla="*/ 2421468 h 2421468"/>
              <a:gd name="connsiteX0" fmla="*/ 1214805 w 1214805"/>
              <a:gd name="connsiteY0" fmla="*/ 0 h 2455335"/>
              <a:gd name="connsiteX1" fmla="*/ 12539 w 1214805"/>
              <a:gd name="connsiteY1" fmla="*/ 1151467 h 2455335"/>
              <a:gd name="connsiteX2" fmla="*/ 503605 w 1214805"/>
              <a:gd name="connsiteY2" fmla="*/ 2455335 h 2455335"/>
              <a:gd name="connsiteX0" fmla="*/ 1245444 w 1245444"/>
              <a:gd name="connsiteY0" fmla="*/ 0 h 2150535"/>
              <a:gd name="connsiteX1" fmla="*/ 43178 w 1245444"/>
              <a:gd name="connsiteY1" fmla="*/ 1151467 h 2150535"/>
              <a:gd name="connsiteX2" fmla="*/ 161711 w 1245444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310921 w 1310921"/>
              <a:gd name="connsiteY0" fmla="*/ 0 h 2150535"/>
              <a:gd name="connsiteX1" fmla="*/ 108655 w 1310921"/>
              <a:gd name="connsiteY1" fmla="*/ 1151467 h 2150535"/>
              <a:gd name="connsiteX2" fmla="*/ 227188 w 1310921"/>
              <a:gd name="connsiteY2" fmla="*/ 2150535 h 2150535"/>
              <a:gd name="connsiteX0" fmla="*/ 1322018 w 1322018"/>
              <a:gd name="connsiteY0" fmla="*/ 0 h 2150535"/>
              <a:gd name="connsiteX1" fmla="*/ 102819 w 1322018"/>
              <a:gd name="connsiteY1" fmla="*/ 982134 h 2150535"/>
              <a:gd name="connsiteX2" fmla="*/ 238285 w 1322018"/>
              <a:gd name="connsiteY2" fmla="*/ 2150535 h 2150535"/>
              <a:gd name="connsiteX0" fmla="*/ 1390064 w 1390064"/>
              <a:gd name="connsiteY0" fmla="*/ 0 h 2032002"/>
              <a:gd name="connsiteX1" fmla="*/ 170865 w 1390064"/>
              <a:gd name="connsiteY1" fmla="*/ 982134 h 2032002"/>
              <a:gd name="connsiteX2" fmla="*/ 170864 w 1390064"/>
              <a:gd name="connsiteY2" fmla="*/ 2032002 h 2032002"/>
              <a:gd name="connsiteX0" fmla="*/ 1219199 w 1219199"/>
              <a:gd name="connsiteY0" fmla="*/ 0 h 982134"/>
              <a:gd name="connsiteX1" fmla="*/ 0 w 1219199"/>
              <a:gd name="connsiteY1" fmla="*/ 982134 h 982134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812857"/>
              <a:gd name="connsiteX1" fmla="*/ 0 w 1066083"/>
              <a:gd name="connsiteY1" fmla="*/ 785648 h 812857"/>
              <a:gd name="connsiteX0" fmla="*/ 634238 w 634238"/>
              <a:gd name="connsiteY0" fmla="*/ 0 h 1338613"/>
              <a:gd name="connsiteX1" fmla="*/ 0 w 634238"/>
              <a:gd name="connsiteY1" fmla="*/ 1320200 h 1338613"/>
              <a:gd name="connsiteX0" fmla="*/ 652469 w 652469"/>
              <a:gd name="connsiteY0" fmla="*/ 0 h 1320199"/>
              <a:gd name="connsiteX1" fmla="*/ 18231 w 652469"/>
              <a:gd name="connsiteY1" fmla="*/ 1320200 h 1320199"/>
              <a:gd name="connsiteX0" fmla="*/ 505295 w 505295"/>
              <a:gd name="connsiteY0" fmla="*/ 0 h 1275159"/>
              <a:gd name="connsiteX1" fmla="*/ 22731 w 505295"/>
              <a:gd name="connsiteY1" fmla="*/ 1275158 h 1275159"/>
              <a:gd name="connsiteX0" fmla="*/ 584401 w 584401"/>
              <a:gd name="connsiteY0" fmla="*/ 0 h 1275158"/>
              <a:gd name="connsiteX1" fmla="*/ 101837 w 584401"/>
              <a:gd name="connsiteY1" fmla="*/ 1275158 h 127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401" h="1275158">
                <a:moveTo>
                  <a:pt x="584401" y="0"/>
                </a:moveTo>
                <a:cubicBezTo>
                  <a:pt x="479979" y="4233"/>
                  <a:pt x="-267833" y="505345"/>
                  <a:pt x="101837" y="1275158"/>
                </a:cubicBezTo>
              </a:path>
            </a:pathLst>
          </a:custGeom>
          <a:noFill/>
          <a:ln w="476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 defTabSz="685766" eaLnBrk="0" hangingPunct="0">
              <a:defRPr/>
            </a:pPr>
            <a:endParaRPr lang="en-US" sz="1800" b="1" dirty="0">
              <a:solidFill>
                <a:srgbClr val="000000"/>
              </a:solidFill>
              <a:latin typeface="Century Gothic" panose="020F0302020204030204"/>
              <a:ea typeface="Osaka" charset="-128"/>
              <a:cs typeface="Arial" panose="020B0604020202020204" pitchFamily="34" charset="0"/>
            </a:endParaRPr>
          </a:p>
        </p:txBody>
      </p:sp>
      <p:sp>
        <p:nvSpPr>
          <p:cNvPr id="143" name="Arrow Oval 6">
            <a:extLst>
              <a:ext uri="{FF2B5EF4-FFF2-40B4-BE49-F238E27FC236}">
                <a16:creationId xmlns:a16="http://schemas.microsoft.com/office/drawing/2014/main" id="{8038D895-7985-4D45-AA77-14ABCDE40319}"/>
              </a:ext>
            </a:extLst>
          </p:cNvPr>
          <p:cNvSpPr>
            <a:spLocks noChangeAspect="1"/>
          </p:cNvSpPr>
          <p:nvPr/>
        </p:nvSpPr>
        <p:spPr>
          <a:xfrm>
            <a:off x="9571912" y="3493407"/>
            <a:ext cx="111672" cy="986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 eaLnBrk="0" hangingPunct="0">
              <a:defRPr/>
            </a:pPr>
            <a:endParaRPr lang="en-US" sz="18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B430E90-EC88-854F-9917-1D9785D541B7}"/>
              </a:ext>
            </a:extLst>
          </p:cNvPr>
          <p:cNvSpPr txBox="1">
            <a:spLocks noChangeAspect="1"/>
          </p:cNvSpPr>
          <p:nvPr/>
        </p:nvSpPr>
        <p:spPr>
          <a:xfrm>
            <a:off x="7918329" y="2981002"/>
            <a:ext cx="8937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Dark Zone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B745AD01-217D-B74B-9FA1-C7620437EAD3}"/>
              </a:ext>
            </a:extLst>
          </p:cNvPr>
          <p:cNvSpPr txBox="1">
            <a:spLocks noChangeAspect="1"/>
          </p:cNvSpPr>
          <p:nvPr/>
        </p:nvSpPr>
        <p:spPr>
          <a:xfrm>
            <a:off x="5973359" y="4220756"/>
            <a:ext cx="211750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Oncogenic </a:t>
            </a:r>
          </a:p>
          <a:p>
            <a:pPr algn="ctr"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mutations in </a:t>
            </a:r>
            <a:r>
              <a:rPr lang="en-US" sz="1400" b="1" i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EZH2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6D4A31E8-1302-B742-A334-4044F1C6C2D8}"/>
              </a:ext>
            </a:extLst>
          </p:cNvPr>
          <p:cNvSpPr txBox="1">
            <a:spLocks noChangeAspect="1"/>
          </p:cNvSpPr>
          <p:nvPr/>
        </p:nvSpPr>
        <p:spPr>
          <a:xfrm>
            <a:off x="9686118" y="5158682"/>
            <a:ext cx="1938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Germinal center–derived neoplasms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D8F0265B-3375-8A48-B7F5-3B82DBA9B384}"/>
              </a:ext>
            </a:extLst>
          </p:cNvPr>
          <p:cNvSpPr txBox="1">
            <a:spLocks noChangeAspect="1"/>
          </p:cNvSpPr>
          <p:nvPr/>
        </p:nvSpPr>
        <p:spPr>
          <a:xfrm>
            <a:off x="10488927" y="3367358"/>
            <a:ext cx="927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 eaLnBrk="0" hangingPunct="0"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Apoptosis</a:t>
            </a:r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FEF4BA94-AB3B-8843-961F-D2B973B0D7F2}"/>
              </a:ext>
            </a:extLst>
          </p:cNvPr>
          <p:cNvGrpSpPr>
            <a:grpSpLocks noChangeAspect="1"/>
          </p:cNvGrpSpPr>
          <p:nvPr/>
        </p:nvGrpSpPr>
        <p:grpSpPr>
          <a:xfrm>
            <a:off x="10891339" y="3884459"/>
            <a:ext cx="313500" cy="301543"/>
            <a:chOff x="141029" y="1638894"/>
            <a:chExt cx="609600" cy="609600"/>
          </a:xfrm>
          <a:solidFill>
            <a:schemeClr val="accent4"/>
          </a:solidFill>
        </p:grpSpPr>
        <p:sp>
          <p:nvSpPr>
            <p:cNvPr id="170" name="Oval 169" descr="Add">
              <a:extLst>
                <a:ext uri="{FF2B5EF4-FFF2-40B4-BE49-F238E27FC236}">
                  <a16:creationId xmlns:a16="http://schemas.microsoft.com/office/drawing/2014/main" id="{6D11B66C-3C1E-A94E-873B-84BE7102DD4C}"/>
                </a:ext>
              </a:extLst>
            </p:cNvPr>
            <p:cNvSpPr/>
            <p:nvPr/>
          </p:nvSpPr>
          <p:spPr bwMode="auto">
            <a:xfrm>
              <a:off x="141029" y="1638894"/>
              <a:ext cx="609600" cy="609600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3C21902C-7001-6347-AE10-C5E41517E70A}"/>
                </a:ext>
              </a:extLst>
            </p:cNvPr>
            <p:cNvSpPr/>
            <p:nvPr/>
          </p:nvSpPr>
          <p:spPr bwMode="auto">
            <a:xfrm>
              <a:off x="245875" y="1715094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4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4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1A539232-8BA0-494B-AC40-8FB595624C24}"/>
              </a:ext>
            </a:extLst>
          </p:cNvPr>
          <p:cNvGrpSpPr>
            <a:grpSpLocks noChangeAspect="1"/>
          </p:cNvGrpSpPr>
          <p:nvPr/>
        </p:nvGrpSpPr>
        <p:grpSpPr>
          <a:xfrm>
            <a:off x="10895935" y="2894386"/>
            <a:ext cx="605992" cy="430055"/>
            <a:chOff x="5250123" y="358908"/>
            <a:chExt cx="818101" cy="589357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A52EC3F9-8A6E-8346-8C4B-710EF9BC7656}"/>
                </a:ext>
              </a:extLst>
            </p:cNvPr>
            <p:cNvSpPr/>
            <p:nvPr/>
          </p:nvSpPr>
          <p:spPr bwMode="auto">
            <a:xfrm>
              <a:off x="5250123" y="358908"/>
              <a:ext cx="818101" cy="589357"/>
            </a:xfrm>
            <a:prstGeom prst="ellipse">
              <a:avLst/>
            </a:prstGeom>
            <a:grp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ln w="3175">
                  <a:solidFill>
                    <a:srgbClr val="FFFFFF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816A4E6-70F0-E64A-91FC-CC8DB97C82E6}"/>
                </a:ext>
              </a:extLst>
            </p:cNvPr>
            <p:cNvSpPr/>
            <p:nvPr/>
          </p:nvSpPr>
          <p:spPr bwMode="auto">
            <a:xfrm>
              <a:off x="5303809" y="455328"/>
              <a:ext cx="381000" cy="38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ln w="3175">
                  <a:solidFill>
                    <a:srgbClr val="015873">
                      <a:lumMod val="50000"/>
                    </a:srgbClr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75" name="Moon 174">
              <a:extLst>
                <a:ext uri="{FF2B5EF4-FFF2-40B4-BE49-F238E27FC236}">
                  <a16:creationId xmlns:a16="http://schemas.microsoft.com/office/drawing/2014/main" id="{D021AE74-AD01-3F40-97D0-94CA2C9C1256}"/>
                </a:ext>
              </a:extLst>
            </p:cNvPr>
            <p:cNvSpPr/>
            <p:nvPr/>
          </p:nvSpPr>
          <p:spPr bwMode="auto">
            <a:xfrm rot="10800000">
              <a:off x="5660753" y="461159"/>
              <a:ext cx="143137" cy="381000"/>
            </a:xfrm>
            <a:prstGeom prst="moon">
              <a:avLst>
                <a:gd name="adj" fmla="val 32812"/>
              </a:avLst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ln w="3175">
                  <a:solidFill>
                    <a:srgbClr val="FFFFFF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76" name="Moon 175">
              <a:extLst>
                <a:ext uri="{FF2B5EF4-FFF2-40B4-BE49-F238E27FC236}">
                  <a16:creationId xmlns:a16="http://schemas.microsoft.com/office/drawing/2014/main" id="{58E76302-3616-8D4D-A26C-B3B7939A0A5E}"/>
                </a:ext>
              </a:extLst>
            </p:cNvPr>
            <p:cNvSpPr/>
            <p:nvPr/>
          </p:nvSpPr>
          <p:spPr bwMode="auto">
            <a:xfrm rot="10800000">
              <a:off x="5764504" y="461159"/>
              <a:ext cx="143137" cy="381000"/>
            </a:xfrm>
            <a:prstGeom prst="moon">
              <a:avLst>
                <a:gd name="adj" fmla="val 32812"/>
              </a:avLst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ln w="3175">
                  <a:solidFill>
                    <a:srgbClr val="FFFFFF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77" name="Moon 176">
              <a:extLst>
                <a:ext uri="{FF2B5EF4-FFF2-40B4-BE49-F238E27FC236}">
                  <a16:creationId xmlns:a16="http://schemas.microsoft.com/office/drawing/2014/main" id="{463DD1CD-57FB-3A41-AC12-B8DE17FA25E8}"/>
                </a:ext>
              </a:extLst>
            </p:cNvPr>
            <p:cNvSpPr/>
            <p:nvPr/>
          </p:nvSpPr>
          <p:spPr bwMode="auto">
            <a:xfrm rot="10800000">
              <a:off x="5858035" y="461159"/>
              <a:ext cx="143137" cy="381000"/>
            </a:xfrm>
            <a:prstGeom prst="moon">
              <a:avLst>
                <a:gd name="adj" fmla="val 32812"/>
              </a:avLst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ln w="3175">
                  <a:solidFill>
                    <a:srgbClr val="FFFFFF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sp>
        <p:nvSpPr>
          <p:cNvPr id="178" name="TextBox 177">
            <a:extLst>
              <a:ext uri="{FF2B5EF4-FFF2-40B4-BE49-F238E27FC236}">
                <a16:creationId xmlns:a16="http://schemas.microsoft.com/office/drawing/2014/main" id="{EFE022A6-5151-DF4C-9204-B12B3815E670}"/>
              </a:ext>
            </a:extLst>
          </p:cNvPr>
          <p:cNvSpPr txBox="1"/>
          <p:nvPr/>
        </p:nvSpPr>
        <p:spPr>
          <a:xfrm>
            <a:off x="6706480" y="1515781"/>
            <a:ext cx="4515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Germinal Center Reaction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14833533-BE4C-FF4C-AE94-26C044B65AE2}"/>
              </a:ext>
            </a:extLst>
          </p:cNvPr>
          <p:cNvSpPr txBox="1"/>
          <p:nvPr/>
        </p:nvSpPr>
        <p:spPr>
          <a:xfrm>
            <a:off x="6987347" y="5729832"/>
            <a:ext cx="1177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400" b="1" dirty="0">
                <a:solidFill>
                  <a:srgbClr val="E1471D"/>
                </a:solidFill>
                <a:latin typeface="Calibri" panose="020F0502020204030204" pitchFamily="34" charset="0"/>
                <a:ea typeface="Osaka" charset="-128"/>
                <a:cs typeface="Arial" panose="020B0604020202020204" pitchFamily="34" charset="0"/>
              </a:rPr>
              <a:t>Tazemetostat</a:t>
            </a:r>
          </a:p>
        </p:txBody>
      </p:sp>
      <p:cxnSp>
        <p:nvCxnSpPr>
          <p:cNvPr id="182" name="Arrow 3">
            <a:extLst>
              <a:ext uri="{FF2B5EF4-FFF2-40B4-BE49-F238E27FC236}">
                <a16:creationId xmlns:a16="http://schemas.microsoft.com/office/drawing/2014/main" id="{0B90B3BE-4964-904E-9BEA-724C148F696F}"/>
              </a:ext>
            </a:extLst>
          </p:cNvPr>
          <p:cNvCxnSpPr>
            <a:cxnSpLocks noChangeAspect="1"/>
          </p:cNvCxnSpPr>
          <p:nvPr/>
        </p:nvCxnSpPr>
        <p:spPr>
          <a:xfrm>
            <a:off x="9618394" y="3542740"/>
            <a:ext cx="327393" cy="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6072C062-6C4D-5945-A3B6-86911C3061FA}"/>
              </a:ext>
            </a:extLst>
          </p:cNvPr>
          <p:cNvGrpSpPr/>
          <p:nvPr/>
        </p:nvGrpSpPr>
        <p:grpSpPr>
          <a:xfrm rot="293866">
            <a:off x="7066548" y="5162483"/>
            <a:ext cx="424480" cy="381127"/>
            <a:chOff x="10535013" y="4076994"/>
            <a:chExt cx="492017" cy="458372"/>
          </a:xfrm>
        </p:grpSpPr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C064B6E5-22C0-9F46-A022-B3F39EBC700F}"/>
                </a:ext>
              </a:extLst>
            </p:cNvPr>
            <p:cNvCxnSpPr/>
            <p:nvPr/>
          </p:nvCxnSpPr>
          <p:spPr>
            <a:xfrm flipV="1">
              <a:off x="10535013" y="4216403"/>
              <a:ext cx="360610" cy="318963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DB187327-EF41-B749-8A4D-E1849482B11C}"/>
                </a:ext>
              </a:extLst>
            </p:cNvPr>
            <p:cNvCxnSpPr/>
            <p:nvPr/>
          </p:nvCxnSpPr>
          <p:spPr>
            <a:xfrm>
              <a:off x="10792833" y="4076994"/>
              <a:ext cx="234197" cy="259059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2FCB951C-DDDF-1142-8C15-37CF10C55096}"/>
              </a:ext>
            </a:extLst>
          </p:cNvPr>
          <p:cNvSpPr txBox="1"/>
          <p:nvPr/>
        </p:nvSpPr>
        <p:spPr>
          <a:xfrm>
            <a:off x="8005720" y="4700251"/>
            <a:ext cx="32741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354" eaLnBrk="0" hangingPunct="0">
              <a:defRPr/>
            </a:pPr>
            <a:r>
              <a:rPr lang="en-US" sz="2200" b="1" dirty="0">
                <a:solidFill>
                  <a:srgbClr val="FF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84" name="arrow 1">
            <a:extLst>
              <a:ext uri="{FF2B5EF4-FFF2-40B4-BE49-F238E27FC236}">
                <a16:creationId xmlns:a16="http://schemas.microsoft.com/office/drawing/2014/main" id="{9C60A5EF-F58C-47DF-AC8C-3652B4090BC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8526274" y="3631611"/>
            <a:ext cx="622881" cy="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85" name="Arrow 6">
            <a:extLst>
              <a:ext uri="{FF2B5EF4-FFF2-40B4-BE49-F238E27FC236}">
                <a16:creationId xmlns:a16="http://schemas.microsoft.com/office/drawing/2014/main" id="{1ADD0422-CDC1-4E13-93B1-4B65723D4988}"/>
              </a:ext>
            </a:extLst>
          </p:cNvPr>
          <p:cNvSpPr>
            <a:spLocks noChangeAspect="1"/>
          </p:cNvSpPr>
          <p:nvPr/>
        </p:nvSpPr>
        <p:spPr bwMode="auto">
          <a:xfrm rot="6804010" flipH="1" flipV="1">
            <a:off x="8458583" y="3923698"/>
            <a:ext cx="697943" cy="635372"/>
          </a:xfrm>
          <a:custGeom>
            <a:avLst/>
            <a:gdLst>
              <a:gd name="connsiteX0" fmla="*/ 778933 w 778933"/>
              <a:gd name="connsiteY0" fmla="*/ 0 h 762000"/>
              <a:gd name="connsiteX1" fmla="*/ 440267 w 778933"/>
              <a:gd name="connsiteY1" fmla="*/ 135466 h 762000"/>
              <a:gd name="connsiteX2" fmla="*/ 0 w 778933"/>
              <a:gd name="connsiteY2" fmla="*/ 762000 h 762000"/>
              <a:gd name="connsiteX0" fmla="*/ 965200 w 965200"/>
              <a:gd name="connsiteY0" fmla="*/ 0 h 2015067"/>
              <a:gd name="connsiteX1" fmla="*/ 440267 w 965200"/>
              <a:gd name="connsiteY1" fmla="*/ 1388533 h 2015067"/>
              <a:gd name="connsiteX2" fmla="*/ 0 w 965200"/>
              <a:gd name="connsiteY2" fmla="*/ 2015067 h 2015067"/>
              <a:gd name="connsiteX0" fmla="*/ 812800 w 812800"/>
              <a:gd name="connsiteY0" fmla="*/ 0 h 2201334"/>
              <a:gd name="connsiteX1" fmla="*/ 287867 w 812800"/>
              <a:gd name="connsiteY1" fmla="*/ 1388533 h 2201334"/>
              <a:gd name="connsiteX2" fmla="*/ 0 w 812800"/>
              <a:gd name="connsiteY2" fmla="*/ 2201334 h 2201334"/>
              <a:gd name="connsiteX0" fmla="*/ 991327 w 991327"/>
              <a:gd name="connsiteY0" fmla="*/ 0 h 2201334"/>
              <a:gd name="connsiteX1" fmla="*/ 26128 w 991327"/>
              <a:gd name="connsiteY1" fmla="*/ 1134533 h 2201334"/>
              <a:gd name="connsiteX2" fmla="*/ 178527 w 991327"/>
              <a:gd name="connsiteY2" fmla="*/ 2201334 h 2201334"/>
              <a:gd name="connsiteX0" fmla="*/ 1319717 w 1319717"/>
              <a:gd name="connsiteY0" fmla="*/ 0 h 2201334"/>
              <a:gd name="connsiteX1" fmla="*/ 15851 w 1319717"/>
              <a:gd name="connsiteY1" fmla="*/ 897466 h 2201334"/>
              <a:gd name="connsiteX2" fmla="*/ 506917 w 1319717"/>
              <a:gd name="connsiteY2" fmla="*/ 2201334 h 2201334"/>
              <a:gd name="connsiteX0" fmla="*/ 1214805 w 1214805"/>
              <a:gd name="connsiteY0" fmla="*/ 0 h 2421468"/>
              <a:gd name="connsiteX1" fmla="*/ 12539 w 1214805"/>
              <a:gd name="connsiteY1" fmla="*/ 1117600 h 2421468"/>
              <a:gd name="connsiteX2" fmla="*/ 503605 w 1214805"/>
              <a:gd name="connsiteY2" fmla="*/ 2421468 h 2421468"/>
              <a:gd name="connsiteX0" fmla="*/ 1214805 w 1214805"/>
              <a:gd name="connsiteY0" fmla="*/ 0 h 2455335"/>
              <a:gd name="connsiteX1" fmla="*/ 12539 w 1214805"/>
              <a:gd name="connsiteY1" fmla="*/ 1151467 h 2455335"/>
              <a:gd name="connsiteX2" fmla="*/ 503605 w 1214805"/>
              <a:gd name="connsiteY2" fmla="*/ 2455335 h 2455335"/>
              <a:gd name="connsiteX0" fmla="*/ 1245444 w 1245444"/>
              <a:gd name="connsiteY0" fmla="*/ 0 h 2150535"/>
              <a:gd name="connsiteX1" fmla="*/ 43178 w 1245444"/>
              <a:gd name="connsiteY1" fmla="*/ 1151467 h 2150535"/>
              <a:gd name="connsiteX2" fmla="*/ 161711 w 1245444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310921 w 1310921"/>
              <a:gd name="connsiteY0" fmla="*/ 0 h 2150535"/>
              <a:gd name="connsiteX1" fmla="*/ 108655 w 1310921"/>
              <a:gd name="connsiteY1" fmla="*/ 1151467 h 2150535"/>
              <a:gd name="connsiteX2" fmla="*/ 227188 w 1310921"/>
              <a:gd name="connsiteY2" fmla="*/ 2150535 h 2150535"/>
              <a:gd name="connsiteX0" fmla="*/ 1322018 w 1322018"/>
              <a:gd name="connsiteY0" fmla="*/ 0 h 2150535"/>
              <a:gd name="connsiteX1" fmla="*/ 102819 w 1322018"/>
              <a:gd name="connsiteY1" fmla="*/ 982134 h 2150535"/>
              <a:gd name="connsiteX2" fmla="*/ 238285 w 1322018"/>
              <a:gd name="connsiteY2" fmla="*/ 2150535 h 2150535"/>
              <a:gd name="connsiteX0" fmla="*/ 1390064 w 1390064"/>
              <a:gd name="connsiteY0" fmla="*/ 0 h 2032002"/>
              <a:gd name="connsiteX1" fmla="*/ 170865 w 1390064"/>
              <a:gd name="connsiteY1" fmla="*/ 982134 h 2032002"/>
              <a:gd name="connsiteX2" fmla="*/ 170864 w 1390064"/>
              <a:gd name="connsiteY2" fmla="*/ 2032002 h 2032002"/>
              <a:gd name="connsiteX0" fmla="*/ 1219199 w 1219199"/>
              <a:gd name="connsiteY0" fmla="*/ 0 h 982134"/>
              <a:gd name="connsiteX1" fmla="*/ 0 w 1219199"/>
              <a:gd name="connsiteY1" fmla="*/ 982134 h 982134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812857"/>
              <a:gd name="connsiteX1" fmla="*/ 0 w 1066083"/>
              <a:gd name="connsiteY1" fmla="*/ 785648 h 812857"/>
              <a:gd name="connsiteX0" fmla="*/ 634238 w 634238"/>
              <a:gd name="connsiteY0" fmla="*/ 0 h 1338613"/>
              <a:gd name="connsiteX1" fmla="*/ 0 w 634238"/>
              <a:gd name="connsiteY1" fmla="*/ 1320200 h 1338613"/>
              <a:gd name="connsiteX0" fmla="*/ 652469 w 652469"/>
              <a:gd name="connsiteY0" fmla="*/ 0 h 1320199"/>
              <a:gd name="connsiteX1" fmla="*/ 18231 w 652469"/>
              <a:gd name="connsiteY1" fmla="*/ 1320200 h 1320199"/>
              <a:gd name="connsiteX0" fmla="*/ 505295 w 505295"/>
              <a:gd name="connsiteY0" fmla="*/ 0 h 1275159"/>
              <a:gd name="connsiteX1" fmla="*/ 22731 w 505295"/>
              <a:gd name="connsiteY1" fmla="*/ 1275158 h 1275159"/>
              <a:gd name="connsiteX0" fmla="*/ 584401 w 584401"/>
              <a:gd name="connsiteY0" fmla="*/ 0 h 1275158"/>
              <a:gd name="connsiteX1" fmla="*/ 101837 w 584401"/>
              <a:gd name="connsiteY1" fmla="*/ 1275158 h 1275158"/>
              <a:gd name="connsiteX0" fmla="*/ 1063066 w 1063066"/>
              <a:gd name="connsiteY0" fmla="*/ 0 h 1271870"/>
              <a:gd name="connsiteX1" fmla="*/ 67666 w 1063066"/>
              <a:gd name="connsiteY1" fmla="*/ 1271870 h 1271870"/>
              <a:gd name="connsiteX0" fmla="*/ 995400 w 995400"/>
              <a:gd name="connsiteY0" fmla="*/ 0 h 1271870"/>
              <a:gd name="connsiteX1" fmla="*/ 0 w 995400"/>
              <a:gd name="connsiteY1" fmla="*/ 1271870 h 1271870"/>
              <a:gd name="connsiteX0" fmla="*/ 1313007 w 1313008"/>
              <a:gd name="connsiteY0" fmla="*/ 0 h 1509080"/>
              <a:gd name="connsiteX1" fmla="*/ 0 w 1313008"/>
              <a:gd name="connsiteY1" fmla="*/ 1509080 h 1509080"/>
              <a:gd name="connsiteX0" fmla="*/ 1313007 w 1313007"/>
              <a:gd name="connsiteY0" fmla="*/ 0 h 1509080"/>
              <a:gd name="connsiteX1" fmla="*/ 0 w 1313007"/>
              <a:gd name="connsiteY1" fmla="*/ 1509080 h 1509080"/>
              <a:gd name="connsiteX0" fmla="*/ 1377647 w 1377646"/>
              <a:gd name="connsiteY0" fmla="*/ 0 h 1535712"/>
              <a:gd name="connsiteX1" fmla="*/ 0 w 1377646"/>
              <a:gd name="connsiteY1" fmla="*/ 1535712 h 153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7646" h="1535712">
                <a:moveTo>
                  <a:pt x="1377647" y="0"/>
                </a:moveTo>
                <a:cubicBezTo>
                  <a:pt x="1061713" y="98530"/>
                  <a:pt x="76186" y="581512"/>
                  <a:pt x="0" y="1535712"/>
                </a:cubicBezTo>
              </a:path>
            </a:pathLst>
          </a:custGeom>
          <a:noFill/>
          <a:ln w="476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 defTabSz="685766" eaLnBrk="0" hangingPunct="0">
              <a:defRPr/>
            </a:pPr>
            <a:endParaRPr lang="en-US" sz="1800" b="1" dirty="0">
              <a:solidFill>
                <a:srgbClr val="000000"/>
              </a:solidFill>
              <a:latin typeface="Century Gothic" panose="020F0302020204030204"/>
              <a:ea typeface="Osaka" charset="-128"/>
              <a:cs typeface="Arial" panose="020B0604020202020204" pitchFamily="34" charset="0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A17E92E-4DF1-46D4-BAF9-A6F048EEFECB}"/>
              </a:ext>
            </a:extLst>
          </p:cNvPr>
          <p:cNvGrpSpPr>
            <a:grpSpLocks noChangeAspect="1"/>
          </p:cNvGrpSpPr>
          <p:nvPr/>
        </p:nvGrpSpPr>
        <p:grpSpPr>
          <a:xfrm>
            <a:off x="6751167" y="3348399"/>
            <a:ext cx="313500" cy="301543"/>
            <a:chOff x="141029" y="1638894"/>
            <a:chExt cx="609600" cy="609600"/>
          </a:xfrm>
          <a:solidFill>
            <a:schemeClr val="accent4"/>
          </a:solidFill>
        </p:grpSpPr>
        <p:sp>
          <p:nvSpPr>
            <p:cNvPr id="87" name="Oval 86" descr="Add">
              <a:extLst>
                <a:ext uri="{FF2B5EF4-FFF2-40B4-BE49-F238E27FC236}">
                  <a16:creationId xmlns:a16="http://schemas.microsoft.com/office/drawing/2014/main" id="{B1B8ABF1-BD28-403C-806D-A03F6B6ECF41}"/>
                </a:ext>
              </a:extLst>
            </p:cNvPr>
            <p:cNvSpPr/>
            <p:nvPr/>
          </p:nvSpPr>
          <p:spPr bwMode="auto">
            <a:xfrm>
              <a:off x="141029" y="1638894"/>
              <a:ext cx="609600" cy="6096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88536B9A-ACA7-4B45-93FE-184C97D950BE}"/>
                </a:ext>
              </a:extLst>
            </p:cNvPr>
            <p:cNvSpPr/>
            <p:nvPr/>
          </p:nvSpPr>
          <p:spPr bwMode="auto">
            <a:xfrm>
              <a:off x="245875" y="1715094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6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6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78300F3-E87A-420B-BEFB-E4DA220E100D}"/>
              </a:ext>
            </a:extLst>
          </p:cNvPr>
          <p:cNvGrpSpPr>
            <a:grpSpLocks noChangeAspect="1"/>
          </p:cNvGrpSpPr>
          <p:nvPr/>
        </p:nvGrpSpPr>
        <p:grpSpPr>
          <a:xfrm>
            <a:off x="7781934" y="3402789"/>
            <a:ext cx="313500" cy="301543"/>
            <a:chOff x="141029" y="1638894"/>
            <a:chExt cx="609600" cy="609600"/>
          </a:xfrm>
          <a:solidFill>
            <a:schemeClr val="accent4"/>
          </a:solidFill>
        </p:grpSpPr>
        <p:sp>
          <p:nvSpPr>
            <p:cNvPr id="92" name="Oval 91" descr="Add">
              <a:extLst>
                <a:ext uri="{FF2B5EF4-FFF2-40B4-BE49-F238E27FC236}">
                  <a16:creationId xmlns:a16="http://schemas.microsoft.com/office/drawing/2014/main" id="{A461CE2C-03AE-4A2E-B65A-E62C5B9D5F00}"/>
                </a:ext>
              </a:extLst>
            </p:cNvPr>
            <p:cNvSpPr/>
            <p:nvPr/>
          </p:nvSpPr>
          <p:spPr bwMode="auto">
            <a:xfrm>
              <a:off x="141029" y="1638894"/>
              <a:ext cx="609600" cy="6096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FFD986C4-723B-42F1-92DB-C69FE22CB2C9}"/>
                </a:ext>
              </a:extLst>
            </p:cNvPr>
            <p:cNvSpPr/>
            <p:nvPr/>
          </p:nvSpPr>
          <p:spPr bwMode="auto">
            <a:xfrm>
              <a:off x="245875" y="1715094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DB0B183-5C5E-4828-A27E-2416C1620A9F}"/>
              </a:ext>
            </a:extLst>
          </p:cNvPr>
          <p:cNvGrpSpPr>
            <a:grpSpLocks noChangeAspect="1"/>
          </p:cNvGrpSpPr>
          <p:nvPr/>
        </p:nvGrpSpPr>
        <p:grpSpPr>
          <a:xfrm>
            <a:off x="8128795" y="3582493"/>
            <a:ext cx="313500" cy="301543"/>
            <a:chOff x="141029" y="1638894"/>
            <a:chExt cx="609600" cy="609600"/>
          </a:xfrm>
          <a:solidFill>
            <a:schemeClr val="accent4"/>
          </a:solidFill>
        </p:grpSpPr>
        <p:sp>
          <p:nvSpPr>
            <p:cNvPr id="95" name="Oval 94" descr="Add">
              <a:extLst>
                <a:ext uri="{FF2B5EF4-FFF2-40B4-BE49-F238E27FC236}">
                  <a16:creationId xmlns:a16="http://schemas.microsoft.com/office/drawing/2014/main" id="{3D57CC21-0C9F-436B-9EBA-BA9BD42E9CBA}"/>
                </a:ext>
              </a:extLst>
            </p:cNvPr>
            <p:cNvSpPr/>
            <p:nvPr/>
          </p:nvSpPr>
          <p:spPr bwMode="auto">
            <a:xfrm>
              <a:off x="141029" y="1638894"/>
              <a:ext cx="609600" cy="6096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2ECB1753-0173-4B66-9D85-A8D36364A677}"/>
                </a:ext>
              </a:extLst>
            </p:cNvPr>
            <p:cNvSpPr/>
            <p:nvPr/>
          </p:nvSpPr>
          <p:spPr bwMode="auto">
            <a:xfrm>
              <a:off x="245875" y="1715094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6BC1A3A-D1FF-4BEF-B552-6B57A0C19F43}"/>
              </a:ext>
            </a:extLst>
          </p:cNvPr>
          <p:cNvGrpSpPr>
            <a:grpSpLocks noChangeAspect="1"/>
          </p:cNvGrpSpPr>
          <p:nvPr/>
        </p:nvGrpSpPr>
        <p:grpSpPr>
          <a:xfrm>
            <a:off x="8121219" y="3221273"/>
            <a:ext cx="313500" cy="301543"/>
            <a:chOff x="141029" y="1638894"/>
            <a:chExt cx="609600" cy="609600"/>
          </a:xfrm>
          <a:solidFill>
            <a:schemeClr val="accent4"/>
          </a:solidFill>
        </p:grpSpPr>
        <p:sp>
          <p:nvSpPr>
            <p:cNvPr id="98" name="Oval 97" descr="Add">
              <a:extLst>
                <a:ext uri="{FF2B5EF4-FFF2-40B4-BE49-F238E27FC236}">
                  <a16:creationId xmlns:a16="http://schemas.microsoft.com/office/drawing/2014/main" id="{F7460AED-612F-4957-B867-652AD60AC868}"/>
                </a:ext>
              </a:extLst>
            </p:cNvPr>
            <p:cNvSpPr/>
            <p:nvPr/>
          </p:nvSpPr>
          <p:spPr bwMode="auto">
            <a:xfrm>
              <a:off x="141029" y="1638894"/>
              <a:ext cx="609600" cy="6096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74611CFC-B1DD-4CCA-888E-B4CB22AFE12E}"/>
                </a:ext>
              </a:extLst>
            </p:cNvPr>
            <p:cNvSpPr/>
            <p:nvPr/>
          </p:nvSpPr>
          <p:spPr bwMode="auto">
            <a:xfrm>
              <a:off x="245874" y="1715095"/>
              <a:ext cx="457200" cy="45720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7A4FF6A-28AE-4DB1-B528-E1610D61B34F}"/>
              </a:ext>
            </a:extLst>
          </p:cNvPr>
          <p:cNvGrpSpPr>
            <a:grpSpLocks noChangeAspect="1"/>
          </p:cNvGrpSpPr>
          <p:nvPr/>
        </p:nvGrpSpPr>
        <p:grpSpPr>
          <a:xfrm>
            <a:off x="9173386" y="3422255"/>
            <a:ext cx="313500" cy="301543"/>
            <a:chOff x="141029" y="1638894"/>
            <a:chExt cx="609600" cy="609600"/>
          </a:xfrm>
          <a:solidFill>
            <a:schemeClr val="accent4"/>
          </a:solidFill>
        </p:grpSpPr>
        <p:sp>
          <p:nvSpPr>
            <p:cNvPr id="103" name="Oval 102" descr="Add">
              <a:extLst>
                <a:ext uri="{FF2B5EF4-FFF2-40B4-BE49-F238E27FC236}">
                  <a16:creationId xmlns:a16="http://schemas.microsoft.com/office/drawing/2014/main" id="{5A117933-E1EC-4DD8-B8FA-8F8456471B08}"/>
                </a:ext>
              </a:extLst>
            </p:cNvPr>
            <p:cNvSpPr/>
            <p:nvPr/>
          </p:nvSpPr>
          <p:spPr bwMode="auto">
            <a:xfrm>
              <a:off x="141029" y="1638894"/>
              <a:ext cx="609600" cy="6096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4A0D4BFB-8DC0-4196-B525-DC7747B00297}"/>
                </a:ext>
              </a:extLst>
            </p:cNvPr>
            <p:cNvSpPr/>
            <p:nvPr/>
          </p:nvSpPr>
          <p:spPr bwMode="auto">
            <a:xfrm>
              <a:off x="245875" y="1715094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1" rIns="68580" bIns="34291" numCol="1" rtlCol="0" anchor="t" anchorCtr="0" compatLnSpc="1">
              <a:prstTxWarp prst="textNoShape">
                <a:avLst/>
              </a:prstTxWarp>
            </a:bodyPr>
            <a:lstStyle/>
            <a:p>
              <a:pPr defTabSz="914354" eaLnBrk="0" hangingPunct="0">
                <a:defRPr/>
              </a:pPr>
              <a:endParaRPr lang="en-US" sz="788" b="1" dirty="0">
                <a:solidFill>
                  <a:srgbClr val="000000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B27071BD-E721-2541-96EA-87DBD9EE9635}"/>
              </a:ext>
            </a:extLst>
          </p:cNvPr>
          <p:cNvCxnSpPr>
            <a:cxnSpLocks/>
          </p:cNvCxnSpPr>
          <p:nvPr/>
        </p:nvCxnSpPr>
        <p:spPr>
          <a:xfrm>
            <a:off x="7743155" y="4584799"/>
            <a:ext cx="323607" cy="25735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D194D516-45A6-41B9-A153-930F92967648}"/>
              </a:ext>
            </a:extLst>
          </p:cNvPr>
          <p:cNvGrpSpPr/>
          <p:nvPr/>
        </p:nvGrpSpPr>
        <p:grpSpPr>
          <a:xfrm>
            <a:off x="8803966" y="4650515"/>
            <a:ext cx="1204721" cy="832791"/>
            <a:chOff x="8828754" y="4595195"/>
            <a:chExt cx="1204721" cy="832791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35316908-E450-4368-A9D2-B04D4D7365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94309" y="4595195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16" name="Oval 115" descr="Add">
                <a:extLst>
                  <a:ext uri="{FF2B5EF4-FFF2-40B4-BE49-F238E27FC236}">
                    <a16:creationId xmlns:a16="http://schemas.microsoft.com/office/drawing/2014/main" id="{C7072FC5-B14C-43FE-878A-DFBFBCCC2152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3CD8172C-BA69-47D2-909C-AEB38C8B70DE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0C8B57C4-B06E-4CFA-B015-2504865C0C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68336" y="4756133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19" name="Oval 118" descr="Add">
                <a:extLst>
                  <a:ext uri="{FF2B5EF4-FFF2-40B4-BE49-F238E27FC236}">
                    <a16:creationId xmlns:a16="http://schemas.microsoft.com/office/drawing/2014/main" id="{C40BD6EF-1455-4913-A330-2DD72D1DE26E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FBAE1547-C63B-4DB9-8181-5049B819CEB4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E5402CBE-EED3-4D22-9947-CD90272DD0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087526" y="4838571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22" name="Oval 121" descr="Add">
                <a:extLst>
                  <a:ext uri="{FF2B5EF4-FFF2-40B4-BE49-F238E27FC236}">
                    <a16:creationId xmlns:a16="http://schemas.microsoft.com/office/drawing/2014/main" id="{4AD7D938-05DB-4C74-9B36-E8DC958C7B8E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60877004-611A-44D4-997F-6B34EC6013FA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23BD1C2-3C5E-4BA9-A44C-FBAD08A831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82684" y="4603335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25" name="Oval 124" descr="Add">
                <a:extLst>
                  <a:ext uri="{FF2B5EF4-FFF2-40B4-BE49-F238E27FC236}">
                    <a16:creationId xmlns:a16="http://schemas.microsoft.com/office/drawing/2014/main" id="{ECA33377-0181-484E-9962-EF76B79A5A65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F251F064-922A-4B9F-92A9-ECB23D87BFBD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C093823C-AEDF-4AC6-976F-F407973828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28754" y="4958954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28" name="Oval 127" descr="Add">
                <a:extLst>
                  <a:ext uri="{FF2B5EF4-FFF2-40B4-BE49-F238E27FC236}">
                    <a16:creationId xmlns:a16="http://schemas.microsoft.com/office/drawing/2014/main" id="{2399705E-AD18-45E6-A2BA-23BE8AD965F5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D2B41B5D-916A-4E1F-A1A5-2E58D90A6855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35D7C832-2DAB-47EB-8B0A-73F7F25F1D6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98318" y="5093346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79" name="Oval 178" descr="Add">
                <a:extLst>
                  <a:ext uri="{FF2B5EF4-FFF2-40B4-BE49-F238E27FC236}">
                    <a16:creationId xmlns:a16="http://schemas.microsoft.com/office/drawing/2014/main" id="{9361B266-4A2E-4B51-9C0D-BCFA6C91B89E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id="{DBF03B59-B4A3-495E-A354-F3FA8FC98910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1CD2B172-186F-4FFF-A83C-DA127C383E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61918" y="4840166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91" name="Oval 190" descr="Add">
                <a:extLst>
                  <a:ext uri="{FF2B5EF4-FFF2-40B4-BE49-F238E27FC236}">
                    <a16:creationId xmlns:a16="http://schemas.microsoft.com/office/drawing/2014/main" id="{80620C54-FAD6-42DA-B9C8-8B6E7AA90F04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id="{F81687D5-B3EF-4EF0-9A30-CF69F8263D86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9B266D2D-7481-4C2F-974A-3C704B84E6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84300" y="4658606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94" name="Oval 193" descr="Add">
                <a:extLst>
                  <a:ext uri="{FF2B5EF4-FFF2-40B4-BE49-F238E27FC236}">
                    <a16:creationId xmlns:a16="http://schemas.microsoft.com/office/drawing/2014/main" id="{5B298263-917D-4F84-8BA0-DA4967C20C05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A90145FC-CC6E-401E-92FE-180D5C22CDED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01191DFF-9F88-43F9-A958-D8A856CCA65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719975" y="4801992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197" name="Oval 196" descr="Add">
                <a:extLst>
                  <a:ext uri="{FF2B5EF4-FFF2-40B4-BE49-F238E27FC236}">
                    <a16:creationId xmlns:a16="http://schemas.microsoft.com/office/drawing/2014/main" id="{CF8D68DF-EAF9-4111-A675-70BB30ADB881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48D593F4-91B7-490E-B2EA-C97CF2C5EAD5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67510126-8D91-48DE-BCCE-A666CDBCFAF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27395" y="4874721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200" name="Oval 199" descr="Add">
                <a:extLst>
                  <a:ext uri="{FF2B5EF4-FFF2-40B4-BE49-F238E27FC236}">
                    <a16:creationId xmlns:a16="http://schemas.microsoft.com/office/drawing/2014/main" id="{FE1B0658-22A5-4C33-9AA5-C3A3C0279CE4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0F14258C-1992-4213-A3CC-7A09DC53CE3B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CF57D007-8AFE-4B89-AC45-E9314BEDCC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90075" y="5044485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203" name="Oval 202" descr="Add">
                <a:extLst>
                  <a:ext uri="{FF2B5EF4-FFF2-40B4-BE49-F238E27FC236}">
                    <a16:creationId xmlns:a16="http://schemas.microsoft.com/office/drawing/2014/main" id="{7EB0E254-212F-486C-9473-2313753FCDAD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id="{C6EE9ACC-DCFB-407E-9751-4068B0E995A2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ED96BA07-40F5-476A-BF9B-30E273484E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04178" y="5126444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206" name="Oval 205" descr="Add">
                <a:extLst>
                  <a:ext uri="{FF2B5EF4-FFF2-40B4-BE49-F238E27FC236}">
                    <a16:creationId xmlns:a16="http://schemas.microsoft.com/office/drawing/2014/main" id="{D1363053-0BE5-424A-8EE0-914DB5280607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id="{764D9276-3A0A-479F-B607-09AF1448DC4C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FF9792F2-1366-44D6-98A1-5A9141E8FCD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36603" y="5040733"/>
              <a:ext cx="313500" cy="301542"/>
              <a:chOff x="141029" y="1638894"/>
              <a:chExt cx="609600" cy="609600"/>
            </a:xfrm>
            <a:solidFill>
              <a:schemeClr val="accent4"/>
            </a:solidFill>
          </p:grpSpPr>
          <p:sp>
            <p:nvSpPr>
              <p:cNvPr id="209" name="Oval 208" descr="Add">
                <a:extLst>
                  <a:ext uri="{FF2B5EF4-FFF2-40B4-BE49-F238E27FC236}">
                    <a16:creationId xmlns:a16="http://schemas.microsoft.com/office/drawing/2014/main" id="{99BFADC8-D37C-4CAC-ADFD-F5887CE52E09}"/>
                  </a:ext>
                </a:extLst>
              </p:cNvPr>
              <p:cNvSpPr/>
              <p:nvPr/>
            </p:nvSpPr>
            <p:spPr bwMode="auto">
              <a:xfrm>
                <a:off x="141029" y="1638894"/>
                <a:ext cx="609600" cy="6096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370DE6F0-EC1C-45C0-8C6E-9E65B6580C21}"/>
                  </a:ext>
                </a:extLst>
              </p:cNvPr>
              <p:cNvSpPr/>
              <p:nvPr/>
            </p:nvSpPr>
            <p:spPr bwMode="auto">
              <a:xfrm>
                <a:off x="245875" y="1715094"/>
                <a:ext cx="457200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1" rIns="68580" bIns="3429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54" eaLnBrk="0" hangingPunct="0">
                  <a:defRPr/>
                </a:pPr>
                <a:endParaRPr lang="en-US" sz="788" b="1" dirty="0">
                  <a:solidFill>
                    <a:srgbClr val="000000"/>
                  </a:solidFill>
                  <a:latin typeface="Arial" panose="020B0604020202020204" pitchFamily="34" charset="0"/>
                  <a:ea typeface="Geneva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30705CA-F451-41C6-A08D-8EE80E48CB33}"/>
              </a:ext>
            </a:extLst>
          </p:cNvPr>
          <p:cNvGrpSpPr/>
          <p:nvPr/>
        </p:nvGrpSpPr>
        <p:grpSpPr>
          <a:xfrm>
            <a:off x="9982540" y="3298291"/>
            <a:ext cx="532469" cy="445560"/>
            <a:chOff x="10457552" y="4714682"/>
            <a:chExt cx="532469" cy="44556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1A15D3C-47C8-4D56-A7CB-51F456A6CF39}"/>
                </a:ext>
              </a:extLst>
            </p:cNvPr>
            <p:cNvSpPr/>
            <p:nvPr/>
          </p:nvSpPr>
          <p:spPr bwMode="auto">
            <a:xfrm>
              <a:off x="10712985" y="4907948"/>
              <a:ext cx="226987" cy="226987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5ED298E3-3421-425E-BA85-61C4657AE94E}"/>
                </a:ext>
              </a:extLst>
            </p:cNvPr>
            <p:cNvSpPr/>
            <p:nvPr/>
          </p:nvSpPr>
          <p:spPr bwMode="auto">
            <a:xfrm>
              <a:off x="10653498" y="4731412"/>
              <a:ext cx="226987" cy="226987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ECCCF8D2-E176-4894-A675-57C58C25A09E}"/>
                </a:ext>
              </a:extLst>
            </p:cNvPr>
            <p:cNvSpPr/>
            <p:nvPr/>
          </p:nvSpPr>
          <p:spPr bwMode="auto">
            <a:xfrm>
              <a:off x="10493527" y="4877278"/>
              <a:ext cx="226987" cy="226987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B8DB7408-647B-481A-9912-AD61F5684679}"/>
                </a:ext>
              </a:extLst>
            </p:cNvPr>
            <p:cNvSpPr/>
            <p:nvPr/>
          </p:nvSpPr>
          <p:spPr bwMode="auto">
            <a:xfrm>
              <a:off x="10627810" y="4904877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94673CF0-2514-4837-8AA7-78AF928838A7}"/>
                </a:ext>
              </a:extLst>
            </p:cNvPr>
            <p:cNvSpPr/>
            <p:nvPr/>
          </p:nvSpPr>
          <p:spPr bwMode="auto">
            <a:xfrm>
              <a:off x="10687961" y="4883906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310E3023-E652-447A-820B-2A4D7E836D9F}"/>
                </a:ext>
              </a:extLst>
            </p:cNvPr>
            <p:cNvSpPr/>
            <p:nvPr/>
          </p:nvSpPr>
          <p:spPr bwMode="auto">
            <a:xfrm>
              <a:off x="10486195" y="5032473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D50491D9-526C-4243-BFCB-16961904AEB2}"/>
                </a:ext>
              </a:extLst>
            </p:cNvPr>
            <p:cNvSpPr/>
            <p:nvPr/>
          </p:nvSpPr>
          <p:spPr bwMode="auto">
            <a:xfrm>
              <a:off x="10485174" y="4866289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95522286-614B-48C1-9DF8-5CE36654AB9F}"/>
                </a:ext>
              </a:extLst>
            </p:cNvPr>
            <p:cNvSpPr/>
            <p:nvPr/>
          </p:nvSpPr>
          <p:spPr bwMode="auto">
            <a:xfrm>
              <a:off x="10618999" y="4735531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8F1E8890-CF40-4D94-8FEA-08CA61D1F0EB}"/>
                </a:ext>
              </a:extLst>
            </p:cNvPr>
            <p:cNvSpPr/>
            <p:nvPr/>
          </p:nvSpPr>
          <p:spPr bwMode="auto">
            <a:xfrm>
              <a:off x="10856617" y="4809711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7B01A144-C1D2-4957-BC73-D37BEDABCF5B}"/>
                </a:ext>
              </a:extLst>
            </p:cNvPr>
            <p:cNvSpPr/>
            <p:nvPr/>
          </p:nvSpPr>
          <p:spPr bwMode="auto">
            <a:xfrm>
              <a:off x="10563779" y="5068094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0FC7DA8E-4DA0-4EBE-B31E-5654FF08C861}"/>
                </a:ext>
              </a:extLst>
            </p:cNvPr>
            <p:cNvSpPr/>
            <p:nvPr/>
          </p:nvSpPr>
          <p:spPr bwMode="auto">
            <a:xfrm>
              <a:off x="10620640" y="5036100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82A0ED76-04F3-4444-8EB5-8D128B2049D8}"/>
                </a:ext>
              </a:extLst>
            </p:cNvPr>
            <p:cNvSpPr/>
            <p:nvPr/>
          </p:nvSpPr>
          <p:spPr bwMode="auto">
            <a:xfrm>
              <a:off x="10691412" y="5057071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04F5E3F4-9DFE-4E53-817B-AEC93DC51060}"/>
                </a:ext>
              </a:extLst>
            </p:cNvPr>
            <p:cNvSpPr/>
            <p:nvPr/>
          </p:nvSpPr>
          <p:spPr bwMode="auto">
            <a:xfrm>
              <a:off x="10919769" y="4952763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E2AE0863-05D6-4B16-88E1-F5015D766155}"/>
                </a:ext>
              </a:extLst>
            </p:cNvPr>
            <p:cNvSpPr/>
            <p:nvPr/>
          </p:nvSpPr>
          <p:spPr bwMode="auto">
            <a:xfrm>
              <a:off x="10771204" y="5089990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5A9584BB-C8F0-4B6C-8430-C460F8A55FB4}"/>
                </a:ext>
              </a:extLst>
            </p:cNvPr>
            <p:cNvSpPr/>
            <p:nvPr/>
          </p:nvSpPr>
          <p:spPr bwMode="auto">
            <a:xfrm>
              <a:off x="10824979" y="5057675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0843ECA8-DE20-4BA8-99BA-E83B5571C4A2}"/>
                </a:ext>
              </a:extLst>
            </p:cNvPr>
            <p:cNvSpPr/>
            <p:nvPr/>
          </p:nvSpPr>
          <p:spPr bwMode="auto">
            <a:xfrm>
              <a:off x="10881563" y="5054864"/>
              <a:ext cx="70252" cy="702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D01ABC44-6894-434E-81F0-F4A4E1F68A78}"/>
                </a:ext>
              </a:extLst>
            </p:cNvPr>
            <p:cNvSpPr/>
            <p:nvPr/>
          </p:nvSpPr>
          <p:spPr bwMode="auto">
            <a:xfrm>
              <a:off x="10684169" y="4724686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8FE65E37-6492-4084-B02D-701660B67482}"/>
                </a:ext>
              </a:extLst>
            </p:cNvPr>
            <p:cNvSpPr/>
            <p:nvPr/>
          </p:nvSpPr>
          <p:spPr bwMode="auto">
            <a:xfrm>
              <a:off x="10742621" y="4714682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2DEC998C-9587-4723-B08E-F63D5910B7C1}"/>
                </a:ext>
              </a:extLst>
            </p:cNvPr>
            <p:cNvSpPr/>
            <p:nvPr/>
          </p:nvSpPr>
          <p:spPr bwMode="auto">
            <a:xfrm>
              <a:off x="10923006" y="5042481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39956AE1-0617-4DD2-B6EC-45C9513E142F}"/>
                </a:ext>
              </a:extLst>
            </p:cNvPr>
            <p:cNvSpPr/>
            <p:nvPr/>
          </p:nvSpPr>
          <p:spPr bwMode="auto">
            <a:xfrm>
              <a:off x="10749077" y="5108626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34E02F22-D49C-4C9E-853A-7EA1C3382F0A}"/>
                </a:ext>
              </a:extLst>
            </p:cNvPr>
            <p:cNvSpPr/>
            <p:nvPr/>
          </p:nvSpPr>
          <p:spPr bwMode="auto">
            <a:xfrm>
              <a:off x="10538671" y="5086865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3B22832B-EA21-4CC2-AC56-CB2FA9FABED4}"/>
                </a:ext>
              </a:extLst>
            </p:cNvPr>
            <p:cNvSpPr/>
            <p:nvPr/>
          </p:nvSpPr>
          <p:spPr bwMode="auto">
            <a:xfrm>
              <a:off x="10461899" y="4976021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02BB5B9E-C028-4D6D-8A04-FDB87B376FC9}"/>
                </a:ext>
              </a:extLst>
            </p:cNvPr>
            <p:cNvSpPr/>
            <p:nvPr/>
          </p:nvSpPr>
          <p:spPr bwMode="auto">
            <a:xfrm>
              <a:off x="10487679" y="4931298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63AE3424-7DEC-4AFA-9C06-F5640BCCE4BB}"/>
                </a:ext>
              </a:extLst>
            </p:cNvPr>
            <p:cNvSpPr/>
            <p:nvPr/>
          </p:nvSpPr>
          <p:spPr bwMode="auto">
            <a:xfrm>
              <a:off x="10457552" y="4949476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430641FB-F609-471A-A154-7EAA9AF39A19}"/>
                </a:ext>
              </a:extLst>
            </p:cNvPr>
            <p:cNvSpPr/>
            <p:nvPr/>
          </p:nvSpPr>
          <p:spPr bwMode="auto">
            <a:xfrm>
              <a:off x="10549345" y="4858002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71EEA594-5AF2-4E32-9E8C-4CE441055139}"/>
                </a:ext>
              </a:extLst>
            </p:cNvPr>
            <p:cNvSpPr/>
            <p:nvPr/>
          </p:nvSpPr>
          <p:spPr bwMode="auto">
            <a:xfrm>
              <a:off x="10697418" y="4954903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505F3D76-ED2F-4B70-8EEA-122F8B60DB8A}"/>
                </a:ext>
              </a:extLst>
            </p:cNvPr>
            <p:cNvSpPr/>
            <p:nvPr/>
          </p:nvSpPr>
          <p:spPr bwMode="auto">
            <a:xfrm>
              <a:off x="10677622" y="5012810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729BFE5E-6482-451C-B7DC-1CDE415B78BC}"/>
                </a:ext>
              </a:extLst>
            </p:cNvPr>
            <p:cNvSpPr/>
            <p:nvPr/>
          </p:nvSpPr>
          <p:spPr bwMode="auto">
            <a:xfrm>
              <a:off x="10672810" y="4970587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FF26B223-FFDA-49E9-800B-1590C9B1D8CE}"/>
                </a:ext>
              </a:extLst>
            </p:cNvPr>
            <p:cNvSpPr/>
            <p:nvPr/>
          </p:nvSpPr>
          <p:spPr bwMode="auto">
            <a:xfrm>
              <a:off x="10754971" y="4876684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22D24469-3CF0-447C-9497-719DCE294BD8}"/>
                </a:ext>
              </a:extLst>
            </p:cNvPr>
            <p:cNvSpPr/>
            <p:nvPr/>
          </p:nvSpPr>
          <p:spPr bwMode="auto">
            <a:xfrm>
              <a:off x="10600879" y="4819371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2C37F562-78B9-4CFE-8F04-4D1D8CA9DDEB}"/>
                </a:ext>
              </a:extLst>
            </p:cNvPr>
            <p:cNvSpPr/>
            <p:nvPr/>
          </p:nvSpPr>
          <p:spPr bwMode="auto">
            <a:xfrm>
              <a:off x="10604977" y="4853760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9FAE7753-7CA5-4B4A-9783-093211D64783}"/>
                </a:ext>
              </a:extLst>
            </p:cNvPr>
            <p:cNvSpPr/>
            <p:nvPr/>
          </p:nvSpPr>
          <p:spPr bwMode="auto">
            <a:xfrm>
              <a:off x="10627189" y="4810908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57A9115D-873E-41AB-AD61-E675FA08E1DB}"/>
                </a:ext>
              </a:extLst>
            </p:cNvPr>
            <p:cNvSpPr/>
            <p:nvPr/>
          </p:nvSpPr>
          <p:spPr bwMode="auto">
            <a:xfrm>
              <a:off x="10851537" y="4764518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2AF6BEFD-E627-4C9F-BB32-7D1886D46722}"/>
                </a:ext>
              </a:extLst>
            </p:cNvPr>
            <p:cNvSpPr/>
            <p:nvPr/>
          </p:nvSpPr>
          <p:spPr bwMode="auto">
            <a:xfrm>
              <a:off x="10809102" y="4869457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910EA785-C5DF-4FA6-8BAC-4E9CCFA17FB0}"/>
                </a:ext>
              </a:extLst>
            </p:cNvPr>
            <p:cNvSpPr/>
            <p:nvPr/>
          </p:nvSpPr>
          <p:spPr bwMode="auto">
            <a:xfrm>
              <a:off x="10911718" y="4913681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16270B69-7D51-47EF-941B-4A92E87084EF}"/>
                </a:ext>
              </a:extLst>
            </p:cNvPr>
            <p:cNvSpPr/>
            <p:nvPr/>
          </p:nvSpPr>
          <p:spPr bwMode="auto">
            <a:xfrm>
              <a:off x="10781191" y="4714805"/>
              <a:ext cx="27432" cy="2743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33CDBFDB-379E-48EB-B86A-5CF8E7DE83D8}"/>
                </a:ext>
              </a:extLst>
            </p:cNvPr>
            <p:cNvSpPr/>
            <p:nvPr/>
          </p:nvSpPr>
          <p:spPr bwMode="auto">
            <a:xfrm>
              <a:off x="10811886" y="4773545"/>
              <a:ext cx="27432" cy="2743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55758FED-10B2-4B97-81F4-E08DA1F2FFFB}"/>
                </a:ext>
              </a:extLst>
            </p:cNvPr>
            <p:cNvSpPr/>
            <p:nvPr/>
          </p:nvSpPr>
          <p:spPr bwMode="auto">
            <a:xfrm>
              <a:off x="10842440" y="4865725"/>
              <a:ext cx="27432" cy="2743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80F8DD69-F012-4C69-9FB2-AED94D56ABFA}"/>
                </a:ext>
              </a:extLst>
            </p:cNvPr>
            <p:cNvSpPr/>
            <p:nvPr/>
          </p:nvSpPr>
          <p:spPr bwMode="auto">
            <a:xfrm>
              <a:off x="10492811" y="5017545"/>
              <a:ext cx="27432" cy="2743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45ADCB0C-A90E-4F62-843C-0218C3A0E931}"/>
                </a:ext>
              </a:extLst>
            </p:cNvPr>
            <p:cNvSpPr/>
            <p:nvPr/>
          </p:nvSpPr>
          <p:spPr bwMode="auto">
            <a:xfrm>
              <a:off x="10859749" y="4886585"/>
              <a:ext cx="45719" cy="457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D1A61BF5-00A0-41CB-914C-451C0D8C9639}"/>
                </a:ext>
              </a:extLst>
            </p:cNvPr>
            <p:cNvSpPr/>
            <p:nvPr/>
          </p:nvSpPr>
          <p:spPr bwMode="auto">
            <a:xfrm>
              <a:off x="10875737" y="4922999"/>
              <a:ext cx="27432" cy="2743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54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dirty="0">
                <a:solidFill>
                  <a:srgbClr val="FFFFFF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endParaRPr>
            </a:p>
          </p:txBody>
        </p:sp>
      </p:grpSp>
      <p:sp>
        <p:nvSpPr>
          <p:cNvPr id="264" name="Explosion: 14 Points 263">
            <a:extLst>
              <a:ext uri="{FF2B5EF4-FFF2-40B4-BE49-F238E27FC236}">
                <a16:creationId xmlns:a16="http://schemas.microsoft.com/office/drawing/2014/main" id="{9292DCE7-0CD2-4A7F-9693-8F65AB7D4A56}"/>
              </a:ext>
            </a:extLst>
          </p:cNvPr>
          <p:cNvSpPr/>
          <p:nvPr/>
        </p:nvSpPr>
        <p:spPr bwMode="auto">
          <a:xfrm rot="7769954" flipH="1">
            <a:off x="6793088" y="5594026"/>
            <a:ext cx="270163" cy="246471"/>
          </a:xfrm>
          <a:prstGeom prst="irregularSeal2">
            <a:avLst/>
          </a:prstGeom>
          <a:solidFill>
            <a:schemeClr val="accent5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algn="ctr" defTabSz="914354"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defRPr/>
            </a:pPr>
            <a:endParaRPr lang="en-US" sz="1800" dirty="0">
              <a:solidFill>
                <a:srgbClr val="FFFFFF"/>
              </a:solidFill>
              <a:latin typeface="Calibri" panose="020F0502020204030204" pitchFamily="34" charset="0"/>
              <a:ea typeface="Geneva" charset="0"/>
              <a:cs typeface="Arial" panose="020B0604020202020204" pitchFamily="34" charset="0"/>
            </a:endParaRPr>
          </a:p>
        </p:txBody>
      </p:sp>
      <p:sp>
        <p:nvSpPr>
          <p:cNvPr id="167" name="Arrow 7" descr="Add">
            <a:extLst>
              <a:ext uri="{FF2B5EF4-FFF2-40B4-BE49-F238E27FC236}">
                <a16:creationId xmlns:a16="http://schemas.microsoft.com/office/drawing/2014/main" id="{022B86E1-F35C-406C-8BE7-03800B79F60B}"/>
              </a:ext>
            </a:extLst>
          </p:cNvPr>
          <p:cNvSpPr>
            <a:spLocks noChangeAspect="1"/>
          </p:cNvSpPr>
          <p:nvPr/>
        </p:nvSpPr>
        <p:spPr bwMode="auto">
          <a:xfrm rot="17100000" flipH="1">
            <a:off x="9860641" y="2710113"/>
            <a:ext cx="781960" cy="1024251"/>
          </a:xfrm>
          <a:custGeom>
            <a:avLst/>
            <a:gdLst>
              <a:gd name="connsiteX0" fmla="*/ 778933 w 778933"/>
              <a:gd name="connsiteY0" fmla="*/ 0 h 762000"/>
              <a:gd name="connsiteX1" fmla="*/ 440267 w 778933"/>
              <a:gd name="connsiteY1" fmla="*/ 135466 h 762000"/>
              <a:gd name="connsiteX2" fmla="*/ 0 w 778933"/>
              <a:gd name="connsiteY2" fmla="*/ 762000 h 762000"/>
              <a:gd name="connsiteX0" fmla="*/ 965200 w 965200"/>
              <a:gd name="connsiteY0" fmla="*/ 0 h 2015067"/>
              <a:gd name="connsiteX1" fmla="*/ 440267 w 965200"/>
              <a:gd name="connsiteY1" fmla="*/ 1388533 h 2015067"/>
              <a:gd name="connsiteX2" fmla="*/ 0 w 965200"/>
              <a:gd name="connsiteY2" fmla="*/ 2015067 h 2015067"/>
              <a:gd name="connsiteX0" fmla="*/ 812800 w 812800"/>
              <a:gd name="connsiteY0" fmla="*/ 0 h 2201334"/>
              <a:gd name="connsiteX1" fmla="*/ 287867 w 812800"/>
              <a:gd name="connsiteY1" fmla="*/ 1388533 h 2201334"/>
              <a:gd name="connsiteX2" fmla="*/ 0 w 812800"/>
              <a:gd name="connsiteY2" fmla="*/ 2201334 h 2201334"/>
              <a:gd name="connsiteX0" fmla="*/ 991327 w 991327"/>
              <a:gd name="connsiteY0" fmla="*/ 0 h 2201334"/>
              <a:gd name="connsiteX1" fmla="*/ 26128 w 991327"/>
              <a:gd name="connsiteY1" fmla="*/ 1134533 h 2201334"/>
              <a:gd name="connsiteX2" fmla="*/ 178527 w 991327"/>
              <a:gd name="connsiteY2" fmla="*/ 2201334 h 2201334"/>
              <a:gd name="connsiteX0" fmla="*/ 1319717 w 1319717"/>
              <a:gd name="connsiteY0" fmla="*/ 0 h 2201334"/>
              <a:gd name="connsiteX1" fmla="*/ 15851 w 1319717"/>
              <a:gd name="connsiteY1" fmla="*/ 897466 h 2201334"/>
              <a:gd name="connsiteX2" fmla="*/ 506917 w 1319717"/>
              <a:gd name="connsiteY2" fmla="*/ 2201334 h 2201334"/>
              <a:gd name="connsiteX0" fmla="*/ 1214805 w 1214805"/>
              <a:gd name="connsiteY0" fmla="*/ 0 h 2421468"/>
              <a:gd name="connsiteX1" fmla="*/ 12539 w 1214805"/>
              <a:gd name="connsiteY1" fmla="*/ 1117600 h 2421468"/>
              <a:gd name="connsiteX2" fmla="*/ 503605 w 1214805"/>
              <a:gd name="connsiteY2" fmla="*/ 2421468 h 2421468"/>
              <a:gd name="connsiteX0" fmla="*/ 1214805 w 1214805"/>
              <a:gd name="connsiteY0" fmla="*/ 0 h 2455335"/>
              <a:gd name="connsiteX1" fmla="*/ 12539 w 1214805"/>
              <a:gd name="connsiteY1" fmla="*/ 1151467 h 2455335"/>
              <a:gd name="connsiteX2" fmla="*/ 503605 w 1214805"/>
              <a:gd name="connsiteY2" fmla="*/ 2455335 h 2455335"/>
              <a:gd name="connsiteX0" fmla="*/ 1245444 w 1245444"/>
              <a:gd name="connsiteY0" fmla="*/ 0 h 2150535"/>
              <a:gd name="connsiteX1" fmla="*/ 43178 w 1245444"/>
              <a:gd name="connsiteY1" fmla="*/ 1151467 h 2150535"/>
              <a:gd name="connsiteX2" fmla="*/ 161711 w 1245444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310921 w 1310921"/>
              <a:gd name="connsiteY0" fmla="*/ 0 h 2150535"/>
              <a:gd name="connsiteX1" fmla="*/ 108655 w 1310921"/>
              <a:gd name="connsiteY1" fmla="*/ 1151467 h 2150535"/>
              <a:gd name="connsiteX2" fmla="*/ 227188 w 1310921"/>
              <a:gd name="connsiteY2" fmla="*/ 2150535 h 2150535"/>
              <a:gd name="connsiteX0" fmla="*/ 1322018 w 1322018"/>
              <a:gd name="connsiteY0" fmla="*/ 0 h 2150535"/>
              <a:gd name="connsiteX1" fmla="*/ 102819 w 1322018"/>
              <a:gd name="connsiteY1" fmla="*/ 982134 h 2150535"/>
              <a:gd name="connsiteX2" fmla="*/ 238285 w 1322018"/>
              <a:gd name="connsiteY2" fmla="*/ 2150535 h 2150535"/>
              <a:gd name="connsiteX0" fmla="*/ 1390064 w 1390064"/>
              <a:gd name="connsiteY0" fmla="*/ 0 h 2032002"/>
              <a:gd name="connsiteX1" fmla="*/ 170865 w 1390064"/>
              <a:gd name="connsiteY1" fmla="*/ 982134 h 2032002"/>
              <a:gd name="connsiteX2" fmla="*/ 170864 w 1390064"/>
              <a:gd name="connsiteY2" fmla="*/ 2032002 h 2032002"/>
              <a:gd name="connsiteX0" fmla="*/ 1219199 w 1219199"/>
              <a:gd name="connsiteY0" fmla="*/ 0 h 982134"/>
              <a:gd name="connsiteX1" fmla="*/ 0 w 1219199"/>
              <a:gd name="connsiteY1" fmla="*/ 982134 h 982134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812857"/>
              <a:gd name="connsiteX1" fmla="*/ 0 w 1066083"/>
              <a:gd name="connsiteY1" fmla="*/ 785648 h 812857"/>
              <a:gd name="connsiteX0" fmla="*/ 634238 w 634238"/>
              <a:gd name="connsiteY0" fmla="*/ 0 h 1338613"/>
              <a:gd name="connsiteX1" fmla="*/ 0 w 634238"/>
              <a:gd name="connsiteY1" fmla="*/ 1320200 h 1338613"/>
              <a:gd name="connsiteX0" fmla="*/ 652469 w 652469"/>
              <a:gd name="connsiteY0" fmla="*/ 0 h 1320199"/>
              <a:gd name="connsiteX1" fmla="*/ 18231 w 652469"/>
              <a:gd name="connsiteY1" fmla="*/ 1320200 h 1320199"/>
              <a:gd name="connsiteX0" fmla="*/ 505295 w 505295"/>
              <a:gd name="connsiteY0" fmla="*/ 0 h 1275159"/>
              <a:gd name="connsiteX1" fmla="*/ 22731 w 505295"/>
              <a:gd name="connsiteY1" fmla="*/ 1275158 h 1275159"/>
              <a:gd name="connsiteX0" fmla="*/ 584401 w 584401"/>
              <a:gd name="connsiteY0" fmla="*/ 0 h 1275158"/>
              <a:gd name="connsiteX1" fmla="*/ 101837 w 584401"/>
              <a:gd name="connsiteY1" fmla="*/ 1275158 h 1275158"/>
              <a:gd name="connsiteX0" fmla="*/ 1063066 w 1063066"/>
              <a:gd name="connsiteY0" fmla="*/ 0 h 1271870"/>
              <a:gd name="connsiteX1" fmla="*/ 67666 w 1063066"/>
              <a:gd name="connsiteY1" fmla="*/ 1271870 h 1271870"/>
              <a:gd name="connsiteX0" fmla="*/ 995400 w 995400"/>
              <a:gd name="connsiteY0" fmla="*/ 0 h 1271870"/>
              <a:gd name="connsiteX1" fmla="*/ 0 w 995400"/>
              <a:gd name="connsiteY1" fmla="*/ 1271870 h 1271870"/>
              <a:gd name="connsiteX0" fmla="*/ 963876 w 963876"/>
              <a:gd name="connsiteY0" fmla="*/ 0 h 1403749"/>
              <a:gd name="connsiteX1" fmla="*/ 0 w 963876"/>
              <a:gd name="connsiteY1" fmla="*/ 1403749 h 1403749"/>
              <a:gd name="connsiteX0" fmla="*/ 963876 w 963876"/>
              <a:gd name="connsiteY0" fmla="*/ 0 h 1403749"/>
              <a:gd name="connsiteX1" fmla="*/ 0 w 963876"/>
              <a:gd name="connsiteY1" fmla="*/ 1403749 h 1403749"/>
              <a:gd name="connsiteX0" fmla="*/ 1148415 w 1148415"/>
              <a:gd name="connsiteY0" fmla="*/ 0 h 1443115"/>
              <a:gd name="connsiteX1" fmla="*/ 0 w 1148415"/>
              <a:gd name="connsiteY1" fmla="*/ 1443115 h 1443115"/>
              <a:gd name="connsiteX0" fmla="*/ 1148415 w 1148415"/>
              <a:gd name="connsiteY0" fmla="*/ 0 h 1443115"/>
              <a:gd name="connsiteX1" fmla="*/ 0 w 1148415"/>
              <a:gd name="connsiteY1" fmla="*/ 1443115 h 1443115"/>
              <a:gd name="connsiteX0" fmla="*/ 1496150 w 1496150"/>
              <a:gd name="connsiteY0" fmla="*/ 0 h 1574459"/>
              <a:gd name="connsiteX1" fmla="*/ 0 w 1496150"/>
              <a:gd name="connsiteY1" fmla="*/ 1574459 h 1574459"/>
              <a:gd name="connsiteX0" fmla="*/ 1496150 w 1496150"/>
              <a:gd name="connsiteY0" fmla="*/ 0 h 1574459"/>
              <a:gd name="connsiteX1" fmla="*/ 0 w 1496150"/>
              <a:gd name="connsiteY1" fmla="*/ 1574459 h 157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96150" h="1574459">
                <a:moveTo>
                  <a:pt x="1496150" y="0"/>
                </a:moveTo>
                <a:cubicBezTo>
                  <a:pt x="1080019" y="75424"/>
                  <a:pt x="76186" y="620259"/>
                  <a:pt x="0" y="1574459"/>
                </a:cubicBezTo>
              </a:path>
            </a:pathLst>
          </a:custGeom>
          <a:noFill/>
          <a:ln w="476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 defTabSz="685766" eaLnBrk="0" hangingPunct="0">
              <a:defRPr/>
            </a:pPr>
            <a:endParaRPr lang="en-US" sz="1800" b="1" dirty="0">
              <a:solidFill>
                <a:srgbClr val="000000"/>
              </a:solidFill>
              <a:latin typeface="Century Gothic" panose="020F0302020204030204"/>
              <a:ea typeface="Osaka" charset="-128"/>
              <a:cs typeface="Arial" panose="020B0604020202020204" pitchFamily="34" charset="0"/>
            </a:endParaRPr>
          </a:p>
        </p:txBody>
      </p:sp>
      <p:sp>
        <p:nvSpPr>
          <p:cNvPr id="168" name="Arrow 6">
            <a:extLst>
              <a:ext uri="{FF2B5EF4-FFF2-40B4-BE49-F238E27FC236}">
                <a16:creationId xmlns:a16="http://schemas.microsoft.com/office/drawing/2014/main" id="{FD2D6D2C-0D5E-48CD-BD08-FF055DCA0962}"/>
              </a:ext>
            </a:extLst>
          </p:cNvPr>
          <p:cNvSpPr>
            <a:spLocks noChangeAspect="1"/>
          </p:cNvSpPr>
          <p:nvPr/>
        </p:nvSpPr>
        <p:spPr bwMode="auto">
          <a:xfrm rot="4610140" flipH="1" flipV="1">
            <a:off x="9921803" y="3315692"/>
            <a:ext cx="696812" cy="1085555"/>
          </a:xfrm>
          <a:custGeom>
            <a:avLst/>
            <a:gdLst>
              <a:gd name="connsiteX0" fmla="*/ 778933 w 778933"/>
              <a:gd name="connsiteY0" fmla="*/ 0 h 762000"/>
              <a:gd name="connsiteX1" fmla="*/ 440267 w 778933"/>
              <a:gd name="connsiteY1" fmla="*/ 135466 h 762000"/>
              <a:gd name="connsiteX2" fmla="*/ 0 w 778933"/>
              <a:gd name="connsiteY2" fmla="*/ 762000 h 762000"/>
              <a:gd name="connsiteX0" fmla="*/ 965200 w 965200"/>
              <a:gd name="connsiteY0" fmla="*/ 0 h 2015067"/>
              <a:gd name="connsiteX1" fmla="*/ 440267 w 965200"/>
              <a:gd name="connsiteY1" fmla="*/ 1388533 h 2015067"/>
              <a:gd name="connsiteX2" fmla="*/ 0 w 965200"/>
              <a:gd name="connsiteY2" fmla="*/ 2015067 h 2015067"/>
              <a:gd name="connsiteX0" fmla="*/ 812800 w 812800"/>
              <a:gd name="connsiteY0" fmla="*/ 0 h 2201334"/>
              <a:gd name="connsiteX1" fmla="*/ 287867 w 812800"/>
              <a:gd name="connsiteY1" fmla="*/ 1388533 h 2201334"/>
              <a:gd name="connsiteX2" fmla="*/ 0 w 812800"/>
              <a:gd name="connsiteY2" fmla="*/ 2201334 h 2201334"/>
              <a:gd name="connsiteX0" fmla="*/ 991327 w 991327"/>
              <a:gd name="connsiteY0" fmla="*/ 0 h 2201334"/>
              <a:gd name="connsiteX1" fmla="*/ 26128 w 991327"/>
              <a:gd name="connsiteY1" fmla="*/ 1134533 h 2201334"/>
              <a:gd name="connsiteX2" fmla="*/ 178527 w 991327"/>
              <a:gd name="connsiteY2" fmla="*/ 2201334 h 2201334"/>
              <a:gd name="connsiteX0" fmla="*/ 1319717 w 1319717"/>
              <a:gd name="connsiteY0" fmla="*/ 0 h 2201334"/>
              <a:gd name="connsiteX1" fmla="*/ 15851 w 1319717"/>
              <a:gd name="connsiteY1" fmla="*/ 897466 h 2201334"/>
              <a:gd name="connsiteX2" fmla="*/ 506917 w 1319717"/>
              <a:gd name="connsiteY2" fmla="*/ 2201334 h 2201334"/>
              <a:gd name="connsiteX0" fmla="*/ 1214805 w 1214805"/>
              <a:gd name="connsiteY0" fmla="*/ 0 h 2421468"/>
              <a:gd name="connsiteX1" fmla="*/ 12539 w 1214805"/>
              <a:gd name="connsiteY1" fmla="*/ 1117600 h 2421468"/>
              <a:gd name="connsiteX2" fmla="*/ 503605 w 1214805"/>
              <a:gd name="connsiteY2" fmla="*/ 2421468 h 2421468"/>
              <a:gd name="connsiteX0" fmla="*/ 1214805 w 1214805"/>
              <a:gd name="connsiteY0" fmla="*/ 0 h 2455335"/>
              <a:gd name="connsiteX1" fmla="*/ 12539 w 1214805"/>
              <a:gd name="connsiteY1" fmla="*/ 1151467 h 2455335"/>
              <a:gd name="connsiteX2" fmla="*/ 503605 w 1214805"/>
              <a:gd name="connsiteY2" fmla="*/ 2455335 h 2455335"/>
              <a:gd name="connsiteX0" fmla="*/ 1245444 w 1245444"/>
              <a:gd name="connsiteY0" fmla="*/ 0 h 2150535"/>
              <a:gd name="connsiteX1" fmla="*/ 43178 w 1245444"/>
              <a:gd name="connsiteY1" fmla="*/ 1151467 h 2150535"/>
              <a:gd name="connsiteX2" fmla="*/ 161711 w 1245444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264312 w 1264312"/>
              <a:gd name="connsiteY0" fmla="*/ 0 h 2150535"/>
              <a:gd name="connsiteX1" fmla="*/ 62046 w 1264312"/>
              <a:gd name="connsiteY1" fmla="*/ 1151467 h 2150535"/>
              <a:gd name="connsiteX2" fmla="*/ 180579 w 1264312"/>
              <a:gd name="connsiteY2" fmla="*/ 2150535 h 2150535"/>
              <a:gd name="connsiteX0" fmla="*/ 1310921 w 1310921"/>
              <a:gd name="connsiteY0" fmla="*/ 0 h 2150535"/>
              <a:gd name="connsiteX1" fmla="*/ 108655 w 1310921"/>
              <a:gd name="connsiteY1" fmla="*/ 1151467 h 2150535"/>
              <a:gd name="connsiteX2" fmla="*/ 227188 w 1310921"/>
              <a:gd name="connsiteY2" fmla="*/ 2150535 h 2150535"/>
              <a:gd name="connsiteX0" fmla="*/ 1322018 w 1322018"/>
              <a:gd name="connsiteY0" fmla="*/ 0 h 2150535"/>
              <a:gd name="connsiteX1" fmla="*/ 102819 w 1322018"/>
              <a:gd name="connsiteY1" fmla="*/ 982134 h 2150535"/>
              <a:gd name="connsiteX2" fmla="*/ 238285 w 1322018"/>
              <a:gd name="connsiteY2" fmla="*/ 2150535 h 2150535"/>
              <a:gd name="connsiteX0" fmla="*/ 1390064 w 1390064"/>
              <a:gd name="connsiteY0" fmla="*/ 0 h 2032002"/>
              <a:gd name="connsiteX1" fmla="*/ 170865 w 1390064"/>
              <a:gd name="connsiteY1" fmla="*/ 982134 h 2032002"/>
              <a:gd name="connsiteX2" fmla="*/ 170864 w 1390064"/>
              <a:gd name="connsiteY2" fmla="*/ 2032002 h 2032002"/>
              <a:gd name="connsiteX0" fmla="*/ 1219199 w 1219199"/>
              <a:gd name="connsiteY0" fmla="*/ 0 h 982134"/>
              <a:gd name="connsiteX1" fmla="*/ 0 w 1219199"/>
              <a:gd name="connsiteY1" fmla="*/ 982134 h 982134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785648"/>
              <a:gd name="connsiteX1" fmla="*/ 0 w 1066083"/>
              <a:gd name="connsiteY1" fmla="*/ 785648 h 785648"/>
              <a:gd name="connsiteX0" fmla="*/ 1066083 w 1066083"/>
              <a:gd name="connsiteY0" fmla="*/ 0 h 812857"/>
              <a:gd name="connsiteX1" fmla="*/ 0 w 1066083"/>
              <a:gd name="connsiteY1" fmla="*/ 785648 h 812857"/>
              <a:gd name="connsiteX0" fmla="*/ 634238 w 634238"/>
              <a:gd name="connsiteY0" fmla="*/ 0 h 1338613"/>
              <a:gd name="connsiteX1" fmla="*/ 0 w 634238"/>
              <a:gd name="connsiteY1" fmla="*/ 1320200 h 1338613"/>
              <a:gd name="connsiteX0" fmla="*/ 652469 w 652469"/>
              <a:gd name="connsiteY0" fmla="*/ 0 h 1320199"/>
              <a:gd name="connsiteX1" fmla="*/ 18231 w 652469"/>
              <a:gd name="connsiteY1" fmla="*/ 1320200 h 1320199"/>
              <a:gd name="connsiteX0" fmla="*/ 505295 w 505295"/>
              <a:gd name="connsiteY0" fmla="*/ 0 h 1275159"/>
              <a:gd name="connsiteX1" fmla="*/ 22731 w 505295"/>
              <a:gd name="connsiteY1" fmla="*/ 1275158 h 1275159"/>
              <a:gd name="connsiteX0" fmla="*/ 584401 w 584401"/>
              <a:gd name="connsiteY0" fmla="*/ 0 h 1275158"/>
              <a:gd name="connsiteX1" fmla="*/ 101837 w 584401"/>
              <a:gd name="connsiteY1" fmla="*/ 1275158 h 1275158"/>
              <a:gd name="connsiteX0" fmla="*/ 1063066 w 1063066"/>
              <a:gd name="connsiteY0" fmla="*/ 0 h 1271870"/>
              <a:gd name="connsiteX1" fmla="*/ 67666 w 1063066"/>
              <a:gd name="connsiteY1" fmla="*/ 1271870 h 1271870"/>
              <a:gd name="connsiteX0" fmla="*/ 995400 w 995400"/>
              <a:gd name="connsiteY0" fmla="*/ 0 h 1271870"/>
              <a:gd name="connsiteX1" fmla="*/ 0 w 995400"/>
              <a:gd name="connsiteY1" fmla="*/ 1271870 h 1271870"/>
              <a:gd name="connsiteX0" fmla="*/ 1313007 w 1313008"/>
              <a:gd name="connsiteY0" fmla="*/ 0 h 1509080"/>
              <a:gd name="connsiteX1" fmla="*/ 0 w 1313008"/>
              <a:gd name="connsiteY1" fmla="*/ 1509080 h 1509080"/>
              <a:gd name="connsiteX0" fmla="*/ 1313007 w 1313007"/>
              <a:gd name="connsiteY0" fmla="*/ 0 h 1509080"/>
              <a:gd name="connsiteX1" fmla="*/ 0 w 1313007"/>
              <a:gd name="connsiteY1" fmla="*/ 1509080 h 1509080"/>
              <a:gd name="connsiteX0" fmla="*/ 1377647 w 1377646"/>
              <a:gd name="connsiteY0" fmla="*/ 0 h 1535712"/>
              <a:gd name="connsiteX1" fmla="*/ 0 w 1377646"/>
              <a:gd name="connsiteY1" fmla="*/ 1535712 h 153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7646" h="1535712">
                <a:moveTo>
                  <a:pt x="1377647" y="0"/>
                </a:moveTo>
                <a:cubicBezTo>
                  <a:pt x="1061713" y="98530"/>
                  <a:pt x="76186" y="581512"/>
                  <a:pt x="0" y="1535712"/>
                </a:cubicBezTo>
              </a:path>
            </a:pathLst>
          </a:custGeom>
          <a:noFill/>
          <a:ln w="476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 defTabSz="685766" eaLnBrk="0" hangingPunct="0">
              <a:defRPr/>
            </a:pPr>
            <a:endParaRPr lang="en-US" sz="1800" b="1" dirty="0">
              <a:solidFill>
                <a:srgbClr val="000000"/>
              </a:solidFill>
              <a:latin typeface="Century Gothic" panose="020F0302020204030204"/>
              <a:ea typeface="Osaka" charset="-128"/>
              <a:cs typeface="Arial" panose="020B0604020202020204" pitchFamily="34" charset="0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62DA11B-9247-41FB-98F1-3A809B89DD98}"/>
              </a:ext>
            </a:extLst>
          </p:cNvPr>
          <p:cNvSpPr txBox="1">
            <a:spLocks noChangeAspect="1"/>
          </p:cNvSpPr>
          <p:nvPr/>
        </p:nvSpPr>
        <p:spPr>
          <a:xfrm>
            <a:off x="8652431" y="2977865"/>
            <a:ext cx="851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 eaLnBrk="0" hangingPunct="0">
              <a:defRPr/>
            </a:pPr>
            <a:r>
              <a:rPr 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Light Zone</a:t>
            </a:r>
          </a:p>
        </p:txBody>
      </p:sp>
    </p:spTree>
    <p:extLst>
      <p:ext uri="{BB962C8B-B14F-4D97-AF65-F5344CB8AC3E}">
        <p14:creationId xmlns:p14="http://schemas.microsoft.com/office/powerpoint/2010/main" val="3913228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41AD35-8C43-4D5A-A8CC-D323E61D92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" y="787401"/>
            <a:ext cx="12191999" cy="4531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Durability of Response in Both EZH2mut and EZH2wt Cohorts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43A9CD-C69C-4344-993F-B7E5706F8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Tazemetostat</a:t>
            </a:r>
            <a:r>
              <a:rPr lang="en-US" dirty="0"/>
              <a:t>: Efficacy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1402F6-6E53-44DB-99B8-4CAF6A4220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93087" y="6382742"/>
            <a:ext cx="5298855" cy="293721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 err="1"/>
              <a:t>Morschhauser</a:t>
            </a:r>
            <a:r>
              <a:rPr lang="en-US" sz="1200" dirty="0"/>
              <a:t> et al. </a:t>
            </a:r>
            <a:r>
              <a:rPr lang="en-US" sz="1200" i="1" dirty="0"/>
              <a:t>Lancet Oncol</a:t>
            </a:r>
            <a:r>
              <a:rPr lang="en-US" sz="1200" dirty="0"/>
              <a:t>. 2020;21:1433-1442.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64E1FB6-4D25-463E-9D98-11BF92BD91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916192"/>
              </p:ext>
            </p:extLst>
          </p:nvPr>
        </p:nvGraphicFramePr>
        <p:xfrm>
          <a:off x="2016345" y="4533071"/>
          <a:ext cx="8127999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97871621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87665834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5006648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i="1" dirty="0"/>
                        <a:t>EZH2</a:t>
                      </a:r>
                      <a:r>
                        <a:rPr lang="en-US" sz="1300" i="0" dirty="0"/>
                        <a:t>mut</a:t>
                      </a:r>
                      <a:endParaRPr lang="en-US" sz="13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i="1" dirty="0"/>
                        <a:t>EZH2</a:t>
                      </a:r>
                      <a:r>
                        <a:rPr lang="en-US" sz="1300" i="0" dirty="0"/>
                        <a:t>wt</a:t>
                      </a:r>
                      <a:endParaRPr lang="en-US" sz="1300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0177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dirty="0"/>
                        <a:t>Response ≥ 6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61%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53%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9845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Response ≥ 12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37%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1112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Response ≥ 18 months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4023780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3F39F53E-7704-4D71-A9C6-69FE5AF5F1E1}"/>
              </a:ext>
            </a:extLst>
          </p:cNvPr>
          <p:cNvGrpSpPr/>
          <p:nvPr/>
        </p:nvGrpSpPr>
        <p:grpSpPr>
          <a:xfrm>
            <a:off x="2394947" y="1397000"/>
            <a:ext cx="7663453" cy="2709056"/>
            <a:chOff x="2210540" y="1867980"/>
            <a:chExt cx="7663453" cy="270905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3781678-028F-477C-AF38-0223E98F8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10540" y="1933857"/>
              <a:ext cx="3869805" cy="264317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14F628C-8C42-490D-869D-97EC5EB5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2463" y="1952908"/>
              <a:ext cx="3711530" cy="259569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F3CB6F5-21FD-47C3-9909-4E8C8521633D}"/>
                </a:ext>
              </a:extLst>
            </p:cNvPr>
            <p:cNvSpPr txBox="1"/>
            <p:nvPr/>
          </p:nvSpPr>
          <p:spPr>
            <a:xfrm>
              <a:off x="3766156" y="1867980"/>
              <a:ext cx="112562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i="1" dirty="0">
                  <a:solidFill>
                    <a:srgbClr val="47484F"/>
                  </a:solidFill>
                  <a:latin typeface="Proxima Nova Rg"/>
                  <a:ea typeface="Geneva" charset="0"/>
                  <a:cs typeface="+mn-cs"/>
                </a:rPr>
                <a:t>EZH2</a:t>
              </a:r>
              <a:r>
                <a:rPr lang="en-US" sz="1800" dirty="0">
                  <a:solidFill>
                    <a:srgbClr val="47484F"/>
                  </a:solidFill>
                  <a:latin typeface="Proxima Nova Rg"/>
                  <a:ea typeface="Geneva" charset="0"/>
                  <a:cs typeface="+mn-cs"/>
                </a:rPr>
                <a:t>mut</a:t>
              </a:r>
              <a:endParaRPr lang="en-US" sz="1800" i="1" dirty="0">
                <a:solidFill>
                  <a:srgbClr val="47484F"/>
                </a:solidFill>
                <a:latin typeface="Proxima Nova Rg"/>
                <a:ea typeface="Geneva" charset="0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8C6B8E3-8563-44AD-9297-5823A2FD1BCC}"/>
                </a:ext>
              </a:extLst>
            </p:cNvPr>
            <p:cNvSpPr txBox="1"/>
            <p:nvPr/>
          </p:nvSpPr>
          <p:spPr>
            <a:xfrm>
              <a:off x="7519533" y="1933857"/>
              <a:ext cx="97494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i="1" dirty="0">
                  <a:solidFill>
                    <a:srgbClr val="47484F"/>
                  </a:solidFill>
                  <a:latin typeface="Proxima Nova Rg"/>
                  <a:ea typeface="Geneva" charset="0"/>
                  <a:cs typeface="+mn-cs"/>
                </a:rPr>
                <a:t>EZH2</a:t>
              </a:r>
              <a:r>
                <a:rPr lang="en-US" sz="1800" dirty="0">
                  <a:solidFill>
                    <a:srgbClr val="47484F"/>
                  </a:solidFill>
                  <a:latin typeface="Proxima Nova Rg"/>
                  <a:ea typeface="Geneva" charset="0"/>
                  <a:cs typeface="+mn-cs"/>
                </a:rPr>
                <a:t>wt</a:t>
              </a:r>
              <a:endParaRPr lang="en-US" sz="1800" i="1" dirty="0">
                <a:solidFill>
                  <a:srgbClr val="47484F"/>
                </a:solidFill>
                <a:latin typeface="Proxima Nova Rg"/>
                <a:ea typeface="Geneva" charset="0"/>
                <a:cs typeface="+mn-cs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EDF3CD2-C9EE-42A4-A1F4-4461CC7EB535}"/>
              </a:ext>
            </a:extLst>
          </p:cNvPr>
          <p:cNvSpPr txBox="1"/>
          <p:nvPr/>
        </p:nvSpPr>
        <p:spPr>
          <a:xfrm rot="16200000">
            <a:off x="1065235" y="2590501"/>
            <a:ext cx="2269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47484F"/>
                </a:solidFill>
                <a:latin typeface="Proxima Nova Rg"/>
                <a:ea typeface="Geneva" charset="0"/>
                <a:cs typeface="+mn-cs"/>
              </a:rPr>
              <a:t>% Patients With Response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939C0A-86A0-4F36-BDA8-6FA4072B6CFD}"/>
              </a:ext>
            </a:extLst>
          </p:cNvPr>
          <p:cNvSpPr txBox="1"/>
          <p:nvPr/>
        </p:nvSpPr>
        <p:spPr>
          <a:xfrm>
            <a:off x="2998364" y="4018045"/>
            <a:ext cx="2662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47484F"/>
                </a:solidFill>
                <a:latin typeface="Proxima Nova Rg"/>
                <a:ea typeface="Geneva" charset="0"/>
                <a:cs typeface="+mn-cs"/>
              </a:rPr>
              <a:t>Duration of Response (months)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8C182C-A3F5-408C-9F45-DC86B1D7E8D0}"/>
              </a:ext>
            </a:extLst>
          </p:cNvPr>
          <p:cNvSpPr txBox="1"/>
          <p:nvPr/>
        </p:nvSpPr>
        <p:spPr>
          <a:xfrm>
            <a:off x="6868168" y="4018045"/>
            <a:ext cx="2662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47484F"/>
                </a:solidFill>
                <a:latin typeface="Proxima Nova Rg"/>
                <a:ea typeface="Geneva" charset="0"/>
                <a:cs typeface="+mn-cs"/>
              </a:rPr>
              <a:t>Duration of Response (months)</a:t>
            </a:r>
          </a:p>
        </p:txBody>
      </p:sp>
    </p:spTree>
    <p:extLst>
      <p:ext uri="{BB962C8B-B14F-4D97-AF65-F5344CB8AC3E}">
        <p14:creationId xmlns:p14="http://schemas.microsoft.com/office/powerpoint/2010/main" val="23927139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A205B8D-199C-4BF1-B4B9-9A8412EF1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7800"/>
            <a:ext cx="12192000" cy="812800"/>
          </a:xfrm>
        </p:spPr>
        <p:txBody>
          <a:bodyPr/>
          <a:lstStyle/>
          <a:p>
            <a:r>
              <a:rPr lang="en-US" dirty="0" err="1"/>
              <a:t>Tazemetostat</a:t>
            </a:r>
            <a:r>
              <a:rPr lang="en-US" dirty="0"/>
              <a:t>: Safety Profile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28B048-0C94-495C-B6AD-FEF2B4C94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1193801"/>
            <a:ext cx="7659756" cy="4717025"/>
          </a:xfrm>
          <a:prstGeom prst="rect">
            <a:avLst/>
          </a:prstGeom>
        </p:spPr>
      </p:pic>
      <p:sp>
        <p:nvSpPr>
          <p:cNvPr id="10" name="Rounded Rectangle 6">
            <a:extLst>
              <a:ext uri="{FF2B5EF4-FFF2-40B4-BE49-F238E27FC236}">
                <a16:creationId xmlns:a16="http://schemas.microsoft.com/office/drawing/2014/main" id="{A6E14A6B-B55F-4A2A-A62F-5F9F3367F4BF}"/>
              </a:ext>
            </a:extLst>
          </p:cNvPr>
          <p:cNvSpPr/>
          <p:nvPr/>
        </p:nvSpPr>
        <p:spPr>
          <a:xfrm>
            <a:off x="8176801" y="2761320"/>
            <a:ext cx="3738545" cy="1405925"/>
          </a:xfrm>
          <a:prstGeom prst="roundRect">
            <a:avLst/>
          </a:prstGeom>
          <a:solidFill>
            <a:srgbClr val="44546A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380990" indent="-380990" defTabSz="609585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67" kern="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5% of all patients discontinued treatment</a:t>
            </a:r>
          </a:p>
          <a:p>
            <a:pPr marL="380990" indent="-380990" defTabSz="609585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67" kern="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9% had dose reductions due to treatment-related AEs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E38D2DD-5040-4BB1-8A13-E4388418268B}"/>
              </a:ext>
            </a:extLst>
          </p:cNvPr>
          <p:cNvSpPr txBox="1">
            <a:spLocks/>
          </p:cNvSpPr>
          <p:nvPr/>
        </p:nvSpPr>
        <p:spPr>
          <a:xfrm>
            <a:off x="4493087" y="6346391"/>
            <a:ext cx="5298855" cy="33007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200" kern="0" dirty="0" err="1"/>
              <a:t>Morschhauser</a:t>
            </a:r>
            <a:r>
              <a:rPr lang="en-US" sz="1200" kern="0" dirty="0"/>
              <a:t> et al. </a:t>
            </a:r>
            <a:r>
              <a:rPr lang="en-US" sz="1200" i="1" kern="0" dirty="0"/>
              <a:t>Lancet Oncol</a:t>
            </a:r>
            <a:r>
              <a:rPr lang="en-US" sz="1200" kern="0" dirty="0"/>
              <a:t>. 2020;21:1433-1442.</a:t>
            </a:r>
          </a:p>
        </p:txBody>
      </p:sp>
    </p:spTree>
    <p:extLst>
      <p:ext uri="{BB962C8B-B14F-4D97-AF65-F5344CB8AC3E}">
        <p14:creationId xmlns:p14="http://schemas.microsoft.com/office/powerpoint/2010/main" val="1803824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7834E6-32A3-674A-8D06-888CDCD35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ZUMA-5: Axi-cel in R/R </a:t>
            </a:r>
            <a:r>
              <a:rPr lang="en-US" err="1"/>
              <a:t>iNHL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A381A4-773A-1A42-965B-6F9A902FC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60548"/>
            <a:ext cx="11277599" cy="599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26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485CFA-0C03-2548-99C7-33BE021A9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39B758-FD15-894B-989D-53DFFB263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9011"/>
            <a:ext cx="12191999" cy="692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951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924F0C-859A-4C8A-899C-CF3ED60746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Primary endpoint was met, CRR by IRC was 66%, ORR 86%</a:t>
            </a:r>
            <a:endParaRPr lang="en-GB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559BB2-EA1F-40B8-B82C-A3680935F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ELARA (Tisa-</a:t>
            </a:r>
            <a:r>
              <a:rPr lang="en-US" dirty="0" err="1"/>
              <a:t>Cel</a:t>
            </a:r>
            <a:r>
              <a:rPr lang="en-US" dirty="0"/>
              <a:t>) in R/R FL </a:t>
            </a:r>
            <a:br>
              <a:rPr lang="en-US" dirty="0"/>
            </a:br>
            <a:r>
              <a:rPr lang="en-US" dirty="0"/>
              <a:t>Efficacy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A9997-7729-4E73-95DE-6D7E5B1AB6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" y="6469307"/>
            <a:ext cx="12191999" cy="278332"/>
          </a:xfrm>
        </p:spPr>
        <p:txBody>
          <a:bodyPr/>
          <a:lstStyle/>
          <a:p>
            <a:r>
              <a:rPr lang="en-US" err="1"/>
              <a:t>Dreyling</a:t>
            </a:r>
            <a:r>
              <a:rPr lang="en-US"/>
              <a:t> M, et al. EHA 2021, abstract S210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6A928B-8342-4A48-9517-DCCA66D8F2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5" t="22943" r="1" b="9835"/>
          <a:stretch/>
        </p:blipFill>
        <p:spPr>
          <a:xfrm>
            <a:off x="3" y="1601552"/>
            <a:ext cx="12179767" cy="465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74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0650C25-7882-4CE3-B980-03F35D829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7801"/>
            <a:ext cx="12192000" cy="964769"/>
          </a:xfrm>
        </p:spPr>
        <p:txBody>
          <a:bodyPr/>
          <a:lstStyle/>
          <a:p>
            <a:r>
              <a:rPr lang="en-US" sz="3200" dirty="0"/>
              <a:t>Investigational Anti-CD20xCD3 Bispecific Antibodies </a:t>
            </a:r>
            <a:br>
              <a:rPr lang="en-US" sz="3200" dirty="0"/>
            </a:br>
            <a:r>
              <a:rPr lang="en-US" sz="3200" dirty="0"/>
              <a:t>Being Explored in FL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AC9B6C20-ECAB-40A9-8F21-A9B103292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931" y="6157269"/>
            <a:ext cx="386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304792" indent="-304792"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AutoNum type="arabicPeriod"/>
              <a:defRPr/>
            </a:pPr>
            <a:r>
              <a:rPr lang="en-US" altLang="en-US" sz="120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Budde et al. ASH 2021. Abstract 127</a:t>
            </a:r>
          </a:p>
          <a:p>
            <a:pPr marL="304792" indent="-304792"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AutoNum type="arabicPeriod"/>
              <a:defRPr/>
            </a:pPr>
            <a:r>
              <a:rPr lang="en-US" altLang="en-US" sz="1200" dirty="0" err="1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Bannerji</a:t>
            </a:r>
            <a:r>
              <a:rPr lang="en-US" altLang="en-US" sz="120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et al. ASH 2020. Abstract 400. </a:t>
            </a:r>
          </a:p>
          <a:p>
            <a:pPr marL="304792" indent="-304792"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AutoNum type="arabicPeriod"/>
              <a:defRPr/>
            </a:pPr>
            <a:r>
              <a:rPr lang="en-US" altLang="en-US" sz="120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Hutchings et al. ASH 2020. Abstract 402.</a:t>
            </a:r>
          </a:p>
        </p:txBody>
      </p:sp>
      <p:graphicFrame>
        <p:nvGraphicFramePr>
          <p:cNvPr id="66" name="Group 32">
            <a:extLst>
              <a:ext uri="{FF2B5EF4-FFF2-40B4-BE49-F238E27FC236}">
                <a16:creationId xmlns:a16="http://schemas.microsoft.com/office/drawing/2014/main" id="{FED988D9-A085-417D-8B15-ADC526A0E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435037"/>
              </p:ext>
            </p:extLst>
          </p:nvPr>
        </p:nvGraphicFramePr>
        <p:xfrm>
          <a:off x="203201" y="1142569"/>
          <a:ext cx="8089152" cy="4693645"/>
        </p:xfrm>
        <a:graphic>
          <a:graphicData uri="http://schemas.openxmlformats.org/drawingml/2006/table">
            <a:tbl>
              <a:tblPr/>
              <a:tblGrid>
                <a:gridCol w="1541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375">
                  <a:extLst>
                    <a:ext uri="{9D8B030D-6E8A-4147-A177-3AD203B41FA5}">
                      <a16:colId xmlns:a16="http://schemas.microsoft.com/office/drawing/2014/main" val="1097551072"/>
                    </a:ext>
                  </a:extLst>
                </a:gridCol>
                <a:gridCol w="2162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913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Agent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Mosunetuzumab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Odronextamab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(REGN1979)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[2]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Epcoritamab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(GEN3013)</a:t>
                      </a:r>
                      <a:r>
                        <a:rPr kumimoji="0" lang="en-US" sz="1600" b="1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[3]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Phase 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I/II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(NCT02500407)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(NCT02290951)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I/II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(NCT03625037)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Population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R/R indolent NHL after ≥ 2 prior regimens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R/R B-NHL after </a:t>
                      </a:r>
                      <a:b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prior regimens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R/R B-NHL after prior anti-CD20 mAbs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0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 (efficacy/safety)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90</a:t>
                      </a:r>
                      <a:b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(FL cohort)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30/136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16/68 </a:t>
                      </a:r>
                      <a:b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(5 at ≥12 mg level) 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999033"/>
                  </a:ext>
                </a:extLst>
              </a:tr>
              <a:tr h="5790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Efficacy (with FL/iNHL), %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ORR: 80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CR: 60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ORR: 90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CR: 70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ORR: 80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CR: 60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274450"/>
                  </a:ext>
                </a:extLst>
              </a:tr>
              <a:tr h="17982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Safety (all patients), %</a:t>
                      </a:r>
                    </a:p>
                  </a:txBody>
                  <a:tcPr marL="91447" marR="91447" marT="45691" marB="456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CRS:</a:t>
                      </a:r>
                    </a:p>
                    <a:p>
                      <a:pPr marL="344487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All grade: 44</a:t>
                      </a:r>
                    </a:p>
                    <a:p>
                      <a:pPr marL="344487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Grade ≥ 3: 2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Neurotoxicity</a:t>
                      </a:r>
                      <a:r>
                        <a:rPr kumimoji="0" lang="en-US" sz="1600" b="0" i="0" u="none" strike="noStrike" kern="1200" cap="none" normalizeH="0" baseline="30000" dirty="0" err="1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All grade: 4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Grade ≥ 3: 0</a:t>
                      </a:r>
                    </a:p>
                  </a:txBody>
                  <a:tcPr marL="91447" marR="91447" marT="45691" marB="456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CRS: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All grade: 61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Grade ≥ 3: 7.4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Neurotoxicity: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All grade: NR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Grade 3: 1.5</a:t>
                      </a:r>
                    </a:p>
                  </a:txBody>
                  <a:tcPr marL="91447" marR="91447" marT="45691" marB="456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CRS: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All grade: 59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Grade ≥ 3: 0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Neurotoxicity: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All grade: 5.9</a:t>
                      </a:r>
                    </a:p>
                    <a:p>
                      <a:pPr marL="630237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20000"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Grade 3: 2.9</a:t>
                      </a:r>
                    </a:p>
                  </a:txBody>
                  <a:tcPr marL="91447" marR="91447" marT="45691" marB="456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293630"/>
                  </a:ext>
                </a:extLst>
              </a:tr>
            </a:tbl>
          </a:graphicData>
        </a:graphic>
      </p:graphicFrame>
      <p:sp>
        <p:nvSpPr>
          <p:cNvPr id="131" name="TextBox 130">
            <a:extLst>
              <a:ext uri="{FF2B5EF4-FFF2-40B4-BE49-F238E27FC236}">
                <a16:creationId xmlns:a16="http://schemas.microsoft.com/office/drawing/2014/main" id="{9CB66B9D-11E3-460C-BDB6-59E0C3B8CBEF}"/>
              </a:ext>
            </a:extLst>
          </p:cNvPr>
          <p:cNvSpPr txBox="1"/>
          <p:nvPr/>
        </p:nvSpPr>
        <p:spPr bwMode="auto">
          <a:xfrm>
            <a:off x="9883151" y="1815312"/>
            <a:ext cx="5757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CD20</a:t>
            </a: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D60C7D52-7A73-4CBD-8553-EC82A9AF5E38}"/>
              </a:ext>
            </a:extLst>
          </p:cNvPr>
          <p:cNvCxnSpPr>
            <a:cxnSpLocks/>
          </p:cNvCxnSpPr>
          <p:nvPr/>
        </p:nvCxnSpPr>
        <p:spPr bwMode="auto">
          <a:xfrm flipV="1">
            <a:off x="9794239" y="2045583"/>
            <a:ext cx="202124" cy="176237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3" name="Content Placeholder 4">
            <a:extLst>
              <a:ext uri="{FF2B5EF4-FFF2-40B4-BE49-F238E27FC236}">
                <a16:creationId xmlns:a16="http://schemas.microsoft.com/office/drawing/2014/main" id="{FE889B6C-22DC-4141-8C89-1C0D7F14E54E}"/>
              </a:ext>
            </a:extLst>
          </p:cNvPr>
          <p:cNvSpPr txBox="1">
            <a:spLocks/>
          </p:cNvSpPr>
          <p:nvPr/>
        </p:nvSpPr>
        <p:spPr bwMode="auto">
          <a:xfrm>
            <a:off x="8970323" y="3598511"/>
            <a:ext cx="2916879" cy="2348559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1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57213" indent="-214313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95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8572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2001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65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430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5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18859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6pPr>
            <a:lvl7pPr marL="22288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7pPr>
            <a:lvl8pPr marL="25717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8pPr>
            <a:lvl9pPr marL="29146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defTabSz="121917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None/>
              <a:defRPr/>
            </a:pPr>
            <a:r>
              <a:rPr lang="en-US" sz="1867" kern="0" dirty="0">
                <a:solidFill>
                  <a:schemeClr val="tx1"/>
                </a:solidFill>
                <a:latin typeface="+mn-lt"/>
              </a:rPr>
              <a:t>Simultaneous binding of CD20 on malignant B-cells and CD3 on cytotoxic T-cells results in crosslinking of CD3, activation of </a:t>
            </a:r>
          </a:p>
          <a:p>
            <a:pPr marL="0" indent="0" algn="ctr" defTabSz="121917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None/>
              <a:defRPr/>
            </a:pPr>
            <a:r>
              <a:rPr lang="en-US" sz="1867" kern="0" dirty="0">
                <a:solidFill>
                  <a:schemeClr val="tx1"/>
                </a:solidFill>
                <a:latin typeface="+mn-lt"/>
              </a:rPr>
              <a:t>T-cells, and </a:t>
            </a:r>
          </a:p>
          <a:p>
            <a:pPr marL="0" indent="0" algn="ctr" defTabSz="121917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None/>
              <a:defRPr/>
            </a:pPr>
            <a:r>
              <a:rPr lang="en-US" sz="1867" kern="0" dirty="0">
                <a:solidFill>
                  <a:schemeClr val="tx1"/>
                </a:solidFill>
                <a:latin typeface="+mn-lt"/>
              </a:rPr>
              <a:t>cancer cell killing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04B8438-CFAE-47B8-BEAE-359A67D15784}"/>
              </a:ext>
            </a:extLst>
          </p:cNvPr>
          <p:cNvGrpSpPr/>
          <p:nvPr/>
        </p:nvGrpSpPr>
        <p:grpSpPr>
          <a:xfrm rot="5400000">
            <a:off x="10142972" y="2730644"/>
            <a:ext cx="409086" cy="254044"/>
            <a:chOff x="10178549" y="1805563"/>
            <a:chExt cx="409085" cy="254044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A737F84C-DDFA-4132-B824-E66E9A203949}"/>
                </a:ext>
              </a:extLst>
            </p:cNvPr>
            <p:cNvSpPr/>
            <p:nvPr/>
          </p:nvSpPr>
          <p:spPr bwMode="auto">
            <a:xfrm>
              <a:off x="10218509" y="1871496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15873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75842238-0211-40F9-8D33-1435CF21B971}"/>
                </a:ext>
              </a:extLst>
            </p:cNvPr>
            <p:cNvSpPr txBox="1"/>
            <p:nvPr/>
          </p:nvSpPr>
          <p:spPr bwMode="auto">
            <a:xfrm>
              <a:off x="10178549" y="1805563"/>
              <a:ext cx="409085" cy="2540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CH2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B79C15A8-7547-415B-8C64-79BE56C74C2A}"/>
              </a:ext>
            </a:extLst>
          </p:cNvPr>
          <p:cNvGrpSpPr/>
          <p:nvPr/>
        </p:nvGrpSpPr>
        <p:grpSpPr>
          <a:xfrm rot="5400000">
            <a:off x="10142972" y="3045264"/>
            <a:ext cx="409086" cy="254044"/>
            <a:chOff x="10178549" y="1805563"/>
            <a:chExt cx="409085" cy="254044"/>
          </a:xfrm>
        </p:grpSpPr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8AE7F892-1D8A-4D8C-94A4-12D34251A5F0}"/>
                </a:ext>
              </a:extLst>
            </p:cNvPr>
            <p:cNvSpPr/>
            <p:nvPr/>
          </p:nvSpPr>
          <p:spPr bwMode="auto">
            <a:xfrm>
              <a:off x="10218509" y="1871496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15873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FB6F55F2-EAAA-4830-B740-9262E0D28C84}"/>
                </a:ext>
              </a:extLst>
            </p:cNvPr>
            <p:cNvSpPr txBox="1"/>
            <p:nvPr/>
          </p:nvSpPr>
          <p:spPr bwMode="auto">
            <a:xfrm>
              <a:off x="10178549" y="1805563"/>
              <a:ext cx="409085" cy="2540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CH3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823AF19-DA0F-41F1-9359-0C676BD1E1C9}"/>
              </a:ext>
            </a:extLst>
          </p:cNvPr>
          <p:cNvGrpSpPr/>
          <p:nvPr/>
        </p:nvGrpSpPr>
        <p:grpSpPr>
          <a:xfrm rot="5400000">
            <a:off x="10284101" y="2730644"/>
            <a:ext cx="409086" cy="254044"/>
            <a:chOff x="10178549" y="1805563"/>
            <a:chExt cx="409085" cy="254044"/>
          </a:xfrm>
        </p:grpSpPr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F9435427-7C06-432E-B882-2D8B50887EBD}"/>
                </a:ext>
              </a:extLst>
            </p:cNvPr>
            <p:cNvSpPr/>
            <p:nvPr/>
          </p:nvSpPr>
          <p:spPr bwMode="auto">
            <a:xfrm>
              <a:off x="10218509" y="1871496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15873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0DC6F76-3F8A-41D9-8141-E78AC2C51F2C}"/>
                </a:ext>
              </a:extLst>
            </p:cNvPr>
            <p:cNvSpPr txBox="1"/>
            <p:nvPr/>
          </p:nvSpPr>
          <p:spPr bwMode="auto">
            <a:xfrm>
              <a:off x="10178549" y="1805563"/>
              <a:ext cx="409085" cy="2540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CH2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AB0906EB-7955-4968-BC89-0AA3D2CD2F17}"/>
              </a:ext>
            </a:extLst>
          </p:cNvPr>
          <p:cNvGrpSpPr/>
          <p:nvPr/>
        </p:nvGrpSpPr>
        <p:grpSpPr>
          <a:xfrm rot="5400000">
            <a:off x="10284101" y="3045264"/>
            <a:ext cx="409086" cy="254044"/>
            <a:chOff x="10178549" y="1805563"/>
            <a:chExt cx="409085" cy="254044"/>
          </a:xfrm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0F253384-E731-4E56-82BF-AA88192830E2}"/>
                </a:ext>
              </a:extLst>
            </p:cNvPr>
            <p:cNvSpPr/>
            <p:nvPr/>
          </p:nvSpPr>
          <p:spPr bwMode="auto">
            <a:xfrm>
              <a:off x="10218509" y="1871496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15873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769D5352-6415-4AC1-A46E-E9CC9928E783}"/>
                </a:ext>
              </a:extLst>
            </p:cNvPr>
            <p:cNvSpPr txBox="1"/>
            <p:nvPr/>
          </p:nvSpPr>
          <p:spPr bwMode="auto">
            <a:xfrm>
              <a:off x="10178549" y="1805563"/>
              <a:ext cx="409085" cy="2540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CH3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4EAFCE83-BAB1-495A-ADCD-08C9A40CD00F}"/>
              </a:ext>
            </a:extLst>
          </p:cNvPr>
          <p:cNvGrpSpPr/>
          <p:nvPr/>
        </p:nvGrpSpPr>
        <p:grpSpPr>
          <a:xfrm rot="18308750">
            <a:off x="9851827" y="2192869"/>
            <a:ext cx="257767" cy="689528"/>
            <a:chOff x="10514021" y="2796101"/>
            <a:chExt cx="257766" cy="689526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2065D821-C991-421A-9388-F8ADEF3F0DE5}"/>
                </a:ext>
              </a:extLst>
            </p:cNvPr>
            <p:cNvGrpSpPr/>
            <p:nvPr/>
          </p:nvGrpSpPr>
          <p:grpSpPr>
            <a:xfrm rot="5400000">
              <a:off x="10428200" y="2885645"/>
              <a:ext cx="433131" cy="254043"/>
              <a:chOff x="10169133" y="1801841"/>
              <a:chExt cx="433131" cy="254043"/>
            </a:xfrm>
          </p:grpSpPr>
          <p:sp>
            <p:nvSpPr>
              <p:cNvPr id="151" name="Rectangle: Rounded Corners 150">
                <a:extLst>
                  <a:ext uri="{FF2B5EF4-FFF2-40B4-BE49-F238E27FC236}">
                    <a16:creationId xmlns:a16="http://schemas.microsoft.com/office/drawing/2014/main" id="{D8A8EE6B-108A-4433-82C7-06F919783EC1}"/>
                  </a:ext>
                </a:extLst>
              </p:cNvPr>
              <p:cNvSpPr/>
              <p:nvPr/>
            </p:nvSpPr>
            <p:spPr bwMode="auto">
              <a:xfrm>
                <a:off x="10218509" y="1871496"/>
                <a:ext cx="325528" cy="120971"/>
              </a:xfrm>
              <a:prstGeom prst="roundRect">
                <a:avLst>
                  <a:gd name="adj" fmla="val 50000"/>
                </a:avLst>
              </a:prstGeom>
              <a:solidFill>
                <a:srgbClr val="00823B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914377" fontAlgn="auto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200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406FB33E-215D-4978-9865-126AA0F41937}"/>
                  </a:ext>
                </a:extLst>
              </p:cNvPr>
              <p:cNvSpPr txBox="1"/>
              <p:nvPr/>
            </p:nvSpPr>
            <p:spPr bwMode="auto">
              <a:xfrm>
                <a:off x="10169133" y="1801841"/>
                <a:ext cx="433131" cy="2540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914377" eaLnBrk="0" fontAlgn="auto" hangingPunct="0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51" kern="0" dirty="0">
                    <a:solidFill>
                      <a:srgbClr val="FFFFFF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VL-B</a:t>
                </a:r>
              </a:p>
            </p:txBody>
          </p: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ADEACD77-4E3A-4C9F-BBD5-64ABE4E7283D}"/>
                </a:ext>
              </a:extLst>
            </p:cNvPr>
            <p:cNvGrpSpPr/>
            <p:nvPr/>
          </p:nvGrpSpPr>
          <p:grpSpPr>
            <a:xfrm rot="5400000">
              <a:off x="10478279" y="3195841"/>
              <a:ext cx="325528" cy="254043"/>
              <a:chOff x="10218509" y="1805564"/>
              <a:chExt cx="325528" cy="254043"/>
            </a:xfrm>
          </p:grpSpPr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7DF8E3B5-7644-4516-97CE-41C297C1D70F}"/>
                  </a:ext>
                </a:extLst>
              </p:cNvPr>
              <p:cNvSpPr/>
              <p:nvPr/>
            </p:nvSpPr>
            <p:spPr bwMode="auto">
              <a:xfrm>
                <a:off x="10218509" y="1871496"/>
                <a:ext cx="325528" cy="120971"/>
              </a:xfrm>
              <a:prstGeom prst="roundRect">
                <a:avLst>
                  <a:gd name="adj" fmla="val 50000"/>
                </a:avLst>
              </a:prstGeom>
              <a:solidFill>
                <a:srgbClr val="015873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914377" fontAlgn="auto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200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9A5C5B34-7FF5-4EE7-B159-0FE723DE4EEF}"/>
                  </a:ext>
                </a:extLst>
              </p:cNvPr>
              <p:cNvSpPr txBox="1"/>
              <p:nvPr/>
            </p:nvSpPr>
            <p:spPr bwMode="auto">
              <a:xfrm>
                <a:off x="10226639" y="1805564"/>
                <a:ext cx="312905" cy="2540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914377" eaLnBrk="0" fontAlgn="auto" hangingPunct="0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51" kern="0" dirty="0">
                    <a:solidFill>
                      <a:srgbClr val="FFFFFF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CL</a:t>
                </a:r>
              </a:p>
            </p:txBody>
          </p:sp>
        </p:grp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7F5D1C74-4CFD-40FB-945A-09444FEF0C30}"/>
              </a:ext>
            </a:extLst>
          </p:cNvPr>
          <p:cNvGrpSpPr/>
          <p:nvPr/>
        </p:nvGrpSpPr>
        <p:grpSpPr>
          <a:xfrm rot="18308750">
            <a:off x="9937837" y="2061337"/>
            <a:ext cx="256631" cy="753040"/>
            <a:chOff x="10514021" y="2776185"/>
            <a:chExt cx="256632" cy="753039"/>
          </a:xfrm>
        </p:grpSpPr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389DA9F6-FB3A-427B-8858-6397FDB3061F}"/>
                </a:ext>
              </a:extLst>
            </p:cNvPr>
            <p:cNvGrpSpPr/>
            <p:nvPr/>
          </p:nvGrpSpPr>
          <p:grpSpPr>
            <a:xfrm rot="5400000">
              <a:off x="10411035" y="2881758"/>
              <a:ext cx="465191" cy="254045"/>
              <a:chOff x="10149216" y="1802976"/>
              <a:chExt cx="465191" cy="254045"/>
            </a:xfrm>
          </p:grpSpPr>
          <p:sp>
            <p:nvSpPr>
              <p:cNvPr id="158" name="Rectangle: Rounded Corners 157">
                <a:extLst>
                  <a:ext uri="{FF2B5EF4-FFF2-40B4-BE49-F238E27FC236}">
                    <a16:creationId xmlns:a16="http://schemas.microsoft.com/office/drawing/2014/main" id="{EF616466-7D50-477D-B8E3-F23ACB7FC89A}"/>
                  </a:ext>
                </a:extLst>
              </p:cNvPr>
              <p:cNvSpPr/>
              <p:nvPr/>
            </p:nvSpPr>
            <p:spPr bwMode="auto">
              <a:xfrm>
                <a:off x="10218509" y="1871496"/>
                <a:ext cx="325528" cy="120971"/>
              </a:xfrm>
              <a:prstGeom prst="roundRect">
                <a:avLst>
                  <a:gd name="adj" fmla="val 50000"/>
                </a:avLst>
              </a:prstGeom>
              <a:solidFill>
                <a:srgbClr val="682E74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914377" fontAlgn="auto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200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079AF29B-1A27-4EB4-B025-D209947A5E2A}"/>
                  </a:ext>
                </a:extLst>
              </p:cNvPr>
              <p:cNvSpPr txBox="1"/>
              <p:nvPr/>
            </p:nvSpPr>
            <p:spPr bwMode="auto">
              <a:xfrm>
                <a:off x="10149216" y="1802976"/>
                <a:ext cx="465191" cy="25404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914377" eaLnBrk="0" fontAlgn="auto" hangingPunct="0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51" kern="0" dirty="0">
                    <a:solidFill>
                      <a:srgbClr val="FFFFFF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VH-A</a:t>
                </a: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11AE8520-87B5-40B1-BDBD-2859DA00ADF3}"/>
                </a:ext>
              </a:extLst>
            </p:cNvPr>
            <p:cNvGrpSpPr/>
            <p:nvPr/>
          </p:nvGrpSpPr>
          <p:grpSpPr>
            <a:xfrm rot="5400000">
              <a:off x="10436501" y="3197659"/>
              <a:ext cx="409085" cy="254045"/>
              <a:chOff x="10178550" y="1805562"/>
              <a:chExt cx="409085" cy="254045"/>
            </a:xfrm>
          </p:grpSpPr>
          <p:sp>
            <p:nvSpPr>
              <p:cNvPr id="156" name="Rectangle: Rounded Corners 155">
                <a:extLst>
                  <a:ext uri="{FF2B5EF4-FFF2-40B4-BE49-F238E27FC236}">
                    <a16:creationId xmlns:a16="http://schemas.microsoft.com/office/drawing/2014/main" id="{491618A8-A1E8-497F-9DC7-32198E6C2236}"/>
                  </a:ext>
                </a:extLst>
              </p:cNvPr>
              <p:cNvSpPr/>
              <p:nvPr/>
            </p:nvSpPr>
            <p:spPr bwMode="auto">
              <a:xfrm>
                <a:off x="10218509" y="1871496"/>
                <a:ext cx="325528" cy="120971"/>
              </a:xfrm>
              <a:prstGeom prst="roundRect">
                <a:avLst>
                  <a:gd name="adj" fmla="val 50000"/>
                </a:avLst>
              </a:prstGeom>
              <a:solidFill>
                <a:srgbClr val="015873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914377" fontAlgn="auto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200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51468DA8-3E63-4E29-8F80-71779D6AB813}"/>
                  </a:ext>
                </a:extLst>
              </p:cNvPr>
              <p:cNvSpPr txBox="1"/>
              <p:nvPr/>
            </p:nvSpPr>
            <p:spPr bwMode="auto">
              <a:xfrm>
                <a:off x="10178550" y="1805562"/>
                <a:ext cx="409085" cy="25404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914377" eaLnBrk="0" fontAlgn="auto" hangingPunct="0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51" kern="0" dirty="0">
                    <a:solidFill>
                      <a:srgbClr val="FFFFFF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CH1</a:t>
                </a:r>
              </a:p>
            </p:txBody>
          </p:sp>
        </p:grpSp>
      </p:grp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C64124D9-F5B8-4492-9D09-39CEF0FDD586}"/>
              </a:ext>
            </a:extLst>
          </p:cNvPr>
          <p:cNvSpPr/>
          <p:nvPr/>
        </p:nvSpPr>
        <p:spPr bwMode="auto">
          <a:xfrm>
            <a:off x="9723273" y="2181746"/>
            <a:ext cx="132103" cy="142812"/>
          </a:xfrm>
          <a:custGeom>
            <a:avLst/>
            <a:gdLst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6927 w 106739"/>
              <a:gd name="connsiteY3" fmla="*/ 35579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1419 w 106739"/>
              <a:gd name="connsiteY3" fmla="*/ 49350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1419 w 106739"/>
              <a:gd name="connsiteY3" fmla="*/ 49350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1419 w 106739"/>
              <a:gd name="connsiteY3" fmla="*/ 49350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1419 w 106739"/>
              <a:gd name="connsiteY3" fmla="*/ 49350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1419 w 106739"/>
              <a:gd name="connsiteY3" fmla="*/ 49350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6739"/>
              <a:gd name="connsiteY0" fmla="*/ 64043 h 103181"/>
              <a:gd name="connsiteX1" fmla="*/ 56927 w 106739"/>
              <a:gd name="connsiteY1" fmla="*/ 0 h 103181"/>
              <a:gd name="connsiteX2" fmla="*/ 106739 w 106739"/>
              <a:gd name="connsiteY2" fmla="*/ 28464 h 103181"/>
              <a:gd name="connsiteX3" fmla="*/ 51419 w 106739"/>
              <a:gd name="connsiteY3" fmla="*/ 49350 h 103181"/>
              <a:gd name="connsiteX4" fmla="*/ 53369 w 106739"/>
              <a:gd name="connsiteY4" fmla="*/ 103181 h 103181"/>
              <a:gd name="connsiteX5" fmla="*/ 0 w 106739"/>
              <a:gd name="connsiteY5" fmla="*/ 64043 h 103181"/>
              <a:gd name="connsiteX0" fmla="*/ 0 w 101231"/>
              <a:gd name="connsiteY0" fmla="*/ 64043 h 103181"/>
              <a:gd name="connsiteX1" fmla="*/ 56927 w 101231"/>
              <a:gd name="connsiteY1" fmla="*/ 0 h 103181"/>
              <a:gd name="connsiteX2" fmla="*/ 101231 w 101231"/>
              <a:gd name="connsiteY2" fmla="*/ 36727 h 103181"/>
              <a:gd name="connsiteX3" fmla="*/ 51419 w 101231"/>
              <a:gd name="connsiteY3" fmla="*/ 49350 h 103181"/>
              <a:gd name="connsiteX4" fmla="*/ 53369 w 101231"/>
              <a:gd name="connsiteY4" fmla="*/ 103181 h 103181"/>
              <a:gd name="connsiteX5" fmla="*/ 0 w 101231"/>
              <a:gd name="connsiteY5" fmla="*/ 64043 h 103181"/>
              <a:gd name="connsiteX0" fmla="*/ 0 w 101231"/>
              <a:gd name="connsiteY0" fmla="*/ 64043 h 103181"/>
              <a:gd name="connsiteX1" fmla="*/ 56927 w 101231"/>
              <a:gd name="connsiteY1" fmla="*/ 0 h 103181"/>
              <a:gd name="connsiteX2" fmla="*/ 101231 w 101231"/>
              <a:gd name="connsiteY2" fmla="*/ 36727 h 103181"/>
              <a:gd name="connsiteX3" fmla="*/ 51419 w 101231"/>
              <a:gd name="connsiteY3" fmla="*/ 49350 h 103181"/>
              <a:gd name="connsiteX4" fmla="*/ 53369 w 101231"/>
              <a:gd name="connsiteY4" fmla="*/ 103181 h 103181"/>
              <a:gd name="connsiteX5" fmla="*/ 0 w 101231"/>
              <a:gd name="connsiteY5" fmla="*/ 64043 h 103181"/>
              <a:gd name="connsiteX0" fmla="*/ 0 w 91102"/>
              <a:gd name="connsiteY0" fmla="*/ 65924 h 103181"/>
              <a:gd name="connsiteX1" fmla="*/ 46798 w 91102"/>
              <a:gd name="connsiteY1" fmla="*/ 0 h 103181"/>
              <a:gd name="connsiteX2" fmla="*/ 91102 w 91102"/>
              <a:gd name="connsiteY2" fmla="*/ 36727 h 103181"/>
              <a:gd name="connsiteX3" fmla="*/ 41290 w 91102"/>
              <a:gd name="connsiteY3" fmla="*/ 49350 h 103181"/>
              <a:gd name="connsiteX4" fmla="*/ 43240 w 91102"/>
              <a:gd name="connsiteY4" fmla="*/ 103181 h 103181"/>
              <a:gd name="connsiteX5" fmla="*/ 0 w 91102"/>
              <a:gd name="connsiteY5" fmla="*/ 65924 h 103181"/>
              <a:gd name="connsiteX0" fmla="*/ 0 w 86037"/>
              <a:gd name="connsiteY0" fmla="*/ 65924 h 103181"/>
              <a:gd name="connsiteX1" fmla="*/ 46798 w 86037"/>
              <a:gd name="connsiteY1" fmla="*/ 0 h 103181"/>
              <a:gd name="connsiteX2" fmla="*/ 86037 w 86037"/>
              <a:gd name="connsiteY2" fmla="*/ 38608 h 103181"/>
              <a:gd name="connsiteX3" fmla="*/ 41290 w 86037"/>
              <a:gd name="connsiteY3" fmla="*/ 49350 h 103181"/>
              <a:gd name="connsiteX4" fmla="*/ 43240 w 86037"/>
              <a:gd name="connsiteY4" fmla="*/ 103181 h 103181"/>
              <a:gd name="connsiteX5" fmla="*/ 0 w 86037"/>
              <a:gd name="connsiteY5" fmla="*/ 65924 h 103181"/>
              <a:gd name="connsiteX0" fmla="*/ 0 w 86037"/>
              <a:gd name="connsiteY0" fmla="*/ 64043 h 101300"/>
              <a:gd name="connsiteX1" fmla="*/ 50174 w 86037"/>
              <a:gd name="connsiteY1" fmla="*/ 0 h 101300"/>
              <a:gd name="connsiteX2" fmla="*/ 86037 w 86037"/>
              <a:gd name="connsiteY2" fmla="*/ 36727 h 101300"/>
              <a:gd name="connsiteX3" fmla="*/ 41290 w 86037"/>
              <a:gd name="connsiteY3" fmla="*/ 47469 h 101300"/>
              <a:gd name="connsiteX4" fmla="*/ 43240 w 86037"/>
              <a:gd name="connsiteY4" fmla="*/ 101300 h 101300"/>
              <a:gd name="connsiteX5" fmla="*/ 0 w 86037"/>
              <a:gd name="connsiteY5" fmla="*/ 64043 h 101300"/>
              <a:gd name="connsiteX0" fmla="*/ 0 w 86037"/>
              <a:gd name="connsiteY0" fmla="*/ 64043 h 101300"/>
              <a:gd name="connsiteX1" fmla="*/ 50174 w 86037"/>
              <a:gd name="connsiteY1" fmla="*/ 0 h 101300"/>
              <a:gd name="connsiteX2" fmla="*/ 86037 w 86037"/>
              <a:gd name="connsiteY2" fmla="*/ 36727 h 101300"/>
              <a:gd name="connsiteX3" fmla="*/ 48042 w 86037"/>
              <a:gd name="connsiteY3" fmla="*/ 49350 h 101300"/>
              <a:gd name="connsiteX4" fmla="*/ 43240 w 86037"/>
              <a:gd name="connsiteY4" fmla="*/ 101300 h 101300"/>
              <a:gd name="connsiteX5" fmla="*/ 0 w 86037"/>
              <a:gd name="connsiteY5" fmla="*/ 64043 h 101300"/>
              <a:gd name="connsiteX0" fmla="*/ 0 w 82660"/>
              <a:gd name="connsiteY0" fmla="*/ 64043 h 101300"/>
              <a:gd name="connsiteX1" fmla="*/ 50174 w 82660"/>
              <a:gd name="connsiteY1" fmla="*/ 0 h 101300"/>
              <a:gd name="connsiteX2" fmla="*/ 82660 w 82660"/>
              <a:gd name="connsiteY2" fmla="*/ 36727 h 101300"/>
              <a:gd name="connsiteX3" fmla="*/ 48042 w 82660"/>
              <a:gd name="connsiteY3" fmla="*/ 49350 h 101300"/>
              <a:gd name="connsiteX4" fmla="*/ 43240 w 82660"/>
              <a:gd name="connsiteY4" fmla="*/ 101300 h 101300"/>
              <a:gd name="connsiteX5" fmla="*/ 0 w 82660"/>
              <a:gd name="connsiteY5" fmla="*/ 64043 h 101300"/>
              <a:gd name="connsiteX0" fmla="*/ 0 w 86036"/>
              <a:gd name="connsiteY0" fmla="*/ 64043 h 101300"/>
              <a:gd name="connsiteX1" fmla="*/ 50174 w 86036"/>
              <a:gd name="connsiteY1" fmla="*/ 0 h 101300"/>
              <a:gd name="connsiteX2" fmla="*/ 86036 w 86036"/>
              <a:gd name="connsiteY2" fmla="*/ 32965 h 101300"/>
              <a:gd name="connsiteX3" fmla="*/ 48042 w 86036"/>
              <a:gd name="connsiteY3" fmla="*/ 49350 h 101300"/>
              <a:gd name="connsiteX4" fmla="*/ 43240 w 86036"/>
              <a:gd name="connsiteY4" fmla="*/ 101300 h 101300"/>
              <a:gd name="connsiteX5" fmla="*/ 0 w 86036"/>
              <a:gd name="connsiteY5" fmla="*/ 64043 h 101300"/>
              <a:gd name="connsiteX0" fmla="*/ 0 w 86036"/>
              <a:gd name="connsiteY0" fmla="*/ 58400 h 95657"/>
              <a:gd name="connsiteX1" fmla="*/ 43421 w 86036"/>
              <a:gd name="connsiteY1" fmla="*/ 0 h 95657"/>
              <a:gd name="connsiteX2" fmla="*/ 86036 w 86036"/>
              <a:gd name="connsiteY2" fmla="*/ 27322 h 95657"/>
              <a:gd name="connsiteX3" fmla="*/ 48042 w 86036"/>
              <a:gd name="connsiteY3" fmla="*/ 43707 h 95657"/>
              <a:gd name="connsiteX4" fmla="*/ 43240 w 86036"/>
              <a:gd name="connsiteY4" fmla="*/ 95657 h 95657"/>
              <a:gd name="connsiteX5" fmla="*/ 0 w 86036"/>
              <a:gd name="connsiteY5" fmla="*/ 58400 h 95657"/>
              <a:gd name="connsiteX0" fmla="*/ 0 w 86036"/>
              <a:gd name="connsiteY0" fmla="*/ 60281 h 97538"/>
              <a:gd name="connsiteX1" fmla="*/ 50174 w 86036"/>
              <a:gd name="connsiteY1" fmla="*/ 0 h 97538"/>
              <a:gd name="connsiteX2" fmla="*/ 86036 w 86036"/>
              <a:gd name="connsiteY2" fmla="*/ 29203 h 97538"/>
              <a:gd name="connsiteX3" fmla="*/ 48042 w 86036"/>
              <a:gd name="connsiteY3" fmla="*/ 45588 h 97538"/>
              <a:gd name="connsiteX4" fmla="*/ 43240 w 86036"/>
              <a:gd name="connsiteY4" fmla="*/ 97538 h 97538"/>
              <a:gd name="connsiteX5" fmla="*/ 0 w 86036"/>
              <a:gd name="connsiteY5" fmla="*/ 60281 h 97538"/>
              <a:gd name="connsiteX0" fmla="*/ 0 w 80971"/>
              <a:gd name="connsiteY0" fmla="*/ 64043 h 97538"/>
              <a:gd name="connsiteX1" fmla="*/ 45109 w 80971"/>
              <a:gd name="connsiteY1" fmla="*/ 0 h 97538"/>
              <a:gd name="connsiteX2" fmla="*/ 80971 w 80971"/>
              <a:gd name="connsiteY2" fmla="*/ 29203 h 97538"/>
              <a:gd name="connsiteX3" fmla="*/ 42977 w 80971"/>
              <a:gd name="connsiteY3" fmla="*/ 45588 h 97538"/>
              <a:gd name="connsiteX4" fmla="*/ 38175 w 80971"/>
              <a:gd name="connsiteY4" fmla="*/ 97538 h 97538"/>
              <a:gd name="connsiteX5" fmla="*/ 0 w 80971"/>
              <a:gd name="connsiteY5" fmla="*/ 64043 h 97538"/>
              <a:gd name="connsiteX0" fmla="*/ 0 w 80971"/>
              <a:gd name="connsiteY0" fmla="*/ 64043 h 97538"/>
              <a:gd name="connsiteX1" fmla="*/ 40045 w 80971"/>
              <a:gd name="connsiteY1" fmla="*/ 0 h 97538"/>
              <a:gd name="connsiteX2" fmla="*/ 80971 w 80971"/>
              <a:gd name="connsiteY2" fmla="*/ 29203 h 97538"/>
              <a:gd name="connsiteX3" fmla="*/ 42977 w 80971"/>
              <a:gd name="connsiteY3" fmla="*/ 45588 h 97538"/>
              <a:gd name="connsiteX4" fmla="*/ 38175 w 80971"/>
              <a:gd name="connsiteY4" fmla="*/ 97538 h 97538"/>
              <a:gd name="connsiteX5" fmla="*/ 0 w 80971"/>
              <a:gd name="connsiteY5" fmla="*/ 64043 h 97538"/>
              <a:gd name="connsiteX0" fmla="*/ 0 w 80971"/>
              <a:gd name="connsiteY0" fmla="*/ 64043 h 97538"/>
              <a:gd name="connsiteX1" fmla="*/ 40045 w 80971"/>
              <a:gd name="connsiteY1" fmla="*/ 0 h 97538"/>
              <a:gd name="connsiteX2" fmla="*/ 80971 w 80971"/>
              <a:gd name="connsiteY2" fmla="*/ 29203 h 97538"/>
              <a:gd name="connsiteX3" fmla="*/ 42977 w 80971"/>
              <a:gd name="connsiteY3" fmla="*/ 45588 h 97538"/>
              <a:gd name="connsiteX4" fmla="*/ 38175 w 80971"/>
              <a:gd name="connsiteY4" fmla="*/ 97538 h 97538"/>
              <a:gd name="connsiteX5" fmla="*/ 0 w 80971"/>
              <a:gd name="connsiteY5" fmla="*/ 64043 h 9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71" h="97538">
                <a:moveTo>
                  <a:pt x="0" y="64043"/>
                </a:moveTo>
                <a:lnTo>
                  <a:pt x="40045" y="0"/>
                </a:lnTo>
                <a:lnTo>
                  <a:pt x="80971" y="29203"/>
                </a:lnTo>
                <a:cubicBezTo>
                  <a:pt x="76302" y="30657"/>
                  <a:pt x="57862" y="27745"/>
                  <a:pt x="42977" y="45588"/>
                </a:cubicBezTo>
                <a:cubicBezTo>
                  <a:pt x="27103" y="71794"/>
                  <a:pt x="37525" y="79594"/>
                  <a:pt x="38175" y="97538"/>
                </a:cubicBezTo>
                <a:lnTo>
                  <a:pt x="0" y="64043"/>
                </a:lnTo>
                <a:close/>
              </a:path>
            </a:pathLst>
          </a:custGeom>
          <a:solidFill>
            <a:srgbClr val="682E74"/>
          </a:solidFill>
          <a:ln w="0">
            <a:noFill/>
            <a:miter lim="800000"/>
            <a:headEnd/>
            <a:tailEnd/>
          </a:ln>
        </p:spPr>
        <p:txBody>
          <a:bodyPr rtlCol="0" anchor="b"/>
          <a:lstStyle/>
          <a:p>
            <a:pPr algn="ctr" defTabSz="914377" fontAlgn="auto"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defRPr/>
            </a:pPr>
            <a:endParaRPr lang="en-US" sz="1800" kern="0" dirty="0">
              <a:solidFill>
                <a:srgbClr val="FFFFF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61" name="Group 59">
            <a:extLst>
              <a:ext uri="{FF2B5EF4-FFF2-40B4-BE49-F238E27FC236}">
                <a16:creationId xmlns:a16="http://schemas.microsoft.com/office/drawing/2014/main" id="{4BCA5877-8A9F-44FD-A57A-70544E66244F}"/>
              </a:ext>
            </a:extLst>
          </p:cNvPr>
          <p:cNvGrpSpPr>
            <a:grpSpLocks/>
          </p:cNvGrpSpPr>
          <p:nvPr/>
        </p:nvGrpSpPr>
        <p:grpSpPr bwMode="auto">
          <a:xfrm rot="20225591">
            <a:off x="9094563" y="1626415"/>
            <a:ext cx="744403" cy="818404"/>
            <a:chOff x="6244432" y="2554551"/>
            <a:chExt cx="993818" cy="1093920"/>
          </a:xfrm>
        </p:grpSpPr>
        <p:sp>
          <p:nvSpPr>
            <p:cNvPr id="162" name="Freeform 60">
              <a:extLst>
                <a:ext uri="{FF2B5EF4-FFF2-40B4-BE49-F238E27FC236}">
                  <a16:creationId xmlns:a16="http://schemas.microsoft.com/office/drawing/2014/main" id="{CA417CBA-F91E-4E31-855B-24ECC1120EEB}"/>
                </a:ext>
              </a:extLst>
            </p:cNvPr>
            <p:cNvSpPr/>
            <p:nvPr/>
          </p:nvSpPr>
          <p:spPr bwMode="auto">
            <a:xfrm>
              <a:off x="6244432" y="2554551"/>
              <a:ext cx="993818" cy="1093920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rgbClr val="CDCDCF">
                <a:lumMod val="90000"/>
              </a:srgbClr>
            </a:solidFill>
            <a:ln w="12700" cap="flat" cmpd="sng" algn="ctr">
              <a:solidFill>
                <a:srgbClr val="FFFFFF">
                  <a:lumMod val="6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defTabSz="503653">
                <a:lnSpc>
                  <a:spcPct val="90000"/>
                </a:lnSpc>
                <a:buClr>
                  <a:srgbClr val="8B3D9A"/>
                </a:buClr>
                <a:buSzPct val="45000"/>
                <a:defRPr/>
              </a:pPr>
              <a:endParaRPr lang="en-US" sz="2644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3" name="Freeform 61">
              <a:extLst>
                <a:ext uri="{FF2B5EF4-FFF2-40B4-BE49-F238E27FC236}">
                  <a16:creationId xmlns:a16="http://schemas.microsoft.com/office/drawing/2014/main" id="{D8C929F7-E9C8-4C66-9FB6-56E28E5C6432}"/>
                </a:ext>
              </a:extLst>
            </p:cNvPr>
            <p:cNvSpPr/>
            <p:nvPr/>
          </p:nvSpPr>
          <p:spPr bwMode="auto">
            <a:xfrm rot="1142357">
              <a:off x="6443684" y="2755644"/>
              <a:ext cx="582150" cy="579282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rgbClr val="CDCDCF">
                <a:lumMod val="50000"/>
              </a:srgbClr>
            </a:solidFill>
            <a:ln w="12700">
              <a:solidFill>
                <a:srgbClr val="455560">
                  <a:lumMod val="75000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defTabSz="503653">
                <a:lnSpc>
                  <a:spcPct val="90000"/>
                </a:lnSpc>
                <a:buClr>
                  <a:srgbClr val="8B3D9A"/>
                </a:buClr>
                <a:buSzPct val="45000"/>
                <a:defRPr/>
              </a:pPr>
              <a:endParaRPr lang="en-US" sz="1544" dirty="0">
                <a:solidFill>
                  <a:srgbClr val="CDCDC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ACD17C00-468B-4A77-B5FC-1AD272303F68}"/>
              </a:ext>
            </a:extLst>
          </p:cNvPr>
          <p:cNvGrpSpPr/>
          <p:nvPr/>
        </p:nvGrpSpPr>
        <p:grpSpPr>
          <a:xfrm>
            <a:off x="10413603" y="2217083"/>
            <a:ext cx="754181" cy="557622"/>
            <a:chOff x="10788857" y="2429334"/>
            <a:chExt cx="754179" cy="557620"/>
          </a:xfrm>
        </p:grpSpPr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1D47EC03-CB63-49C3-A757-F1853E249513}"/>
                </a:ext>
              </a:extLst>
            </p:cNvPr>
            <p:cNvSpPr/>
            <p:nvPr/>
          </p:nvSpPr>
          <p:spPr bwMode="auto">
            <a:xfrm rot="19289121">
              <a:off x="10910642" y="2798426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15873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0272ACAC-D33B-44CA-804D-20BF397C52B8}"/>
                </a:ext>
              </a:extLst>
            </p:cNvPr>
            <p:cNvSpPr txBox="1"/>
            <p:nvPr/>
          </p:nvSpPr>
          <p:spPr bwMode="auto">
            <a:xfrm rot="19289121">
              <a:off x="10917999" y="2732911"/>
              <a:ext cx="312905" cy="2540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CL</a:t>
              </a:r>
            </a:p>
          </p:txBody>
        </p:sp>
        <p:sp>
          <p:nvSpPr>
            <p:cNvPr id="167" name="Rectangle: Rounded Corners 166">
              <a:extLst>
                <a:ext uri="{FF2B5EF4-FFF2-40B4-BE49-F238E27FC236}">
                  <a16:creationId xmlns:a16="http://schemas.microsoft.com/office/drawing/2014/main" id="{DCC3FE31-B96D-4075-B58E-190BCEAFBDC0}"/>
                </a:ext>
              </a:extLst>
            </p:cNvPr>
            <p:cNvSpPr/>
            <p:nvPr/>
          </p:nvSpPr>
          <p:spPr bwMode="auto">
            <a:xfrm rot="19289121">
              <a:off x="11156817" y="2602506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0823B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5AC5E69F-06C3-4A96-A37D-30145F9F85B6}"/>
                </a:ext>
              </a:extLst>
            </p:cNvPr>
            <p:cNvSpPr txBox="1"/>
            <p:nvPr/>
          </p:nvSpPr>
          <p:spPr bwMode="auto">
            <a:xfrm rot="19289121">
              <a:off x="11109905" y="2530047"/>
              <a:ext cx="433131" cy="2540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VL-B</a:t>
              </a:r>
            </a:p>
          </p:txBody>
        </p:sp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EF2FF38D-AB2D-4907-8894-5E41367AB422}"/>
                </a:ext>
              </a:extLst>
            </p:cNvPr>
            <p:cNvSpPr/>
            <p:nvPr/>
          </p:nvSpPr>
          <p:spPr bwMode="auto">
            <a:xfrm rot="19289121">
              <a:off x="10826359" y="2697711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15873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5226279D-60DB-4B32-AA2D-280390477CAF}"/>
                </a:ext>
              </a:extLst>
            </p:cNvPr>
            <p:cNvSpPr txBox="1"/>
            <p:nvPr/>
          </p:nvSpPr>
          <p:spPr bwMode="auto">
            <a:xfrm rot="19289121">
              <a:off x="10788857" y="2624024"/>
              <a:ext cx="409085" cy="2540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CH1</a:t>
              </a:r>
            </a:p>
          </p:txBody>
        </p:sp>
        <p:sp>
          <p:nvSpPr>
            <p:cNvPr id="171" name="Rectangle: Rounded Corners 170">
              <a:extLst>
                <a:ext uri="{FF2B5EF4-FFF2-40B4-BE49-F238E27FC236}">
                  <a16:creationId xmlns:a16="http://schemas.microsoft.com/office/drawing/2014/main" id="{9B591E29-9F98-4BFB-9620-3841C39852E7}"/>
                </a:ext>
              </a:extLst>
            </p:cNvPr>
            <p:cNvSpPr/>
            <p:nvPr/>
          </p:nvSpPr>
          <p:spPr bwMode="auto">
            <a:xfrm rot="19289121">
              <a:off x="11072534" y="2501793"/>
              <a:ext cx="325528" cy="120971"/>
            </a:xfrm>
            <a:prstGeom prst="roundRect">
              <a:avLst>
                <a:gd name="adj" fmla="val 50000"/>
              </a:avLst>
            </a:prstGeom>
            <a:solidFill>
              <a:srgbClr val="00823B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4DF16327-AF47-4CFF-A68E-0219240CF47C}"/>
                </a:ext>
              </a:extLst>
            </p:cNvPr>
            <p:cNvSpPr txBox="1"/>
            <p:nvPr/>
          </p:nvSpPr>
          <p:spPr bwMode="auto">
            <a:xfrm rot="19289121">
              <a:off x="11011996" y="2429334"/>
              <a:ext cx="460381" cy="2540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defTabSz="914377"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51" kern="0" dirty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VH-B</a:t>
              </a: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9F1D6924-46B2-4973-9D1F-F08DBEA3A7D0}"/>
              </a:ext>
            </a:extLst>
          </p:cNvPr>
          <p:cNvGrpSpPr/>
          <p:nvPr/>
        </p:nvGrpSpPr>
        <p:grpSpPr>
          <a:xfrm>
            <a:off x="10962777" y="2165385"/>
            <a:ext cx="154543" cy="97811"/>
            <a:chOff x="10965529" y="2162631"/>
            <a:chExt cx="154543" cy="97811"/>
          </a:xfrm>
        </p:grpSpPr>
        <p:sp>
          <p:nvSpPr>
            <p:cNvPr id="174" name="Rectangle: Rounded Corners 173">
              <a:extLst>
                <a:ext uri="{FF2B5EF4-FFF2-40B4-BE49-F238E27FC236}">
                  <a16:creationId xmlns:a16="http://schemas.microsoft.com/office/drawing/2014/main" id="{51CB252F-BFD1-49C3-8F3D-83FEF7D50780}"/>
                </a:ext>
              </a:extLst>
            </p:cNvPr>
            <p:cNvSpPr/>
            <p:nvPr/>
          </p:nvSpPr>
          <p:spPr bwMode="auto">
            <a:xfrm rot="19397774">
              <a:off x="10965529" y="2162862"/>
              <a:ext cx="120972" cy="45719"/>
            </a:xfrm>
            <a:prstGeom prst="roundRect">
              <a:avLst>
                <a:gd name="adj" fmla="val 50000"/>
              </a:avLst>
            </a:prstGeom>
            <a:solidFill>
              <a:srgbClr val="00823B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Rectangle: Rounded Corners 174">
              <a:extLst>
                <a:ext uri="{FF2B5EF4-FFF2-40B4-BE49-F238E27FC236}">
                  <a16:creationId xmlns:a16="http://schemas.microsoft.com/office/drawing/2014/main" id="{21EFB188-4F3B-45CD-A68A-E0895D42B9C6}"/>
                </a:ext>
              </a:extLst>
            </p:cNvPr>
            <p:cNvSpPr/>
            <p:nvPr/>
          </p:nvSpPr>
          <p:spPr bwMode="auto">
            <a:xfrm rot="19397774">
              <a:off x="10999100" y="2207575"/>
              <a:ext cx="120972" cy="45719"/>
            </a:xfrm>
            <a:prstGeom prst="roundRect">
              <a:avLst>
                <a:gd name="adj" fmla="val 50000"/>
              </a:avLst>
            </a:prstGeom>
            <a:solidFill>
              <a:srgbClr val="00823B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EA49736F-2B47-4242-A324-E4951A809822}"/>
                </a:ext>
              </a:extLst>
            </p:cNvPr>
            <p:cNvSpPr/>
            <p:nvPr/>
          </p:nvSpPr>
          <p:spPr bwMode="auto">
            <a:xfrm rot="3012923">
              <a:off x="10989526" y="2187534"/>
              <a:ext cx="97811" cy="48006"/>
            </a:xfrm>
            <a:prstGeom prst="rect">
              <a:avLst/>
            </a:prstGeom>
            <a:solidFill>
              <a:srgbClr val="00823B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914377" fontAlgn="auto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800" kern="0" dirty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7" name="Group 136">
            <a:extLst>
              <a:ext uri="{FF2B5EF4-FFF2-40B4-BE49-F238E27FC236}">
                <a16:creationId xmlns:a16="http://schemas.microsoft.com/office/drawing/2014/main" id="{3D368097-B0AB-4BCF-A1C2-17F72D526005}"/>
              </a:ext>
            </a:extLst>
          </p:cNvPr>
          <p:cNvGrpSpPr>
            <a:grpSpLocks/>
          </p:cNvGrpSpPr>
          <p:nvPr/>
        </p:nvGrpSpPr>
        <p:grpSpPr bwMode="auto">
          <a:xfrm>
            <a:off x="10931857" y="1581349"/>
            <a:ext cx="710185" cy="735983"/>
            <a:chOff x="3750867" y="2740819"/>
            <a:chExt cx="760015" cy="779860"/>
          </a:xfrm>
        </p:grpSpPr>
        <p:sp>
          <p:nvSpPr>
            <p:cNvPr id="178" name="Freeform 134">
              <a:extLst>
                <a:ext uri="{FF2B5EF4-FFF2-40B4-BE49-F238E27FC236}">
                  <a16:creationId xmlns:a16="http://schemas.microsoft.com/office/drawing/2014/main" id="{8291E349-F697-4AD1-9682-6BBEB315138A}"/>
                </a:ext>
              </a:extLst>
            </p:cNvPr>
            <p:cNvSpPr/>
            <p:nvPr/>
          </p:nvSpPr>
          <p:spPr bwMode="auto">
            <a:xfrm>
              <a:off x="3750867" y="2740819"/>
              <a:ext cx="760015" cy="779860"/>
            </a:xfrm>
            <a:custGeom>
              <a:avLst/>
              <a:gdLst>
                <a:gd name="connsiteX0" fmla="*/ 56752 w 760015"/>
                <a:gd name="connsiteY0" fmla="*/ 164306 h 779860"/>
                <a:gd name="connsiteX1" fmla="*/ 159146 w 760015"/>
                <a:gd name="connsiteY1" fmla="*/ 76200 h 779860"/>
                <a:gd name="connsiteX2" fmla="*/ 306784 w 760015"/>
                <a:gd name="connsiteY2" fmla="*/ 7144 h 779860"/>
                <a:gd name="connsiteX3" fmla="*/ 511571 w 760015"/>
                <a:gd name="connsiteY3" fmla="*/ 33337 h 779860"/>
                <a:gd name="connsiteX4" fmla="*/ 654446 w 760015"/>
                <a:gd name="connsiteY4" fmla="*/ 142875 h 779860"/>
                <a:gd name="connsiteX5" fmla="*/ 740171 w 760015"/>
                <a:gd name="connsiteY5" fmla="*/ 288131 h 779860"/>
                <a:gd name="connsiteX6" fmla="*/ 744934 w 760015"/>
                <a:gd name="connsiteY6" fmla="*/ 495300 h 779860"/>
                <a:gd name="connsiteX7" fmla="*/ 649684 w 760015"/>
                <a:gd name="connsiteY7" fmla="*/ 671512 h 779860"/>
                <a:gd name="connsiteX8" fmla="*/ 518715 w 760015"/>
                <a:gd name="connsiteY8" fmla="*/ 747712 h 779860"/>
                <a:gd name="connsiteX9" fmla="*/ 340121 w 760015"/>
                <a:gd name="connsiteY9" fmla="*/ 769144 h 779860"/>
                <a:gd name="connsiteX10" fmla="*/ 137715 w 760015"/>
                <a:gd name="connsiteY10" fmla="*/ 683419 h 779860"/>
                <a:gd name="connsiteX11" fmla="*/ 21034 w 760015"/>
                <a:gd name="connsiteY11" fmla="*/ 481012 h 779860"/>
                <a:gd name="connsiteX12" fmla="*/ 11509 w 760015"/>
                <a:gd name="connsiteY12" fmla="*/ 259556 h 779860"/>
                <a:gd name="connsiteX13" fmla="*/ 56752 w 760015"/>
                <a:gd name="connsiteY13" fmla="*/ 164306 h 77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0015" h="779860">
                  <a:moveTo>
                    <a:pt x="56752" y="164306"/>
                  </a:moveTo>
                  <a:cubicBezTo>
                    <a:pt x="81358" y="133747"/>
                    <a:pt x="117474" y="102394"/>
                    <a:pt x="159146" y="76200"/>
                  </a:cubicBezTo>
                  <a:cubicBezTo>
                    <a:pt x="200818" y="50006"/>
                    <a:pt x="248047" y="14288"/>
                    <a:pt x="306784" y="7144"/>
                  </a:cubicBezTo>
                  <a:cubicBezTo>
                    <a:pt x="365521" y="0"/>
                    <a:pt x="453627" y="10715"/>
                    <a:pt x="511571" y="33337"/>
                  </a:cubicBezTo>
                  <a:cubicBezTo>
                    <a:pt x="569515" y="55959"/>
                    <a:pt x="616346" y="100409"/>
                    <a:pt x="654446" y="142875"/>
                  </a:cubicBezTo>
                  <a:cubicBezTo>
                    <a:pt x="692546" y="185341"/>
                    <a:pt x="725090" y="229394"/>
                    <a:pt x="740171" y="288131"/>
                  </a:cubicBezTo>
                  <a:cubicBezTo>
                    <a:pt x="755252" y="346869"/>
                    <a:pt x="760015" y="431403"/>
                    <a:pt x="744934" y="495300"/>
                  </a:cubicBezTo>
                  <a:cubicBezTo>
                    <a:pt x="729853" y="559197"/>
                    <a:pt x="687387" y="629443"/>
                    <a:pt x="649684" y="671512"/>
                  </a:cubicBezTo>
                  <a:cubicBezTo>
                    <a:pt x="611981" y="713581"/>
                    <a:pt x="570309" y="731440"/>
                    <a:pt x="518715" y="747712"/>
                  </a:cubicBezTo>
                  <a:cubicBezTo>
                    <a:pt x="467121" y="763984"/>
                    <a:pt x="403621" y="779860"/>
                    <a:pt x="340121" y="769144"/>
                  </a:cubicBezTo>
                  <a:cubicBezTo>
                    <a:pt x="276621" y="758429"/>
                    <a:pt x="190896" y="731441"/>
                    <a:pt x="137715" y="683419"/>
                  </a:cubicBezTo>
                  <a:cubicBezTo>
                    <a:pt x="84534" y="635397"/>
                    <a:pt x="42068" y="551656"/>
                    <a:pt x="21034" y="481012"/>
                  </a:cubicBezTo>
                  <a:cubicBezTo>
                    <a:pt x="0" y="410368"/>
                    <a:pt x="4365" y="313531"/>
                    <a:pt x="11509" y="259556"/>
                  </a:cubicBezTo>
                  <a:cubicBezTo>
                    <a:pt x="18653" y="205581"/>
                    <a:pt x="32146" y="194865"/>
                    <a:pt x="56752" y="1643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471D">
                    <a:shade val="30000"/>
                    <a:satMod val="115000"/>
                  </a:srgbClr>
                </a:gs>
                <a:gs pos="50000">
                  <a:srgbClr val="E1471D">
                    <a:shade val="67500"/>
                    <a:satMod val="115000"/>
                  </a:srgbClr>
                </a:gs>
                <a:gs pos="100000">
                  <a:srgbClr val="E1471D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>
              <a:solidFill>
                <a:srgbClr val="E1471D">
                  <a:lumMod val="60000"/>
                  <a:lumOff val="40000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defTabSz="914104" fontAlgn="auto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charset="0"/>
                <a:buChar char="•"/>
                <a:defRPr/>
              </a:pPr>
              <a:endParaRPr lang="en-US" sz="1400" kern="0" dirty="0">
                <a:solidFill>
                  <a:srgbClr val="CDCDCF"/>
                </a:solidFill>
                <a:latin typeface="Times New Roman" panose="02020603050405020304" pitchFamily="18" charset="0"/>
                <a:ea typeface="MS PGothic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79" name="Freeform 135">
              <a:extLst>
                <a:ext uri="{FF2B5EF4-FFF2-40B4-BE49-F238E27FC236}">
                  <a16:creationId xmlns:a16="http://schemas.microsoft.com/office/drawing/2014/main" id="{09CAC0B2-82EE-4941-B390-18C648CBC6F3}"/>
                </a:ext>
              </a:extLst>
            </p:cNvPr>
            <p:cNvSpPr/>
            <p:nvPr/>
          </p:nvSpPr>
          <p:spPr bwMode="auto">
            <a:xfrm>
              <a:off x="3913981" y="2929335"/>
              <a:ext cx="497682" cy="502841"/>
            </a:xfrm>
            <a:custGeom>
              <a:avLst/>
              <a:gdLst>
                <a:gd name="connsiteX0" fmla="*/ 7937 w 497682"/>
                <a:gd name="connsiteY0" fmla="*/ 321071 h 502841"/>
                <a:gd name="connsiteX1" fmla="*/ 22225 w 497682"/>
                <a:gd name="connsiteY1" fmla="*/ 173434 h 502841"/>
                <a:gd name="connsiteX2" fmla="*/ 141287 w 497682"/>
                <a:gd name="connsiteY2" fmla="*/ 42465 h 502841"/>
                <a:gd name="connsiteX3" fmla="*/ 250825 w 497682"/>
                <a:gd name="connsiteY3" fmla="*/ 1984 h 502841"/>
                <a:gd name="connsiteX4" fmla="*/ 372269 w 497682"/>
                <a:gd name="connsiteY4" fmla="*/ 30559 h 502841"/>
                <a:gd name="connsiteX5" fmla="*/ 453231 w 497682"/>
                <a:gd name="connsiteY5" fmla="*/ 128190 h 502841"/>
                <a:gd name="connsiteX6" fmla="*/ 496094 w 497682"/>
                <a:gd name="connsiteY6" fmla="*/ 244871 h 502841"/>
                <a:gd name="connsiteX7" fmla="*/ 443706 w 497682"/>
                <a:gd name="connsiteY7" fmla="*/ 382984 h 502841"/>
                <a:gd name="connsiteX8" fmla="*/ 336550 w 497682"/>
                <a:gd name="connsiteY8" fmla="*/ 471090 h 502841"/>
                <a:gd name="connsiteX9" fmla="*/ 210344 w 497682"/>
                <a:gd name="connsiteY9" fmla="*/ 494903 h 502841"/>
                <a:gd name="connsiteX10" fmla="*/ 53181 w 497682"/>
                <a:gd name="connsiteY10" fmla="*/ 423465 h 502841"/>
                <a:gd name="connsiteX11" fmla="*/ 7937 w 497682"/>
                <a:gd name="connsiteY11" fmla="*/ 321071 h 5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7682" h="502841">
                  <a:moveTo>
                    <a:pt x="7937" y="321071"/>
                  </a:moveTo>
                  <a:cubicBezTo>
                    <a:pt x="2778" y="279399"/>
                    <a:pt x="0" y="219868"/>
                    <a:pt x="22225" y="173434"/>
                  </a:cubicBezTo>
                  <a:cubicBezTo>
                    <a:pt x="44450" y="127000"/>
                    <a:pt x="103187" y="71040"/>
                    <a:pt x="141287" y="42465"/>
                  </a:cubicBezTo>
                  <a:cubicBezTo>
                    <a:pt x="179387" y="13890"/>
                    <a:pt x="212328" y="3968"/>
                    <a:pt x="250825" y="1984"/>
                  </a:cubicBezTo>
                  <a:cubicBezTo>
                    <a:pt x="289322" y="0"/>
                    <a:pt x="338535" y="9525"/>
                    <a:pt x="372269" y="30559"/>
                  </a:cubicBezTo>
                  <a:cubicBezTo>
                    <a:pt x="406003" y="51593"/>
                    <a:pt x="432594" y="92471"/>
                    <a:pt x="453231" y="128190"/>
                  </a:cubicBezTo>
                  <a:cubicBezTo>
                    <a:pt x="473869" y="163909"/>
                    <a:pt x="497682" y="202405"/>
                    <a:pt x="496094" y="244871"/>
                  </a:cubicBezTo>
                  <a:cubicBezTo>
                    <a:pt x="494507" y="287337"/>
                    <a:pt x="470297" y="345281"/>
                    <a:pt x="443706" y="382984"/>
                  </a:cubicBezTo>
                  <a:cubicBezTo>
                    <a:pt x="417115" y="420687"/>
                    <a:pt x="375444" y="452437"/>
                    <a:pt x="336550" y="471090"/>
                  </a:cubicBezTo>
                  <a:cubicBezTo>
                    <a:pt x="297656" y="489743"/>
                    <a:pt x="257572" y="502841"/>
                    <a:pt x="210344" y="494903"/>
                  </a:cubicBezTo>
                  <a:cubicBezTo>
                    <a:pt x="163116" y="486965"/>
                    <a:pt x="87709" y="454024"/>
                    <a:pt x="53181" y="423465"/>
                  </a:cubicBezTo>
                  <a:cubicBezTo>
                    <a:pt x="18653" y="392906"/>
                    <a:pt x="13096" y="362743"/>
                    <a:pt x="7937" y="321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471D">
                    <a:lumMod val="75000"/>
                    <a:shade val="30000"/>
                    <a:satMod val="115000"/>
                  </a:srgbClr>
                </a:gs>
                <a:gs pos="50000">
                  <a:srgbClr val="E1471D">
                    <a:lumMod val="75000"/>
                    <a:shade val="67500"/>
                    <a:satMod val="115000"/>
                  </a:srgbClr>
                </a:gs>
                <a:gs pos="100000">
                  <a:srgbClr val="E1471D">
                    <a:lumMod val="75000"/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rgbClr val="E1471D">
                  <a:lumMod val="60000"/>
                  <a:lumOff val="40000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defTabSz="914104" fontAlgn="auto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charset="0"/>
                <a:buChar char="•"/>
                <a:defRPr/>
              </a:pPr>
              <a:endParaRPr lang="en-US" sz="1400" kern="0" dirty="0">
                <a:solidFill>
                  <a:srgbClr val="CDCDCF"/>
                </a:solidFill>
                <a:latin typeface="Times New Roman" panose="02020603050405020304" pitchFamily="18" charset="0"/>
                <a:ea typeface="MS PGothic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80" name="Arc 179">
            <a:extLst>
              <a:ext uri="{FF2B5EF4-FFF2-40B4-BE49-F238E27FC236}">
                <a16:creationId xmlns:a16="http://schemas.microsoft.com/office/drawing/2014/main" id="{0333C514-29ED-4DD9-8F7D-3AB92946E8D8}"/>
              </a:ext>
            </a:extLst>
          </p:cNvPr>
          <p:cNvSpPr/>
          <p:nvPr/>
        </p:nvSpPr>
        <p:spPr bwMode="auto">
          <a:xfrm rot="502099">
            <a:off x="10243337" y="2637230"/>
            <a:ext cx="96896" cy="124655"/>
          </a:xfrm>
          <a:prstGeom prst="arc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Arc 180">
            <a:extLst>
              <a:ext uri="{FF2B5EF4-FFF2-40B4-BE49-F238E27FC236}">
                <a16:creationId xmlns:a16="http://schemas.microsoft.com/office/drawing/2014/main" id="{45A08F72-DE3C-4DB4-B8AA-57A427D3EC37}"/>
              </a:ext>
            </a:extLst>
          </p:cNvPr>
          <p:cNvSpPr/>
          <p:nvPr/>
        </p:nvSpPr>
        <p:spPr bwMode="auto">
          <a:xfrm rot="21137421" flipH="1">
            <a:off x="10468555" y="2632346"/>
            <a:ext cx="96896" cy="124655"/>
          </a:xfrm>
          <a:prstGeom prst="arc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4945E580-35CC-4579-A0C4-6C9A0A571873}"/>
              </a:ext>
            </a:extLst>
          </p:cNvPr>
          <p:cNvSpPr txBox="1"/>
          <p:nvPr/>
        </p:nvSpPr>
        <p:spPr bwMode="auto">
          <a:xfrm>
            <a:off x="8843920" y="2405413"/>
            <a:ext cx="7328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914377" eaLnBrk="0" hangingPunct="0">
              <a:spcBef>
                <a:spcPts val="0"/>
              </a:spcBef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Cancer </a:t>
            </a:r>
          </a:p>
          <a:p>
            <a:pPr algn="ctr" defTabSz="914377" eaLnBrk="0" hangingPunct="0">
              <a:spcBef>
                <a:spcPts val="0"/>
              </a:spcBef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cell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E0C5D4DD-D09A-4E3B-B5C2-C9D159F4DC02}"/>
              </a:ext>
            </a:extLst>
          </p:cNvPr>
          <p:cNvSpPr txBox="1"/>
          <p:nvPr/>
        </p:nvSpPr>
        <p:spPr bwMode="auto">
          <a:xfrm>
            <a:off x="11488327" y="2187464"/>
            <a:ext cx="5699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T-cell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FF9EC985-B3A3-4610-BB0D-41448A59AC04}"/>
              </a:ext>
            </a:extLst>
          </p:cNvPr>
          <p:cNvSpPr txBox="1"/>
          <p:nvPr/>
        </p:nvSpPr>
        <p:spPr bwMode="auto">
          <a:xfrm>
            <a:off x="10447293" y="1851912"/>
            <a:ext cx="4844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CD3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D61F657D-5860-4AB2-9A2D-CB9F979ECAB3}"/>
              </a:ext>
            </a:extLst>
          </p:cNvPr>
          <p:cNvSpPr txBox="1"/>
          <p:nvPr/>
        </p:nvSpPr>
        <p:spPr bwMode="auto">
          <a:xfrm>
            <a:off x="8784491" y="1173768"/>
            <a:ext cx="31543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Anti-CD20/CD3 Bispecific Antibody</a:t>
            </a:r>
          </a:p>
        </p:txBody>
      </p: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1CE7518D-640E-41F1-8F9C-9DA0BAD90585}"/>
              </a:ext>
            </a:extLst>
          </p:cNvPr>
          <p:cNvCxnSpPr>
            <a:cxnSpLocks/>
          </p:cNvCxnSpPr>
          <p:nvPr/>
        </p:nvCxnSpPr>
        <p:spPr bwMode="auto">
          <a:xfrm>
            <a:off x="10844751" y="2074326"/>
            <a:ext cx="146812" cy="111543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FC5F301-3E28-42BD-B86C-3C7531D348AE}"/>
              </a:ext>
            </a:extLst>
          </p:cNvPr>
          <p:cNvSpPr txBox="1"/>
          <p:nvPr/>
        </p:nvSpPr>
        <p:spPr>
          <a:xfrm>
            <a:off x="61396" y="5777678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30000" dirty="0" err="1"/>
              <a:t>a</a:t>
            </a:r>
            <a:r>
              <a:rPr lang="en-US" sz="1400" dirty="0" err="1"/>
              <a:t>Data</a:t>
            </a:r>
            <a:r>
              <a:rPr lang="en-US" sz="1400" dirty="0"/>
              <a:t> from abstract</a:t>
            </a:r>
          </a:p>
        </p:txBody>
      </p:sp>
    </p:spTree>
    <p:extLst>
      <p:ext uri="{BB962C8B-B14F-4D97-AF65-F5344CB8AC3E}">
        <p14:creationId xmlns:p14="http://schemas.microsoft.com/office/powerpoint/2010/main" val="3200922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72C613D1-7DCA-487D-9857-FB977901C276}"/>
              </a:ext>
            </a:extLst>
          </p:cNvPr>
          <p:cNvGraphicFramePr/>
          <p:nvPr/>
        </p:nvGraphicFramePr>
        <p:xfrm>
          <a:off x="552102" y="2092035"/>
          <a:ext cx="11101999" cy="4167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7CF5E2B-4777-4FD9-8D13-F9371352E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21" y="241925"/>
            <a:ext cx="9428479" cy="907252"/>
          </a:xfrm>
        </p:spPr>
        <p:txBody>
          <a:bodyPr/>
          <a:lstStyle/>
          <a:p>
            <a:r>
              <a:rPr lang="en-GB" dirty="0" err="1"/>
              <a:t>Mosunetuzumab</a:t>
            </a:r>
            <a:r>
              <a:rPr lang="en-GB" dirty="0"/>
              <a:t> Anti-</a:t>
            </a:r>
            <a:r>
              <a:rPr lang="en-GB" dirty="0" err="1"/>
              <a:t>tumor</a:t>
            </a:r>
            <a:r>
              <a:rPr lang="en-GB" dirty="0"/>
              <a:t> efficacy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C76B096-D623-461F-9E77-1F55E79F85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0" y="6259600"/>
            <a:ext cx="8074829" cy="360000"/>
          </a:xfrm>
        </p:spPr>
        <p:txBody>
          <a:bodyPr/>
          <a:lstStyle/>
          <a:p>
            <a:r>
              <a:rPr lang="en-GB" dirty="0"/>
              <a:t>*in all patients with a baseline and ≥1 post-baseline SPD available; PD, progressive disease; SPD, sum of product diameters 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D966F7B-8E73-4086-BFB6-E59127AAC2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65620" y="6259831"/>
            <a:ext cx="4798696" cy="360045"/>
          </a:xfrm>
        </p:spPr>
        <p:txBody>
          <a:bodyPr/>
          <a:lstStyle/>
          <a:p>
            <a:pPr marL="0" indent="0"/>
            <a:r>
              <a:rPr lang="en-GB" dirty="0"/>
              <a:t>Budde. ASH 2021 Abstract 127, Saturday 12:00pm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ED47EB-CCDF-453F-8207-DF732621FF91}"/>
              </a:ext>
            </a:extLst>
          </p:cNvPr>
          <p:cNvSpPr/>
          <p:nvPr/>
        </p:nvSpPr>
        <p:spPr>
          <a:xfrm>
            <a:off x="537902" y="1992861"/>
            <a:ext cx="11125777" cy="426674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0" tIns="518400" rIns="86400" bIns="86400" rtlCol="0" anchor="t"/>
          <a:lstStyle/>
          <a:p>
            <a:pPr marL="342891" indent="-342891" defTabSz="1097253">
              <a:buClr>
                <a:srgbClr val="0066CC"/>
              </a:buClr>
              <a:buFont typeface="Arial" panose="020B0604020202020204" pitchFamily="34" charset="0"/>
              <a:buChar char="•"/>
            </a:pPr>
            <a:endParaRPr lang="en-GB" sz="192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5" name="Rounded Rectangle 2015">
            <a:extLst>
              <a:ext uri="{FF2B5EF4-FFF2-40B4-BE49-F238E27FC236}">
                <a16:creationId xmlns:a16="http://schemas.microsoft.com/office/drawing/2014/main" id="{8663D21F-A4AD-4E90-B3C0-CD418B914679}"/>
              </a:ext>
            </a:extLst>
          </p:cNvPr>
          <p:cNvSpPr/>
          <p:nvPr/>
        </p:nvSpPr>
        <p:spPr>
          <a:xfrm>
            <a:off x="537901" y="1700808"/>
            <a:ext cx="11125777" cy="432000"/>
          </a:xfrm>
          <a:prstGeom prst="round1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1097253"/>
            <a:r>
              <a:rPr lang="en-GB" sz="1920" dirty="0">
                <a:solidFill>
                  <a:srgbClr val="FFFFFF"/>
                </a:solidFill>
                <a:latin typeface="Arial" panose="020B0604020202020204"/>
              </a:rPr>
              <a:t>Best percentage change from baseline in tumor SPD*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E7C78E-0EEF-493F-BFFF-39B44112345B}"/>
              </a:ext>
            </a:extLst>
          </p:cNvPr>
          <p:cNvSpPr txBox="1"/>
          <p:nvPr/>
        </p:nvSpPr>
        <p:spPr>
          <a:xfrm>
            <a:off x="8083422" y="2255348"/>
            <a:ext cx="3542793" cy="12516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97253">
              <a:spcBef>
                <a:spcPts val="0"/>
              </a:spcBef>
              <a:spcAft>
                <a:spcPts val="120"/>
              </a:spcAft>
            </a:pPr>
            <a:r>
              <a:rPr lang="en-GB" sz="1440" dirty="0">
                <a:solidFill>
                  <a:srgbClr val="123361">
                    <a:lumMod val="50000"/>
                  </a:srgbClr>
                </a:solidFill>
                <a:latin typeface="Arial" panose="020B0604020202020204"/>
                <a:ea typeface="+mn-ea"/>
                <a:cs typeface="Arial" charset="0"/>
              </a:rPr>
              <a:t>Best response (PET/CT)</a:t>
            </a:r>
          </a:p>
          <a:p>
            <a:pPr defTabSz="1097253">
              <a:spcBef>
                <a:spcPts val="0"/>
              </a:spcBef>
              <a:spcAft>
                <a:spcPts val="120"/>
              </a:spcAft>
              <a:tabLst>
                <a:tab pos="969621" algn="l"/>
              </a:tabLst>
            </a:pPr>
            <a:r>
              <a:rPr lang="en-GB" sz="1440" dirty="0">
                <a:solidFill>
                  <a:srgbClr val="123361">
                    <a:lumMod val="50000"/>
                  </a:srgbClr>
                </a:solidFill>
                <a:latin typeface="Arial" panose="020B0604020202020204"/>
                <a:ea typeface="+mn-ea"/>
                <a:cs typeface="Arial" charset="0"/>
              </a:rPr>
              <a:t>	CR</a:t>
            </a:r>
          </a:p>
          <a:p>
            <a:pPr defTabSz="1097253">
              <a:spcBef>
                <a:spcPts val="0"/>
              </a:spcBef>
              <a:spcAft>
                <a:spcPts val="120"/>
              </a:spcAft>
              <a:tabLst>
                <a:tab pos="969621" algn="l"/>
              </a:tabLst>
            </a:pPr>
            <a:r>
              <a:rPr lang="en-GB" sz="1440" dirty="0">
                <a:solidFill>
                  <a:srgbClr val="123361">
                    <a:lumMod val="50000"/>
                  </a:srgbClr>
                </a:solidFill>
                <a:latin typeface="Arial" panose="020B0604020202020204"/>
                <a:ea typeface="+mn-ea"/>
                <a:cs typeface="Arial" charset="0"/>
              </a:rPr>
              <a:t>	PR</a:t>
            </a:r>
          </a:p>
          <a:p>
            <a:pPr defTabSz="1097253">
              <a:spcBef>
                <a:spcPts val="0"/>
              </a:spcBef>
              <a:spcAft>
                <a:spcPts val="120"/>
              </a:spcAft>
              <a:tabLst>
                <a:tab pos="969621" algn="l"/>
              </a:tabLst>
            </a:pPr>
            <a:r>
              <a:rPr lang="en-GB" sz="1440" dirty="0">
                <a:solidFill>
                  <a:srgbClr val="123361">
                    <a:lumMod val="50000"/>
                  </a:srgbClr>
                </a:solidFill>
                <a:latin typeface="Arial" panose="020B0604020202020204"/>
                <a:ea typeface="+mn-ea"/>
                <a:cs typeface="Arial" charset="0"/>
              </a:rPr>
              <a:t>	SD</a:t>
            </a:r>
          </a:p>
          <a:p>
            <a:pPr defTabSz="1097253">
              <a:spcBef>
                <a:spcPts val="0"/>
              </a:spcBef>
              <a:spcAft>
                <a:spcPts val="120"/>
              </a:spcAft>
              <a:tabLst>
                <a:tab pos="969621" algn="l"/>
              </a:tabLst>
            </a:pPr>
            <a:r>
              <a:rPr lang="en-GB" sz="1440" dirty="0">
                <a:solidFill>
                  <a:srgbClr val="123361">
                    <a:lumMod val="50000"/>
                  </a:srgbClr>
                </a:solidFill>
                <a:latin typeface="Arial" panose="020B0604020202020204"/>
                <a:ea typeface="+mn-ea"/>
                <a:cs typeface="Arial" charset="0"/>
              </a:rPr>
              <a:t>	PD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F5373D6-CD89-46ED-865C-2D2ADBC5BC67}"/>
              </a:ext>
            </a:extLst>
          </p:cNvPr>
          <p:cNvSpPr/>
          <p:nvPr/>
        </p:nvSpPr>
        <p:spPr>
          <a:xfrm>
            <a:off x="8947518" y="2626242"/>
            <a:ext cx="86409" cy="864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53"/>
            <a:endParaRPr lang="en-GB" sz="1920" i="1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ED6C5AF-9476-4834-8022-4BC4737B4EBE}"/>
              </a:ext>
            </a:extLst>
          </p:cNvPr>
          <p:cNvSpPr/>
          <p:nvPr/>
        </p:nvSpPr>
        <p:spPr>
          <a:xfrm>
            <a:off x="8947518" y="2851545"/>
            <a:ext cx="86409" cy="8640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53"/>
            <a:endParaRPr lang="en-GB" sz="1920" i="1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DF5BC6-B753-4DC4-884B-3338C93DDD5C}"/>
              </a:ext>
            </a:extLst>
          </p:cNvPr>
          <p:cNvSpPr/>
          <p:nvPr/>
        </p:nvSpPr>
        <p:spPr>
          <a:xfrm>
            <a:off x="8947518" y="3076846"/>
            <a:ext cx="86409" cy="86409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53"/>
            <a:endParaRPr lang="en-GB" sz="1920" i="1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770B97-0EE3-45F7-BFEC-416865F77F9A}"/>
              </a:ext>
            </a:extLst>
          </p:cNvPr>
          <p:cNvSpPr/>
          <p:nvPr/>
        </p:nvSpPr>
        <p:spPr>
          <a:xfrm>
            <a:off x="8947518" y="3302149"/>
            <a:ext cx="86409" cy="8640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53"/>
            <a:endParaRPr lang="en-GB" sz="1920" i="1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0B23E2E1-9773-40B3-A650-C71670C946E9}"/>
              </a:ext>
            </a:extLst>
          </p:cNvPr>
          <p:cNvSpPr/>
          <p:nvPr/>
        </p:nvSpPr>
        <p:spPr>
          <a:xfrm flipH="1">
            <a:off x="6479677" y="2003208"/>
            <a:ext cx="5184000" cy="129600"/>
          </a:xfrm>
          <a:prstGeom prst="rtTriangle">
            <a:avLst/>
          </a:prstGeom>
          <a:solidFill>
            <a:schemeClr val="bg1">
              <a:alpha val="20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53"/>
            <a:endParaRPr lang="en-US" sz="2160" dirty="0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01041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DA51B-5B6F-C54B-8CCA-AFC9B8F05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03C2ED-BB36-AC4F-9B53-45EDD88B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fld id="{7783EEA8-8FFA-40B0-9CA2-B650207154BC}" type="slidenum">
              <a:rPr lang="en-US">
                <a:solidFill>
                  <a:srgbClr val="63666A"/>
                </a:solidFill>
                <a:latin typeface="Arial"/>
                <a:ea typeface="+mn-ea"/>
                <a:cs typeface="+mn-cs"/>
              </a:rPr>
              <a:pPr defTabSz="914377" fontAlgn="auto">
                <a:spcBef>
                  <a:spcPts val="0"/>
                </a:spcBef>
                <a:spcAft>
                  <a:spcPts val="0"/>
                </a:spcAft>
              </a:pPr>
              <a:t>28</a:t>
            </a:fld>
            <a:endParaRPr lang="en-US">
              <a:solidFill>
                <a:srgbClr val="63666A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2E4C7A-A346-AA43-AABD-BF0A53FB6B2A}"/>
              </a:ext>
            </a:extLst>
          </p:cNvPr>
          <p:cNvSpPr txBox="1"/>
          <p:nvPr/>
        </p:nvSpPr>
        <p:spPr>
          <a:xfrm>
            <a:off x="655092" y="1592317"/>
            <a:ext cx="1020734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50838" defTabSz="914377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Outcomes for FL continue to improve, likely the result of novel therapies in the R/R setting.</a:t>
            </a:r>
          </a:p>
          <a:p>
            <a:pPr marL="350838" indent="-350838" defTabSz="914377" fontAlgn="auto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413C38"/>
              </a:solidFill>
              <a:latin typeface="Arial"/>
              <a:ea typeface="+mn-ea"/>
              <a:cs typeface="+mn-cs"/>
            </a:endParaRPr>
          </a:p>
          <a:p>
            <a:pPr marL="350838" indent="-350838" defTabSz="914377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The ever expanding treatment landscape creates new challenges- </a:t>
            </a:r>
          </a:p>
          <a:p>
            <a:pPr lvl="1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How do we sequence therapy?</a:t>
            </a:r>
            <a:b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</a:b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Can we identify predictive biomarkers?</a:t>
            </a:r>
            <a:b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</a:b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Is the MOA or toxicity profile distinguishable enough to inform treatment selection?</a:t>
            </a:r>
          </a:p>
          <a:p>
            <a:pPr marL="350838" lvl="1" indent="-350838" defTabSz="914377" fontAlgn="auto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413C38"/>
              </a:solidFill>
              <a:latin typeface="Arial"/>
              <a:ea typeface="+mn-ea"/>
              <a:cs typeface="+mn-cs"/>
            </a:endParaRPr>
          </a:p>
          <a:p>
            <a:pPr marL="350838" indent="-350838" defTabSz="914377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The paucity of randomized studies creates a need for RWD/RWE for comparative effectiveness analyses.</a:t>
            </a:r>
          </a:p>
          <a:p>
            <a:pPr marL="350838" indent="-350838" defTabSz="914377" fontAlgn="auto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413C38"/>
              </a:solidFill>
              <a:latin typeface="Arial"/>
              <a:ea typeface="+mn-ea"/>
              <a:cs typeface="+mn-cs"/>
            </a:endParaRPr>
          </a:p>
          <a:p>
            <a:pPr marL="350838" indent="-350838" defTabSz="914377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13C38"/>
                </a:solidFill>
                <a:latin typeface="Arial"/>
                <a:ea typeface="+mn-ea"/>
                <a:cs typeface="+mn-cs"/>
              </a:rPr>
              <a:t>OS is favorable, PFS is far less robust beyond frontline, are we satisfied with this being a chronic disease or should we continue to strive for cure?</a:t>
            </a:r>
          </a:p>
        </p:txBody>
      </p:sp>
    </p:spTree>
    <p:extLst>
      <p:ext uri="{BB962C8B-B14F-4D97-AF65-F5344CB8AC3E}">
        <p14:creationId xmlns:p14="http://schemas.microsoft.com/office/powerpoint/2010/main" val="305384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21-12-10 at 12.05.50 PM.png" descr="Screen Shot 2021-12-10 at 12.05.5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1630309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21-12-10 at 12.07.06 PM.png" descr="Screen Shot 2021-12-10 at 12.07.0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1738660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>
            <a:extLst>
              <a:ext uri="{FF2B5EF4-FFF2-40B4-BE49-F238E27FC236}">
                <a16:creationId xmlns:a16="http://schemas.microsoft.com/office/drawing/2014/main" id="{668FB41A-CAC7-4E6C-BCF0-CC1813CE1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7800"/>
            <a:ext cx="12192000" cy="1138965"/>
          </a:xfrm>
        </p:spPr>
        <p:txBody>
          <a:bodyPr/>
          <a:lstStyle/>
          <a:p>
            <a:r>
              <a:rPr lang="en-US" altLang="en-US" sz="3200" dirty="0"/>
              <a:t>GALLIUM: Frontline Obinutuzumab-Based vs </a:t>
            </a:r>
            <a:br>
              <a:rPr lang="en-US" altLang="en-US" sz="3200" dirty="0"/>
            </a:br>
            <a:r>
              <a:rPr lang="en-US" altLang="en-US" sz="3200" dirty="0"/>
              <a:t>Rituximab-Based Chemoimmunotherapy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F1F193-A191-4A64-906B-64CD854C9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7" y="1397000"/>
            <a:ext cx="11688924" cy="447805"/>
          </a:xfrm>
        </p:spPr>
        <p:txBody>
          <a:bodyPr/>
          <a:lstStyle/>
          <a:p>
            <a:r>
              <a:rPr lang="en-US" altLang="en-US" sz="2200" dirty="0"/>
              <a:t>International randomized, open-label phase III study</a:t>
            </a:r>
          </a:p>
          <a:p>
            <a:pPr lvl="1"/>
            <a:r>
              <a:rPr lang="en-US" sz="1867" kern="1200" dirty="0">
                <a:solidFill>
                  <a:srgbClr val="000000"/>
                </a:solidFill>
                <a:cs typeface="Arial" panose="020B0604020202020204" pitchFamily="34" charset="0"/>
              </a:rPr>
              <a:t>Obinutuzumab was designed to achieve enhanced therapeutic activity compared with rituximab</a:t>
            </a:r>
          </a:p>
          <a:p>
            <a:pPr marL="457189" lvl="1" indent="0">
              <a:buNone/>
            </a:pPr>
            <a:endParaRPr lang="en-GB" altLang="en-US" sz="2200" dirty="0"/>
          </a:p>
        </p:txBody>
      </p:sp>
      <p:sp>
        <p:nvSpPr>
          <p:cNvPr id="10244" name="Text Box 45">
            <a:extLst>
              <a:ext uri="{FF2B5EF4-FFF2-40B4-BE49-F238E27FC236}">
                <a16:creationId xmlns:a16="http://schemas.microsoft.com/office/drawing/2014/main" id="{B054A9E6-3D7C-448F-8044-A3FEFD702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07" y="2916301"/>
            <a:ext cx="296435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Adult patients with untreated CD20+ iNHL (grade 1-3a)*; stage III/IV or stage II bulky disease (≥ 7 cm); ECOG PS 0-2</a:t>
            </a:r>
          </a:p>
          <a:p>
            <a:pPr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(N = 1202)</a:t>
            </a:r>
            <a:endParaRPr lang="en-US" altLang="en-US" sz="1600" dirty="0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7" name="Line 53">
            <a:extLst>
              <a:ext uri="{FF2B5EF4-FFF2-40B4-BE49-F238E27FC236}">
                <a16:creationId xmlns:a16="http://schemas.microsoft.com/office/drawing/2014/main" id="{5CE7BE49-6C92-487C-9841-06D8ACBDE244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1363" y="3743630"/>
            <a:ext cx="622300" cy="350839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48" name="Line 54">
            <a:extLst>
              <a:ext uri="{FF2B5EF4-FFF2-40B4-BE49-F238E27FC236}">
                <a16:creationId xmlns:a16="http://schemas.microsoft.com/office/drawing/2014/main" id="{00333C83-3AEB-4280-A1A6-1B86AF624E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1363" y="3143558"/>
            <a:ext cx="622300" cy="3476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hangingPunct="0">
              <a:defRPr/>
            </a:pPr>
            <a:endParaRPr lang="en-US" sz="1800" b="1" dirty="0">
              <a:solidFill>
                <a:srgbClr val="000000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1" name="TextBox 1">
            <a:extLst>
              <a:ext uri="{FF2B5EF4-FFF2-40B4-BE49-F238E27FC236}">
                <a16:creationId xmlns:a16="http://schemas.microsoft.com/office/drawing/2014/main" id="{C5B0FCF1-8414-4BCC-8CC1-B520E45FB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833" y="4523900"/>
            <a:ext cx="83890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*All data presented for patients with FL, although study also enrolled patients with MZL (randomized separately). </a:t>
            </a:r>
          </a:p>
          <a:p>
            <a:pPr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400" baseline="300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†</a:t>
            </a:r>
            <a:r>
              <a:rPr lang="en-US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Patients with SD at EOI followed up to 2 yrs for PD.</a:t>
            </a:r>
          </a:p>
        </p:txBody>
      </p:sp>
      <p:sp>
        <p:nvSpPr>
          <p:cNvPr id="10259" name="Rectangle 3">
            <a:extLst>
              <a:ext uri="{FF2B5EF4-FFF2-40B4-BE49-F238E27FC236}">
                <a16:creationId xmlns:a16="http://schemas.microsoft.com/office/drawing/2014/main" id="{32B86FA2-3494-4DC8-9C03-8D80E76CB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77" y="5311474"/>
            <a:ext cx="108743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342891" indent="-342891" defTabSz="914377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en-GB" altLang="en-US" sz="1867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Primary endpoint: PFS by investigator in patients with FL</a:t>
            </a:r>
          </a:p>
          <a:p>
            <a:pPr marL="342891" indent="-342891" defTabSz="914377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en-GB" altLang="en-US" sz="1867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Secondary endpoints: PFS by IRC, OS, DFS, DoR, TTNT, CR/ORR at EOI (± FDG-PET), safety</a:t>
            </a:r>
          </a:p>
        </p:txBody>
      </p:sp>
      <p:cxnSp>
        <p:nvCxnSpPr>
          <p:cNvPr id="10260" name="Straight Arrow Connector 23">
            <a:extLst>
              <a:ext uri="{FF2B5EF4-FFF2-40B4-BE49-F238E27FC236}">
                <a16:creationId xmlns:a16="http://schemas.microsoft.com/office/drawing/2014/main" id="{52ABA719-8ECC-4FEA-AC17-E15BD788ED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49639" y="2786368"/>
            <a:ext cx="0" cy="309563"/>
          </a:xfrm>
          <a:prstGeom prst="straightConnector1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261" name="TextBox 3">
            <a:extLst>
              <a:ext uri="{FF2B5EF4-FFF2-40B4-BE49-F238E27FC236}">
                <a16:creationId xmlns:a16="http://schemas.microsoft.com/office/drawing/2014/main" id="{223E5803-8C5E-4BE5-98F4-C9C951227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3528" y="2195352"/>
            <a:ext cx="28178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lvl="1"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None/>
              <a:defRPr/>
            </a:pPr>
            <a:r>
              <a:rPr lang="en-US" alt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Stratified by chemotherapy, FLIPI, </a:t>
            </a:r>
          </a:p>
          <a:p>
            <a:pPr marL="0" lvl="1"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None/>
              <a:defRPr/>
            </a:pPr>
            <a:r>
              <a:rPr lang="en-US" alt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geographic region</a:t>
            </a:r>
          </a:p>
        </p:txBody>
      </p:sp>
      <p:sp>
        <p:nvSpPr>
          <p:cNvPr id="31" name="Text Box 11">
            <a:extLst>
              <a:ext uri="{FF2B5EF4-FFF2-40B4-BE49-F238E27FC236}">
                <a16:creationId xmlns:a16="http://schemas.microsoft.com/office/drawing/2014/main" id="{7CD023CF-BF29-4180-8A79-11702E5FB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6256" y="6480984"/>
            <a:ext cx="43452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da-DK" altLang="en-US" sz="1200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Marcus et al. </a:t>
            </a:r>
            <a:r>
              <a:rPr lang="da-DK" altLang="en-US" sz="1200" i="1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N Engl J Med</a:t>
            </a:r>
            <a:r>
              <a:rPr lang="da-DK" altLang="en-US" sz="1200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. 2017;377:1331.</a:t>
            </a:r>
          </a:p>
        </p:txBody>
      </p:sp>
      <p:sp>
        <p:nvSpPr>
          <p:cNvPr id="42" name="Rectangle 49">
            <a:extLst>
              <a:ext uri="{FF2B5EF4-FFF2-40B4-BE49-F238E27FC236}">
                <a16:creationId xmlns:a16="http://schemas.microsoft.com/office/drawing/2014/main" id="{8C6D82F6-B56D-4439-AF98-A83682913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5829" y="2718108"/>
            <a:ext cx="1557337" cy="823913"/>
          </a:xfrm>
          <a:prstGeom prst="rect">
            <a:avLst/>
          </a:prstGeom>
          <a:solidFill>
            <a:srgbClr val="01587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Obinutuzumab</a:t>
            </a:r>
            <a:endParaRPr lang="en-GB" altLang="en-US" sz="1600" b="1" kern="0" baseline="30000" dirty="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6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(n = 539)</a:t>
            </a:r>
          </a:p>
        </p:txBody>
      </p:sp>
      <p:sp>
        <p:nvSpPr>
          <p:cNvPr id="43" name="Rectangle 50">
            <a:extLst>
              <a:ext uri="{FF2B5EF4-FFF2-40B4-BE49-F238E27FC236}">
                <a16:creationId xmlns:a16="http://schemas.microsoft.com/office/drawing/2014/main" id="{2E40725F-3CF1-45D4-8B2B-4E83B9544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8526" y="3662668"/>
            <a:ext cx="1555751" cy="823912"/>
          </a:xfrm>
          <a:prstGeom prst="rect">
            <a:avLst/>
          </a:prstGeom>
          <a:solidFill>
            <a:srgbClr val="E1471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srgbClr val="FFFFFF"/>
                </a:solidFill>
                <a:latin typeface="Calibri" panose="020F0502020204030204" pitchFamily="34" charset="0"/>
              </a:rPr>
              <a:t>Rituximab</a:t>
            </a:r>
            <a:endParaRPr lang="en-US" sz="1600" b="1" kern="0" baseline="3000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Calibri" panose="020F0502020204030204" pitchFamily="34" charset="0"/>
                <a:cs typeface="Arial" charset="0"/>
              </a:rPr>
              <a:t>(n = 527)</a:t>
            </a:r>
          </a:p>
        </p:txBody>
      </p:sp>
      <p:sp>
        <p:nvSpPr>
          <p:cNvPr id="44" name="Line 53">
            <a:extLst>
              <a:ext uri="{FF2B5EF4-FFF2-40B4-BE49-F238E27FC236}">
                <a16:creationId xmlns:a16="http://schemas.microsoft.com/office/drawing/2014/main" id="{95F5947E-CD90-4EFA-8459-BCBC7EEBE75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1363" y="3743630"/>
            <a:ext cx="622300" cy="350839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Line 54">
            <a:extLst>
              <a:ext uri="{FF2B5EF4-FFF2-40B4-BE49-F238E27FC236}">
                <a16:creationId xmlns:a16="http://schemas.microsoft.com/office/drawing/2014/main" id="{9CD40031-38D7-42B0-9201-5A0BCED4AC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1363" y="3143558"/>
            <a:ext cx="622300" cy="3476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9">
            <a:extLst>
              <a:ext uri="{FF2B5EF4-FFF2-40B4-BE49-F238E27FC236}">
                <a16:creationId xmlns:a16="http://schemas.microsoft.com/office/drawing/2014/main" id="{8F54D9BC-F98C-494C-A9EF-9B4F1CC1D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8893" y="2766018"/>
            <a:ext cx="1033463" cy="1624012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b="1" kern="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CR or PR </a:t>
            </a:r>
          </a:p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b="1" kern="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at EOI visit</a:t>
            </a:r>
            <a:r>
              <a:rPr lang="en-GB" altLang="en-US" sz="1600" b="1" kern="0" baseline="300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†</a:t>
            </a:r>
            <a:endParaRPr lang="en-US" altLang="en-US" sz="1600" kern="0" baseline="30000" dirty="0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7" name="Line 52">
            <a:extLst>
              <a:ext uri="{FF2B5EF4-FFF2-40B4-BE49-F238E27FC236}">
                <a16:creationId xmlns:a16="http://schemas.microsoft.com/office/drawing/2014/main" id="{398589E7-5EDE-4F72-99C8-9997A6A63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6843585" y="3154668"/>
            <a:ext cx="4794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9">
            <a:extLst>
              <a:ext uri="{FF2B5EF4-FFF2-40B4-BE49-F238E27FC236}">
                <a16:creationId xmlns:a16="http://schemas.microsoft.com/office/drawing/2014/main" id="{11796BB5-BAE0-4ACD-B96D-16218A66F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176" y="2718108"/>
            <a:ext cx="2834640" cy="823913"/>
          </a:xfrm>
          <a:prstGeom prst="rect">
            <a:avLst/>
          </a:prstGeom>
          <a:solidFill>
            <a:srgbClr val="01587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Obinutuzumab</a:t>
            </a:r>
            <a:r>
              <a:rPr lang="en-GB" altLang="en-US" sz="1600" b="1" kern="0" baseline="3000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+</a:t>
            </a:r>
          </a:p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CHOP, CVP, or Bendamustine</a:t>
            </a:r>
            <a:endParaRPr lang="en-GB" altLang="en-US" sz="1600" b="1" kern="0" baseline="30000" dirty="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6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(n = 601)</a:t>
            </a:r>
          </a:p>
        </p:txBody>
      </p:sp>
      <p:sp>
        <p:nvSpPr>
          <p:cNvPr id="49" name="Rectangle 50">
            <a:extLst>
              <a:ext uri="{FF2B5EF4-FFF2-40B4-BE49-F238E27FC236}">
                <a16:creationId xmlns:a16="http://schemas.microsoft.com/office/drawing/2014/main" id="{812879C5-14F9-4BB5-B9AC-6FF01C080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176" y="3662668"/>
            <a:ext cx="2834640" cy="823912"/>
          </a:xfrm>
          <a:prstGeom prst="rect">
            <a:avLst/>
          </a:prstGeom>
          <a:solidFill>
            <a:srgbClr val="E1471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Rituximab</a:t>
            </a:r>
            <a:r>
              <a:rPr lang="en-US" altLang="en-US" sz="1600" b="1" kern="0" baseline="3000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+</a:t>
            </a:r>
          </a:p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600" b="1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CHOP, CVP, or Bendamustine</a:t>
            </a:r>
          </a:p>
          <a:p>
            <a:pPr algn="ctr" defTabSz="914377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600" kern="0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(n = 601)</a:t>
            </a:r>
          </a:p>
        </p:txBody>
      </p:sp>
      <p:sp>
        <p:nvSpPr>
          <p:cNvPr id="50" name="Line 52">
            <a:extLst>
              <a:ext uri="{FF2B5EF4-FFF2-40B4-BE49-F238E27FC236}">
                <a16:creationId xmlns:a16="http://schemas.microsoft.com/office/drawing/2014/main" id="{C95BAD64-37EC-4C0D-9C4D-DDC67E7407BE}"/>
              </a:ext>
            </a:extLst>
          </p:cNvPr>
          <p:cNvSpPr>
            <a:spLocks noChangeShapeType="1"/>
          </p:cNvSpPr>
          <p:nvPr/>
        </p:nvSpPr>
        <p:spPr bwMode="auto">
          <a:xfrm>
            <a:off x="6843585" y="4064305"/>
            <a:ext cx="4794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Line 52">
            <a:extLst>
              <a:ext uri="{FF2B5EF4-FFF2-40B4-BE49-F238E27FC236}">
                <a16:creationId xmlns:a16="http://schemas.microsoft.com/office/drawing/2014/main" id="{370529DF-B904-400D-88F7-1CAEF3DC724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1316" y="3175305"/>
            <a:ext cx="4794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2" name="Line 52">
            <a:extLst>
              <a:ext uri="{FF2B5EF4-FFF2-40B4-BE49-F238E27FC236}">
                <a16:creationId xmlns:a16="http://schemas.microsoft.com/office/drawing/2014/main" id="{49C69FD2-697D-43F6-8A2C-A3DD4AAAC39E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1316" y="4080180"/>
            <a:ext cx="4794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Arrow Connector 23">
            <a:extLst>
              <a:ext uri="{FF2B5EF4-FFF2-40B4-BE49-F238E27FC236}">
                <a16:creationId xmlns:a16="http://schemas.microsoft.com/office/drawing/2014/main" id="{BB07781F-83A8-49BD-95F6-F1B451CEE5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49639" y="2786368"/>
            <a:ext cx="0" cy="30956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54" name="TextBox 3">
            <a:extLst>
              <a:ext uri="{FF2B5EF4-FFF2-40B4-BE49-F238E27FC236}">
                <a16:creationId xmlns:a16="http://schemas.microsoft.com/office/drawing/2014/main" id="{5041BD57-E1AD-4486-B6E6-928646874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129" y="2408546"/>
            <a:ext cx="11779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INDUCTION</a:t>
            </a:r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A871402E-4DEC-446B-9CED-45FCE55A4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175" y="2408546"/>
            <a:ext cx="14814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MAINTENANCE</a:t>
            </a:r>
          </a:p>
        </p:txBody>
      </p:sp>
      <p:sp>
        <p:nvSpPr>
          <p:cNvPr id="56" name="Line 52">
            <a:extLst>
              <a:ext uri="{FF2B5EF4-FFF2-40B4-BE49-F238E27FC236}">
                <a16:creationId xmlns:a16="http://schemas.microsoft.com/office/drawing/2014/main" id="{5CA9FB06-3FCB-473A-8A42-514E7EC415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80629" y="3600755"/>
            <a:ext cx="4794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3">
            <a:extLst>
              <a:ext uri="{FF2B5EF4-FFF2-40B4-BE49-F238E27FC236}">
                <a16:creationId xmlns:a16="http://schemas.microsoft.com/office/drawing/2014/main" id="{28C08372-3234-428C-9AD7-BA8C7AEEE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38825" y="3162905"/>
            <a:ext cx="17208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lvl="1"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None/>
              <a:defRPr/>
            </a:pPr>
            <a:r>
              <a:rPr lang="en-US" altLang="en-US" sz="1600" b="1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2 yrs </a:t>
            </a:r>
          </a:p>
          <a:p>
            <a:pPr marL="0" lvl="1"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None/>
              <a:defRPr/>
            </a:pPr>
            <a:r>
              <a:rPr lang="en-US" altLang="en-US" sz="1600" b="1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or </a:t>
            </a:r>
          </a:p>
          <a:p>
            <a:pPr marL="0" lvl="1" algn="ctr" defTabSz="91437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None/>
              <a:defRPr/>
            </a:pPr>
            <a:r>
              <a:rPr lang="en-US" altLang="en-US" sz="1600" b="1" i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until PD</a:t>
            </a:r>
          </a:p>
        </p:txBody>
      </p:sp>
    </p:spTree>
    <p:extLst>
      <p:ext uri="{BB962C8B-B14F-4D97-AF65-F5344CB8AC3E}">
        <p14:creationId xmlns:p14="http://schemas.microsoft.com/office/powerpoint/2010/main" val="2924711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7E8EB8-3A5F-47C9-971B-2F643A24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7801"/>
            <a:ext cx="12192000" cy="766591"/>
          </a:xfrm>
        </p:spPr>
        <p:txBody>
          <a:bodyPr/>
          <a:lstStyle/>
          <a:p>
            <a:r>
              <a:rPr lang="en-US" dirty="0"/>
              <a:t>GALLIUM: Investigator-Assessed PFS</a:t>
            </a:r>
          </a:p>
        </p:txBody>
      </p:sp>
      <p:sp>
        <p:nvSpPr>
          <p:cNvPr id="260" name="Text Box 11">
            <a:extLst>
              <a:ext uri="{FF2B5EF4-FFF2-40B4-BE49-F238E27FC236}">
                <a16:creationId xmlns:a16="http://schemas.microsoft.com/office/drawing/2014/main" id="{B86FDDE9-9AD7-40D4-A0F3-0546EE67F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6256" y="6480984"/>
            <a:ext cx="43452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da-DK" altLang="en-US" sz="1200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Marcus et al. </a:t>
            </a:r>
            <a:r>
              <a:rPr lang="da-DK" altLang="en-US" sz="1200" i="1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N Engl J Med</a:t>
            </a:r>
            <a:r>
              <a:rPr lang="da-DK" altLang="en-US" sz="1200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. 2017;377:1331.</a:t>
            </a:r>
          </a:p>
        </p:txBody>
      </p:sp>
      <p:sp>
        <p:nvSpPr>
          <p:cNvPr id="504" name="Content Placeholder 3">
            <a:extLst>
              <a:ext uri="{FF2B5EF4-FFF2-40B4-BE49-F238E27FC236}">
                <a16:creationId xmlns:a16="http://schemas.microsoft.com/office/drawing/2014/main" id="{335BB125-4279-41F1-8F04-8F6691234DB3}"/>
              </a:ext>
            </a:extLst>
          </p:cNvPr>
          <p:cNvSpPr txBox="1">
            <a:spLocks/>
          </p:cNvSpPr>
          <p:nvPr/>
        </p:nvSpPr>
        <p:spPr bwMode="auto">
          <a:xfrm>
            <a:off x="765877" y="5362683"/>
            <a:ext cx="10877529" cy="44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1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57213" indent="-214313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95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8572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2001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65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43050" indent="-171450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525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15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18859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6pPr>
            <a:lvl7pPr marL="22288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7pPr>
            <a:lvl8pPr marL="25717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8pPr>
            <a:lvl9pPr marL="2914650" indent="-17145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050">
                <a:solidFill>
                  <a:schemeClr val="tx1"/>
                </a:solidFill>
                <a:latin typeface="+mn-lt"/>
              </a:defRPr>
            </a:lvl9pPr>
          </a:lstStyle>
          <a:p>
            <a:pPr marL="342891" indent="-342891" defTabSz="1219170"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defRPr/>
            </a:pPr>
            <a:r>
              <a:rPr lang="en-US" sz="2000" kern="0" dirty="0">
                <a:solidFill>
                  <a:srgbClr val="000000"/>
                </a:solidFill>
                <a:latin typeface="+mn-lt"/>
              </a:rPr>
              <a:t>No significant difference in ORR at end of induction (</a:t>
            </a:r>
            <a:r>
              <a:rPr lang="en-US" sz="2000" i="1" kern="0" dirty="0">
                <a:solidFill>
                  <a:srgbClr val="000000"/>
                </a:solidFill>
                <a:latin typeface="+mn-lt"/>
              </a:rPr>
              <a:t>P</a:t>
            </a:r>
            <a:r>
              <a:rPr lang="en-US" sz="2000" kern="0" dirty="0">
                <a:solidFill>
                  <a:srgbClr val="000000"/>
                </a:solidFill>
                <a:latin typeface="+mn-lt"/>
              </a:rPr>
              <a:t> = .33) or OS (HR for death: 0.75; </a:t>
            </a:r>
            <a:br>
              <a:rPr lang="en-US" sz="2000" kern="0" dirty="0">
                <a:solidFill>
                  <a:srgbClr val="000000"/>
                </a:solidFill>
                <a:latin typeface="+mn-lt"/>
              </a:rPr>
            </a:br>
            <a:r>
              <a:rPr lang="en-US" sz="2000" kern="0" dirty="0">
                <a:solidFill>
                  <a:srgbClr val="000000"/>
                </a:solidFill>
                <a:latin typeface="+mn-lt"/>
              </a:rPr>
              <a:t>95% CI: 0.49-1.17; </a:t>
            </a:r>
            <a:r>
              <a:rPr lang="en-US" sz="2000" i="1" kern="0" dirty="0">
                <a:solidFill>
                  <a:srgbClr val="000000"/>
                </a:solidFill>
                <a:latin typeface="+mn-lt"/>
              </a:rPr>
              <a:t>P</a:t>
            </a:r>
            <a:r>
              <a:rPr lang="en-US" sz="2000" kern="0" dirty="0">
                <a:solidFill>
                  <a:srgbClr val="000000"/>
                </a:solidFill>
                <a:latin typeface="+mn-lt"/>
              </a:rPr>
              <a:t> = .21) between arms</a:t>
            </a:r>
          </a:p>
        </p:txBody>
      </p:sp>
      <p:sp>
        <p:nvSpPr>
          <p:cNvPr id="505" name="TextBox 504">
            <a:extLst>
              <a:ext uri="{FF2B5EF4-FFF2-40B4-BE49-F238E27FC236}">
                <a16:creationId xmlns:a16="http://schemas.microsoft.com/office/drawing/2014/main" id="{F9DFB8A1-054E-4C57-BBE0-DE33C83A0970}"/>
              </a:ext>
            </a:extLst>
          </p:cNvPr>
          <p:cNvSpPr txBox="1"/>
          <p:nvPr/>
        </p:nvSpPr>
        <p:spPr bwMode="auto">
          <a:xfrm>
            <a:off x="304801" y="4359733"/>
            <a:ext cx="18630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ts val="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Patients at Risk, n</a:t>
            </a:r>
          </a:p>
          <a:p>
            <a:pPr defTabSz="914377" eaLnBrk="0" hangingPunct="0">
              <a:spcBef>
                <a:spcPts val="0"/>
              </a:spcBef>
              <a:defRPr/>
            </a:pPr>
            <a:r>
              <a:rPr lang="en-US" sz="1600" b="1" dirty="0">
                <a:solidFill>
                  <a:srgbClr val="015873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Obinutuzumab + CT</a:t>
            </a:r>
          </a:p>
          <a:p>
            <a:pPr defTabSz="914377" eaLnBrk="0" hangingPunct="0">
              <a:spcBef>
                <a:spcPts val="0"/>
              </a:spcBef>
              <a:defRPr/>
            </a:pPr>
            <a:r>
              <a:rPr lang="en-US" sz="1600" b="1" dirty="0">
                <a:solidFill>
                  <a:srgbClr val="E1471D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Rituximab + CT</a:t>
            </a:r>
          </a:p>
        </p:txBody>
      </p:sp>
      <p:sp>
        <p:nvSpPr>
          <p:cNvPr id="506" name="TextBox 505">
            <a:extLst>
              <a:ext uri="{FF2B5EF4-FFF2-40B4-BE49-F238E27FC236}">
                <a16:creationId xmlns:a16="http://schemas.microsoft.com/office/drawing/2014/main" id="{F8271142-8730-4C9B-8DDC-45DEC0BB873D}"/>
              </a:ext>
            </a:extLst>
          </p:cNvPr>
          <p:cNvSpPr txBox="1"/>
          <p:nvPr/>
        </p:nvSpPr>
        <p:spPr bwMode="auto">
          <a:xfrm>
            <a:off x="2456151" y="3395951"/>
            <a:ext cx="4062143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HR for progression, relapse, or death: 0.66 </a:t>
            </a:r>
          </a:p>
          <a:p>
            <a:pPr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(95% CI: 0.51-0.85; </a:t>
            </a:r>
            <a:r>
              <a:rPr lang="en-US" sz="1400" i="1" kern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= .001)</a:t>
            </a:r>
          </a:p>
        </p:txBody>
      </p:sp>
      <p:sp>
        <p:nvSpPr>
          <p:cNvPr id="507" name="TextBox 506">
            <a:extLst>
              <a:ext uri="{FF2B5EF4-FFF2-40B4-BE49-F238E27FC236}">
                <a16:creationId xmlns:a16="http://schemas.microsoft.com/office/drawing/2014/main" id="{3A8CAD2A-38D9-43C2-BC6E-18B95660450A}"/>
              </a:ext>
            </a:extLst>
          </p:cNvPr>
          <p:cNvSpPr txBox="1"/>
          <p:nvPr/>
        </p:nvSpPr>
        <p:spPr bwMode="auto">
          <a:xfrm rot="16200000">
            <a:off x="416599" y="2421488"/>
            <a:ext cx="2435139" cy="3693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Patients With PFS (%)</a:t>
            </a: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117EAFD8-F31B-43F0-BDF9-E16E3219E5D4}"/>
              </a:ext>
            </a:extLst>
          </p:cNvPr>
          <p:cNvSpPr txBox="1"/>
          <p:nvPr/>
        </p:nvSpPr>
        <p:spPr bwMode="auto">
          <a:xfrm>
            <a:off x="3689832" y="4261751"/>
            <a:ext cx="2435139" cy="2974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ts val="0"/>
              </a:spcBef>
              <a:defRPr/>
            </a:pPr>
            <a:r>
              <a:rPr lang="en-US" sz="1333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510" name="Freeform: Shape 509">
            <a:extLst>
              <a:ext uri="{FF2B5EF4-FFF2-40B4-BE49-F238E27FC236}">
                <a16:creationId xmlns:a16="http://schemas.microsoft.com/office/drawing/2014/main" id="{719A39E8-1C60-4062-AB1A-0CD1809B6BD2}"/>
              </a:ext>
            </a:extLst>
          </p:cNvPr>
          <p:cNvSpPr/>
          <p:nvPr/>
        </p:nvSpPr>
        <p:spPr bwMode="auto">
          <a:xfrm>
            <a:off x="2362751" y="1186585"/>
            <a:ext cx="5078995" cy="2806575"/>
          </a:xfrm>
          <a:custGeom>
            <a:avLst/>
            <a:gdLst>
              <a:gd name="connsiteX0" fmla="*/ 0 w 5078994"/>
              <a:gd name="connsiteY0" fmla="*/ 0 h 2806574"/>
              <a:gd name="connsiteX1" fmla="*/ 0 w 5078994"/>
              <a:gd name="connsiteY1" fmla="*/ 2806574 h 2806574"/>
              <a:gd name="connsiteX2" fmla="*/ 5078994 w 5078994"/>
              <a:gd name="connsiteY2" fmla="*/ 2806574 h 280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78994" h="2806574">
                <a:moveTo>
                  <a:pt x="0" y="0"/>
                </a:moveTo>
                <a:lnTo>
                  <a:pt x="0" y="2806574"/>
                </a:lnTo>
                <a:lnTo>
                  <a:pt x="5078994" y="2806574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1" name="Group 510">
            <a:extLst>
              <a:ext uri="{FF2B5EF4-FFF2-40B4-BE49-F238E27FC236}">
                <a16:creationId xmlns:a16="http://schemas.microsoft.com/office/drawing/2014/main" id="{CAB40680-659D-4419-A7F0-57AE79CA6D36}"/>
              </a:ext>
            </a:extLst>
          </p:cNvPr>
          <p:cNvGrpSpPr/>
          <p:nvPr/>
        </p:nvGrpSpPr>
        <p:grpSpPr>
          <a:xfrm>
            <a:off x="2281271" y="1195639"/>
            <a:ext cx="73332" cy="2806573"/>
            <a:chOff x="262550" y="1765426"/>
            <a:chExt cx="91440" cy="762000"/>
          </a:xfrm>
        </p:grpSpPr>
        <p:cxnSp>
          <p:nvCxnSpPr>
            <p:cNvPr id="512" name="Straight Connector 511">
              <a:extLst>
                <a:ext uri="{FF2B5EF4-FFF2-40B4-BE49-F238E27FC236}">
                  <a16:creationId xmlns:a16="http://schemas.microsoft.com/office/drawing/2014/main" id="{C6696472-4773-44C4-983F-42DC8431065C}"/>
                </a:ext>
              </a:extLst>
            </p:cNvPr>
            <p:cNvCxnSpPr/>
            <p:nvPr/>
          </p:nvCxnSpPr>
          <p:spPr bwMode="auto">
            <a:xfrm>
              <a:off x="262550" y="1765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3" name="Straight Connector 512">
              <a:extLst>
                <a:ext uri="{FF2B5EF4-FFF2-40B4-BE49-F238E27FC236}">
                  <a16:creationId xmlns:a16="http://schemas.microsoft.com/office/drawing/2014/main" id="{7B45715C-9562-4D85-B5A1-ADF836089F13}"/>
                </a:ext>
              </a:extLst>
            </p:cNvPr>
            <p:cNvCxnSpPr/>
            <p:nvPr/>
          </p:nvCxnSpPr>
          <p:spPr bwMode="auto">
            <a:xfrm>
              <a:off x="262550" y="19178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4" name="Straight Connector 513">
              <a:extLst>
                <a:ext uri="{FF2B5EF4-FFF2-40B4-BE49-F238E27FC236}">
                  <a16:creationId xmlns:a16="http://schemas.microsoft.com/office/drawing/2014/main" id="{B9E47244-E2FA-4AB1-B121-EEB14F0BCB0D}"/>
                </a:ext>
              </a:extLst>
            </p:cNvPr>
            <p:cNvCxnSpPr/>
            <p:nvPr/>
          </p:nvCxnSpPr>
          <p:spPr bwMode="auto">
            <a:xfrm>
              <a:off x="262550" y="20702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5" name="Straight Connector 514">
              <a:extLst>
                <a:ext uri="{FF2B5EF4-FFF2-40B4-BE49-F238E27FC236}">
                  <a16:creationId xmlns:a16="http://schemas.microsoft.com/office/drawing/2014/main" id="{D3F4EE70-C12E-4FF2-9BE1-39E47D17023F}"/>
                </a:ext>
              </a:extLst>
            </p:cNvPr>
            <p:cNvCxnSpPr/>
            <p:nvPr/>
          </p:nvCxnSpPr>
          <p:spPr bwMode="auto">
            <a:xfrm>
              <a:off x="262550" y="22226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6" name="Straight Connector 515">
              <a:extLst>
                <a:ext uri="{FF2B5EF4-FFF2-40B4-BE49-F238E27FC236}">
                  <a16:creationId xmlns:a16="http://schemas.microsoft.com/office/drawing/2014/main" id="{CC7B4D0E-C0B6-46F7-9666-798A4A429620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7" name="Straight Connector 516">
              <a:extLst>
                <a:ext uri="{FF2B5EF4-FFF2-40B4-BE49-F238E27FC236}">
                  <a16:creationId xmlns:a16="http://schemas.microsoft.com/office/drawing/2014/main" id="{C023D0B7-3877-4AD1-A00F-EAD703F1E801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18" name="TextBox 517">
            <a:extLst>
              <a:ext uri="{FF2B5EF4-FFF2-40B4-BE49-F238E27FC236}">
                <a16:creationId xmlns:a16="http://schemas.microsoft.com/office/drawing/2014/main" id="{60481D24-99F9-4FBB-A29B-F8A0951A508F}"/>
              </a:ext>
            </a:extLst>
          </p:cNvPr>
          <p:cNvSpPr txBox="1"/>
          <p:nvPr/>
        </p:nvSpPr>
        <p:spPr bwMode="auto">
          <a:xfrm>
            <a:off x="1818711" y="990600"/>
            <a:ext cx="5357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519" name="TextBox 518">
            <a:extLst>
              <a:ext uri="{FF2B5EF4-FFF2-40B4-BE49-F238E27FC236}">
                <a16:creationId xmlns:a16="http://schemas.microsoft.com/office/drawing/2014/main" id="{37651831-0197-4841-A5D8-95C82E9DB535}"/>
              </a:ext>
            </a:extLst>
          </p:cNvPr>
          <p:cNvSpPr txBox="1"/>
          <p:nvPr/>
        </p:nvSpPr>
        <p:spPr bwMode="auto">
          <a:xfrm>
            <a:off x="1935731" y="155040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520" name="TextBox 519">
            <a:extLst>
              <a:ext uri="{FF2B5EF4-FFF2-40B4-BE49-F238E27FC236}">
                <a16:creationId xmlns:a16="http://schemas.microsoft.com/office/drawing/2014/main" id="{2E03925D-ACF5-422B-83C8-15CDAF75081A}"/>
              </a:ext>
            </a:extLst>
          </p:cNvPr>
          <p:cNvSpPr txBox="1"/>
          <p:nvPr/>
        </p:nvSpPr>
        <p:spPr bwMode="auto">
          <a:xfrm>
            <a:off x="1935731" y="2119265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521" name="TextBox 520">
            <a:extLst>
              <a:ext uri="{FF2B5EF4-FFF2-40B4-BE49-F238E27FC236}">
                <a16:creationId xmlns:a16="http://schemas.microsoft.com/office/drawing/2014/main" id="{497CE59C-E9C1-490A-8736-F269AD30B314}"/>
              </a:ext>
            </a:extLst>
          </p:cNvPr>
          <p:cNvSpPr txBox="1"/>
          <p:nvPr/>
        </p:nvSpPr>
        <p:spPr bwMode="auto">
          <a:xfrm>
            <a:off x="1935731" y="268812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522" name="TextBox 521">
            <a:extLst>
              <a:ext uri="{FF2B5EF4-FFF2-40B4-BE49-F238E27FC236}">
                <a16:creationId xmlns:a16="http://schemas.microsoft.com/office/drawing/2014/main" id="{91313C47-E19B-46AB-82B6-A523F1A5FADA}"/>
              </a:ext>
            </a:extLst>
          </p:cNvPr>
          <p:cNvSpPr txBox="1"/>
          <p:nvPr/>
        </p:nvSpPr>
        <p:spPr bwMode="auto">
          <a:xfrm>
            <a:off x="1935731" y="3247929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523" name="TextBox 522">
            <a:extLst>
              <a:ext uri="{FF2B5EF4-FFF2-40B4-BE49-F238E27FC236}">
                <a16:creationId xmlns:a16="http://schemas.microsoft.com/office/drawing/2014/main" id="{85843A27-B01E-43C9-954C-9FADE0DEC94B}"/>
              </a:ext>
            </a:extLst>
          </p:cNvPr>
          <p:cNvSpPr txBox="1"/>
          <p:nvPr/>
        </p:nvSpPr>
        <p:spPr bwMode="auto">
          <a:xfrm>
            <a:off x="2052748" y="3816789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D61526A2-6934-4F68-951E-9067B0AD16C9}"/>
              </a:ext>
            </a:extLst>
          </p:cNvPr>
          <p:cNvGrpSpPr/>
          <p:nvPr/>
        </p:nvGrpSpPr>
        <p:grpSpPr>
          <a:xfrm rot="5400000">
            <a:off x="3728317" y="2633631"/>
            <a:ext cx="73332" cy="2806573"/>
            <a:chOff x="262550" y="1765426"/>
            <a:chExt cx="91440" cy="762000"/>
          </a:xfrm>
        </p:grpSpPr>
        <p:cxnSp>
          <p:nvCxnSpPr>
            <p:cNvPr id="525" name="Straight Connector 524">
              <a:extLst>
                <a:ext uri="{FF2B5EF4-FFF2-40B4-BE49-F238E27FC236}">
                  <a16:creationId xmlns:a16="http://schemas.microsoft.com/office/drawing/2014/main" id="{4DB98496-D756-48D7-803D-7EC255D4BAE0}"/>
                </a:ext>
              </a:extLst>
            </p:cNvPr>
            <p:cNvCxnSpPr/>
            <p:nvPr/>
          </p:nvCxnSpPr>
          <p:spPr bwMode="auto">
            <a:xfrm>
              <a:off x="262550" y="1765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6" name="Straight Connector 525">
              <a:extLst>
                <a:ext uri="{FF2B5EF4-FFF2-40B4-BE49-F238E27FC236}">
                  <a16:creationId xmlns:a16="http://schemas.microsoft.com/office/drawing/2014/main" id="{1E0F979E-3604-4D97-BF42-BC8476A95DAE}"/>
                </a:ext>
              </a:extLst>
            </p:cNvPr>
            <p:cNvCxnSpPr/>
            <p:nvPr/>
          </p:nvCxnSpPr>
          <p:spPr bwMode="auto">
            <a:xfrm>
              <a:off x="262550" y="19178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7" name="Straight Connector 526">
              <a:extLst>
                <a:ext uri="{FF2B5EF4-FFF2-40B4-BE49-F238E27FC236}">
                  <a16:creationId xmlns:a16="http://schemas.microsoft.com/office/drawing/2014/main" id="{42F34902-299F-4958-96F5-E1455499F95D}"/>
                </a:ext>
              </a:extLst>
            </p:cNvPr>
            <p:cNvCxnSpPr/>
            <p:nvPr/>
          </p:nvCxnSpPr>
          <p:spPr bwMode="auto">
            <a:xfrm>
              <a:off x="262550" y="20702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8" name="Straight Connector 527">
              <a:extLst>
                <a:ext uri="{FF2B5EF4-FFF2-40B4-BE49-F238E27FC236}">
                  <a16:creationId xmlns:a16="http://schemas.microsoft.com/office/drawing/2014/main" id="{27C789A4-F0E8-4EDD-B532-1BC1F0C8C2DE}"/>
                </a:ext>
              </a:extLst>
            </p:cNvPr>
            <p:cNvCxnSpPr/>
            <p:nvPr/>
          </p:nvCxnSpPr>
          <p:spPr bwMode="auto">
            <a:xfrm>
              <a:off x="262550" y="22226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9" name="Straight Connector 528">
              <a:extLst>
                <a:ext uri="{FF2B5EF4-FFF2-40B4-BE49-F238E27FC236}">
                  <a16:creationId xmlns:a16="http://schemas.microsoft.com/office/drawing/2014/main" id="{EAAEE1E9-F55B-49BE-AFF3-E191BE98EAC5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0" name="Straight Connector 529">
              <a:extLst>
                <a:ext uri="{FF2B5EF4-FFF2-40B4-BE49-F238E27FC236}">
                  <a16:creationId xmlns:a16="http://schemas.microsoft.com/office/drawing/2014/main" id="{4AC7792D-1E6B-4CD9-8FF9-87DA632695F8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31" name="Group 530">
            <a:extLst>
              <a:ext uri="{FF2B5EF4-FFF2-40B4-BE49-F238E27FC236}">
                <a16:creationId xmlns:a16="http://schemas.microsoft.com/office/drawing/2014/main" id="{F01AA4E4-DDBF-4173-A85C-376ED6E3F9C1}"/>
              </a:ext>
            </a:extLst>
          </p:cNvPr>
          <p:cNvGrpSpPr/>
          <p:nvPr/>
        </p:nvGrpSpPr>
        <p:grpSpPr>
          <a:xfrm rot="5400000">
            <a:off x="6551489" y="3193437"/>
            <a:ext cx="73332" cy="1683944"/>
            <a:chOff x="262550" y="2070226"/>
            <a:chExt cx="91440" cy="457200"/>
          </a:xfrm>
        </p:grpSpPr>
        <p:cxnSp>
          <p:nvCxnSpPr>
            <p:cNvPr id="532" name="Straight Connector 531">
              <a:extLst>
                <a:ext uri="{FF2B5EF4-FFF2-40B4-BE49-F238E27FC236}">
                  <a16:creationId xmlns:a16="http://schemas.microsoft.com/office/drawing/2014/main" id="{38F5BECC-F769-4EC9-AC2E-A5B352616C7C}"/>
                </a:ext>
              </a:extLst>
            </p:cNvPr>
            <p:cNvCxnSpPr/>
            <p:nvPr/>
          </p:nvCxnSpPr>
          <p:spPr bwMode="auto">
            <a:xfrm>
              <a:off x="262550" y="20702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3" name="Straight Connector 532">
              <a:extLst>
                <a:ext uri="{FF2B5EF4-FFF2-40B4-BE49-F238E27FC236}">
                  <a16:creationId xmlns:a16="http://schemas.microsoft.com/office/drawing/2014/main" id="{8467C6E0-EA46-4D41-9B46-97910EC79F40}"/>
                </a:ext>
              </a:extLst>
            </p:cNvPr>
            <p:cNvCxnSpPr/>
            <p:nvPr/>
          </p:nvCxnSpPr>
          <p:spPr bwMode="auto">
            <a:xfrm>
              <a:off x="262550" y="22226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4" name="Straight Connector 533">
              <a:extLst>
                <a:ext uri="{FF2B5EF4-FFF2-40B4-BE49-F238E27FC236}">
                  <a16:creationId xmlns:a16="http://schemas.microsoft.com/office/drawing/2014/main" id="{51E8E36D-3617-43A6-A582-90CD04A31E42}"/>
                </a:ext>
              </a:extLst>
            </p:cNvPr>
            <p:cNvCxnSpPr/>
            <p:nvPr/>
          </p:nvCxnSpPr>
          <p:spPr bwMode="auto">
            <a:xfrm>
              <a:off x="262550" y="23750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5" name="Straight Connector 534">
              <a:extLst>
                <a:ext uri="{FF2B5EF4-FFF2-40B4-BE49-F238E27FC236}">
                  <a16:creationId xmlns:a16="http://schemas.microsoft.com/office/drawing/2014/main" id="{FA8F554E-2004-4890-A711-F5335EA6F2B0}"/>
                </a:ext>
              </a:extLst>
            </p:cNvPr>
            <p:cNvCxnSpPr/>
            <p:nvPr/>
          </p:nvCxnSpPr>
          <p:spPr bwMode="auto">
            <a:xfrm>
              <a:off x="262550" y="2527426"/>
              <a:ext cx="91440" cy="0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36" name="TextBox 535">
            <a:extLst>
              <a:ext uri="{FF2B5EF4-FFF2-40B4-BE49-F238E27FC236}">
                <a16:creationId xmlns:a16="http://schemas.microsoft.com/office/drawing/2014/main" id="{BF959DE2-6ABB-4DAF-BB98-D74CD195E843}"/>
              </a:ext>
            </a:extLst>
          </p:cNvPr>
          <p:cNvSpPr txBox="1"/>
          <p:nvPr/>
        </p:nvSpPr>
        <p:spPr bwMode="auto">
          <a:xfrm>
            <a:off x="2214202" y="3988804"/>
            <a:ext cx="27122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37" name="TextBox 536">
            <a:extLst>
              <a:ext uri="{FF2B5EF4-FFF2-40B4-BE49-F238E27FC236}">
                <a16:creationId xmlns:a16="http://schemas.microsoft.com/office/drawing/2014/main" id="{2C76F12C-4D01-4EA7-85B8-91A6D8D7D540}"/>
              </a:ext>
            </a:extLst>
          </p:cNvPr>
          <p:cNvSpPr txBox="1"/>
          <p:nvPr/>
        </p:nvSpPr>
        <p:spPr bwMode="auto">
          <a:xfrm>
            <a:off x="2764954" y="3988804"/>
            <a:ext cx="27122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38" name="TextBox 537">
            <a:extLst>
              <a:ext uri="{FF2B5EF4-FFF2-40B4-BE49-F238E27FC236}">
                <a16:creationId xmlns:a16="http://schemas.microsoft.com/office/drawing/2014/main" id="{E24C019F-7D1D-452B-AE65-29FBD4586F31}"/>
              </a:ext>
            </a:extLst>
          </p:cNvPr>
          <p:cNvSpPr txBox="1"/>
          <p:nvPr/>
        </p:nvSpPr>
        <p:spPr bwMode="auto">
          <a:xfrm>
            <a:off x="3279493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39" name="TextBox 538">
            <a:extLst>
              <a:ext uri="{FF2B5EF4-FFF2-40B4-BE49-F238E27FC236}">
                <a16:creationId xmlns:a16="http://schemas.microsoft.com/office/drawing/2014/main" id="{122224C9-7374-4A28-B0F8-1B70D5EC2199}"/>
              </a:ext>
            </a:extLst>
          </p:cNvPr>
          <p:cNvSpPr txBox="1"/>
          <p:nvPr/>
        </p:nvSpPr>
        <p:spPr bwMode="auto">
          <a:xfrm>
            <a:off x="3848353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100D4A74-DE62-4652-ABA6-5AE5C24EFB94}"/>
              </a:ext>
            </a:extLst>
          </p:cNvPr>
          <p:cNvSpPr txBox="1"/>
          <p:nvPr/>
        </p:nvSpPr>
        <p:spPr bwMode="auto">
          <a:xfrm>
            <a:off x="4399105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541" name="TextBox 540">
            <a:extLst>
              <a:ext uri="{FF2B5EF4-FFF2-40B4-BE49-F238E27FC236}">
                <a16:creationId xmlns:a16="http://schemas.microsoft.com/office/drawing/2014/main" id="{EDC10275-2C02-4588-9976-5C87A39D937C}"/>
              </a:ext>
            </a:extLst>
          </p:cNvPr>
          <p:cNvSpPr txBox="1"/>
          <p:nvPr/>
        </p:nvSpPr>
        <p:spPr bwMode="auto">
          <a:xfrm>
            <a:off x="4977017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1570D1AC-04D1-4E13-9B6C-651DF78D3555}"/>
              </a:ext>
            </a:extLst>
          </p:cNvPr>
          <p:cNvSpPr txBox="1"/>
          <p:nvPr/>
        </p:nvSpPr>
        <p:spPr bwMode="auto">
          <a:xfrm>
            <a:off x="5536823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0037C906-7A64-426D-AECD-3D44310479BB}"/>
              </a:ext>
            </a:extLst>
          </p:cNvPr>
          <p:cNvSpPr txBox="1"/>
          <p:nvPr/>
        </p:nvSpPr>
        <p:spPr bwMode="auto">
          <a:xfrm>
            <a:off x="6096629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42</a:t>
            </a: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8274D7A5-272D-48EC-87EE-F7A527919025}"/>
              </a:ext>
            </a:extLst>
          </p:cNvPr>
          <p:cNvSpPr txBox="1"/>
          <p:nvPr/>
        </p:nvSpPr>
        <p:spPr bwMode="auto">
          <a:xfrm>
            <a:off x="6665489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65B50E14-7F77-4A9D-9298-3232534E39A5}"/>
              </a:ext>
            </a:extLst>
          </p:cNvPr>
          <p:cNvSpPr txBox="1"/>
          <p:nvPr/>
        </p:nvSpPr>
        <p:spPr bwMode="auto">
          <a:xfrm>
            <a:off x="7225294" y="3988805"/>
            <a:ext cx="42317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333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54</a:t>
            </a:r>
          </a:p>
        </p:txBody>
      </p:sp>
      <p:sp>
        <p:nvSpPr>
          <p:cNvPr id="546" name="TextBox 545">
            <a:extLst>
              <a:ext uri="{FF2B5EF4-FFF2-40B4-BE49-F238E27FC236}">
                <a16:creationId xmlns:a16="http://schemas.microsoft.com/office/drawing/2014/main" id="{460086E8-2AF4-40C2-9027-CE60A6B64CCD}"/>
              </a:ext>
            </a:extLst>
          </p:cNvPr>
          <p:cNvSpPr txBox="1"/>
          <p:nvPr/>
        </p:nvSpPr>
        <p:spPr bwMode="auto">
          <a:xfrm>
            <a:off x="2153842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601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601</a:t>
            </a: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CD7E45AC-8EE9-4778-9F22-61F45E56F034}"/>
              </a:ext>
            </a:extLst>
          </p:cNvPr>
          <p:cNvSpPr txBox="1"/>
          <p:nvPr/>
        </p:nvSpPr>
        <p:spPr bwMode="auto">
          <a:xfrm>
            <a:off x="2686489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570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562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DD126BED-FAAF-463B-A80E-05501B4CFD6A}"/>
              </a:ext>
            </a:extLst>
          </p:cNvPr>
          <p:cNvSpPr txBox="1"/>
          <p:nvPr/>
        </p:nvSpPr>
        <p:spPr bwMode="auto">
          <a:xfrm>
            <a:off x="3282505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536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505</a:t>
            </a: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8C1D7EA0-9658-4E30-B193-C2F4E596DA0E}"/>
              </a:ext>
            </a:extLst>
          </p:cNvPr>
          <p:cNvSpPr txBox="1"/>
          <p:nvPr/>
        </p:nvSpPr>
        <p:spPr bwMode="auto">
          <a:xfrm>
            <a:off x="3842310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502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463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BA56D3D3-31C7-4E54-8890-A29163E9E1B3}"/>
              </a:ext>
            </a:extLst>
          </p:cNvPr>
          <p:cNvSpPr txBox="1"/>
          <p:nvPr/>
        </p:nvSpPr>
        <p:spPr bwMode="auto">
          <a:xfrm>
            <a:off x="4384010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405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378</a:t>
            </a:r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962F746F-23D2-44BC-96AD-36B36022542C}"/>
              </a:ext>
            </a:extLst>
          </p:cNvPr>
          <p:cNvSpPr txBox="1"/>
          <p:nvPr/>
        </p:nvSpPr>
        <p:spPr bwMode="auto">
          <a:xfrm>
            <a:off x="4970977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278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266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0574CB97-3A7B-427B-997F-F2131629ADF1}"/>
              </a:ext>
            </a:extLst>
          </p:cNvPr>
          <p:cNvSpPr txBox="1"/>
          <p:nvPr/>
        </p:nvSpPr>
        <p:spPr bwMode="auto">
          <a:xfrm>
            <a:off x="5521730" y="4605955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168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160</a:t>
            </a:r>
          </a:p>
        </p:txBody>
      </p:sp>
      <p:sp>
        <p:nvSpPr>
          <p:cNvPr id="553" name="TextBox 552">
            <a:extLst>
              <a:ext uri="{FF2B5EF4-FFF2-40B4-BE49-F238E27FC236}">
                <a16:creationId xmlns:a16="http://schemas.microsoft.com/office/drawing/2014/main" id="{311D8D04-480E-4636-BCB2-4D44FAC3083D}"/>
              </a:ext>
            </a:extLst>
          </p:cNvPr>
          <p:cNvSpPr txBox="1"/>
          <p:nvPr/>
        </p:nvSpPr>
        <p:spPr bwMode="auto">
          <a:xfrm>
            <a:off x="6081533" y="4605956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75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68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5594658D-8EB6-47A1-A7EA-1021C5B27748}"/>
              </a:ext>
            </a:extLst>
          </p:cNvPr>
          <p:cNvSpPr txBox="1"/>
          <p:nvPr/>
        </p:nvSpPr>
        <p:spPr bwMode="auto">
          <a:xfrm>
            <a:off x="6650394" y="4605956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13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049CF1AF-1CDB-4C1B-B5D3-3F408C74625B}"/>
              </a:ext>
            </a:extLst>
          </p:cNvPr>
          <p:cNvSpPr txBox="1"/>
          <p:nvPr/>
        </p:nvSpPr>
        <p:spPr bwMode="auto">
          <a:xfrm>
            <a:off x="7219256" y="4605956"/>
            <a:ext cx="49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defTabSz="914377" eaLnBrk="0" hangingPunct="0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  <a:b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56" name="Freeform: Shape 555">
            <a:extLst>
              <a:ext uri="{FF2B5EF4-FFF2-40B4-BE49-F238E27FC236}">
                <a16:creationId xmlns:a16="http://schemas.microsoft.com/office/drawing/2014/main" id="{765FFDAA-2401-47CA-A02A-132A6B0352D8}"/>
              </a:ext>
            </a:extLst>
          </p:cNvPr>
          <p:cNvSpPr/>
          <p:nvPr/>
        </p:nvSpPr>
        <p:spPr bwMode="auto">
          <a:xfrm>
            <a:off x="2377346" y="1175267"/>
            <a:ext cx="5018909" cy="873239"/>
          </a:xfrm>
          <a:custGeom>
            <a:avLst/>
            <a:gdLst>
              <a:gd name="connsiteX0" fmla="*/ 5018909 w 5018909"/>
              <a:gd name="connsiteY0" fmla="*/ 873238 h 873238"/>
              <a:gd name="connsiteX1" fmla="*/ 4574940 w 5018909"/>
              <a:gd name="connsiteY1" fmla="*/ 873238 h 873238"/>
              <a:gd name="connsiteX2" fmla="*/ 4574940 w 5018909"/>
              <a:gd name="connsiteY2" fmla="*/ 679185 h 873238"/>
              <a:gd name="connsiteX3" fmla="*/ 4154492 w 5018909"/>
              <a:gd name="connsiteY3" fmla="*/ 679185 h 873238"/>
              <a:gd name="connsiteX4" fmla="*/ 4154492 w 5018909"/>
              <a:gd name="connsiteY4" fmla="*/ 640962 h 873238"/>
              <a:gd name="connsiteX5" fmla="*/ 3786968 w 5018909"/>
              <a:gd name="connsiteY5" fmla="*/ 640962 h 873238"/>
              <a:gd name="connsiteX6" fmla="*/ 3786968 w 5018909"/>
              <a:gd name="connsiteY6" fmla="*/ 640962 h 873238"/>
              <a:gd name="connsiteX7" fmla="*/ 3786968 w 5018909"/>
              <a:gd name="connsiteY7" fmla="*/ 611560 h 873238"/>
              <a:gd name="connsiteX8" fmla="*/ 3769327 w 5018909"/>
              <a:gd name="connsiteY8" fmla="*/ 611560 h 873238"/>
              <a:gd name="connsiteX9" fmla="*/ 3769327 w 5018909"/>
              <a:gd name="connsiteY9" fmla="*/ 590979 h 873238"/>
              <a:gd name="connsiteX10" fmla="*/ 3745805 w 5018909"/>
              <a:gd name="connsiteY10" fmla="*/ 590979 h 873238"/>
              <a:gd name="connsiteX11" fmla="*/ 3745805 w 5018909"/>
              <a:gd name="connsiteY11" fmla="*/ 573338 h 873238"/>
              <a:gd name="connsiteX12" fmla="*/ 3448846 w 5018909"/>
              <a:gd name="connsiteY12" fmla="*/ 573338 h 873238"/>
              <a:gd name="connsiteX13" fmla="*/ 3448846 w 5018909"/>
              <a:gd name="connsiteY13" fmla="*/ 558637 h 873238"/>
              <a:gd name="connsiteX14" fmla="*/ 3334178 w 5018909"/>
              <a:gd name="connsiteY14" fmla="*/ 558637 h 873238"/>
              <a:gd name="connsiteX15" fmla="*/ 3334178 w 5018909"/>
              <a:gd name="connsiteY15" fmla="*/ 549816 h 873238"/>
              <a:gd name="connsiteX16" fmla="*/ 3298896 w 5018909"/>
              <a:gd name="connsiteY16" fmla="*/ 549816 h 873238"/>
              <a:gd name="connsiteX17" fmla="*/ 3298896 w 5018909"/>
              <a:gd name="connsiteY17" fmla="*/ 532175 h 873238"/>
              <a:gd name="connsiteX18" fmla="*/ 3231272 w 5018909"/>
              <a:gd name="connsiteY18" fmla="*/ 532175 h 873238"/>
              <a:gd name="connsiteX19" fmla="*/ 3231272 w 5018909"/>
              <a:gd name="connsiteY19" fmla="*/ 502773 h 873238"/>
              <a:gd name="connsiteX20" fmla="*/ 3110724 w 5018909"/>
              <a:gd name="connsiteY20" fmla="*/ 502773 h 873238"/>
              <a:gd name="connsiteX21" fmla="*/ 3110724 w 5018909"/>
              <a:gd name="connsiteY21" fmla="*/ 493953 h 873238"/>
              <a:gd name="connsiteX22" fmla="*/ 3063681 w 5018909"/>
              <a:gd name="connsiteY22" fmla="*/ 493953 h 873238"/>
              <a:gd name="connsiteX23" fmla="*/ 3063681 w 5018909"/>
              <a:gd name="connsiteY23" fmla="*/ 482192 h 873238"/>
              <a:gd name="connsiteX24" fmla="*/ 2913731 w 5018909"/>
              <a:gd name="connsiteY24" fmla="*/ 482192 h 873238"/>
              <a:gd name="connsiteX25" fmla="*/ 2913731 w 5018909"/>
              <a:gd name="connsiteY25" fmla="*/ 467491 h 873238"/>
              <a:gd name="connsiteX26" fmla="*/ 2819645 w 5018909"/>
              <a:gd name="connsiteY26" fmla="*/ 467491 h 873238"/>
              <a:gd name="connsiteX27" fmla="*/ 2819645 w 5018909"/>
              <a:gd name="connsiteY27" fmla="*/ 441029 h 873238"/>
              <a:gd name="connsiteX28" fmla="*/ 2769661 w 5018909"/>
              <a:gd name="connsiteY28" fmla="*/ 441029 h 873238"/>
              <a:gd name="connsiteX29" fmla="*/ 2769661 w 5018909"/>
              <a:gd name="connsiteY29" fmla="*/ 426328 h 873238"/>
              <a:gd name="connsiteX30" fmla="*/ 2722618 w 5018909"/>
              <a:gd name="connsiteY30" fmla="*/ 426328 h 873238"/>
              <a:gd name="connsiteX31" fmla="*/ 2722618 w 5018909"/>
              <a:gd name="connsiteY31" fmla="*/ 426328 h 873238"/>
              <a:gd name="connsiteX32" fmla="*/ 2722618 w 5018909"/>
              <a:gd name="connsiteY32" fmla="*/ 411627 h 873238"/>
              <a:gd name="connsiteX33" fmla="*/ 2675575 w 5018909"/>
              <a:gd name="connsiteY33" fmla="*/ 411627 h 873238"/>
              <a:gd name="connsiteX34" fmla="*/ 2675575 w 5018909"/>
              <a:gd name="connsiteY34" fmla="*/ 396926 h 873238"/>
              <a:gd name="connsiteX35" fmla="*/ 2607951 w 5018909"/>
              <a:gd name="connsiteY35" fmla="*/ 396926 h 873238"/>
              <a:gd name="connsiteX36" fmla="*/ 2607951 w 5018909"/>
              <a:gd name="connsiteY36" fmla="*/ 385166 h 873238"/>
              <a:gd name="connsiteX37" fmla="*/ 2396257 w 5018909"/>
              <a:gd name="connsiteY37" fmla="*/ 385166 h 873238"/>
              <a:gd name="connsiteX38" fmla="*/ 2396257 w 5018909"/>
              <a:gd name="connsiteY38" fmla="*/ 373405 h 873238"/>
              <a:gd name="connsiteX39" fmla="*/ 2384496 w 5018909"/>
              <a:gd name="connsiteY39" fmla="*/ 373405 h 873238"/>
              <a:gd name="connsiteX40" fmla="*/ 2384496 w 5018909"/>
              <a:gd name="connsiteY40" fmla="*/ 364584 h 873238"/>
              <a:gd name="connsiteX41" fmla="*/ 2355094 w 5018909"/>
              <a:gd name="connsiteY41" fmla="*/ 364584 h 873238"/>
              <a:gd name="connsiteX42" fmla="*/ 2355094 w 5018909"/>
              <a:gd name="connsiteY42" fmla="*/ 352823 h 873238"/>
              <a:gd name="connsiteX43" fmla="*/ 2278649 w 5018909"/>
              <a:gd name="connsiteY43" fmla="*/ 352823 h 873238"/>
              <a:gd name="connsiteX44" fmla="*/ 2278649 w 5018909"/>
              <a:gd name="connsiteY44" fmla="*/ 346943 h 873238"/>
              <a:gd name="connsiteX45" fmla="*/ 2211025 w 5018909"/>
              <a:gd name="connsiteY45" fmla="*/ 346943 h 873238"/>
              <a:gd name="connsiteX46" fmla="*/ 2211025 w 5018909"/>
              <a:gd name="connsiteY46" fmla="*/ 335182 h 873238"/>
              <a:gd name="connsiteX47" fmla="*/ 2169862 w 5018909"/>
              <a:gd name="connsiteY47" fmla="*/ 335182 h 873238"/>
              <a:gd name="connsiteX48" fmla="*/ 2169862 w 5018909"/>
              <a:gd name="connsiteY48" fmla="*/ 317541 h 873238"/>
              <a:gd name="connsiteX49" fmla="*/ 2058135 w 5018909"/>
              <a:gd name="connsiteY49" fmla="*/ 317541 h 873238"/>
              <a:gd name="connsiteX50" fmla="*/ 2058135 w 5018909"/>
              <a:gd name="connsiteY50" fmla="*/ 308721 h 873238"/>
              <a:gd name="connsiteX51" fmla="*/ 2037553 w 5018909"/>
              <a:gd name="connsiteY51" fmla="*/ 308721 h 873238"/>
              <a:gd name="connsiteX52" fmla="*/ 2037553 w 5018909"/>
              <a:gd name="connsiteY52" fmla="*/ 291079 h 873238"/>
              <a:gd name="connsiteX53" fmla="*/ 2002271 w 5018909"/>
              <a:gd name="connsiteY53" fmla="*/ 291079 h 873238"/>
              <a:gd name="connsiteX54" fmla="*/ 2002271 w 5018909"/>
              <a:gd name="connsiteY54" fmla="*/ 276378 h 873238"/>
              <a:gd name="connsiteX55" fmla="*/ 1969929 w 5018909"/>
              <a:gd name="connsiteY55" fmla="*/ 276378 h 873238"/>
              <a:gd name="connsiteX56" fmla="*/ 1969929 w 5018909"/>
              <a:gd name="connsiteY56" fmla="*/ 264618 h 873238"/>
              <a:gd name="connsiteX57" fmla="*/ 1890544 w 5018909"/>
              <a:gd name="connsiteY57" fmla="*/ 264618 h 873238"/>
              <a:gd name="connsiteX58" fmla="*/ 1890544 w 5018909"/>
              <a:gd name="connsiteY58" fmla="*/ 255797 h 873238"/>
              <a:gd name="connsiteX59" fmla="*/ 1670029 w 5018909"/>
              <a:gd name="connsiteY59" fmla="*/ 255797 h 873238"/>
              <a:gd name="connsiteX60" fmla="*/ 1670029 w 5018909"/>
              <a:gd name="connsiteY60" fmla="*/ 249917 h 873238"/>
              <a:gd name="connsiteX61" fmla="*/ 1602405 w 5018909"/>
              <a:gd name="connsiteY61" fmla="*/ 249917 h 873238"/>
              <a:gd name="connsiteX62" fmla="*/ 1602405 w 5018909"/>
              <a:gd name="connsiteY62" fmla="*/ 241096 h 873238"/>
              <a:gd name="connsiteX63" fmla="*/ 1534780 w 5018909"/>
              <a:gd name="connsiteY63" fmla="*/ 241096 h 873238"/>
              <a:gd name="connsiteX64" fmla="*/ 1534780 w 5018909"/>
              <a:gd name="connsiteY64" fmla="*/ 229335 h 873238"/>
              <a:gd name="connsiteX65" fmla="*/ 1523020 w 5018909"/>
              <a:gd name="connsiteY65" fmla="*/ 229335 h 873238"/>
              <a:gd name="connsiteX66" fmla="*/ 1523020 w 5018909"/>
              <a:gd name="connsiteY66" fmla="*/ 217575 h 873238"/>
              <a:gd name="connsiteX67" fmla="*/ 1475977 w 5018909"/>
              <a:gd name="connsiteY67" fmla="*/ 217575 h 873238"/>
              <a:gd name="connsiteX68" fmla="*/ 1475977 w 5018909"/>
              <a:gd name="connsiteY68" fmla="*/ 202874 h 873238"/>
              <a:gd name="connsiteX69" fmla="*/ 1414233 w 5018909"/>
              <a:gd name="connsiteY69" fmla="*/ 202874 h 873238"/>
              <a:gd name="connsiteX70" fmla="*/ 1414233 w 5018909"/>
              <a:gd name="connsiteY70" fmla="*/ 188173 h 873238"/>
              <a:gd name="connsiteX71" fmla="*/ 1373070 w 5018909"/>
              <a:gd name="connsiteY71" fmla="*/ 188173 h 873238"/>
              <a:gd name="connsiteX72" fmla="*/ 1373070 w 5018909"/>
              <a:gd name="connsiteY72" fmla="*/ 182292 h 873238"/>
              <a:gd name="connsiteX73" fmla="*/ 1302505 w 5018909"/>
              <a:gd name="connsiteY73" fmla="*/ 182292 h 873238"/>
              <a:gd name="connsiteX74" fmla="*/ 1302505 w 5018909"/>
              <a:gd name="connsiteY74" fmla="*/ 176412 h 873238"/>
              <a:gd name="connsiteX75" fmla="*/ 1193718 w 5018909"/>
              <a:gd name="connsiteY75" fmla="*/ 176412 h 873238"/>
              <a:gd name="connsiteX76" fmla="*/ 1193718 w 5018909"/>
              <a:gd name="connsiteY76" fmla="*/ 167591 h 873238"/>
              <a:gd name="connsiteX77" fmla="*/ 1096692 w 5018909"/>
              <a:gd name="connsiteY77" fmla="*/ 167591 h 873238"/>
              <a:gd name="connsiteX78" fmla="*/ 1096692 w 5018909"/>
              <a:gd name="connsiteY78" fmla="*/ 161711 h 873238"/>
              <a:gd name="connsiteX79" fmla="*/ 1032007 w 5018909"/>
              <a:gd name="connsiteY79" fmla="*/ 161711 h 873238"/>
              <a:gd name="connsiteX80" fmla="*/ 1032007 w 5018909"/>
              <a:gd name="connsiteY80" fmla="*/ 155831 h 873238"/>
              <a:gd name="connsiteX81" fmla="*/ 934981 w 5018909"/>
              <a:gd name="connsiteY81" fmla="*/ 155831 h 873238"/>
              <a:gd name="connsiteX82" fmla="*/ 934981 w 5018909"/>
              <a:gd name="connsiteY82" fmla="*/ 147010 h 873238"/>
              <a:gd name="connsiteX83" fmla="*/ 917340 w 5018909"/>
              <a:gd name="connsiteY83" fmla="*/ 147010 h 873238"/>
              <a:gd name="connsiteX84" fmla="*/ 917340 w 5018909"/>
              <a:gd name="connsiteY84" fmla="*/ 138189 h 873238"/>
              <a:gd name="connsiteX85" fmla="*/ 846775 w 5018909"/>
              <a:gd name="connsiteY85" fmla="*/ 138189 h 873238"/>
              <a:gd name="connsiteX86" fmla="*/ 855596 w 5018909"/>
              <a:gd name="connsiteY86" fmla="*/ 129368 h 873238"/>
              <a:gd name="connsiteX87" fmla="*/ 823254 w 5018909"/>
              <a:gd name="connsiteY87" fmla="*/ 129368 h 873238"/>
              <a:gd name="connsiteX88" fmla="*/ 823254 w 5018909"/>
              <a:gd name="connsiteY88" fmla="*/ 108787 h 873238"/>
              <a:gd name="connsiteX89" fmla="*/ 796792 w 5018909"/>
              <a:gd name="connsiteY89" fmla="*/ 108787 h 873238"/>
              <a:gd name="connsiteX90" fmla="*/ 796792 w 5018909"/>
              <a:gd name="connsiteY90" fmla="*/ 91146 h 873238"/>
              <a:gd name="connsiteX91" fmla="*/ 658603 w 5018909"/>
              <a:gd name="connsiteY91" fmla="*/ 91146 h 873238"/>
              <a:gd name="connsiteX92" fmla="*/ 658603 w 5018909"/>
              <a:gd name="connsiteY92" fmla="*/ 85266 h 873238"/>
              <a:gd name="connsiteX93" fmla="*/ 626261 w 5018909"/>
              <a:gd name="connsiteY93" fmla="*/ 85266 h 873238"/>
              <a:gd name="connsiteX94" fmla="*/ 626261 w 5018909"/>
              <a:gd name="connsiteY94" fmla="*/ 67625 h 873238"/>
              <a:gd name="connsiteX95" fmla="*/ 605679 w 5018909"/>
              <a:gd name="connsiteY95" fmla="*/ 67625 h 873238"/>
              <a:gd name="connsiteX96" fmla="*/ 605679 w 5018909"/>
              <a:gd name="connsiteY96" fmla="*/ 55864 h 873238"/>
              <a:gd name="connsiteX97" fmla="*/ 567457 w 5018909"/>
              <a:gd name="connsiteY97" fmla="*/ 55864 h 873238"/>
              <a:gd name="connsiteX98" fmla="*/ 567457 w 5018909"/>
              <a:gd name="connsiteY98" fmla="*/ 41163 h 873238"/>
              <a:gd name="connsiteX99" fmla="*/ 505713 w 5018909"/>
              <a:gd name="connsiteY99" fmla="*/ 41163 h 873238"/>
              <a:gd name="connsiteX100" fmla="*/ 505713 w 5018909"/>
              <a:gd name="connsiteY100" fmla="*/ 32342 h 873238"/>
              <a:gd name="connsiteX101" fmla="*/ 344002 w 5018909"/>
              <a:gd name="connsiteY101" fmla="*/ 32342 h 873238"/>
              <a:gd name="connsiteX102" fmla="*/ 344002 w 5018909"/>
              <a:gd name="connsiteY102" fmla="*/ 20582 h 873238"/>
              <a:gd name="connsiteX103" fmla="*/ 199933 w 5018909"/>
              <a:gd name="connsiteY103" fmla="*/ 20582 h 873238"/>
              <a:gd name="connsiteX104" fmla="*/ 199933 w 5018909"/>
              <a:gd name="connsiteY104" fmla="*/ 8821 h 873238"/>
              <a:gd name="connsiteX105" fmla="*/ 135249 w 5018909"/>
              <a:gd name="connsiteY105" fmla="*/ 8821 h 873238"/>
              <a:gd name="connsiteX106" fmla="*/ 135249 w 5018909"/>
              <a:gd name="connsiteY106" fmla="*/ 0 h 873238"/>
              <a:gd name="connsiteX107" fmla="*/ 0 w 5018909"/>
              <a:gd name="connsiteY107" fmla="*/ 0 h 87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018909" h="873238">
                <a:moveTo>
                  <a:pt x="5018909" y="873238"/>
                </a:moveTo>
                <a:lnTo>
                  <a:pt x="4574940" y="873238"/>
                </a:lnTo>
                <a:lnTo>
                  <a:pt x="4574940" y="679185"/>
                </a:lnTo>
                <a:lnTo>
                  <a:pt x="4154492" y="679185"/>
                </a:lnTo>
                <a:lnTo>
                  <a:pt x="4154492" y="640962"/>
                </a:lnTo>
                <a:lnTo>
                  <a:pt x="3786968" y="640962"/>
                </a:lnTo>
                <a:lnTo>
                  <a:pt x="3786968" y="640962"/>
                </a:lnTo>
                <a:lnTo>
                  <a:pt x="3786968" y="611560"/>
                </a:lnTo>
                <a:lnTo>
                  <a:pt x="3769327" y="611560"/>
                </a:lnTo>
                <a:lnTo>
                  <a:pt x="3769327" y="590979"/>
                </a:lnTo>
                <a:lnTo>
                  <a:pt x="3745805" y="590979"/>
                </a:lnTo>
                <a:lnTo>
                  <a:pt x="3745805" y="573338"/>
                </a:lnTo>
                <a:lnTo>
                  <a:pt x="3448846" y="573338"/>
                </a:lnTo>
                <a:lnTo>
                  <a:pt x="3448846" y="558637"/>
                </a:lnTo>
                <a:lnTo>
                  <a:pt x="3334178" y="558637"/>
                </a:lnTo>
                <a:lnTo>
                  <a:pt x="3334178" y="549816"/>
                </a:lnTo>
                <a:lnTo>
                  <a:pt x="3298896" y="549816"/>
                </a:lnTo>
                <a:lnTo>
                  <a:pt x="3298896" y="532175"/>
                </a:lnTo>
                <a:lnTo>
                  <a:pt x="3231272" y="532175"/>
                </a:lnTo>
                <a:lnTo>
                  <a:pt x="3231272" y="502773"/>
                </a:lnTo>
                <a:lnTo>
                  <a:pt x="3110724" y="502773"/>
                </a:lnTo>
                <a:lnTo>
                  <a:pt x="3110724" y="493953"/>
                </a:lnTo>
                <a:lnTo>
                  <a:pt x="3063681" y="493953"/>
                </a:lnTo>
                <a:lnTo>
                  <a:pt x="3063681" y="482192"/>
                </a:lnTo>
                <a:lnTo>
                  <a:pt x="2913731" y="482192"/>
                </a:lnTo>
                <a:lnTo>
                  <a:pt x="2913731" y="467491"/>
                </a:lnTo>
                <a:lnTo>
                  <a:pt x="2819645" y="467491"/>
                </a:lnTo>
                <a:lnTo>
                  <a:pt x="2819645" y="441029"/>
                </a:lnTo>
                <a:lnTo>
                  <a:pt x="2769661" y="441029"/>
                </a:lnTo>
                <a:lnTo>
                  <a:pt x="2769661" y="426328"/>
                </a:lnTo>
                <a:lnTo>
                  <a:pt x="2722618" y="426328"/>
                </a:lnTo>
                <a:lnTo>
                  <a:pt x="2722618" y="426328"/>
                </a:lnTo>
                <a:lnTo>
                  <a:pt x="2722618" y="411627"/>
                </a:lnTo>
                <a:lnTo>
                  <a:pt x="2675575" y="411627"/>
                </a:lnTo>
                <a:lnTo>
                  <a:pt x="2675575" y="396926"/>
                </a:lnTo>
                <a:lnTo>
                  <a:pt x="2607951" y="396926"/>
                </a:lnTo>
                <a:lnTo>
                  <a:pt x="2607951" y="385166"/>
                </a:lnTo>
                <a:lnTo>
                  <a:pt x="2396257" y="385166"/>
                </a:lnTo>
                <a:lnTo>
                  <a:pt x="2396257" y="373405"/>
                </a:lnTo>
                <a:lnTo>
                  <a:pt x="2384496" y="373405"/>
                </a:lnTo>
                <a:lnTo>
                  <a:pt x="2384496" y="364584"/>
                </a:lnTo>
                <a:lnTo>
                  <a:pt x="2355094" y="364584"/>
                </a:lnTo>
                <a:lnTo>
                  <a:pt x="2355094" y="352823"/>
                </a:lnTo>
                <a:lnTo>
                  <a:pt x="2278649" y="352823"/>
                </a:lnTo>
                <a:lnTo>
                  <a:pt x="2278649" y="346943"/>
                </a:lnTo>
                <a:lnTo>
                  <a:pt x="2211025" y="346943"/>
                </a:lnTo>
                <a:lnTo>
                  <a:pt x="2211025" y="335182"/>
                </a:lnTo>
                <a:lnTo>
                  <a:pt x="2169862" y="335182"/>
                </a:lnTo>
                <a:lnTo>
                  <a:pt x="2169862" y="317541"/>
                </a:lnTo>
                <a:lnTo>
                  <a:pt x="2058135" y="317541"/>
                </a:lnTo>
                <a:lnTo>
                  <a:pt x="2058135" y="308721"/>
                </a:lnTo>
                <a:lnTo>
                  <a:pt x="2037553" y="308721"/>
                </a:lnTo>
                <a:lnTo>
                  <a:pt x="2037553" y="291079"/>
                </a:lnTo>
                <a:lnTo>
                  <a:pt x="2002271" y="291079"/>
                </a:lnTo>
                <a:lnTo>
                  <a:pt x="2002271" y="276378"/>
                </a:lnTo>
                <a:lnTo>
                  <a:pt x="1969929" y="276378"/>
                </a:lnTo>
                <a:lnTo>
                  <a:pt x="1969929" y="264618"/>
                </a:lnTo>
                <a:lnTo>
                  <a:pt x="1890544" y="264618"/>
                </a:lnTo>
                <a:lnTo>
                  <a:pt x="1890544" y="255797"/>
                </a:lnTo>
                <a:lnTo>
                  <a:pt x="1670029" y="255797"/>
                </a:lnTo>
                <a:lnTo>
                  <a:pt x="1670029" y="249917"/>
                </a:lnTo>
                <a:lnTo>
                  <a:pt x="1602405" y="249917"/>
                </a:lnTo>
                <a:lnTo>
                  <a:pt x="1602405" y="241096"/>
                </a:lnTo>
                <a:lnTo>
                  <a:pt x="1534780" y="241096"/>
                </a:lnTo>
                <a:lnTo>
                  <a:pt x="1534780" y="229335"/>
                </a:lnTo>
                <a:lnTo>
                  <a:pt x="1523020" y="229335"/>
                </a:lnTo>
                <a:lnTo>
                  <a:pt x="1523020" y="217575"/>
                </a:lnTo>
                <a:lnTo>
                  <a:pt x="1475977" y="217575"/>
                </a:lnTo>
                <a:lnTo>
                  <a:pt x="1475977" y="202874"/>
                </a:lnTo>
                <a:lnTo>
                  <a:pt x="1414233" y="202874"/>
                </a:lnTo>
                <a:lnTo>
                  <a:pt x="1414233" y="188173"/>
                </a:lnTo>
                <a:lnTo>
                  <a:pt x="1373070" y="188173"/>
                </a:lnTo>
                <a:lnTo>
                  <a:pt x="1373070" y="182292"/>
                </a:lnTo>
                <a:lnTo>
                  <a:pt x="1302505" y="182292"/>
                </a:lnTo>
                <a:lnTo>
                  <a:pt x="1302505" y="176412"/>
                </a:lnTo>
                <a:lnTo>
                  <a:pt x="1193718" y="176412"/>
                </a:lnTo>
                <a:lnTo>
                  <a:pt x="1193718" y="167591"/>
                </a:lnTo>
                <a:lnTo>
                  <a:pt x="1096692" y="167591"/>
                </a:lnTo>
                <a:lnTo>
                  <a:pt x="1096692" y="161711"/>
                </a:lnTo>
                <a:lnTo>
                  <a:pt x="1032007" y="161711"/>
                </a:lnTo>
                <a:lnTo>
                  <a:pt x="1032007" y="155831"/>
                </a:lnTo>
                <a:lnTo>
                  <a:pt x="934981" y="155831"/>
                </a:lnTo>
                <a:lnTo>
                  <a:pt x="934981" y="147010"/>
                </a:lnTo>
                <a:lnTo>
                  <a:pt x="917340" y="147010"/>
                </a:lnTo>
                <a:lnTo>
                  <a:pt x="917340" y="138189"/>
                </a:lnTo>
                <a:lnTo>
                  <a:pt x="846775" y="138189"/>
                </a:lnTo>
                <a:lnTo>
                  <a:pt x="855596" y="129368"/>
                </a:lnTo>
                <a:lnTo>
                  <a:pt x="823254" y="129368"/>
                </a:lnTo>
                <a:lnTo>
                  <a:pt x="823254" y="108787"/>
                </a:lnTo>
                <a:lnTo>
                  <a:pt x="796792" y="108787"/>
                </a:lnTo>
                <a:lnTo>
                  <a:pt x="796792" y="91146"/>
                </a:lnTo>
                <a:lnTo>
                  <a:pt x="658603" y="91146"/>
                </a:lnTo>
                <a:lnTo>
                  <a:pt x="658603" y="85266"/>
                </a:lnTo>
                <a:lnTo>
                  <a:pt x="626261" y="85266"/>
                </a:lnTo>
                <a:lnTo>
                  <a:pt x="626261" y="67625"/>
                </a:lnTo>
                <a:lnTo>
                  <a:pt x="605679" y="67625"/>
                </a:lnTo>
                <a:lnTo>
                  <a:pt x="605679" y="55864"/>
                </a:lnTo>
                <a:lnTo>
                  <a:pt x="567457" y="55864"/>
                </a:lnTo>
                <a:lnTo>
                  <a:pt x="567457" y="41163"/>
                </a:lnTo>
                <a:lnTo>
                  <a:pt x="505713" y="41163"/>
                </a:lnTo>
                <a:lnTo>
                  <a:pt x="505713" y="32342"/>
                </a:lnTo>
                <a:lnTo>
                  <a:pt x="344002" y="32342"/>
                </a:lnTo>
                <a:lnTo>
                  <a:pt x="344002" y="20582"/>
                </a:lnTo>
                <a:lnTo>
                  <a:pt x="199933" y="20582"/>
                </a:lnTo>
                <a:lnTo>
                  <a:pt x="199933" y="8821"/>
                </a:lnTo>
                <a:lnTo>
                  <a:pt x="135249" y="8821"/>
                </a:lnTo>
                <a:lnTo>
                  <a:pt x="135249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57" name="Group 556">
            <a:extLst>
              <a:ext uri="{FF2B5EF4-FFF2-40B4-BE49-F238E27FC236}">
                <a16:creationId xmlns:a16="http://schemas.microsoft.com/office/drawing/2014/main" id="{61E45606-E2FF-467D-A0A7-105D895C8009}"/>
              </a:ext>
            </a:extLst>
          </p:cNvPr>
          <p:cNvGrpSpPr/>
          <p:nvPr/>
        </p:nvGrpSpPr>
        <p:grpSpPr>
          <a:xfrm>
            <a:off x="2390109" y="1140721"/>
            <a:ext cx="5004188" cy="929345"/>
            <a:chOff x="2629534" y="1570798"/>
            <a:chExt cx="5004188" cy="929345"/>
          </a:xfrm>
        </p:grpSpPr>
        <p:cxnSp>
          <p:nvCxnSpPr>
            <p:cNvPr id="558" name="Straight Connector 557">
              <a:extLst>
                <a:ext uri="{FF2B5EF4-FFF2-40B4-BE49-F238E27FC236}">
                  <a16:creationId xmlns:a16="http://schemas.microsoft.com/office/drawing/2014/main" id="{E5880ED2-D3CA-4A39-ACB4-77F4193A7C19}"/>
                </a:ext>
              </a:extLst>
            </p:cNvPr>
            <p:cNvCxnSpPr/>
            <p:nvPr/>
          </p:nvCxnSpPr>
          <p:spPr bwMode="auto">
            <a:xfrm>
              <a:off x="5180622" y="1940527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9" name="Straight Connector 558">
              <a:extLst>
                <a:ext uri="{FF2B5EF4-FFF2-40B4-BE49-F238E27FC236}">
                  <a16:creationId xmlns:a16="http://schemas.microsoft.com/office/drawing/2014/main" id="{5310CF3C-735F-43D0-9522-DC4BFBA4615A}"/>
                </a:ext>
              </a:extLst>
            </p:cNvPr>
            <p:cNvCxnSpPr/>
            <p:nvPr/>
          </p:nvCxnSpPr>
          <p:spPr bwMode="auto">
            <a:xfrm>
              <a:off x="7379395" y="242516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0" name="Straight Connector 559">
              <a:extLst>
                <a:ext uri="{FF2B5EF4-FFF2-40B4-BE49-F238E27FC236}">
                  <a16:creationId xmlns:a16="http://schemas.microsoft.com/office/drawing/2014/main" id="{32A56D63-481F-4933-AB1B-F84C05640D4E}"/>
                </a:ext>
              </a:extLst>
            </p:cNvPr>
            <p:cNvCxnSpPr/>
            <p:nvPr/>
          </p:nvCxnSpPr>
          <p:spPr bwMode="auto">
            <a:xfrm>
              <a:off x="7431828" y="242761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1" name="Straight Connector 560">
              <a:extLst>
                <a:ext uri="{FF2B5EF4-FFF2-40B4-BE49-F238E27FC236}">
                  <a16:creationId xmlns:a16="http://schemas.microsoft.com/office/drawing/2014/main" id="{897AA52E-6C21-47D6-B531-16F5C6CAAA3E}"/>
                </a:ext>
              </a:extLst>
            </p:cNvPr>
            <p:cNvCxnSpPr/>
            <p:nvPr/>
          </p:nvCxnSpPr>
          <p:spPr bwMode="auto">
            <a:xfrm>
              <a:off x="7460740" y="243006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2" name="Straight Connector 561">
              <a:extLst>
                <a:ext uri="{FF2B5EF4-FFF2-40B4-BE49-F238E27FC236}">
                  <a16:creationId xmlns:a16="http://schemas.microsoft.com/office/drawing/2014/main" id="{38EECAE2-6BB5-4110-BDB0-4D69B863A9D5}"/>
                </a:ext>
              </a:extLst>
            </p:cNvPr>
            <p:cNvCxnSpPr/>
            <p:nvPr/>
          </p:nvCxnSpPr>
          <p:spPr bwMode="auto">
            <a:xfrm>
              <a:off x="7633722" y="244133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3" name="Straight Connector 562">
              <a:extLst>
                <a:ext uri="{FF2B5EF4-FFF2-40B4-BE49-F238E27FC236}">
                  <a16:creationId xmlns:a16="http://schemas.microsoft.com/office/drawing/2014/main" id="{0297DF72-78A7-48CB-9085-C11C01A4D69C}"/>
                </a:ext>
              </a:extLst>
            </p:cNvPr>
            <p:cNvCxnSpPr/>
            <p:nvPr/>
          </p:nvCxnSpPr>
          <p:spPr bwMode="auto">
            <a:xfrm>
              <a:off x="7176032" y="2242386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4" name="Straight Connector 563">
              <a:extLst>
                <a:ext uri="{FF2B5EF4-FFF2-40B4-BE49-F238E27FC236}">
                  <a16:creationId xmlns:a16="http://schemas.microsoft.com/office/drawing/2014/main" id="{A97A634E-CDAC-42CF-9580-480C2A2F1244}"/>
                </a:ext>
              </a:extLst>
            </p:cNvPr>
            <p:cNvCxnSpPr/>
            <p:nvPr/>
          </p:nvCxnSpPr>
          <p:spPr bwMode="auto">
            <a:xfrm>
              <a:off x="6602694" y="219240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5" name="Straight Connector 564">
              <a:extLst>
                <a:ext uri="{FF2B5EF4-FFF2-40B4-BE49-F238E27FC236}">
                  <a16:creationId xmlns:a16="http://schemas.microsoft.com/office/drawing/2014/main" id="{1828C337-362D-4E98-B81B-E341E8BEFB5A}"/>
                </a:ext>
              </a:extLst>
            </p:cNvPr>
            <p:cNvCxnSpPr/>
            <p:nvPr/>
          </p:nvCxnSpPr>
          <p:spPr bwMode="auto">
            <a:xfrm>
              <a:off x="3048000" y="157961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6" name="Straight Connector 565">
              <a:extLst>
                <a:ext uri="{FF2B5EF4-FFF2-40B4-BE49-F238E27FC236}">
                  <a16:creationId xmlns:a16="http://schemas.microsoft.com/office/drawing/2014/main" id="{F87D99B0-D497-43E8-9BFB-E52547E6DE6B}"/>
                </a:ext>
              </a:extLst>
            </p:cNvPr>
            <p:cNvCxnSpPr/>
            <p:nvPr/>
          </p:nvCxnSpPr>
          <p:spPr bwMode="auto">
            <a:xfrm>
              <a:off x="3132775" y="159138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7" name="Straight Connector 566">
              <a:extLst>
                <a:ext uri="{FF2B5EF4-FFF2-40B4-BE49-F238E27FC236}">
                  <a16:creationId xmlns:a16="http://schemas.microsoft.com/office/drawing/2014/main" id="{1F1F35B9-860A-4AA4-958A-87479EF50321}"/>
                </a:ext>
              </a:extLst>
            </p:cNvPr>
            <p:cNvCxnSpPr/>
            <p:nvPr/>
          </p:nvCxnSpPr>
          <p:spPr bwMode="auto">
            <a:xfrm>
              <a:off x="3155807" y="160020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8" name="Straight Connector 567">
              <a:extLst>
                <a:ext uri="{FF2B5EF4-FFF2-40B4-BE49-F238E27FC236}">
                  <a16:creationId xmlns:a16="http://schemas.microsoft.com/office/drawing/2014/main" id="{2E81C9EB-2A04-4764-A91E-CB9695E2A440}"/>
                </a:ext>
              </a:extLst>
            </p:cNvPr>
            <p:cNvCxnSpPr/>
            <p:nvPr/>
          </p:nvCxnSpPr>
          <p:spPr bwMode="auto">
            <a:xfrm>
              <a:off x="3190600" y="160608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9" name="Straight Connector 568">
              <a:extLst>
                <a:ext uri="{FF2B5EF4-FFF2-40B4-BE49-F238E27FC236}">
                  <a16:creationId xmlns:a16="http://schemas.microsoft.com/office/drawing/2014/main" id="{B8F87D13-7479-43A4-95E8-F1E60B21C4CC}"/>
                </a:ext>
              </a:extLst>
            </p:cNvPr>
            <p:cNvCxnSpPr/>
            <p:nvPr/>
          </p:nvCxnSpPr>
          <p:spPr bwMode="auto">
            <a:xfrm>
              <a:off x="3366521" y="1639402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0" name="Straight Connector 569">
              <a:extLst>
                <a:ext uri="{FF2B5EF4-FFF2-40B4-BE49-F238E27FC236}">
                  <a16:creationId xmlns:a16="http://schemas.microsoft.com/office/drawing/2014/main" id="{A587F1A8-E73D-46F4-9D62-1C69B1D160E0}"/>
                </a:ext>
              </a:extLst>
            </p:cNvPr>
            <p:cNvCxnSpPr/>
            <p:nvPr/>
          </p:nvCxnSpPr>
          <p:spPr bwMode="auto">
            <a:xfrm>
              <a:off x="3413074" y="164773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1" name="Straight Connector 570">
              <a:extLst>
                <a:ext uri="{FF2B5EF4-FFF2-40B4-BE49-F238E27FC236}">
                  <a16:creationId xmlns:a16="http://schemas.microsoft.com/office/drawing/2014/main" id="{C0AAEBC9-CD83-42B6-9D9E-F18BDAEF7841}"/>
                </a:ext>
              </a:extLst>
            </p:cNvPr>
            <p:cNvCxnSpPr/>
            <p:nvPr/>
          </p:nvCxnSpPr>
          <p:spPr bwMode="auto">
            <a:xfrm>
              <a:off x="3460117" y="1688895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2" name="Straight Connector 571">
              <a:extLst>
                <a:ext uri="{FF2B5EF4-FFF2-40B4-BE49-F238E27FC236}">
                  <a16:creationId xmlns:a16="http://schemas.microsoft.com/office/drawing/2014/main" id="{C52A372D-E103-4A3A-8D47-5F7210CF38E7}"/>
                </a:ext>
              </a:extLst>
            </p:cNvPr>
            <p:cNvCxnSpPr/>
            <p:nvPr/>
          </p:nvCxnSpPr>
          <p:spPr bwMode="auto">
            <a:xfrm>
              <a:off x="3559594" y="1703106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3" name="Straight Connector 572">
              <a:extLst>
                <a:ext uri="{FF2B5EF4-FFF2-40B4-BE49-F238E27FC236}">
                  <a16:creationId xmlns:a16="http://schemas.microsoft.com/office/drawing/2014/main" id="{21947D87-4ABE-4B76-AD9B-61B242411B57}"/>
                </a:ext>
              </a:extLst>
            </p:cNvPr>
            <p:cNvCxnSpPr/>
            <p:nvPr/>
          </p:nvCxnSpPr>
          <p:spPr bwMode="auto">
            <a:xfrm>
              <a:off x="3650250" y="171437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4" name="Straight Connector 573">
              <a:extLst>
                <a:ext uri="{FF2B5EF4-FFF2-40B4-BE49-F238E27FC236}">
                  <a16:creationId xmlns:a16="http://schemas.microsoft.com/office/drawing/2014/main" id="{DFEFE372-06A6-4AF5-B993-276E4787F938}"/>
                </a:ext>
              </a:extLst>
            </p:cNvPr>
            <p:cNvCxnSpPr/>
            <p:nvPr/>
          </p:nvCxnSpPr>
          <p:spPr bwMode="auto">
            <a:xfrm>
              <a:off x="3801179" y="172123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5" name="Straight Connector 574">
              <a:extLst>
                <a:ext uri="{FF2B5EF4-FFF2-40B4-BE49-F238E27FC236}">
                  <a16:creationId xmlns:a16="http://schemas.microsoft.com/office/drawing/2014/main" id="{4F5709C6-F05B-46C6-8E05-CE0D8F5A5CB8}"/>
                </a:ext>
              </a:extLst>
            </p:cNvPr>
            <p:cNvCxnSpPr/>
            <p:nvPr/>
          </p:nvCxnSpPr>
          <p:spPr bwMode="auto">
            <a:xfrm>
              <a:off x="4047666" y="175897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6" name="Straight Connector 575">
              <a:extLst>
                <a:ext uri="{FF2B5EF4-FFF2-40B4-BE49-F238E27FC236}">
                  <a16:creationId xmlns:a16="http://schemas.microsoft.com/office/drawing/2014/main" id="{910D5552-CFA3-4531-BDD2-972136B6106E}"/>
                </a:ext>
              </a:extLst>
            </p:cNvPr>
            <p:cNvCxnSpPr/>
            <p:nvPr/>
          </p:nvCxnSpPr>
          <p:spPr bwMode="auto">
            <a:xfrm>
              <a:off x="4085399" y="176142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7" name="Straight Connector 576">
              <a:extLst>
                <a:ext uri="{FF2B5EF4-FFF2-40B4-BE49-F238E27FC236}">
                  <a16:creationId xmlns:a16="http://schemas.microsoft.com/office/drawing/2014/main" id="{9025206B-0F09-45ED-A336-3FE41A29429C}"/>
                </a:ext>
              </a:extLst>
            </p:cNvPr>
            <p:cNvCxnSpPr/>
            <p:nvPr/>
          </p:nvCxnSpPr>
          <p:spPr bwMode="auto">
            <a:xfrm>
              <a:off x="4111370" y="176387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8" name="Straight Connector 577">
              <a:extLst>
                <a:ext uri="{FF2B5EF4-FFF2-40B4-BE49-F238E27FC236}">
                  <a16:creationId xmlns:a16="http://schemas.microsoft.com/office/drawing/2014/main" id="{16F75698-B946-4C28-A83A-1B0490DC85C7}"/>
                </a:ext>
              </a:extLst>
            </p:cNvPr>
            <p:cNvCxnSpPr/>
            <p:nvPr/>
          </p:nvCxnSpPr>
          <p:spPr bwMode="auto">
            <a:xfrm>
              <a:off x="4143222" y="177514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9" name="Straight Connector 578">
              <a:extLst>
                <a:ext uri="{FF2B5EF4-FFF2-40B4-BE49-F238E27FC236}">
                  <a16:creationId xmlns:a16="http://schemas.microsoft.com/office/drawing/2014/main" id="{40EA64BB-A5FD-492F-9A40-ABCDD9E4DE63}"/>
                </a:ext>
              </a:extLst>
            </p:cNvPr>
            <p:cNvCxnSpPr/>
            <p:nvPr/>
          </p:nvCxnSpPr>
          <p:spPr bwMode="auto">
            <a:xfrm>
              <a:off x="4189285" y="1794742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0" name="Straight Connector 579">
              <a:extLst>
                <a:ext uri="{FF2B5EF4-FFF2-40B4-BE49-F238E27FC236}">
                  <a16:creationId xmlns:a16="http://schemas.microsoft.com/office/drawing/2014/main" id="{9400D91D-CEB5-485D-977D-A105B03EA1BA}"/>
                </a:ext>
              </a:extLst>
            </p:cNvPr>
            <p:cNvCxnSpPr/>
            <p:nvPr/>
          </p:nvCxnSpPr>
          <p:spPr bwMode="auto">
            <a:xfrm>
              <a:off x="4229958" y="180013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1" name="Straight Connector 580">
              <a:extLst>
                <a:ext uri="{FF2B5EF4-FFF2-40B4-BE49-F238E27FC236}">
                  <a16:creationId xmlns:a16="http://schemas.microsoft.com/office/drawing/2014/main" id="{902A6EA9-7774-4BE2-9BD6-A8E12DA8272C}"/>
                </a:ext>
              </a:extLst>
            </p:cNvPr>
            <p:cNvCxnSpPr/>
            <p:nvPr/>
          </p:nvCxnSpPr>
          <p:spPr bwMode="auto">
            <a:xfrm>
              <a:off x="4276511" y="180258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2" name="Straight Connector 581">
              <a:extLst>
                <a:ext uri="{FF2B5EF4-FFF2-40B4-BE49-F238E27FC236}">
                  <a16:creationId xmlns:a16="http://schemas.microsoft.com/office/drawing/2014/main" id="{947885A5-F687-46FA-ACA6-D9F5B3B14F88}"/>
                </a:ext>
              </a:extLst>
            </p:cNvPr>
            <p:cNvCxnSpPr/>
            <p:nvPr/>
          </p:nvCxnSpPr>
          <p:spPr bwMode="auto">
            <a:xfrm>
              <a:off x="4293662" y="1807974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3" name="Straight Connector 582">
              <a:extLst>
                <a:ext uri="{FF2B5EF4-FFF2-40B4-BE49-F238E27FC236}">
                  <a16:creationId xmlns:a16="http://schemas.microsoft.com/office/drawing/2014/main" id="{A0D82603-E371-4C59-84DC-05ACEDE49BD6}"/>
                </a:ext>
              </a:extLst>
            </p:cNvPr>
            <p:cNvCxnSpPr/>
            <p:nvPr/>
          </p:nvCxnSpPr>
          <p:spPr bwMode="auto">
            <a:xfrm>
              <a:off x="4322574" y="181336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4" name="Straight Connector 583">
              <a:extLst>
                <a:ext uri="{FF2B5EF4-FFF2-40B4-BE49-F238E27FC236}">
                  <a16:creationId xmlns:a16="http://schemas.microsoft.com/office/drawing/2014/main" id="{EF6B3671-2A46-46BC-A490-E664764CB06A}"/>
                </a:ext>
              </a:extLst>
            </p:cNvPr>
            <p:cNvCxnSpPr/>
            <p:nvPr/>
          </p:nvCxnSpPr>
          <p:spPr bwMode="auto">
            <a:xfrm>
              <a:off x="4375007" y="181287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5" name="Straight Connector 584">
              <a:extLst>
                <a:ext uri="{FF2B5EF4-FFF2-40B4-BE49-F238E27FC236}">
                  <a16:creationId xmlns:a16="http://schemas.microsoft.com/office/drawing/2014/main" id="{576DB3EF-6B12-4467-A067-C25981BA4B4B}"/>
                </a:ext>
              </a:extLst>
            </p:cNvPr>
            <p:cNvCxnSpPr/>
            <p:nvPr/>
          </p:nvCxnSpPr>
          <p:spPr bwMode="auto">
            <a:xfrm>
              <a:off x="4724400" y="187412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6" name="Straight Connector 585">
              <a:extLst>
                <a:ext uri="{FF2B5EF4-FFF2-40B4-BE49-F238E27FC236}">
                  <a16:creationId xmlns:a16="http://schemas.microsoft.com/office/drawing/2014/main" id="{6EEDA477-3760-492C-95E8-765A92842712}"/>
                </a:ext>
              </a:extLst>
            </p:cNvPr>
            <p:cNvCxnSpPr/>
            <p:nvPr/>
          </p:nvCxnSpPr>
          <p:spPr bwMode="auto">
            <a:xfrm>
              <a:off x="4867980" y="190304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7" name="Straight Connector 586">
              <a:extLst>
                <a:ext uri="{FF2B5EF4-FFF2-40B4-BE49-F238E27FC236}">
                  <a16:creationId xmlns:a16="http://schemas.microsoft.com/office/drawing/2014/main" id="{737D5C77-29C1-4F4C-8291-CF2DBA9035C9}"/>
                </a:ext>
              </a:extLst>
            </p:cNvPr>
            <p:cNvCxnSpPr/>
            <p:nvPr/>
          </p:nvCxnSpPr>
          <p:spPr bwMode="auto">
            <a:xfrm>
              <a:off x="4929233" y="190548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8" name="Straight Connector 587">
              <a:extLst>
                <a:ext uri="{FF2B5EF4-FFF2-40B4-BE49-F238E27FC236}">
                  <a16:creationId xmlns:a16="http://schemas.microsoft.com/office/drawing/2014/main" id="{D440C682-8E76-4E8F-BB34-8598556F994C}"/>
                </a:ext>
              </a:extLst>
            </p:cNvPr>
            <p:cNvCxnSpPr/>
            <p:nvPr/>
          </p:nvCxnSpPr>
          <p:spPr bwMode="auto">
            <a:xfrm>
              <a:off x="4966966" y="190794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9" name="Straight Connector 588">
              <a:extLst>
                <a:ext uri="{FF2B5EF4-FFF2-40B4-BE49-F238E27FC236}">
                  <a16:creationId xmlns:a16="http://schemas.microsoft.com/office/drawing/2014/main" id="{DA0FA2B1-61EF-471D-9B7B-E69FCC836E63}"/>
                </a:ext>
              </a:extLst>
            </p:cNvPr>
            <p:cNvCxnSpPr/>
            <p:nvPr/>
          </p:nvCxnSpPr>
          <p:spPr bwMode="auto">
            <a:xfrm>
              <a:off x="4998819" y="192509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0" name="Straight Connector 589">
              <a:extLst>
                <a:ext uri="{FF2B5EF4-FFF2-40B4-BE49-F238E27FC236}">
                  <a16:creationId xmlns:a16="http://schemas.microsoft.com/office/drawing/2014/main" id="{B8AE48E7-A0AF-4F95-BC82-3EE2677C489A}"/>
                </a:ext>
              </a:extLst>
            </p:cNvPr>
            <p:cNvCxnSpPr/>
            <p:nvPr/>
          </p:nvCxnSpPr>
          <p:spPr bwMode="auto">
            <a:xfrm>
              <a:off x="5048312" y="193930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1" name="Straight Connector 590">
              <a:extLst>
                <a:ext uri="{FF2B5EF4-FFF2-40B4-BE49-F238E27FC236}">
                  <a16:creationId xmlns:a16="http://schemas.microsoft.com/office/drawing/2014/main" id="{F9110536-EFE4-41CB-88BC-A311B0C7E5EB}"/>
                </a:ext>
              </a:extLst>
            </p:cNvPr>
            <p:cNvCxnSpPr/>
            <p:nvPr/>
          </p:nvCxnSpPr>
          <p:spPr bwMode="auto">
            <a:xfrm>
              <a:off x="5080164" y="194469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2" name="Straight Connector 591">
              <a:extLst>
                <a:ext uri="{FF2B5EF4-FFF2-40B4-BE49-F238E27FC236}">
                  <a16:creationId xmlns:a16="http://schemas.microsoft.com/office/drawing/2014/main" id="{9C16645B-349E-43FA-BD9D-1B8F962C43C4}"/>
                </a:ext>
              </a:extLst>
            </p:cNvPr>
            <p:cNvCxnSpPr/>
            <p:nvPr/>
          </p:nvCxnSpPr>
          <p:spPr bwMode="auto">
            <a:xfrm>
              <a:off x="5132598" y="193832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3" name="Straight Connector 592">
              <a:extLst>
                <a:ext uri="{FF2B5EF4-FFF2-40B4-BE49-F238E27FC236}">
                  <a16:creationId xmlns:a16="http://schemas.microsoft.com/office/drawing/2014/main" id="{C26B397F-5336-4FE8-A4CA-E3ED72E8E746}"/>
                </a:ext>
              </a:extLst>
            </p:cNvPr>
            <p:cNvCxnSpPr/>
            <p:nvPr/>
          </p:nvCxnSpPr>
          <p:spPr bwMode="auto">
            <a:xfrm>
              <a:off x="5373204" y="1987815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4" name="Straight Connector 593">
              <a:extLst>
                <a:ext uri="{FF2B5EF4-FFF2-40B4-BE49-F238E27FC236}">
                  <a16:creationId xmlns:a16="http://schemas.microsoft.com/office/drawing/2014/main" id="{F44D873E-3E9F-4ECC-AD73-4001F2F3A068}"/>
                </a:ext>
              </a:extLst>
            </p:cNvPr>
            <p:cNvCxnSpPr/>
            <p:nvPr/>
          </p:nvCxnSpPr>
          <p:spPr bwMode="auto">
            <a:xfrm>
              <a:off x="5513842" y="203436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5" name="Straight Connector 594">
              <a:extLst>
                <a:ext uri="{FF2B5EF4-FFF2-40B4-BE49-F238E27FC236}">
                  <a16:creationId xmlns:a16="http://schemas.microsoft.com/office/drawing/2014/main" id="{CC1F774F-BB60-4DA5-B9D7-B3713CB09C77}"/>
                </a:ext>
              </a:extLst>
            </p:cNvPr>
            <p:cNvCxnSpPr/>
            <p:nvPr/>
          </p:nvCxnSpPr>
          <p:spPr bwMode="auto">
            <a:xfrm>
              <a:off x="3762959" y="1719522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6" name="Straight Connector 595">
              <a:extLst>
                <a:ext uri="{FF2B5EF4-FFF2-40B4-BE49-F238E27FC236}">
                  <a16:creationId xmlns:a16="http://schemas.microsoft.com/office/drawing/2014/main" id="{FD179248-F58C-4FF6-9D1E-7C8B7121D390}"/>
                </a:ext>
              </a:extLst>
            </p:cNvPr>
            <p:cNvCxnSpPr/>
            <p:nvPr/>
          </p:nvCxnSpPr>
          <p:spPr bwMode="auto">
            <a:xfrm>
              <a:off x="2857379" y="1570798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7" name="Straight Connector 596">
              <a:extLst>
                <a:ext uri="{FF2B5EF4-FFF2-40B4-BE49-F238E27FC236}">
                  <a16:creationId xmlns:a16="http://schemas.microsoft.com/office/drawing/2014/main" id="{8DFD4EF3-BD12-45F6-95CC-FEF961A3219B}"/>
                </a:ext>
              </a:extLst>
            </p:cNvPr>
            <p:cNvCxnSpPr/>
            <p:nvPr/>
          </p:nvCxnSpPr>
          <p:spPr bwMode="auto">
            <a:xfrm>
              <a:off x="4571512" y="182243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8" name="Straight Connector 597">
              <a:extLst>
                <a:ext uri="{FF2B5EF4-FFF2-40B4-BE49-F238E27FC236}">
                  <a16:creationId xmlns:a16="http://schemas.microsoft.com/office/drawing/2014/main" id="{ECC764B3-B735-484B-AF21-53A585F48F1E}"/>
                </a:ext>
              </a:extLst>
            </p:cNvPr>
            <p:cNvCxnSpPr/>
            <p:nvPr/>
          </p:nvCxnSpPr>
          <p:spPr bwMode="auto">
            <a:xfrm>
              <a:off x="6931997" y="2230626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9" name="Straight Connector 598">
              <a:extLst>
                <a:ext uri="{FF2B5EF4-FFF2-40B4-BE49-F238E27FC236}">
                  <a16:creationId xmlns:a16="http://schemas.microsoft.com/office/drawing/2014/main" id="{746580FE-ED5A-42CB-A8E7-D4D56BAD8915}"/>
                </a:ext>
              </a:extLst>
            </p:cNvPr>
            <p:cNvCxnSpPr/>
            <p:nvPr/>
          </p:nvCxnSpPr>
          <p:spPr bwMode="auto">
            <a:xfrm>
              <a:off x="7122620" y="2233076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0" name="Straight Connector 599">
              <a:extLst>
                <a:ext uri="{FF2B5EF4-FFF2-40B4-BE49-F238E27FC236}">
                  <a16:creationId xmlns:a16="http://schemas.microsoft.com/office/drawing/2014/main" id="{4648E8B9-DE41-4686-89BB-654FC3FAB8C1}"/>
                </a:ext>
              </a:extLst>
            </p:cNvPr>
            <p:cNvCxnSpPr/>
            <p:nvPr/>
          </p:nvCxnSpPr>
          <p:spPr bwMode="auto">
            <a:xfrm>
              <a:off x="7230917" y="242369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1" name="Straight Connector 600">
              <a:extLst>
                <a:ext uri="{FF2B5EF4-FFF2-40B4-BE49-F238E27FC236}">
                  <a16:creationId xmlns:a16="http://schemas.microsoft.com/office/drawing/2014/main" id="{B9A0B157-9F48-4AFC-94C2-C7CD8990D08B}"/>
                </a:ext>
              </a:extLst>
            </p:cNvPr>
            <p:cNvCxnSpPr/>
            <p:nvPr/>
          </p:nvCxnSpPr>
          <p:spPr bwMode="auto">
            <a:xfrm>
              <a:off x="7081947" y="2227685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2" name="Straight Connector 601">
              <a:extLst>
                <a:ext uri="{FF2B5EF4-FFF2-40B4-BE49-F238E27FC236}">
                  <a16:creationId xmlns:a16="http://schemas.microsoft.com/office/drawing/2014/main" id="{E0D94A16-32D6-4930-9B1F-3DCDF3F04A6B}"/>
                </a:ext>
              </a:extLst>
            </p:cNvPr>
            <p:cNvCxnSpPr/>
            <p:nvPr/>
          </p:nvCxnSpPr>
          <p:spPr bwMode="auto">
            <a:xfrm>
              <a:off x="4618065" y="1836641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3" name="Straight Connector 602">
              <a:extLst>
                <a:ext uri="{FF2B5EF4-FFF2-40B4-BE49-F238E27FC236}">
                  <a16:creationId xmlns:a16="http://schemas.microsoft.com/office/drawing/2014/main" id="{77B49091-47C5-432A-8BBF-B18DA915FC3B}"/>
                </a:ext>
              </a:extLst>
            </p:cNvPr>
            <p:cNvCxnSpPr/>
            <p:nvPr/>
          </p:nvCxnSpPr>
          <p:spPr bwMode="auto">
            <a:xfrm>
              <a:off x="4765074" y="1877804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4" name="Straight Connector 603">
              <a:extLst>
                <a:ext uri="{FF2B5EF4-FFF2-40B4-BE49-F238E27FC236}">
                  <a16:creationId xmlns:a16="http://schemas.microsoft.com/office/drawing/2014/main" id="{BA38F61C-02EB-4230-BF7A-ECFF5EB0F09C}"/>
                </a:ext>
              </a:extLst>
            </p:cNvPr>
            <p:cNvCxnSpPr/>
            <p:nvPr/>
          </p:nvCxnSpPr>
          <p:spPr bwMode="auto">
            <a:xfrm>
              <a:off x="4794477" y="1892505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5" name="Straight Connector 604">
              <a:extLst>
                <a:ext uri="{FF2B5EF4-FFF2-40B4-BE49-F238E27FC236}">
                  <a16:creationId xmlns:a16="http://schemas.microsoft.com/office/drawing/2014/main" id="{CCA0D04D-B993-45C6-9254-75329709D1F6}"/>
                </a:ext>
              </a:extLst>
            </p:cNvPr>
            <p:cNvCxnSpPr/>
            <p:nvPr/>
          </p:nvCxnSpPr>
          <p:spPr bwMode="auto">
            <a:xfrm>
              <a:off x="4820939" y="1901326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6" name="Straight Connector 605">
              <a:extLst>
                <a:ext uri="{FF2B5EF4-FFF2-40B4-BE49-F238E27FC236}">
                  <a16:creationId xmlns:a16="http://schemas.microsoft.com/office/drawing/2014/main" id="{613DF3C5-0478-4560-996C-1A74C20B9AA3}"/>
                </a:ext>
              </a:extLst>
            </p:cNvPr>
            <p:cNvCxnSpPr/>
            <p:nvPr/>
          </p:nvCxnSpPr>
          <p:spPr bwMode="auto">
            <a:xfrm>
              <a:off x="4844460" y="1904265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7" name="Straight Connector 606">
              <a:extLst>
                <a:ext uri="{FF2B5EF4-FFF2-40B4-BE49-F238E27FC236}">
                  <a16:creationId xmlns:a16="http://schemas.microsoft.com/office/drawing/2014/main" id="{442CE4D0-0E6A-41C5-91F1-E8B5FE7BB70E}"/>
                </a:ext>
              </a:extLst>
            </p:cNvPr>
            <p:cNvCxnSpPr/>
            <p:nvPr/>
          </p:nvCxnSpPr>
          <p:spPr bwMode="auto">
            <a:xfrm>
              <a:off x="5250206" y="1957188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8" name="Straight Connector 607">
              <a:extLst>
                <a:ext uri="{FF2B5EF4-FFF2-40B4-BE49-F238E27FC236}">
                  <a16:creationId xmlns:a16="http://schemas.microsoft.com/office/drawing/2014/main" id="{9DF3A03D-285B-4942-AB4D-DF38E40BAED8}"/>
                </a:ext>
              </a:extLst>
            </p:cNvPr>
            <p:cNvCxnSpPr/>
            <p:nvPr/>
          </p:nvCxnSpPr>
          <p:spPr bwMode="auto">
            <a:xfrm>
              <a:off x="5879408" y="2080677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9" name="Straight Connector 608">
              <a:extLst>
                <a:ext uri="{FF2B5EF4-FFF2-40B4-BE49-F238E27FC236}">
                  <a16:creationId xmlns:a16="http://schemas.microsoft.com/office/drawing/2014/main" id="{58B418E7-082F-4593-AB6B-DD1FBF954D80}"/>
                </a:ext>
              </a:extLst>
            </p:cNvPr>
            <p:cNvCxnSpPr/>
            <p:nvPr/>
          </p:nvCxnSpPr>
          <p:spPr bwMode="auto">
            <a:xfrm>
              <a:off x="5964184" y="2118410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0" name="Straight Connector 609">
              <a:extLst>
                <a:ext uri="{FF2B5EF4-FFF2-40B4-BE49-F238E27FC236}">
                  <a16:creationId xmlns:a16="http://schemas.microsoft.com/office/drawing/2014/main" id="{12EA7B48-3127-455D-BFEC-7D5E67FB3437}"/>
                </a:ext>
              </a:extLst>
            </p:cNvPr>
            <p:cNvCxnSpPr/>
            <p:nvPr/>
          </p:nvCxnSpPr>
          <p:spPr bwMode="auto">
            <a:xfrm>
              <a:off x="6025928" y="2112529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1" name="Straight Connector 610">
              <a:extLst>
                <a:ext uri="{FF2B5EF4-FFF2-40B4-BE49-F238E27FC236}">
                  <a16:creationId xmlns:a16="http://schemas.microsoft.com/office/drawing/2014/main" id="{3A21C266-89A3-4095-9530-762586D3F2D6}"/>
                </a:ext>
              </a:extLst>
            </p:cNvPr>
            <p:cNvCxnSpPr/>
            <p:nvPr/>
          </p:nvCxnSpPr>
          <p:spPr bwMode="auto">
            <a:xfrm>
              <a:off x="6437555" y="2188974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2" name="Straight Connector 611">
              <a:extLst>
                <a:ext uri="{FF2B5EF4-FFF2-40B4-BE49-F238E27FC236}">
                  <a16:creationId xmlns:a16="http://schemas.microsoft.com/office/drawing/2014/main" id="{BC637552-F0DF-468B-A2D6-8CEF56AC52A3}"/>
                </a:ext>
              </a:extLst>
            </p:cNvPr>
            <p:cNvCxnSpPr/>
            <p:nvPr/>
          </p:nvCxnSpPr>
          <p:spPr bwMode="auto">
            <a:xfrm>
              <a:off x="5634882" y="2041964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3" name="Straight Connector 612">
              <a:extLst>
                <a:ext uri="{FF2B5EF4-FFF2-40B4-BE49-F238E27FC236}">
                  <a16:creationId xmlns:a16="http://schemas.microsoft.com/office/drawing/2014/main" id="{7DE2982B-7BAE-4669-AE1C-CABFDFC44027}"/>
                </a:ext>
              </a:extLst>
            </p:cNvPr>
            <p:cNvCxnSpPr/>
            <p:nvPr/>
          </p:nvCxnSpPr>
          <p:spPr bwMode="auto">
            <a:xfrm>
              <a:off x="5555497" y="2036084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4" name="Straight Connector 613">
              <a:extLst>
                <a:ext uri="{FF2B5EF4-FFF2-40B4-BE49-F238E27FC236}">
                  <a16:creationId xmlns:a16="http://schemas.microsoft.com/office/drawing/2014/main" id="{536606D2-5B58-4C0D-B000-7E0317E07D99}"/>
                </a:ext>
              </a:extLst>
            </p:cNvPr>
            <p:cNvCxnSpPr/>
            <p:nvPr/>
          </p:nvCxnSpPr>
          <p:spPr bwMode="auto">
            <a:xfrm>
              <a:off x="6519880" y="2188974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5" name="Straight Connector 614">
              <a:extLst>
                <a:ext uri="{FF2B5EF4-FFF2-40B4-BE49-F238E27FC236}">
                  <a16:creationId xmlns:a16="http://schemas.microsoft.com/office/drawing/2014/main" id="{900D9E6F-4F6F-4BE8-8B00-A064A26ECC1C}"/>
                </a:ext>
              </a:extLst>
            </p:cNvPr>
            <p:cNvCxnSpPr/>
            <p:nvPr/>
          </p:nvCxnSpPr>
          <p:spPr bwMode="auto">
            <a:xfrm>
              <a:off x="5284999" y="1962579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6" name="Straight Connector 615">
              <a:extLst>
                <a:ext uri="{FF2B5EF4-FFF2-40B4-BE49-F238E27FC236}">
                  <a16:creationId xmlns:a16="http://schemas.microsoft.com/office/drawing/2014/main" id="{8053502B-28B1-42ED-923F-8C2E9294D70B}"/>
                </a:ext>
              </a:extLst>
            </p:cNvPr>
            <p:cNvCxnSpPr/>
            <p:nvPr/>
          </p:nvCxnSpPr>
          <p:spPr bwMode="auto">
            <a:xfrm>
              <a:off x="7019223" y="2229647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7" name="Straight Connector 616">
              <a:extLst>
                <a:ext uri="{FF2B5EF4-FFF2-40B4-BE49-F238E27FC236}">
                  <a16:creationId xmlns:a16="http://schemas.microsoft.com/office/drawing/2014/main" id="{BA2C853D-B0CC-428B-AAC6-F27DFB4618D9}"/>
                </a:ext>
              </a:extLst>
            </p:cNvPr>
            <p:cNvCxnSpPr/>
            <p:nvPr/>
          </p:nvCxnSpPr>
          <p:spPr bwMode="auto">
            <a:xfrm>
              <a:off x="6660520" y="2194365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8" name="Straight Connector 617">
              <a:extLst>
                <a:ext uri="{FF2B5EF4-FFF2-40B4-BE49-F238E27FC236}">
                  <a16:creationId xmlns:a16="http://schemas.microsoft.com/office/drawing/2014/main" id="{28CE3507-FD9E-4789-AC0E-A3E9550A8BF8}"/>
                </a:ext>
              </a:extLst>
            </p:cNvPr>
            <p:cNvCxnSpPr/>
            <p:nvPr/>
          </p:nvCxnSpPr>
          <p:spPr bwMode="auto">
            <a:xfrm>
              <a:off x="6816349" y="2226706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9" name="Straight Connector 618">
              <a:extLst>
                <a:ext uri="{FF2B5EF4-FFF2-40B4-BE49-F238E27FC236}">
                  <a16:creationId xmlns:a16="http://schemas.microsoft.com/office/drawing/2014/main" id="{37BCB33A-61DE-4AAD-9839-D0D64E55AFA2}"/>
                </a:ext>
              </a:extLst>
            </p:cNvPr>
            <p:cNvCxnSpPr/>
            <p:nvPr/>
          </p:nvCxnSpPr>
          <p:spPr bwMode="auto">
            <a:xfrm>
              <a:off x="6863393" y="2229647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0" name="Straight Connector 619">
              <a:extLst>
                <a:ext uri="{FF2B5EF4-FFF2-40B4-BE49-F238E27FC236}">
                  <a16:creationId xmlns:a16="http://schemas.microsoft.com/office/drawing/2014/main" id="{2362EFB0-F57E-483A-A24C-5F4592318EFC}"/>
                </a:ext>
              </a:extLst>
            </p:cNvPr>
            <p:cNvCxnSpPr/>
            <p:nvPr/>
          </p:nvCxnSpPr>
          <p:spPr bwMode="auto">
            <a:xfrm>
              <a:off x="5822564" y="2067937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1" name="Straight Connector 620">
              <a:extLst>
                <a:ext uri="{FF2B5EF4-FFF2-40B4-BE49-F238E27FC236}">
                  <a16:creationId xmlns:a16="http://schemas.microsoft.com/office/drawing/2014/main" id="{52208E47-29D2-4DE5-9EE1-C19E66618D96}"/>
                </a:ext>
              </a:extLst>
            </p:cNvPr>
            <p:cNvCxnSpPr/>
            <p:nvPr/>
          </p:nvCxnSpPr>
          <p:spPr bwMode="auto">
            <a:xfrm>
              <a:off x="5775521" y="2064996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2" name="Straight Connector 621">
              <a:extLst>
                <a:ext uri="{FF2B5EF4-FFF2-40B4-BE49-F238E27FC236}">
                  <a16:creationId xmlns:a16="http://schemas.microsoft.com/office/drawing/2014/main" id="{8F2A0E06-87EA-4F6B-AFD1-B4C1938FC191}"/>
                </a:ext>
              </a:extLst>
            </p:cNvPr>
            <p:cNvCxnSpPr/>
            <p:nvPr/>
          </p:nvCxnSpPr>
          <p:spPr bwMode="auto">
            <a:xfrm>
              <a:off x="7251008" y="242614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3" name="Straight Connector 622">
              <a:extLst>
                <a:ext uri="{FF2B5EF4-FFF2-40B4-BE49-F238E27FC236}">
                  <a16:creationId xmlns:a16="http://schemas.microsoft.com/office/drawing/2014/main" id="{812019D5-532B-46AA-A8A0-20642D4735F3}"/>
                </a:ext>
              </a:extLst>
            </p:cNvPr>
            <p:cNvCxnSpPr/>
            <p:nvPr/>
          </p:nvCxnSpPr>
          <p:spPr bwMode="auto">
            <a:xfrm>
              <a:off x="6570001" y="218911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4" name="Straight Connector 623">
              <a:extLst>
                <a:ext uri="{FF2B5EF4-FFF2-40B4-BE49-F238E27FC236}">
                  <a16:creationId xmlns:a16="http://schemas.microsoft.com/office/drawing/2014/main" id="{0E901BD7-A653-4A30-8BC7-7862752E4D8B}"/>
                </a:ext>
              </a:extLst>
            </p:cNvPr>
            <p:cNvCxnSpPr/>
            <p:nvPr/>
          </p:nvCxnSpPr>
          <p:spPr bwMode="auto">
            <a:xfrm>
              <a:off x="6748235" y="2196814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5" name="Straight Connector 624">
              <a:extLst>
                <a:ext uri="{FF2B5EF4-FFF2-40B4-BE49-F238E27FC236}">
                  <a16:creationId xmlns:a16="http://schemas.microsoft.com/office/drawing/2014/main" id="{2B7324A0-3F0C-4131-AABE-53A53A118B18}"/>
                </a:ext>
              </a:extLst>
            </p:cNvPr>
            <p:cNvCxnSpPr/>
            <p:nvPr/>
          </p:nvCxnSpPr>
          <p:spPr bwMode="auto">
            <a:xfrm>
              <a:off x="5462881" y="2022852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6" name="Straight Connector 625">
              <a:extLst>
                <a:ext uri="{FF2B5EF4-FFF2-40B4-BE49-F238E27FC236}">
                  <a16:creationId xmlns:a16="http://schemas.microsoft.com/office/drawing/2014/main" id="{CAFB4199-12D4-4917-8972-453518EC42CF}"/>
                </a:ext>
              </a:extLst>
            </p:cNvPr>
            <p:cNvCxnSpPr/>
            <p:nvPr/>
          </p:nvCxnSpPr>
          <p:spPr bwMode="auto">
            <a:xfrm>
              <a:off x="5210515" y="1943958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7" name="Straight Connector 626">
              <a:extLst>
                <a:ext uri="{FF2B5EF4-FFF2-40B4-BE49-F238E27FC236}">
                  <a16:creationId xmlns:a16="http://schemas.microsoft.com/office/drawing/2014/main" id="{E8D64C25-4FCF-407C-AC66-B7E9162F6143}"/>
                </a:ext>
              </a:extLst>
            </p:cNvPr>
            <p:cNvCxnSpPr/>
            <p:nvPr/>
          </p:nvCxnSpPr>
          <p:spPr bwMode="auto">
            <a:xfrm>
              <a:off x="5324692" y="197875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8" name="Straight Connector 627">
              <a:extLst>
                <a:ext uri="{FF2B5EF4-FFF2-40B4-BE49-F238E27FC236}">
                  <a16:creationId xmlns:a16="http://schemas.microsoft.com/office/drawing/2014/main" id="{A51AECD4-C951-4CA4-BF6B-762B9A7406A2}"/>
                </a:ext>
              </a:extLst>
            </p:cNvPr>
            <p:cNvCxnSpPr/>
            <p:nvPr/>
          </p:nvCxnSpPr>
          <p:spPr bwMode="auto">
            <a:xfrm>
              <a:off x="5348704" y="198806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9" name="Straight Connector 628">
              <a:extLst>
                <a:ext uri="{FF2B5EF4-FFF2-40B4-BE49-F238E27FC236}">
                  <a16:creationId xmlns:a16="http://schemas.microsoft.com/office/drawing/2014/main" id="{FE7F8647-3647-46F4-93B1-6773C784DFB9}"/>
                </a:ext>
              </a:extLst>
            </p:cNvPr>
            <p:cNvCxnSpPr/>
            <p:nvPr/>
          </p:nvCxnSpPr>
          <p:spPr bwMode="auto">
            <a:xfrm>
              <a:off x="5419268" y="2005702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0" name="Straight Connector 629">
              <a:extLst>
                <a:ext uri="{FF2B5EF4-FFF2-40B4-BE49-F238E27FC236}">
                  <a16:creationId xmlns:a16="http://schemas.microsoft.com/office/drawing/2014/main" id="{6329B952-299D-4466-8605-F5928E983AB1}"/>
                </a:ext>
              </a:extLst>
            </p:cNvPr>
            <p:cNvCxnSpPr/>
            <p:nvPr/>
          </p:nvCxnSpPr>
          <p:spPr bwMode="auto">
            <a:xfrm>
              <a:off x="5686825" y="2052745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1" name="Straight Connector 630">
              <a:extLst>
                <a:ext uri="{FF2B5EF4-FFF2-40B4-BE49-F238E27FC236}">
                  <a16:creationId xmlns:a16="http://schemas.microsoft.com/office/drawing/2014/main" id="{51AF90BA-3FB9-400B-8AB8-8FD1ACCBFFD8}"/>
                </a:ext>
              </a:extLst>
            </p:cNvPr>
            <p:cNvCxnSpPr/>
            <p:nvPr/>
          </p:nvCxnSpPr>
          <p:spPr bwMode="auto">
            <a:xfrm>
              <a:off x="2629534" y="1570798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01587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32" name="Freeform: Shape 631">
            <a:extLst>
              <a:ext uri="{FF2B5EF4-FFF2-40B4-BE49-F238E27FC236}">
                <a16:creationId xmlns:a16="http://schemas.microsoft.com/office/drawing/2014/main" id="{4E1A59AD-9A95-44DF-97CE-87F47F2670D3}"/>
              </a:ext>
            </a:extLst>
          </p:cNvPr>
          <p:cNvSpPr/>
          <p:nvPr/>
        </p:nvSpPr>
        <p:spPr bwMode="auto">
          <a:xfrm>
            <a:off x="2379913" y="1183949"/>
            <a:ext cx="4925028" cy="1154575"/>
          </a:xfrm>
          <a:custGeom>
            <a:avLst/>
            <a:gdLst>
              <a:gd name="connsiteX0" fmla="*/ 4925028 w 4925028"/>
              <a:gd name="connsiteY0" fmla="*/ 1154575 h 1154575"/>
              <a:gd name="connsiteX1" fmla="*/ 4427317 w 4925028"/>
              <a:gd name="connsiteY1" fmla="*/ 1154575 h 1154575"/>
              <a:gd name="connsiteX2" fmla="*/ 4427317 w 4925028"/>
              <a:gd name="connsiteY2" fmla="*/ 1044615 h 1154575"/>
              <a:gd name="connsiteX3" fmla="*/ 4407061 w 4925028"/>
              <a:gd name="connsiteY3" fmla="*/ 1044615 h 1154575"/>
              <a:gd name="connsiteX4" fmla="*/ 4407061 w 4925028"/>
              <a:gd name="connsiteY4" fmla="*/ 925975 h 1154575"/>
              <a:gd name="connsiteX5" fmla="*/ 3886200 w 4925028"/>
              <a:gd name="connsiteY5" fmla="*/ 925975 h 1154575"/>
              <a:gd name="connsiteX6" fmla="*/ 3886200 w 4925028"/>
              <a:gd name="connsiteY6" fmla="*/ 897038 h 1154575"/>
              <a:gd name="connsiteX7" fmla="*/ 3782028 w 4925028"/>
              <a:gd name="connsiteY7" fmla="*/ 897038 h 1154575"/>
              <a:gd name="connsiteX8" fmla="*/ 3782028 w 4925028"/>
              <a:gd name="connsiteY8" fmla="*/ 879676 h 1154575"/>
              <a:gd name="connsiteX9" fmla="*/ 3758879 w 4925028"/>
              <a:gd name="connsiteY9" fmla="*/ 879676 h 1154575"/>
              <a:gd name="connsiteX10" fmla="*/ 3758879 w 4925028"/>
              <a:gd name="connsiteY10" fmla="*/ 856527 h 1154575"/>
              <a:gd name="connsiteX11" fmla="*/ 3721261 w 4925028"/>
              <a:gd name="connsiteY11" fmla="*/ 856527 h 1154575"/>
              <a:gd name="connsiteX12" fmla="*/ 3721261 w 4925028"/>
              <a:gd name="connsiteY12" fmla="*/ 856527 h 1154575"/>
              <a:gd name="connsiteX13" fmla="*/ 3721261 w 4925028"/>
              <a:gd name="connsiteY13" fmla="*/ 842058 h 1154575"/>
              <a:gd name="connsiteX14" fmla="*/ 3666282 w 4925028"/>
              <a:gd name="connsiteY14" fmla="*/ 842058 h 1154575"/>
              <a:gd name="connsiteX15" fmla="*/ 3666282 w 4925028"/>
              <a:gd name="connsiteY15" fmla="*/ 821803 h 1154575"/>
              <a:gd name="connsiteX16" fmla="*/ 3593940 w 4925028"/>
              <a:gd name="connsiteY16" fmla="*/ 821803 h 1154575"/>
              <a:gd name="connsiteX17" fmla="*/ 3593940 w 4925028"/>
              <a:gd name="connsiteY17" fmla="*/ 807334 h 1154575"/>
              <a:gd name="connsiteX18" fmla="*/ 3576578 w 4925028"/>
              <a:gd name="connsiteY18" fmla="*/ 807334 h 1154575"/>
              <a:gd name="connsiteX19" fmla="*/ 3576578 w 4925028"/>
              <a:gd name="connsiteY19" fmla="*/ 784185 h 1154575"/>
              <a:gd name="connsiteX20" fmla="*/ 3547641 w 4925028"/>
              <a:gd name="connsiteY20" fmla="*/ 784185 h 1154575"/>
              <a:gd name="connsiteX21" fmla="*/ 3547641 w 4925028"/>
              <a:gd name="connsiteY21" fmla="*/ 752354 h 1154575"/>
              <a:gd name="connsiteX22" fmla="*/ 3321935 w 4925028"/>
              <a:gd name="connsiteY22" fmla="*/ 752354 h 1154575"/>
              <a:gd name="connsiteX23" fmla="*/ 3321935 w 4925028"/>
              <a:gd name="connsiteY23" fmla="*/ 740780 h 1154575"/>
              <a:gd name="connsiteX24" fmla="*/ 3295892 w 4925028"/>
              <a:gd name="connsiteY24" fmla="*/ 740780 h 1154575"/>
              <a:gd name="connsiteX25" fmla="*/ 3295892 w 4925028"/>
              <a:gd name="connsiteY25" fmla="*/ 740780 h 1154575"/>
              <a:gd name="connsiteX26" fmla="*/ 3295892 w 4925028"/>
              <a:gd name="connsiteY26" fmla="*/ 729205 h 1154575"/>
              <a:gd name="connsiteX27" fmla="*/ 3278530 w 4925028"/>
              <a:gd name="connsiteY27" fmla="*/ 729205 h 1154575"/>
              <a:gd name="connsiteX28" fmla="*/ 3278530 w 4925028"/>
              <a:gd name="connsiteY28" fmla="*/ 703162 h 1154575"/>
              <a:gd name="connsiteX29" fmla="*/ 3240912 w 4925028"/>
              <a:gd name="connsiteY29" fmla="*/ 703162 h 1154575"/>
              <a:gd name="connsiteX30" fmla="*/ 3240912 w 4925028"/>
              <a:gd name="connsiteY30" fmla="*/ 685800 h 1154575"/>
              <a:gd name="connsiteX31" fmla="*/ 3116484 w 4925028"/>
              <a:gd name="connsiteY31" fmla="*/ 685800 h 1154575"/>
              <a:gd name="connsiteX32" fmla="*/ 3116484 w 4925028"/>
              <a:gd name="connsiteY32" fmla="*/ 685800 h 1154575"/>
              <a:gd name="connsiteX33" fmla="*/ 3116484 w 4925028"/>
              <a:gd name="connsiteY33" fmla="*/ 662651 h 1154575"/>
              <a:gd name="connsiteX34" fmla="*/ 3081760 w 4925028"/>
              <a:gd name="connsiteY34" fmla="*/ 662651 h 1154575"/>
              <a:gd name="connsiteX35" fmla="*/ 3075973 w 4925028"/>
              <a:gd name="connsiteY35" fmla="*/ 662651 h 1154575"/>
              <a:gd name="connsiteX36" fmla="*/ 3075973 w 4925028"/>
              <a:gd name="connsiteY36" fmla="*/ 653970 h 1154575"/>
              <a:gd name="connsiteX37" fmla="*/ 2934183 w 4925028"/>
              <a:gd name="connsiteY37" fmla="*/ 653970 h 1154575"/>
              <a:gd name="connsiteX38" fmla="*/ 2934183 w 4925028"/>
              <a:gd name="connsiteY38" fmla="*/ 636608 h 1154575"/>
              <a:gd name="connsiteX39" fmla="*/ 2861841 w 4925028"/>
              <a:gd name="connsiteY39" fmla="*/ 636608 h 1154575"/>
              <a:gd name="connsiteX40" fmla="*/ 2861841 w 4925028"/>
              <a:gd name="connsiteY40" fmla="*/ 627927 h 1154575"/>
              <a:gd name="connsiteX41" fmla="*/ 2818436 w 4925028"/>
              <a:gd name="connsiteY41" fmla="*/ 627927 h 1154575"/>
              <a:gd name="connsiteX42" fmla="*/ 2818436 w 4925028"/>
              <a:gd name="connsiteY42" fmla="*/ 610565 h 1154575"/>
              <a:gd name="connsiteX43" fmla="*/ 2763456 w 4925028"/>
              <a:gd name="connsiteY43" fmla="*/ 610565 h 1154575"/>
              <a:gd name="connsiteX44" fmla="*/ 2763456 w 4925028"/>
              <a:gd name="connsiteY44" fmla="*/ 593203 h 1154575"/>
              <a:gd name="connsiteX45" fmla="*/ 2653497 w 4925028"/>
              <a:gd name="connsiteY45" fmla="*/ 593203 h 1154575"/>
              <a:gd name="connsiteX46" fmla="*/ 2653497 w 4925028"/>
              <a:gd name="connsiteY46" fmla="*/ 587415 h 1154575"/>
              <a:gd name="connsiteX47" fmla="*/ 2618773 w 4925028"/>
              <a:gd name="connsiteY47" fmla="*/ 587415 h 1154575"/>
              <a:gd name="connsiteX48" fmla="*/ 2618773 w 4925028"/>
              <a:gd name="connsiteY48" fmla="*/ 570053 h 1154575"/>
              <a:gd name="connsiteX49" fmla="*/ 2592730 w 4925028"/>
              <a:gd name="connsiteY49" fmla="*/ 570053 h 1154575"/>
              <a:gd name="connsiteX50" fmla="*/ 2592730 w 4925028"/>
              <a:gd name="connsiteY50" fmla="*/ 555585 h 1154575"/>
              <a:gd name="connsiteX51" fmla="*/ 2552218 w 4925028"/>
              <a:gd name="connsiteY51" fmla="*/ 555585 h 1154575"/>
              <a:gd name="connsiteX52" fmla="*/ 2552218 w 4925028"/>
              <a:gd name="connsiteY52" fmla="*/ 549797 h 1154575"/>
              <a:gd name="connsiteX53" fmla="*/ 2436471 w 4925028"/>
              <a:gd name="connsiteY53" fmla="*/ 549797 h 1154575"/>
              <a:gd name="connsiteX54" fmla="*/ 2436471 w 4925028"/>
              <a:gd name="connsiteY54" fmla="*/ 541116 h 1154575"/>
              <a:gd name="connsiteX55" fmla="*/ 2372811 w 4925028"/>
              <a:gd name="connsiteY55" fmla="*/ 541116 h 1154575"/>
              <a:gd name="connsiteX56" fmla="*/ 2372811 w 4925028"/>
              <a:gd name="connsiteY56" fmla="*/ 535329 h 1154575"/>
              <a:gd name="connsiteX57" fmla="*/ 2118168 w 4925028"/>
              <a:gd name="connsiteY57" fmla="*/ 535329 h 1154575"/>
              <a:gd name="connsiteX58" fmla="*/ 2118168 w 4925028"/>
              <a:gd name="connsiteY58" fmla="*/ 526648 h 1154575"/>
              <a:gd name="connsiteX59" fmla="*/ 2089231 w 4925028"/>
              <a:gd name="connsiteY59" fmla="*/ 526648 h 1154575"/>
              <a:gd name="connsiteX60" fmla="*/ 2089231 w 4925028"/>
              <a:gd name="connsiteY60" fmla="*/ 515073 h 1154575"/>
              <a:gd name="connsiteX61" fmla="*/ 2025570 w 4925028"/>
              <a:gd name="connsiteY61" fmla="*/ 515073 h 1154575"/>
              <a:gd name="connsiteX62" fmla="*/ 2025570 w 4925028"/>
              <a:gd name="connsiteY62" fmla="*/ 503499 h 1154575"/>
              <a:gd name="connsiteX63" fmla="*/ 1996633 w 4925028"/>
              <a:gd name="connsiteY63" fmla="*/ 503499 h 1154575"/>
              <a:gd name="connsiteX64" fmla="*/ 1996633 w 4925028"/>
              <a:gd name="connsiteY64" fmla="*/ 491924 h 1154575"/>
              <a:gd name="connsiteX65" fmla="*/ 1967697 w 4925028"/>
              <a:gd name="connsiteY65" fmla="*/ 491924 h 1154575"/>
              <a:gd name="connsiteX66" fmla="*/ 1967697 w 4925028"/>
              <a:gd name="connsiteY66" fmla="*/ 483243 h 1154575"/>
              <a:gd name="connsiteX67" fmla="*/ 1918504 w 4925028"/>
              <a:gd name="connsiteY67" fmla="*/ 483243 h 1154575"/>
              <a:gd name="connsiteX68" fmla="*/ 1918504 w 4925028"/>
              <a:gd name="connsiteY68" fmla="*/ 474562 h 1154575"/>
              <a:gd name="connsiteX69" fmla="*/ 1851950 w 4925028"/>
              <a:gd name="connsiteY69" fmla="*/ 474562 h 1154575"/>
              <a:gd name="connsiteX70" fmla="*/ 1851950 w 4925028"/>
              <a:gd name="connsiteY70" fmla="*/ 454306 h 1154575"/>
              <a:gd name="connsiteX71" fmla="*/ 1788289 w 4925028"/>
              <a:gd name="connsiteY71" fmla="*/ 454306 h 1154575"/>
              <a:gd name="connsiteX72" fmla="*/ 1788289 w 4925028"/>
              <a:gd name="connsiteY72" fmla="*/ 445625 h 1154575"/>
              <a:gd name="connsiteX73" fmla="*/ 1663861 w 4925028"/>
              <a:gd name="connsiteY73" fmla="*/ 445625 h 1154575"/>
              <a:gd name="connsiteX74" fmla="*/ 1663861 w 4925028"/>
              <a:gd name="connsiteY74" fmla="*/ 436944 h 1154575"/>
              <a:gd name="connsiteX75" fmla="*/ 1577051 w 4925028"/>
              <a:gd name="connsiteY75" fmla="*/ 436944 h 1154575"/>
              <a:gd name="connsiteX76" fmla="*/ 1577051 w 4925028"/>
              <a:gd name="connsiteY76" fmla="*/ 436944 h 1154575"/>
              <a:gd name="connsiteX77" fmla="*/ 1577051 w 4925028"/>
              <a:gd name="connsiteY77" fmla="*/ 425370 h 1154575"/>
              <a:gd name="connsiteX78" fmla="*/ 1551008 w 4925028"/>
              <a:gd name="connsiteY78" fmla="*/ 425370 h 1154575"/>
              <a:gd name="connsiteX79" fmla="*/ 1551008 w 4925028"/>
              <a:gd name="connsiteY79" fmla="*/ 410901 h 1154575"/>
              <a:gd name="connsiteX80" fmla="*/ 1504709 w 4925028"/>
              <a:gd name="connsiteY80" fmla="*/ 410901 h 1154575"/>
              <a:gd name="connsiteX81" fmla="*/ 1504709 w 4925028"/>
              <a:gd name="connsiteY81" fmla="*/ 396433 h 1154575"/>
              <a:gd name="connsiteX82" fmla="*/ 1469985 w 4925028"/>
              <a:gd name="connsiteY82" fmla="*/ 396433 h 1154575"/>
              <a:gd name="connsiteX83" fmla="*/ 1469985 w 4925028"/>
              <a:gd name="connsiteY83" fmla="*/ 390646 h 1154575"/>
              <a:gd name="connsiteX84" fmla="*/ 1455517 w 4925028"/>
              <a:gd name="connsiteY84" fmla="*/ 390646 h 1154575"/>
              <a:gd name="connsiteX85" fmla="*/ 1455517 w 4925028"/>
              <a:gd name="connsiteY85" fmla="*/ 390646 h 1154575"/>
              <a:gd name="connsiteX86" fmla="*/ 1455517 w 4925028"/>
              <a:gd name="connsiteY86" fmla="*/ 370390 h 1154575"/>
              <a:gd name="connsiteX87" fmla="*/ 1264535 w 4925028"/>
              <a:gd name="connsiteY87" fmla="*/ 370390 h 1154575"/>
              <a:gd name="connsiteX88" fmla="*/ 1264535 w 4925028"/>
              <a:gd name="connsiteY88" fmla="*/ 370390 h 1154575"/>
              <a:gd name="connsiteX89" fmla="*/ 1273216 w 4925028"/>
              <a:gd name="connsiteY89" fmla="*/ 361709 h 1154575"/>
              <a:gd name="connsiteX90" fmla="*/ 1229811 w 4925028"/>
              <a:gd name="connsiteY90" fmla="*/ 361709 h 1154575"/>
              <a:gd name="connsiteX91" fmla="*/ 1229811 w 4925028"/>
              <a:gd name="connsiteY91" fmla="*/ 347241 h 1154575"/>
              <a:gd name="connsiteX92" fmla="*/ 1200874 w 4925028"/>
              <a:gd name="connsiteY92" fmla="*/ 347241 h 1154575"/>
              <a:gd name="connsiteX93" fmla="*/ 1200874 w 4925028"/>
              <a:gd name="connsiteY93" fmla="*/ 332772 h 1154575"/>
              <a:gd name="connsiteX94" fmla="*/ 1151682 w 4925028"/>
              <a:gd name="connsiteY94" fmla="*/ 332772 h 1154575"/>
              <a:gd name="connsiteX95" fmla="*/ 1151682 w 4925028"/>
              <a:gd name="connsiteY95" fmla="*/ 298048 h 1154575"/>
              <a:gd name="connsiteX96" fmla="*/ 1119851 w 4925028"/>
              <a:gd name="connsiteY96" fmla="*/ 298048 h 1154575"/>
              <a:gd name="connsiteX97" fmla="*/ 1119851 w 4925028"/>
              <a:gd name="connsiteY97" fmla="*/ 283580 h 1154575"/>
              <a:gd name="connsiteX98" fmla="*/ 1090914 w 4925028"/>
              <a:gd name="connsiteY98" fmla="*/ 283580 h 1154575"/>
              <a:gd name="connsiteX99" fmla="*/ 1090914 w 4925028"/>
              <a:gd name="connsiteY99" fmla="*/ 263324 h 1154575"/>
              <a:gd name="connsiteX100" fmla="*/ 1021466 w 4925028"/>
              <a:gd name="connsiteY100" fmla="*/ 263324 h 1154575"/>
              <a:gd name="connsiteX101" fmla="*/ 1021466 w 4925028"/>
              <a:gd name="connsiteY101" fmla="*/ 257537 h 1154575"/>
              <a:gd name="connsiteX102" fmla="*/ 980955 w 4925028"/>
              <a:gd name="connsiteY102" fmla="*/ 257537 h 1154575"/>
              <a:gd name="connsiteX103" fmla="*/ 980955 w 4925028"/>
              <a:gd name="connsiteY103" fmla="*/ 251749 h 1154575"/>
              <a:gd name="connsiteX104" fmla="*/ 934656 w 4925028"/>
              <a:gd name="connsiteY104" fmla="*/ 251749 h 1154575"/>
              <a:gd name="connsiteX105" fmla="*/ 934656 w 4925028"/>
              <a:gd name="connsiteY105" fmla="*/ 234387 h 1154575"/>
              <a:gd name="connsiteX106" fmla="*/ 914400 w 4925028"/>
              <a:gd name="connsiteY106" fmla="*/ 234387 h 1154575"/>
              <a:gd name="connsiteX107" fmla="*/ 914400 w 4925028"/>
              <a:gd name="connsiteY107" fmla="*/ 225706 h 1154575"/>
              <a:gd name="connsiteX108" fmla="*/ 876783 w 4925028"/>
              <a:gd name="connsiteY108" fmla="*/ 225706 h 1154575"/>
              <a:gd name="connsiteX109" fmla="*/ 876783 w 4925028"/>
              <a:gd name="connsiteY109" fmla="*/ 217025 h 1154575"/>
              <a:gd name="connsiteX110" fmla="*/ 824697 w 4925028"/>
              <a:gd name="connsiteY110" fmla="*/ 217025 h 1154575"/>
              <a:gd name="connsiteX111" fmla="*/ 824697 w 4925028"/>
              <a:gd name="connsiteY111" fmla="*/ 199663 h 1154575"/>
              <a:gd name="connsiteX112" fmla="*/ 813122 w 4925028"/>
              <a:gd name="connsiteY112" fmla="*/ 199663 h 1154575"/>
              <a:gd name="connsiteX113" fmla="*/ 813122 w 4925028"/>
              <a:gd name="connsiteY113" fmla="*/ 185195 h 1154575"/>
              <a:gd name="connsiteX114" fmla="*/ 789973 w 4925028"/>
              <a:gd name="connsiteY114" fmla="*/ 185195 h 1154575"/>
              <a:gd name="connsiteX115" fmla="*/ 789973 w 4925028"/>
              <a:gd name="connsiteY115" fmla="*/ 176514 h 1154575"/>
              <a:gd name="connsiteX116" fmla="*/ 758142 w 4925028"/>
              <a:gd name="connsiteY116" fmla="*/ 176514 h 1154575"/>
              <a:gd name="connsiteX117" fmla="*/ 758142 w 4925028"/>
              <a:gd name="connsiteY117" fmla="*/ 156258 h 1154575"/>
              <a:gd name="connsiteX118" fmla="*/ 645289 w 4925028"/>
              <a:gd name="connsiteY118" fmla="*/ 156258 h 1154575"/>
              <a:gd name="connsiteX119" fmla="*/ 645289 w 4925028"/>
              <a:gd name="connsiteY119" fmla="*/ 141790 h 1154575"/>
              <a:gd name="connsiteX120" fmla="*/ 604778 w 4925028"/>
              <a:gd name="connsiteY120" fmla="*/ 141790 h 1154575"/>
              <a:gd name="connsiteX121" fmla="*/ 604778 w 4925028"/>
              <a:gd name="connsiteY121" fmla="*/ 127322 h 1154575"/>
              <a:gd name="connsiteX122" fmla="*/ 584522 w 4925028"/>
              <a:gd name="connsiteY122" fmla="*/ 127322 h 1154575"/>
              <a:gd name="connsiteX123" fmla="*/ 584522 w 4925028"/>
              <a:gd name="connsiteY123" fmla="*/ 107066 h 1154575"/>
              <a:gd name="connsiteX124" fmla="*/ 558479 w 4925028"/>
              <a:gd name="connsiteY124" fmla="*/ 107066 h 1154575"/>
              <a:gd name="connsiteX125" fmla="*/ 558479 w 4925028"/>
              <a:gd name="connsiteY125" fmla="*/ 89704 h 1154575"/>
              <a:gd name="connsiteX126" fmla="*/ 535330 w 4925028"/>
              <a:gd name="connsiteY126" fmla="*/ 89704 h 1154575"/>
              <a:gd name="connsiteX127" fmla="*/ 535330 w 4925028"/>
              <a:gd name="connsiteY127" fmla="*/ 75235 h 1154575"/>
              <a:gd name="connsiteX128" fmla="*/ 494818 w 4925028"/>
              <a:gd name="connsiteY128" fmla="*/ 75235 h 1154575"/>
              <a:gd name="connsiteX129" fmla="*/ 494818 w 4925028"/>
              <a:gd name="connsiteY129" fmla="*/ 66554 h 1154575"/>
              <a:gd name="connsiteX130" fmla="*/ 448519 w 4925028"/>
              <a:gd name="connsiteY130" fmla="*/ 66554 h 1154575"/>
              <a:gd name="connsiteX131" fmla="*/ 448519 w 4925028"/>
              <a:gd name="connsiteY131" fmla="*/ 57873 h 1154575"/>
              <a:gd name="connsiteX132" fmla="*/ 358816 w 4925028"/>
              <a:gd name="connsiteY132" fmla="*/ 57873 h 1154575"/>
              <a:gd name="connsiteX133" fmla="*/ 358816 w 4925028"/>
              <a:gd name="connsiteY133" fmla="*/ 43405 h 1154575"/>
              <a:gd name="connsiteX134" fmla="*/ 274899 w 4925028"/>
              <a:gd name="connsiteY134" fmla="*/ 43405 h 1154575"/>
              <a:gd name="connsiteX135" fmla="*/ 274899 w 4925028"/>
              <a:gd name="connsiteY135" fmla="*/ 31830 h 1154575"/>
              <a:gd name="connsiteX136" fmla="*/ 266218 w 4925028"/>
              <a:gd name="connsiteY136" fmla="*/ 31830 h 1154575"/>
              <a:gd name="connsiteX137" fmla="*/ 266218 w 4925028"/>
              <a:gd name="connsiteY137" fmla="*/ 17362 h 1154575"/>
              <a:gd name="connsiteX138" fmla="*/ 188089 w 4925028"/>
              <a:gd name="connsiteY138" fmla="*/ 17362 h 1154575"/>
              <a:gd name="connsiteX139" fmla="*/ 188089 w 4925028"/>
              <a:gd name="connsiteY139" fmla="*/ 14468 h 1154575"/>
              <a:gd name="connsiteX140" fmla="*/ 136003 w 4925028"/>
              <a:gd name="connsiteY140" fmla="*/ 14468 h 1154575"/>
              <a:gd name="connsiteX141" fmla="*/ 133109 w 4925028"/>
              <a:gd name="connsiteY141" fmla="*/ 11574 h 1154575"/>
              <a:gd name="connsiteX142" fmla="*/ 43406 w 4925028"/>
              <a:gd name="connsiteY142" fmla="*/ 11574 h 1154575"/>
              <a:gd name="connsiteX143" fmla="*/ 43406 w 4925028"/>
              <a:gd name="connsiteY143" fmla="*/ 0 h 1154575"/>
              <a:gd name="connsiteX144" fmla="*/ 0 w 4925028"/>
              <a:gd name="connsiteY144" fmla="*/ 0 h 115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925028" h="1154575">
                <a:moveTo>
                  <a:pt x="4925028" y="1154575"/>
                </a:moveTo>
                <a:lnTo>
                  <a:pt x="4427317" y="1154575"/>
                </a:lnTo>
                <a:lnTo>
                  <a:pt x="4427317" y="1044615"/>
                </a:lnTo>
                <a:lnTo>
                  <a:pt x="4407061" y="1044615"/>
                </a:lnTo>
                <a:lnTo>
                  <a:pt x="4407061" y="925975"/>
                </a:lnTo>
                <a:lnTo>
                  <a:pt x="3886200" y="925975"/>
                </a:lnTo>
                <a:lnTo>
                  <a:pt x="3886200" y="897038"/>
                </a:lnTo>
                <a:lnTo>
                  <a:pt x="3782028" y="897038"/>
                </a:lnTo>
                <a:lnTo>
                  <a:pt x="3782028" y="879676"/>
                </a:lnTo>
                <a:lnTo>
                  <a:pt x="3758879" y="879676"/>
                </a:lnTo>
                <a:lnTo>
                  <a:pt x="3758879" y="856527"/>
                </a:lnTo>
                <a:lnTo>
                  <a:pt x="3721261" y="856527"/>
                </a:lnTo>
                <a:lnTo>
                  <a:pt x="3721261" y="856527"/>
                </a:lnTo>
                <a:lnTo>
                  <a:pt x="3721261" y="842058"/>
                </a:lnTo>
                <a:lnTo>
                  <a:pt x="3666282" y="842058"/>
                </a:lnTo>
                <a:lnTo>
                  <a:pt x="3666282" y="821803"/>
                </a:lnTo>
                <a:lnTo>
                  <a:pt x="3593940" y="821803"/>
                </a:lnTo>
                <a:lnTo>
                  <a:pt x="3593940" y="807334"/>
                </a:lnTo>
                <a:lnTo>
                  <a:pt x="3576578" y="807334"/>
                </a:lnTo>
                <a:lnTo>
                  <a:pt x="3576578" y="784185"/>
                </a:lnTo>
                <a:lnTo>
                  <a:pt x="3547641" y="784185"/>
                </a:lnTo>
                <a:lnTo>
                  <a:pt x="3547641" y="752354"/>
                </a:lnTo>
                <a:lnTo>
                  <a:pt x="3321935" y="752354"/>
                </a:lnTo>
                <a:lnTo>
                  <a:pt x="3321935" y="740780"/>
                </a:lnTo>
                <a:lnTo>
                  <a:pt x="3295892" y="740780"/>
                </a:lnTo>
                <a:lnTo>
                  <a:pt x="3295892" y="740780"/>
                </a:lnTo>
                <a:lnTo>
                  <a:pt x="3295892" y="729205"/>
                </a:lnTo>
                <a:lnTo>
                  <a:pt x="3278530" y="729205"/>
                </a:lnTo>
                <a:lnTo>
                  <a:pt x="3278530" y="703162"/>
                </a:lnTo>
                <a:lnTo>
                  <a:pt x="3240912" y="703162"/>
                </a:lnTo>
                <a:lnTo>
                  <a:pt x="3240912" y="685800"/>
                </a:lnTo>
                <a:lnTo>
                  <a:pt x="3116484" y="685800"/>
                </a:lnTo>
                <a:lnTo>
                  <a:pt x="3116484" y="685800"/>
                </a:lnTo>
                <a:lnTo>
                  <a:pt x="3116484" y="662651"/>
                </a:lnTo>
                <a:lnTo>
                  <a:pt x="3081760" y="662651"/>
                </a:lnTo>
                <a:lnTo>
                  <a:pt x="3075973" y="662651"/>
                </a:lnTo>
                <a:lnTo>
                  <a:pt x="3075973" y="653970"/>
                </a:lnTo>
                <a:lnTo>
                  <a:pt x="2934183" y="653970"/>
                </a:lnTo>
                <a:lnTo>
                  <a:pt x="2934183" y="636608"/>
                </a:lnTo>
                <a:lnTo>
                  <a:pt x="2861841" y="636608"/>
                </a:lnTo>
                <a:lnTo>
                  <a:pt x="2861841" y="627927"/>
                </a:lnTo>
                <a:lnTo>
                  <a:pt x="2818436" y="627927"/>
                </a:lnTo>
                <a:lnTo>
                  <a:pt x="2818436" y="610565"/>
                </a:lnTo>
                <a:lnTo>
                  <a:pt x="2763456" y="610565"/>
                </a:lnTo>
                <a:lnTo>
                  <a:pt x="2763456" y="593203"/>
                </a:lnTo>
                <a:lnTo>
                  <a:pt x="2653497" y="593203"/>
                </a:lnTo>
                <a:lnTo>
                  <a:pt x="2653497" y="587415"/>
                </a:lnTo>
                <a:lnTo>
                  <a:pt x="2618773" y="587415"/>
                </a:lnTo>
                <a:lnTo>
                  <a:pt x="2618773" y="570053"/>
                </a:lnTo>
                <a:lnTo>
                  <a:pt x="2592730" y="570053"/>
                </a:lnTo>
                <a:lnTo>
                  <a:pt x="2592730" y="555585"/>
                </a:lnTo>
                <a:lnTo>
                  <a:pt x="2552218" y="555585"/>
                </a:lnTo>
                <a:lnTo>
                  <a:pt x="2552218" y="549797"/>
                </a:lnTo>
                <a:lnTo>
                  <a:pt x="2436471" y="549797"/>
                </a:lnTo>
                <a:lnTo>
                  <a:pt x="2436471" y="541116"/>
                </a:lnTo>
                <a:lnTo>
                  <a:pt x="2372811" y="541116"/>
                </a:lnTo>
                <a:lnTo>
                  <a:pt x="2372811" y="535329"/>
                </a:lnTo>
                <a:lnTo>
                  <a:pt x="2118168" y="535329"/>
                </a:lnTo>
                <a:lnTo>
                  <a:pt x="2118168" y="526648"/>
                </a:lnTo>
                <a:lnTo>
                  <a:pt x="2089231" y="526648"/>
                </a:lnTo>
                <a:lnTo>
                  <a:pt x="2089231" y="515073"/>
                </a:lnTo>
                <a:lnTo>
                  <a:pt x="2025570" y="515073"/>
                </a:lnTo>
                <a:lnTo>
                  <a:pt x="2025570" y="503499"/>
                </a:lnTo>
                <a:lnTo>
                  <a:pt x="1996633" y="503499"/>
                </a:lnTo>
                <a:lnTo>
                  <a:pt x="1996633" y="491924"/>
                </a:lnTo>
                <a:lnTo>
                  <a:pt x="1967697" y="491924"/>
                </a:lnTo>
                <a:lnTo>
                  <a:pt x="1967697" y="483243"/>
                </a:lnTo>
                <a:lnTo>
                  <a:pt x="1918504" y="483243"/>
                </a:lnTo>
                <a:lnTo>
                  <a:pt x="1918504" y="474562"/>
                </a:lnTo>
                <a:lnTo>
                  <a:pt x="1851950" y="474562"/>
                </a:lnTo>
                <a:lnTo>
                  <a:pt x="1851950" y="454306"/>
                </a:lnTo>
                <a:lnTo>
                  <a:pt x="1788289" y="454306"/>
                </a:lnTo>
                <a:lnTo>
                  <a:pt x="1788289" y="445625"/>
                </a:lnTo>
                <a:lnTo>
                  <a:pt x="1663861" y="445625"/>
                </a:lnTo>
                <a:lnTo>
                  <a:pt x="1663861" y="436944"/>
                </a:lnTo>
                <a:lnTo>
                  <a:pt x="1577051" y="436944"/>
                </a:lnTo>
                <a:lnTo>
                  <a:pt x="1577051" y="436944"/>
                </a:lnTo>
                <a:lnTo>
                  <a:pt x="1577051" y="425370"/>
                </a:lnTo>
                <a:lnTo>
                  <a:pt x="1551008" y="425370"/>
                </a:lnTo>
                <a:lnTo>
                  <a:pt x="1551008" y="410901"/>
                </a:lnTo>
                <a:lnTo>
                  <a:pt x="1504709" y="410901"/>
                </a:lnTo>
                <a:lnTo>
                  <a:pt x="1504709" y="396433"/>
                </a:lnTo>
                <a:lnTo>
                  <a:pt x="1469985" y="396433"/>
                </a:lnTo>
                <a:lnTo>
                  <a:pt x="1469985" y="390646"/>
                </a:lnTo>
                <a:lnTo>
                  <a:pt x="1455517" y="390646"/>
                </a:lnTo>
                <a:lnTo>
                  <a:pt x="1455517" y="390646"/>
                </a:lnTo>
                <a:lnTo>
                  <a:pt x="1455517" y="370390"/>
                </a:lnTo>
                <a:lnTo>
                  <a:pt x="1264535" y="370390"/>
                </a:lnTo>
                <a:lnTo>
                  <a:pt x="1264535" y="370390"/>
                </a:lnTo>
                <a:lnTo>
                  <a:pt x="1273216" y="361709"/>
                </a:lnTo>
                <a:lnTo>
                  <a:pt x="1229811" y="361709"/>
                </a:lnTo>
                <a:lnTo>
                  <a:pt x="1229811" y="347241"/>
                </a:lnTo>
                <a:lnTo>
                  <a:pt x="1200874" y="347241"/>
                </a:lnTo>
                <a:lnTo>
                  <a:pt x="1200874" y="332772"/>
                </a:lnTo>
                <a:lnTo>
                  <a:pt x="1151682" y="332772"/>
                </a:lnTo>
                <a:lnTo>
                  <a:pt x="1151682" y="298048"/>
                </a:lnTo>
                <a:lnTo>
                  <a:pt x="1119851" y="298048"/>
                </a:lnTo>
                <a:lnTo>
                  <a:pt x="1119851" y="283580"/>
                </a:lnTo>
                <a:lnTo>
                  <a:pt x="1090914" y="283580"/>
                </a:lnTo>
                <a:lnTo>
                  <a:pt x="1090914" y="263324"/>
                </a:lnTo>
                <a:lnTo>
                  <a:pt x="1021466" y="263324"/>
                </a:lnTo>
                <a:lnTo>
                  <a:pt x="1021466" y="257537"/>
                </a:lnTo>
                <a:lnTo>
                  <a:pt x="980955" y="257537"/>
                </a:lnTo>
                <a:lnTo>
                  <a:pt x="980955" y="251749"/>
                </a:lnTo>
                <a:lnTo>
                  <a:pt x="934656" y="251749"/>
                </a:lnTo>
                <a:lnTo>
                  <a:pt x="934656" y="234387"/>
                </a:lnTo>
                <a:lnTo>
                  <a:pt x="914400" y="234387"/>
                </a:lnTo>
                <a:lnTo>
                  <a:pt x="914400" y="225706"/>
                </a:lnTo>
                <a:lnTo>
                  <a:pt x="876783" y="225706"/>
                </a:lnTo>
                <a:lnTo>
                  <a:pt x="876783" y="217025"/>
                </a:lnTo>
                <a:lnTo>
                  <a:pt x="824697" y="217025"/>
                </a:lnTo>
                <a:lnTo>
                  <a:pt x="824697" y="199663"/>
                </a:lnTo>
                <a:lnTo>
                  <a:pt x="813122" y="199663"/>
                </a:lnTo>
                <a:lnTo>
                  <a:pt x="813122" y="185195"/>
                </a:lnTo>
                <a:lnTo>
                  <a:pt x="789973" y="185195"/>
                </a:lnTo>
                <a:lnTo>
                  <a:pt x="789973" y="176514"/>
                </a:lnTo>
                <a:lnTo>
                  <a:pt x="758142" y="176514"/>
                </a:lnTo>
                <a:lnTo>
                  <a:pt x="758142" y="156258"/>
                </a:lnTo>
                <a:lnTo>
                  <a:pt x="645289" y="156258"/>
                </a:lnTo>
                <a:lnTo>
                  <a:pt x="645289" y="141790"/>
                </a:lnTo>
                <a:lnTo>
                  <a:pt x="604778" y="141790"/>
                </a:lnTo>
                <a:lnTo>
                  <a:pt x="604778" y="127322"/>
                </a:lnTo>
                <a:lnTo>
                  <a:pt x="584522" y="127322"/>
                </a:lnTo>
                <a:lnTo>
                  <a:pt x="584522" y="107066"/>
                </a:lnTo>
                <a:lnTo>
                  <a:pt x="558479" y="107066"/>
                </a:lnTo>
                <a:lnTo>
                  <a:pt x="558479" y="89704"/>
                </a:lnTo>
                <a:lnTo>
                  <a:pt x="535330" y="89704"/>
                </a:lnTo>
                <a:lnTo>
                  <a:pt x="535330" y="75235"/>
                </a:lnTo>
                <a:lnTo>
                  <a:pt x="494818" y="75235"/>
                </a:lnTo>
                <a:lnTo>
                  <a:pt x="494818" y="66554"/>
                </a:lnTo>
                <a:lnTo>
                  <a:pt x="448519" y="66554"/>
                </a:lnTo>
                <a:lnTo>
                  <a:pt x="448519" y="57873"/>
                </a:lnTo>
                <a:lnTo>
                  <a:pt x="358816" y="57873"/>
                </a:lnTo>
                <a:lnTo>
                  <a:pt x="358816" y="43405"/>
                </a:lnTo>
                <a:lnTo>
                  <a:pt x="274899" y="43405"/>
                </a:lnTo>
                <a:lnTo>
                  <a:pt x="274899" y="31830"/>
                </a:lnTo>
                <a:lnTo>
                  <a:pt x="266218" y="31830"/>
                </a:lnTo>
                <a:lnTo>
                  <a:pt x="266218" y="17362"/>
                </a:lnTo>
                <a:lnTo>
                  <a:pt x="188089" y="17362"/>
                </a:lnTo>
                <a:lnTo>
                  <a:pt x="188089" y="14468"/>
                </a:lnTo>
                <a:lnTo>
                  <a:pt x="136003" y="14468"/>
                </a:lnTo>
                <a:lnTo>
                  <a:pt x="133109" y="11574"/>
                </a:lnTo>
                <a:lnTo>
                  <a:pt x="43406" y="11574"/>
                </a:lnTo>
                <a:lnTo>
                  <a:pt x="43406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E1471D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 defTabSz="9143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800" b="1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33" name="Group 632">
            <a:extLst>
              <a:ext uri="{FF2B5EF4-FFF2-40B4-BE49-F238E27FC236}">
                <a16:creationId xmlns:a16="http://schemas.microsoft.com/office/drawing/2014/main" id="{FF6B3B8E-7A8F-42F4-9EAE-18AD184B4EAE}"/>
              </a:ext>
            </a:extLst>
          </p:cNvPr>
          <p:cNvGrpSpPr/>
          <p:nvPr/>
        </p:nvGrpSpPr>
        <p:grpSpPr>
          <a:xfrm>
            <a:off x="2684110" y="1175267"/>
            <a:ext cx="4614297" cy="1174183"/>
            <a:chOff x="2928756" y="1600200"/>
            <a:chExt cx="4614297" cy="1174182"/>
          </a:xfrm>
        </p:grpSpPr>
        <p:cxnSp>
          <p:nvCxnSpPr>
            <p:cNvPr id="634" name="Straight Connector 633">
              <a:extLst>
                <a:ext uri="{FF2B5EF4-FFF2-40B4-BE49-F238E27FC236}">
                  <a16:creationId xmlns:a16="http://schemas.microsoft.com/office/drawing/2014/main" id="{2A845932-F8FB-41FF-86DD-6A72CABA5F76}"/>
                </a:ext>
              </a:extLst>
            </p:cNvPr>
            <p:cNvCxnSpPr/>
            <p:nvPr/>
          </p:nvCxnSpPr>
          <p:spPr bwMode="auto">
            <a:xfrm>
              <a:off x="5722093" y="2222489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5" name="Straight Connector 634">
              <a:extLst>
                <a:ext uri="{FF2B5EF4-FFF2-40B4-BE49-F238E27FC236}">
                  <a16:creationId xmlns:a16="http://schemas.microsoft.com/office/drawing/2014/main" id="{AC8AD7C2-CF85-4561-9FE4-3363C4AD0613}"/>
                </a:ext>
              </a:extLst>
            </p:cNvPr>
            <p:cNvCxnSpPr/>
            <p:nvPr/>
          </p:nvCxnSpPr>
          <p:spPr bwMode="auto">
            <a:xfrm>
              <a:off x="4843991" y="2084246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6" name="Straight Connector 635">
              <a:extLst>
                <a:ext uri="{FF2B5EF4-FFF2-40B4-BE49-F238E27FC236}">
                  <a16:creationId xmlns:a16="http://schemas.microsoft.com/office/drawing/2014/main" id="{A3ECE916-53A5-4D8E-A604-508DDBFA5151}"/>
                </a:ext>
              </a:extLst>
            </p:cNvPr>
            <p:cNvCxnSpPr/>
            <p:nvPr/>
          </p:nvCxnSpPr>
          <p:spPr bwMode="auto">
            <a:xfrm>
              <a:off x="7366855" y="270778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7" name="Straight Connector 636">
              <a:extLst>
                <a:ext uri="{FF2B5EF4-FFF2-40B4-BE49-F238E27FC236}">
                  <a16:creationId xmlns:a16="http://schemas.microsoft.com/office/drawing/2014/main" id="{93EA9EF6-37FA-4A06-958B-85512DB9FB1A}"/>
                </a:ext>
              </a:extLst>
            </p:cNvPr>
            <p:cNvCxnSpPr/>
            <p:nvPr/>
          </p:nvCxnSpPr>
          <p:spPr bwMode="auto">
            <a:xfrm>
              <a:off x="7396139" y="271312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8" name="Straight Connector 637">
              <a:extLst>
                <a:ext uri="{FF2B5EF4-FFF2-40B4-BE49-F238E27FC236}">
                  <a16:creationId xmlns:a16="http://schemas.microsoft.com/office/drawing/2014/main" id="{234CCD51-691A-4FF0-AF0C-91325521D098}"/>
                </a:ext>
              </a:extLst>
            </p:cNvPr>
            <p:cNvCxnSpPr/>
            <p:nvPr/>
          </p:nvCxnSpPr>
          <p:spPr bwMode="auto">
            <a:xfrm>
              <a:off x="7427945" y="271557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9" name="Straight Connector 638">
              <a:extLst>
                <a:ext uri="{FF2B5EF4-FFF2-40B4-BE49-F238E27FC236}">
                  <a16:creationId xmlns:a16="http://schemas.microsoft.com/office/drawing/2014/main" id="{0D9A8E57-6B44-453D-B1C7-D1CB060273E2}"/>
                </a:ext>
              </a:extLst>
            </p:cNvPr>
            <p:cNvCxnSpPr/>
            <p:nvPr/>
          </p:nvCxnSpPr>
          <p:spPr bwMode="auto">
            <a:xfrm>
              <a:off x="7543053" y="2706592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0" name="Straight Connector 639">
              <a:extLst>
                <a:ext uri="{FF2B5EF4-FFF2-40B4-BE49-F238E27FC236}">
                  <a16:creationId xmlns:a16="http://schemas.microsoft.com/office/drawing/2014/main" id="{68519265-8509-499C-8201-4F46E967E7DF}"/>
                </a:ext>
              </a:extLst>
            </p:cNvPr>
            <p:cNvCxnSpPr/>
            <p:nvPr/>
          </p:nvCxnSpPr>
          <p:spPr bwMode="auto">
            <a:xfrm>
              <a:off x="7516521" y="270440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1" name="Straight Connector 640">
              <a:extLst>
                <a:ext uri="{FF2B5EF4-FFF2-40B4-BE49-F238E27FC236}">
                  <a16:creationId xmlns:a16="http://schemas.microsoft.com/office/drawing/2014/main" id="{60669CAC-0B02-49ED-A421-B344FDCBA140}"/>
                </a:ext>
              </a:extLst>
            </p:cNvPr>
            <p:cNvCxnSpPr/>
            <p:nvPr/>
          </p:nvCxnSpPr>
          <p:spPr bwMode="auto">
            <a:xfrm>
              <a:off x="6682752" y="248369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2" name="Straight Connector 641">
              <a:extLst>
                <a:ext uri="{FF2B5EF4-FFF2-40B4-BE49-F238E27FC236}">
                  <a16:creationId xmlns:a16="http://schemas.microsoft.com/office/drawing/2014/main" id="{B26445C4-1CA5-44B5-9A43-4B018E2F5E59}"/>
                </a:ext>
              </a:extLst>
            </p:cNvPr>
            <p:cNvCxnSpPr/>
            <p:nvPr/>
          </p:nvCxnSpPr>
          <p:spPr bwMode="auto">
            <a:xfrm>
              <a:off x="3316146" y="1714656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3" name="Straight Connector 642">
              <a:extLst>
                <a:ext uri="{FF2B5EF4-FFF2-40B4-BE49-F238E27FC236}">
                  <a16:creationId xmlns:a16="http://schemas.microsoft.com/office/drawing/2014/main" id="{74BDBB49-EBA7-49FE-88EA-F2CDECE8C2CA}"/>
                </a:ext>
              </a:extLst>
            </p:cNvPr>
            <p:cNvCxnSpPr/>
            <p:nvPr/>
          </p:nvCxnSpPr>
          <p:spPr bwMode="auto">
            <a:xfrm>
              <a:off x="3256237" y="1700375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4" name="Straight Connector 643">
              <a:extLst>
                <a:ext uri="{FF2B5EF4-FFF2-40B4-BE49-F238E27FC236}">
                  <a16:creationId xmlns:a16="http://schemas.microsoft.com/office/drawing/2014/main" id="{B5660775-5ED2-491D-8C84-D9D67EADD1F9}"/>
                </a:ext>
              </a:extLst>
            </p:cNvPr>
            <p:cNvCxnSpPr/>
            <p:nvPr/>
          </p:nvCxnSpPr>
          <p:spPr bwMode="auto">
            <a:xfrm>
              <a:off x="3285057" y="171208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5" name="Straight Connector 644">
              <a:extLst>
                <a:ext uri="{FF2B5EF4-FFF2-40B4-BE49-F238E27FC236}">
                  <a16:creationId xmlns:a16="http://schemas.microsoft.com/office/drawing/2014/main" id="{63087CD0-7A15-434C-B0E2-BF0924EAB346}"/>
                </a:ext>
              </a:extLst>
            </p:cNvPr>
            <p:cNvCxnSpPr/>
            <p:nvPr/>
          </p:nvCxnSpPr>
          <p:spPr bwMode="auto">
            <a:xfrm>
              <a:off x="3204104" y="167745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6" name="Straight Connector 645">
              <a:extLst>
                <a:ext uri="{FF2B5EF4-FFF2-40B4-BE49-F238E27FC236}">
                  <a16:creationId xmlns:a16="http://schemas.microsoft.com/office/drawing/2014/main" id="{A54E6917-3F52-4CF4-968D-2048E9A3E848}"/>
                </a:ext>
              </a:extLst>
            </p:cNvPr>
            <p:cNvCxnSpPr/>
            <p:nvPr/>
          </p:nvCxnSpPr>
          <p:spPr bwMode="auto">
            <a:xfrm>
              <a:off x="3400280" y="1739716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7" name="Straight Connector 646">
              <a:extLst>
                <a:ext uri="{FF2B5EF4-FFF2-40B4-BE49-F238E27FC236}">
                  <a16:creationId xmlns:a16="http://schemas.microsoft.com/office/drawing/2014/main" id="{F0297CBC-8057-49F5-B431-585D7B17AA46}"/>
                </a:ext>
              </a:extLst>
            </p:cNvPr>
            <p:cNvCxnSpPr/>
            <p:nvPr/>
          </p:nvCxnSpPr>
          <p:spPr bwMode="auto">
            <a:xfrm>
              <a:off x="3426577" y="174226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8" name="Straight Connector 647">
              <a:extLst>
                <a:ext uri="{FF2B5EF4-FFF2-40B4-BE49-F238E27FC236}">
                  <a16:creationId xmlns:a16="http://schemas.microsoft.com/office/drawing/2014/main" id="{CECA129B-4C62-433E-8263-42F6BB477B93}"/>
                </a:ext>
              </a:extLst>
            </p:cNvPr>
            <p:cNvCxnSpPr/>
            <p:nvPr/>
          </p:nvCxnSpPr>
          <p:spPr bwMode="auto">
            <a:xfrm>
              <a:off x="5001478" y="209593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9" name="Straight Connector 648">
              <a:extLst>
                <a:ext uri="{FF2B5EF4-FFF2-40B4-BE49-F238E27FC236}">
                  <a16:creationId xmlns:a16="http://schemas.microsoft.com/office/drawing/2014/main" id="{106D2B82-53B1-45CF-B777-252D3B6A6C85}"/>
                </a:ext>
              </a:extLst>
            </p:cNvPr>
            <p:cNvCxnSpPr/>
            <p:nvPr/>
          </p:nvCxnSpPr>
          <p:spPr bwMode="auto">
            <a:xfrm>
              <a:off x="3578885" y="181210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0" name="Straight Connector 649">
              <a:extLst>
                <a:ext uri="{FF2B5EF4-FFF2-40B4-BE49-F238E27FC236}">
                  <a16:creationId xmlns:a16="http://schemas.microsoft.com/office/drawing/2014/main" id="{658533F7-CF1A-42A2-9ABB-0631E43CD54D}"/>
                </a:ext>
              </a:extLst>
            </p:cNvPr>
            <p:cNvCxnSpPr/>
            <p:nvPr/>
          </p:nvCxnSpPr>
          <p:spPr bwMode="auto">
            <a:xfrm>
              <a:off x="3808437" y="1887032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1" name="Straight Connector 650">
              <a:extLst>
                <a:ext uri="{FF2B5EF4-FFF2-40B4-BE49-F238E27FC236}">
                  <a16:creationId xmlns:a16="http://schemas.microsoft.com/office/drawing/2014/main" id="{ED00857E-F12D-425F-9A14-D53E6760838C}"/>
                </a:ext>
              </a:extLst>
            </p:cNvPr>
            <p:cNvCxnSpPr/>
            <p:nvPr/>
          </p:nvCxnSpPr>
          <p:spPr bwMode="auto">
            <a:xfrm>
              <a:off x="3939110" y="192861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2" name="Straight Connector 651">
              <a:extLst>
                <a:ext uri="{FF2B5EF4-FFF2-40B4-BE49-F238E27FC236}">
                  <a16:creationId xmlns:a16="http://schemas.microsoft.com/office/drawing/2014/main" id="{8536B1E7-F770-4B5F-A535-9A6A91829EE7}"/>
                </a:ext>
              </a:extLst>
            </p:cNvPr>
            <p:cNvCxnSpPr/>
            <p:nvPr/>
          </p:nvCxnSpPr>
          <p:spPr bwMode="auto">
            <a:xfrm>
              <a:off x="4020658" y="1931626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3" name="Straight Connector 652">
              <a:extLst>
                <a:ext uri="{FF2B5EF4-FFF2-40B4-BE49-F238E27FC236}">
                  <a16:creationId xmlns:a16="http://schemas.microsoft.com/office/drawing/2014/main" id="{7E91A0AA-1FA9-4C29-8ED7-8F9AC0077057}"/>
                </a:ext>
              </a:extLst>
            </p:cNvPr>
            <p:cNvCxnSpPr/>
            <p:nvPr/>
          </p:nvCxnSpPr>
          <p:spPr bwMode="auto">
            <a:xfrm>
              <a:off x="4067072" y="193696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4" name="Straight Connector 653">
              <a:extLst>
                <a:ext uri="{FF2B5EF4-FFF2-40B4-BE49-F238E27FC236}">
                  <a16:creationId xmlns:a16="http://schemas.microsoft.com/office/drawing/2014/main" id="{A476D8D8-2C9D-4B01-A177-A38F3917E3FD}"/>
                </a:ext>
              </a:extLst>
            </p:cNvPr>
            <p:cNvCxnSpPr/>
            <p:nvPr/>
          </p:nvCxnSpPr>
          <p:spPr bwMode="auto">
            <a:xfrm>
              <a:off x="4110405" y="195388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5" name="Straight Connector 654">
              <a:extLst>
                <a:ext uri="{FF2B5EF4-FFF2-40B4-BE49-F238E27FC236}">
                  <a16:creationId xmlns:a16="http://schemas.microsoft.com/office/drawing/2014/main" id="{8886AFAB-0816-4009-9A5C-E27426E6CC11}"/>
                </a:ext>
              </a:extLst>
            </p:cNvPr>
            <p:cNvCxnSpPr/>
            <p:nvPr/>
          </p:nvCxnSpPr>
          <p:spPr bwMode="auto">
            <a:xfrm>
              <a:off x="4145151" y="1962265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6" name="Straight Connector 655">
              <a:extLst>
                <a:ext uri="{FF2B5EF4-FFF2-40B4-BE49-F238E27FC236}">
                  <a16:creationId xmlns:a16="http://schemas.microsoft.com/office/drawing/2014/main" id="{4207F7F7-C283-4FBE-8893-635DF47AB56D}"/>
                </a:ext>
              </a:extLst>
            </p:cNvPr>
            <p:cNvCxnSpPr/>
            <p:nvPr/>
          </p:nvCxnSpPr>
          <p:spPr bwMode="auto">
            <a:xfrm>
              <a:off x="4295386" y="1996335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7" name="Straight Connector 656">
              <a:extLst>
                <a:ext uri="{FF2B5EF4-FFF2-40B4-BE49-F238E27FC236}">
                  <a16:creationId xmlns:a16="http://schemas.microsoft.com/office/drawing/2014/main" id="{475E764E-9219-45FE-8742-773230527512}"/>
                </a:ext>
              </a:extLst>
            </p:cNvPr>
            <p:cNvCxnSpPr/>
            <p:nvPr/>
          </p:nvCxnSpPr>
          <p:spPr bwMode="auto">
            <a:xfrm>
              <a:off x="4362102" y="1995938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8" name="Straight Connector 657">
              <a:extLst>
                <a:ext uri="{FF2B5EF4-FFF2-40B4-BE49-F238E27FC236}">
                  <a16:creationId xmlns:a16="http://schemas.microsoft.com/office/drawing/2014/main" id="{1532A3D9-AB1A-4C69-BEEA-8EA9F832E548}"/>
                </a:ext>
              </a:extLst>
            </p:cNvPr>
            <p:cNvCxnSpPr/>
            <p:nvPr/>
          </p:nvCxnSpPr>
          <p:spPr bwMode="auto">
            <a:xfrm>
              <a:off x="4469422" y="201285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9" name="Straight Connector 658">
              <a:extLst>
                <a:ext uri="{FF2B5EF4-FFF2-40B4-BE49-F238E27FC236}">
                  <a16:creationId xmlns:a16="http://schemas.microsoft.com/office/drawing/2014/main" id="{F8892685-F0FD-410E-8581-D83C63502D81}"/>
                </a:ext>
              </a:extLst>
            </p:cNvPr>
            <p:cNvCxnSpPr/>
            <p:nvPr/>
          </p:nvCxnSpPr>
          <p:spPr bwMode="auto">
            <a:xfrm>
              <a:off x="4420019" y="200667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0" name="Straight Connector 659">
              <a:extLst>
                <a:ext uri="{FF2B5EF4-FFF2-40B4-BE49-F238E27FC236}">
                  <a16:creationId xmlns:a16="http://schemas.microsoft.com/office/drawing/2014/main" id="{0BF31B5B-14D8-488A-B621-5CB3CFED4BC0}"/>
                </a:ext>
              </a:extLst>
            </p:cNvPr>
            <p:cNvCxnSpPr/>
            <p:nvPr/>
          </p:nvCxnSpPr>
          <p:spPr bwMode="auto">
            <a:xfrm>
              <a:off x="4524166" y="2029423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1" name="Straight Connector 660">
              <a:extLst>
                <a:ext uri="{FF2B5EF4-FFF2-40B4-BE49-F238E27FC236}">
                  <a16:creationId xmlns:a16="http://schemas.microsoft.com/office/drawing/2014/main" id="{8D42F1DA-DDC8-4D0D-A4E6-EEE8F275365A}"/>
                </a:ext>
              </a:extLst>
            </p:cNvPr>
            <p:cNvCxnSpPr/>
            <p:nvPr/>
          </p:nvCxnSpPr>
          <p:spPr bwMode="auto">
            <a:xfrm>
              <a:off x="5065629" y="2104169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2" name="Straight Connector 661">
              <a:extLst>
                <a:ext uri="{FF2B5EF4-FFF2-40B4-BE49-F238E27FC236}">
                  <a16:creationId xmlns:a16="http://schemas.microsoft.com/office/drawing/2014/main" id="{59E56782-51B9-4A15-9B0E-22ECE83885A4}"/>
                </a:ext>
              </a:extLst>
            </p:cNvPr>
            <p:cNvCxnSpPr/>
            <p:nvPr/>
          </p:nvCxnSpPr>
          <p:spPr bwMode="auto">
            <a:xfrm>
              <a:off x="5226934" y="2127805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3" name="Straight Connector 662">
              <a:extLst>
                <a:ext uri="{FF2B5EF4-FFF2-40B4-BE49-F238E27FC236}">
                  <a16:creationId xmlns:a16="http://schemas.microsoft.com/office/drawing/2014/main" id="{F9996BBE-498F-4CFF-A8AA-CD274241029E}"/>
                </a:ext>
              </a:extLst>
            </p:cNvPr>
            <p:cNvCxnSpPr/>
            <p:nvPr/>
          </p:nvCxnSpPr>
          <p:spPr bwMode="auto">
            <a:xfrm>
              <a:off x="4893058" y="2090164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4" name="Straight Connector 663">
              <a:extLst>
                <a:ext uri="{FF2B5EF4-FFF2-40B4-BE49-F238E27FC236}">
                  <a16:creationId xmlns:a16="http://schemas.microsoft.com/office/drawing/2014/main" id="{CA9935BC-8C80-440F-AB1A-24452F7D9877}"/>
                </a:ext>
              </a:extLst>
            </p:cNvPr>
            <p:cNvCxnSpPr/>
            <p:nvPr/>
          </p:nvCxnSpPr>
          <p:spPr bwMode="auto">
            <a:xfrm>
              <a:off x="5243678" y="212733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5" name="Straight Connector 664">
              <a:extLst>
                <a:ext uri="{FF2B5EF4-FFF2-40B4-BE49-F238E27FC236}">
                  <a16:creationId xmlns:a16="http://schemas.microsoft.com/office/drawing/2014/main" id="{DC73525F-A877-48EF-82F7-A41980FD79B9}"/>
                </a:ext>
              </a:extLst>
            </p:cNvPr>
            <p:cNvCxnSpPr/>
            <p:nvPr/>
          </p:nvCxnSpPr>
          <p:spPr bwMode="auto">
            <a:xfrm>
              <a:off x="6195811" y="2338132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6" name="Straight Connector 665">
              <a:extLst>
                <a:ext uri="{FF2B5EF4-FFF2-40B4-BE49-F238E27FC236}">
                  <a16:creationId xmlns:a16="http://schemas.microsoft.com/office/drawing/2014/main" id="{865D4116-8F93-4068-AD8A-8BC1FE726EAB}"/>
                </a:ext>
              </a:extLst>
            </p:cNvPr>
            <p:cNvCxnSpPr/>
            <p:nvPr/>
          </p:nvCxnSpPr>
          <p:spPr bwMode="auto">
            <a:xfrm>
              <a:off x="6098354" y="2314771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7" name="Straight Connector 666">
              <a:extLst>
                <a:ext uri="{FF2B5EF4-FFF2-40B4-BE49-F238E27FC236}">
                  <a16:creationId xmlns:a16="http://schemas.microsoft.com/office/drawing/2014/main" id="{D9CC459E-0AD3-493B-A9A8-272AEB9DAB5F}"/>
                </a:ext>
              </a:extLst>
            </p:cNvPr>
            <p:cNvCxnSpPr/>
            <p:nvPr/>
          </p:nvCxnSpPr>
          <p:spPr bwMode="auto">
            <a:xfrm>
              <a:off x="6074600" y="230872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8" name="Straight Connector 667">
              <a:extLst>
                <a:ext uri="{FF2B5EF4-FFF2-40B4-BE49-F238E27FC236}">
                  <a16:creationId xmlns:a16="http://schemas.microsoft.com/office/drawing/2014/main" id="{100071A8-0A01-4F98-BCB7-22DB19D54F3D}"/>
                </a:ext>
              </a:extLst>
            </p:cNvPr>
            <p:cNvCxnSpPr/>
            <p:nvPr/>
          </p:nvCxnSpPr>
          <p:spPr bwMode="auto">
            <a:xfrm>
              <a:off x="5576910" y="220415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9" name="Straight Connector 668">
              <a:extLst>
                <a:ext uri="{FF2B5EF4-FFF2-40B4-BE49-F238E27FC236}">
                  <a16:creationId xmlns:a16="http://schemas.microsoft.com/office/drawing/2014/main" id="{FF0C4CE2-E1D9-4A40-B6FA-599D7064CD49}"/>
                </a:ext>
              </a:extLst>
            </p:cNvPr>
            <p:cNvCxnSpPr/>
            <p:nvPr/>
          </p:nvCxnSpPr>
          <p:spPr bwMode="auto">
            <a:xfrm>
              <a:off x="5276879" y="214280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0" name="Straight Connector 669">
              <a:extLst>
                <a:ext uri="{FF2B5EF4-FFF2-40B4-BE49-F238E27FC236}">
                  <a16:creationId xmlns:a16="http://schemas.microsoft.com/office/drawing/2014/main" id="{B573E2F3-4D9F-4F99-B5C8-4C169F582E6C}"/>
                </a:ext>
              </a:extLst>
            </p:cNvPr>
            <p:cNvCxnSpPr/>
            <p:nvPr/>
          </p:nvCxnSpPr>
          <p:spPr bwMode="auto">
            <a:xfrm>
              <a:off x="5474361" y="218362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1" name="Straight Connector 670">
              <a:extLst>
                <a:ext uri="{FF2B5EF4-FFF2-40B4-BE49-F238E27FC236}">
                  <a16:creationId xmlns:a16="http://schemas.microsoft.com/office/drawing/2014/main" id="{DFEFF11C-31FA-41AB-8CF3-01DD17E3D818}"/>
                </a:ext>
              </a:extLst>
            </p:cNvPr>
            <p:cNvCxnSpPr/>
            <p:nvPr/>
          </p:nvCxnSpPr>
          <p:spPr bwMode="auto">
            <a:xfrm>
              <a:off x="5483940" y="2189660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2" name="Straight Connector 671">
              <a:extLst>
                <a:ext uri="{FF2B5EF4-FFF2-40B4-BE49-F238E27FC236}">
                  <a16:creationId xmlns:a16="http://schemas.microsoft.com/office/drawing/2014/main" id="{00B4FE98-9917-440A-897D-890110952470}"/>
                </a:ext>
              </a:extLst>
            </p:cNvPr>
            <p:cNvCxnSpPr/>
            <p:nvPr/>
          </p:nvCxnSpPr>
          <p:spPr bwMode="auto">
            <a:xfrm>
              <a:off x="3883528" y="1918221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3" name="Straight Connector 672">
              <a:extLst>
                <a:ext uri="{FF2B5EF4-FFF2-40B4-BE49-F238E27FC236}">
                  <a16:creationId xmlns:a16="http://schemas.microsoft.com/office/drawing/2014/main" id="{B8D02A8D-65C5-4405-B809-22EA00D265F1}"/>
                </a:ext>
              </a:extLst>
            </p:cNvPr>
            <p:cNvCxnSpPr/>
            <p:nvPr/>
          </p:nvCxnSpPr>
          <p:spPr bwMode="auto">
            <a:xfrm>
              <a:off x="2928756" y="160020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4" name="Straight Connector 673">
              <a:extLst>
                <a:ext uri="{FF2B5EF4-FFF2-40B4-BE49-F238E27FC236}">
                  <a16:creationId xmlns:a16="http://schemas.microsoft.com/office/drawing/2014/main" id="{B85C2FB8-1512-44AD-9D05-159E152D2188}"/>
                </a:ext>
              </a:extLst>
            </p:cNvPr>
            <p:cNvCxnSpPr/>
            <p:nvPr/>
          </p:nvCxnSpPr>
          <p:spPr bwMode="auto">
            <a:xfrm>
              <a:off x="4567654" y="2038491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5" name="Straight Connector 674">
              <a:extLst>
                <a:ext uri="{FF2B5EF4-FFF2-40B4-BE49-F238E27FC236}">
                  <a16:creationId xmlns:a16="http://schemas.microsoft.com/office/drawing/2014/main" id="{EA492954-5578-4707-A63F-F5E5302BDA16}"/>
                </a:ext>
              </a:extLst>
            </p:cNvPr>
            <p:cNvCxnSpPr/>
            <p:nvPr/>
          </p:nvCxnSpPr>
          <p:spPr bwMode="auto">
            <a:xfrm>
              <a:off x="6786348" y="2484304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6" name="Straight Connector 675">
              <a:extLst>
                <a:ext uri="{FF2B5EF4-FFF2-40B4-BE49-F238E27FC236}">
                  <a16:creationId xmlns:a16="http://schemas.microsoft.com/office/drawing/2014/main" id="{F612C9CE-1539-4427-B799-4152ECA90C71}"/>
                </a:ext>
              </a:extLst>
            </p:cNvPr>
            <p:cNvCxnSpPr/>
            <p:nvPr/>
          </p:nvCxnSpPr>
          <p:spPr bwMode="auto">
            <a:xfrm>
              <a:off x="7199784" y="2715355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7" name="Straight Connector 676">
              <a:extLst>
                <a:ext uri="{FF2B5EF4-FFF2-40B4-BE49-F238E27FC236}">
                  <a16:creationId xmlns:a16="http://schemas.microsoft.com/office/drawing/2014/main" id="{454A4AFF-EDAE-4D1A-968D-A0C3A4B96860}"/>
                </a:ext>
              </a:extLst>
            </p:cNvPr>
            <p:cNvCxnSpPr/>
            <p:nvPr/>
          </p:nvCxnSpPr>
          <p:spPr bwMode="auto">
            <a:xfrm>
              <a:off x="6538365" y="2474821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8" name="Straight Connector 677">
              <a:extLst>
                <a:ext uri="{FF2B5EF4-FFF2-40B4-BE49-F238E27FC236}">
                  <a16:creationId xmlns:a16="http://schemas.microsoft.com/office/drawing/2014/main" id="{10335809-0754-4139-B32E-8E0834F396C6}"/>
                </a:ext>
              </a:extLst>
            </p:cNvPr>
            <p:cNvCxnSpPr/>
            <p:nvPr/>
          </p:nvCxnSpPr>
          <p:spPr bwMode="auto">
            <a:xfrm>
              <a:off x="7144643" y="270706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9" name="Straight Connector 678">
              <a:extLst>
                <a:ext uri="{FF2B5EF4-FFF2-40B4-BE49-F238E27FC236}">
                  <a16:creationId xmlns:a16="http://schemas.microsoft.com/office/drawing/2014/main" id="{C9B2DDCC-56EC-42B7-B450-2B541260C3AC}"/>
                </a:ext>
              </a:extLst>
            </p:cNvPr>
            <p:cNvCxnSpPr/>
            <p:nvPr/>
          </p:nvCxnSpPr>
          <p:spPr bwMode="auto">
            <a:xfrm>
              <a:off x="4631568" y="205848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0" name="Straight Connector 679">
              <a:extLst>
                <a:ext uri="{FF2B5EF4-FFF2-40B4-BE49-F238E27FC236}">
                  <a16:creationId xmlns:a16="http://schemas.microsoft.com/office/drawing/2014/main" id="{BBD5AD4B-D047-467D-8CF8-DA34E2648E8F}"/>
                </a:ext>
              </a:extLst>
            </p:cNvPr>
            <p:cNvCxnSpPr/>
            <p:nvPr/>
          </p:nvCxnSpPr>
          <p:spPr bwMode="auto">
            <a:xfrm>
              <a:off x="4697554" y="207360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1" name="Straight Connector 680">
              <a:extLst>
                <a:ext uri="{FF2B5EF4-FFF2-40B4-BE49-F238E27FC236}">
                  <a16:creationId xmlns:a16="http://schemas.microsoft.com/office/drawing/2014/main" id="{FBD4AD2B-FBC0-46EA-8C0D-026DEDA71CCE}"/>
                </a:ext>
              </a:extLst>
            </p:cNvPr>
            <p:cNvCxnSpPr/>
            <p:nvPr/>
          </p:nvCxnSpPr>
          <p:spPr bwMode="auto">
            <a:xfrm>
              <a:off x="4666190" y="2065161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2" name="Straight Connector 681">
              <a:extLst>
                <a:ext uri="{FF2B5EF4-FFF2-40B4-BE49-F238E27FC236}">
                  <a16:creationId xmlns:a16="http://schemas.microsoft.com/office/drawing/2014/main" id="{324C3343-C8F7-4F6A-9BF9-9925C8BA57C3}"/>
                </a:ext>
              </a:extLst>
            </p:cNvPr>
            <p:cNvCxnSpPr/>
            <p:nvPr/>
          </p:nvCxnSpPr>
          <p:spPr bwMode="auto">
            <a:xfrm>
              <a:off x="6162638" y="2302582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3" name="Straight Connector 682">
              <a:extLst>
                <a:ext uri="{FF2B5EF4-FFF2-40B4-BE49-F238E27FC236}">
                  <a16:creationId xmlns:a16="http://schemas.microsoft.com/office/drawing/2014/main" id="{AC861794-5230-41E7-8D92-6E6B52D711D0}"/>
                </a:ext>
              </a:extLst>
            </p:cNvPr>
            <p:cNvCxnSpPr/>
            <p:nvPr/>
          </p:nvCxnSpPr>
          <p:spPr bwMode="auto">
            <a:xfrm>
              <a:off x="4603320" y="204509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4" name="Straight Connector 683">
              <a:extLst>
                <a:ext uri="{FF2B5EF4-FFF2-40B4-BE49-F238E27FC236}">
                  <a16:creationId xmlns:a16="http://schemas.microsoft.com/office/drawing/2014/main" id="{446B0D63-E9E3-4A87-99D7-3CEDB6BE6336}"/>
                </a:ext>
              </a:extLst>
            </p:cNvPr>
            <p:cNvCxnSpPr/>
            <p:nvPr/>
          </p:nvCxnSpPr>
          <p:spPr bwMode="auto">
            <a:xfrm>
              <a:off x="4829659" y="208643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5" name="Straight Connector 684">
              <a:extLst>
                <a:ext uri="{FF2B5EF4-FFF2-40B4-BE49-F238E27FC236}">
                  <a16:creationId xmlns:a16="http://schemas.microsoft.com/office/drawing/2014/main" id="{DC9D1AC0-1B60-4619-B409-1F56D7891D22}"/>
                </a:ext>
              </a:extLst>
            </p:cNvPr>
            <p:cNvCxnSpPr/>
            <p:nvPr/>
          </p:nvCxnSpPr>
          <p:spPr bwMode="auto">
            <a:xfrm>
              <a:off x="5189749" y="2120223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6" name="Straight Connector 685">
              <a:extLst>
                <a:ext uri="{FF2B5EF4-FFF2-40B4-BE49-F238E27FC236}">
                  <a16:creationId xmlns:a16="http://schemas.microsoft.com/office/drawing/2014/main" id="{04DF6652-F820-4114-B3B8-804D20E3001B}"/>
                </a:ext>
              </a:extLst>
            </p:cNvPr>
            <p:cNvCxnSpPr/>
            <p:nvPr/>
          </p:nvCxnSpPr>
          <p:spPr bwMode="auto">
            <a:xfrm>
              <a:off x="5668064" y="2203130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7" name="Straight Connector 686">
              <a:extLst>
                <a:ext uri="{FF2B5EF4-FFF2-40B4-BE49-F238E27FC236}">
                  <a16:creationId xmlns:a16="http://schemas.microsoft.com/office/drawing/2014/main" id="{4B2D7E89-1665-4D53-9471-848F7FD575DE}"/>
                </a:ext>
              </a:extLst>
            </p:cNvPr>
            <p:cNvCxnSpPr/>
            <p:nvPr/>
          </p:nvCxnSpPr>
          <p:spPr bwMode="auto">
            <a:xfrm>
              <a:off x="5634318" y="2204162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8" name="Straight Connector 687">
              <a:extLst>
                <a:ext uri="{FF2B5EF4-FFF2-40B4-BE49-F238E27FC236}">
                  <a16:creationId xmlns:a16="http://schemas.microsoft.com/office/drawing/2014/main" id="{36950BFF-06D6-4E92-B54F-877FD9B49A27}"/>
                </a:ext>
              </a:extLst>
            </p:cNvPr>
            <p:cNvCxnSpPr/>
            <p:nvPr/>
          </p:nvCxnSpPr>
          <p:spPr bwMode="auto">
            <a:xfrm>
              <a:off x="6592848" y="2483164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9" name="Straight Connector 688">
              <a:extLst>
                <a:ext uri="{FF2B5EF4-FFF2-40B4-BE49-F238E27FC236}">
                  <a16:creationId xmlns:a16="http://schemas.microsoft.com/office/drawing/2014/main" id="{39285334-747C-4FBC-AE14-2B03BFBA2019}"/>
                </a:ext>
              </a:extLst>
            </p:cNvPr>
            <p:cNvCxnSpPr/>
            <p:nvPr/>
          </p:nvCxnSpPr>
          <p:spPr bwMode="auto">
            <a:xfrm>
              <a:off x="4771322" y="2090192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0" name="Straight Connector 689">
              <a:extLst>
                <a:ext uri="{FF2B5EF4-FFF2-40B4-BE49-F238E27FC236}">
                  <a16:creationId xmlns:a16="http://schemas.microsoft.com/office/drawing/2014/main" id="{F6A95CAB-BDBC-478A-885E-333B01CD907A}"/>
                </a:ext>
              </a:extLst>
            </p:cNvPr>
            <p:cNvCxnSpPr/>
            <p:nvPr/>
          </p:nvCxnSpPr>
          <p:spPr bwMode="auto">
            <a:xfrm>
              <a:off x="5129163" y="2107461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1" name="Straight Connector 690">
              <a:extLst>
                <a:ext uri="{FF2B5EF4-FFF2-40B4-BE49-F238E27FC236}">
                  <a16:creationId xmlns:a16="http://schemas.microsoft.com/office/drawing/2014/main" id="{6DD88F34-4E1F-47E4-AE4A-86AF43AC6F44}"/>
                </a:ext>
              </a:extLst>
            </p:cNvPr>
            <p:cNvCxnSpPr/>
            <p:nvPr/>
          </p:nvCxnSpPr>
          <p:spPr bwMode="auto">
            <a:xfrm>
              <a:off x="6455254" y="2454226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2" name="Straight Connector 691">
              <a:extLst>
                <a:ext uri="{FF2B5EF4-FFF2-40B4-BE49-F238E27FC236}">
                  <a16:creationId xmlns:a16="http://schemas.microsoft.com/office/drawing/2014/main" id="{50213F35-3547-4881-8549-942D7F5A20F4}"/>
                </a:ext>
              </a:extLst>
            </p:cNvPr>
            <p:cNvCxnSpPr/>
            <p:nvPr/>
          </p:nvCxnSpPr>
          <p:spPr bwMode="auto">
            <a:xfrm>
              <a:off x="4945475" y="2091830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3" name="Straight Connector 692">
              <a:extLst>
                <a:ext uri="{FF2B5EF4-FFF2-40B4-BE49-F238E27FC236}">
                  <a16:creationId xmlns:a16="http://schemas.microsoft.com/office/drawing/2014/main" id="{776C81F3-8128-4D6A-9009-13677373D17C}"/>
                </a:ext>
              </a:extLst>
            </p:cNvPr>
            <p:cNvCxnSpPr/>
            <p:nvPr/>
          </p:nvCxnSpPr>
          <p:spPr bwMode="auto">
            <a:xfrm>
              <a:off x="6995109" y="2480432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4" name="Straight Connector 693">
              <a:extLst>
                <a:ext uri="{FF2B5EF4-FFF2-40B4-BE49-F238E27FC236}">
                  <a16:creationId xmlns:a16="http://schemas.microsoft.com/office/drawing/2014/main" id="{DCAA66A6-4B62-4A49-B156-282673D94B52}"/>
                </a:ext>
              </a:extLst>
            </p:cNvPr>
            <p:cNvCxnSpPr/>
            <p:nvPr/>
          </p:nvCxnSpPr>
          <p:spPr bwMode="auto">
            <a:xfrm>
              <a:off x="6260229" y="2381489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5" name="Straight Connector 694">
              <a:extLst>
                <a:ext uri="{FF2B5EF4-FFF2-40B4-BE49-F238E27FC236}">
                  <a16:creationId xmlns:a16="http://schemas.microsoft.com/office/drawing/2014/main" id="{9DF280B6-F50C-4586-B9FB-76D378AF393B}"/>
                </a:ext>
              </a:extLst>
            </p:cNvPr>
            <p:cNvCxnSpPr/>
            <p:nvPr/>
          </p:nvCxnSpPr>
          <p:spPr bwMode="auto">
            <a:xfrm>
              <a:off x="6922450" y="2480384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6" name="Straight Connector 695">
              <a:extLst>
                <a:ext uri="{FF2B5EF4-FFF2-40B4-BE49-F238E27FC236}">
                  <a16:creationId xmlns:a16="http://schemas.microsoft.com/office/drawing/2014/main" id="{47468EF3-230F-4E5A-AA13-84E205F46993}"/>
                </a:ext>
              </a:extLst>
            </p:cNvPr>
            <p:cNvCxnSpPr/>
            <p:nvPr/>
          </p:nvCxnSpPr>
          <p:spPr bwMode="auto">
            <a:xfrm>
              <a:off x="6845066" y="2480432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7" name="Straight Connector 696">
              <a:extLst>
                <a:ext uri="{FF2B5EF4-FFF2-40B4-BE49-F238E27FC236}">
                  <a16:creationId xmlns:a16="http://schemas.microsoft.com/office/drawing/2014/main" id="{5EFA0657-D6FF-4141-9B44-FDFD71194B01}"/>
                </a:ext>
              </a:extLst>
            </p:cNvPr>
            <p:cNvCxnSpPr/>
            <p:nvPr/>
          </p:nvCxnSpPr>
          <p:spPr bwMode="auto">
            <a:xfrm>
              <a:off x="5792662" y="2237699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8" name="Straight Connector 697">
              <a:extLst>
                <a:ext uri="{FF2B5EF4-FFF2-40B4-BE49-F238E27FC236}">
                  <a16:creationId xmlns:a16="http://schemas.microsoft.com/office/drawing/2014/main" id="{3E3878FC-B773-4770-A922-E290FDD15C99}"/>
                </a:ext>
              </a:extLst>
            </p:cNvPr>
            <p:cNvCxnSpPr/>
            <p:nvPr/>
          </p:nvCxnSpPr>
          <p:spPr bwMode="auto">
            <a:xfrm>
              <a:off x="5528594" y="2197141"/>
              <a:ext cx="0" cy="58804"/>
            </a:xfrm>
            <a:prstGeom prst="line">
              <a:avLst/>
            </a:prstGeom>
            <a:noFill/>
            <a:ln w="762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9" name="Straight Connector 698">
              <a:extLst>
                <a:ext uri="{FF2B5EF4-FFF2-40B4-BE49-F238E27FC236}">
                  <a16:creationId xmlns:a16="http://schemas.microsoft.com/office/drawing/2014/main" id="{7C211212-750E-4303-8990-01EFED123EE6}"/>
                </a:ext>
              </a:extLst>
            </p:cNvPr>
            <p:cNvCxnSpPr/>
            <p:nvPr/>
          </p:nvCxnSpPr>
          <p:spPr bwMode="auto">
            <a:xfrm>
              <a:off x="7082210" y="270587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0" name="Straight Connector 699">
              <a:extLst>
                <a:ext uri="{FF2B5EF4-FFF2-40B4-BE49-F238E27FC236}">
                  <a16:creationId xmlns:a16="http://schemas.microsoft.com/office/drawing/2014/main" id="{6E32AB46-C7BF-458A-8FBC-A88D85AA24D3}"/>
                </a:ext>
              </a:extLst>
            </p:cNvPr>
            <p:cNvCxnSpPr/>
            <p:nvPr/>
          </p:nvCxnSpPr>
          <p:spPr bwMode="auto">
            <a:xfrm>
              <a:off x="6709802" y="2476488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1" name="Straight Connector 700">
              <a:extLst>
                <a:ext uri="{FF2B5EF4-FFF2-40B4-BE49-F238E27FC236}">
                  <a16:creationId xmlns:a16="http://schemas.microsoft.com/office/drawing/2014/main" id="{85FF601A-AB27-4886-B052-8130231D19C4}"/>
                </a:ext>
              </a:extLst>
            </p:cNvPr>
            <p:cNvCxnSpPr/>
            <p:nvPr/>
          </p:nvCxnSpPr>
          <p:spPr bwMode="auto">
            <a:xfrm>
              <a:off x="6747270" y="247942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2" name="Straight Connector 701">
              <a:extLst>
                <a:ext uri="{FF2B5EF4-FFF2-40B4-BE49-F238E27FC236}">
                  <a16:creationId xmlns:a16="http://schemas.microsoft.com/office/drawing/2014/main" id="{0CECCB02-0C14-44D1-BDC7-39220BCE27F1}"/>
                </a:ext>
              </a:extLst>
            </p:cNvPr>
            <p:cNvCxnSpPr/>
            <p:nvPr/>
          </p:nvCxnSpPr>
          <p:spPr bwMode="auto">
            <a:xfrm>
              <a:off x="5927797" y="2279424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3" name="Straight Connector 702">
              <a:extLst>
                <a:ext uri="{FF2B5EF4-FFF2-40B4-BE49-F238E27FC236}">
                  <a16:creationId xmlns:a16="http://schemas.microsoft.com/office/drawing/2014/main" id="{AF4B24FC-34B7-4A40-A5E5-5349E3296C06}"/>
                </a:ext>
              </a:extLst>
            </p:cNvPr>
            <p:cNvCxnSpPr/>
            <p:nvPr/>
          </p:nvCxnSpPr>
          <p:spPr bwMode="auto">
            <a:xfrm>
              <a:off x="5866413" y="225550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4" name="Straight Connector 703">
              <a:extLst>
                <a:ext uri="{FF2B5EF4-FFF2-40B4-BE49-F238E27FC236}">
                  <a16:creationId xmlns:a16="http://schemas.microsoft.com/office/drawing/2014/main" id="{2379FA79-1DA6-4945-99D8-7A4991091275}"/>
                </a:ext>
              </a:extLst>
            </p:cNvPr>
            <p:cNvCxnSpPr/>
            <p:nvPr/>
          </p:nvCxnSpPr>
          <p:spPr bwMode="auto">
            <a:xfrm>
              <a:off x="5893781" y="2264259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5" name="Straight Connector 704">
              <a:extLst>
                <a:ext uri="{FF2B5EF4-FFF2-40B4-BE49-F238E27FC236}">
                  <a16:creationId xmlns:a16="http://schemas.microsoft.com/office/drawing/2014/main" id="{48F7E45B-2C42-46D8-A6C5-EFC73EF0BB33}"/>
                </a:ext>
              </a:extLst>
            </p:cNvPr>
            <p:cNvCxnSpPr/>
            <p:nvPr/>
          </p:nvCxnSpPr>
          <p:spPr bwMode="auto">
            <a:xfrm>
              <a:off x="4728493" y="208548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6" name="Straight Connector 705">
              <a:extLst>
                <a:ext uri="{FF2B5EF4-FFF2-40B4-BE49-F238E27FC236}">
                  <a16:creationId xmlns:a16="http://schemas.microsoft.com/office/drawing/2014/main" id="{8E281825-5B67-4326-BF8F-8369B6A7C1D5}"/>
                </a:ext>
              </a:extLst>
            </p:cNvPr>
            <p:cNvCxnSpPr/>
            <p:nvPr/>
          </p:nvCxnSpPr>
          <p:spPr bwMode="auto">
            <a:xfrm>
              <a:off x="5953632" y="2302785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7" name="Straight Connector 706">
              <a:extLst>
                <a:ext uri="{FF2B5EF4-FFF2-40B4-BE49-F238E27FC236}">
                  <a16:creationId xmlns:a16="http://schemas.microsoft.com/office/drawing/2014/main" id="{326FCE59-3142-4EF2-B8DB-445508382AD2}"/>
                </a:ext>
              </a:extLst>
            </p:cNvPr>
            <p:cNvCxnSpPr/>
            <p:nvPr/>
          </p:nvCxnSpPr>
          <p:spPr bwMode="auto">
            <a:xfrm>
              <a:off x="5842118" y="2245657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8" name="Straight Connector 707">
              <a:extLst>
                <a:ext uri="{FF2B5EF4-FFF2-40B4-BE49-F238E27FC236}">
                  <a16:creationId xmlns:a16="http://schemas.microsoft.com/office/drawing/2014/main" id="{0AB3727C-CEC4-48F3-822E-F4579855A382}"/>
                </a:ext>
              </a:extLst>
            </p:cNvPr>
            <p:cNvCxnSpPr/>
            <p:nvPr/>
          </p:nvCxnSpPr>
          <p:spPr bwMode="auto">
            <a:xfrm>
              <a:off x="6012425" y="2310263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9" name="Straight Connector 708">
              <a:extLst>
                <a:ext uri="{FF2B5EF4-FFF2-40B4-BE49-F238E27FC236}">
                  <a16:creationId xmlns:a16="http://schemas.microsoft.com/office/drawing/2014/main" id="{143E9149-685D-4152-A576-BC48F643C94F}"/>
                </a:ext>
              </a:extLst>
            </p:cNvPr>
            <p:cNvCxnSpPr/>
            <p:nvPr/>
          </p:nvCxnSpPr>
          <p:spPr bwMode="auto">
            <a:xfrm>
              <a:off x="5310227" y="2149183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0" name="Straight Connector 709">
              <a:extLst>
                <a:ext uri="{FF2B5EF4-FFF2-40B4-BE49-F238E27FC236}">
                  <a16:creationId xmlns:a16="http://schemas.microsoft.com/office/drawing/2014/main" id="{0A0E3B21-23F3-449B-BC8B-758BE660E07D}"/>
                </a:ext>
              </a:extLst>
            </p:cNvPr>
            <p:cNvCxnSpPr/>
            <p:nvPr/>
          </p:nvCxnSpPr>
          <p:spPr bwMode="auto">
            <a:xfrm>
              <a:off x="5407647" y="2168474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1" name="Straight Connector 710">
              <a:extLst>
                <a:ext uri="{FF2B5EF4-FFF2-40B4-BE49-F238E27FC236}">
                  <a16:creationId xmlns:a16="http://schemas.microsoft.com/office/drawing/2014/main" id="{A1837A2F-246E-4707-94ED-769DF9EB611D}"/>
                </a:ext>
              </a:extLst>
            </p:cNvPr>
            <p:cNvCxnSpPr/>
            <p:nvPr/>
          </p:nvCxnSpPr>
          <p:spPr bwMode="auto">
            <a:xfrm>
              <a:off x="5363277" y="2158829"/>
              <a:ext cx="0" cy="58804"/>
            </a:xfrm>
            <a:prstGeom prst="line">
              <a:avLst/>
            </a:prstGeom>
            <a:noFill/>
            <a:ln w="5715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2" name="Straight Connector 711">
              <a:extLst>
                <a:ext uri="{FF2B5EF4-FFF2-40B4-BE49-F238E27FC236}">
                  <a16:creationId xmlns:a16="http://schemas.microsoft.com/office/drawing/2014/main" id="{9C6FCEF0-1603-48AB-A7F4-AA068D9B7220}"/>
                </a:ext>
              </a:extLst>
            </p:cNvPr>
            <p:cNvCxnSpPr/>
            <p:nvPr/>
          </p:nvCxnSpPr>
          <p:spPr bwMode="auto">
            <a:xfrm>
              <a:off x="6375355" y="2421770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3" name="Straight Connector 712">
              <a:extLst>
                <a:ext uri="{FF2B5EF4-FFF2-40B4-BE49-F238E27FC236}">
                  <a16:creationId xmlns:a16="http://schemas.microsoft.com/office/drawing/2014/main" id="{254CD1CD-0DEE-4916-9C46-40F2D0AA04C1}"/>
                </a:ext>
              </a:extLst>
            </p:cNvPr>
            <p:cNvCxnSpPr/>
            <p:nvPr/>
          </p:nvCxnSpPr>
          <p:spPr bwMode="auto">
            <a:xfrm>
              <a:off x="6336772" y="2397656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4" name="Straight Connector 713">
              <a:extLst>
                <a:ext uri="{FF2B5EF4-FFF2-40B4-BE49-F238E27FC236}">
                  <a16:creationId xmlns:a16="http://schemas.microsoft.com/office/drawing/2014/main" id="{E714891B-5E44-4C68-8EE4-2DB0663A7B21}"/>
                </a:ext>
              </a:extLst>
            </p:cNvPr>
            <p:cNvCxnSpPr/>
            <p:nvPr/>
          </p:nvCxnSpPr>
          <p:spPr bwMode="auto">
            <a:xfrm>
              <a:off x="6313221" y="2396692"/>
              <a:ext cx="0" cy="58804"/>
            </a:xfrm>
            <a:prstGeom prst="line">
              <a:avLst/>
            </a:prstGeom>
            <a:noFill/>
            <a:ln w="28575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5" name="Straight Connector 714">
              <a:extLst>
                <a:ext uri="{FF2B5EF4-FFF2-40B4-BE49-F238E27FC236}">
                  <a16:creationId xmlns:a16="http://schemas.microsoft.com/office/drawing/2014/main" id="{C9B7D06F-ECE5-4827-AAAB-FB84D87CEC15}"/>
                </a:ext>
              </a:extLst>
            </p:cNvPr>
            <p:cNvCxnSpPr/>
            <p:nvPr/>
          </p:nvCxnSpPr>
          <p:spPr bwMode="auto">
            <a:xfrm>
              <a:off x="6396511" y="2437707"/>
              <a:ext cx="0" cy="58804"/>
            </a:xfrm>
            <a:prstGeom prst="line">
              <a:avLst/>
            </a:prstGeom>
            <a:noFill/>
            <a:ln w="12700" cap="flat" cmpd="sng" algn="ctr">
              <a:solidFill>
                <a:srgbClr val="E1471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716" name="Straight Connector 715">
            <a:extLst>
              <a:ext uri="{FF2B5EF4-FFF2-40B4-BE49-F238E27FC236}">
                <a16:creationId xmlns:a16="http://schemas.microsoft.com/office/drawing/2014/main" id="{773DCB2C-DC37-47CE-BF3B-FF538C2CDC8E}"/>
              </a:ext>
            </a:extLst>
          </p:cNvPr>
          <p:cNvCxnSpPr/>
          <p:nvPr/>
        </p:nvCxnSpPr>
        <p:spPr bwMode="auto">
          <a:xfrm>
            <a:off x="5123551" y="1557974"/>
            <a:ext cx="0" cy="58804"/>
          </a:xfrm>
          <a:prstGeom prst="line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7" name="Straight Connector 716">
            <a:extLst>
              <a:ext uri="{FF2B5EF4-FFF2-40B4-BE49-F238E27FC236}">
                <a16:creationId xmlns:a16="http://schemas.microsoft.com/office/drawing/2014/main" id="{734F5990-2793-4CDC-A8FF-92DE81D38BDB}"/>
              </a:ext>
            </a:extLst>
          </p:cNvPr>
          <p:cNvCxnSpPr/>
          <p:nvPr/>
        </p:nvCxnSpPr>
        <p:spPr bwMode="auto">
          <a:xfrm>
            <a:off x="5152128" y="1567502"/>
            <a:ext cx="0" cy="58804"/>
          </a:xfrm>
          <a:prstGeom prst="line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8" name="Straight Connector 717">
            <a:extLst>
              <a:ext uri="{FF2B5EF4-FFF2-40B4-BE49-F238E27FC236}">
                <a16:creationId xmlns:a16="http://schemas.microsoft.com/office/drawing/2014/main" id="{F85070B9-8A82-42E8-AFC3-7B66B70D84A9}"/>
              </a:ext>
            </a:extLst>
          </p:cNvPr>
          <p:cNvCxnSpPr/>
          <p:nvPr/>
        </p:nvCxnSpPr>
        <p:spPr bwMode="auto">
          <a:xfrm>
            <a:off x="5194996" y="1586551"/>
            <a:ext cx="0" cy="58804"/>
          </a:xfrm>
          <a:prstGeom prst="line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9" name="Straight Connector 718">
            <a:extLst>
              <a:ext uri="{FF2B5EF4-FFF2-40B4-BE49-F238E27FC236}">
                <a16:creationId xmlns:a16="http://schemas.microsoft.com/office/drawing/2014/main" id="{11D4B1E9-2039-4213-85FA-8C0B6A114FE9}"/>
              </a:ext>
            </a:extLst>
          </p:cNvPr>
          <p:cNvCxnSpPr/>
          <p:nvPr/>
        </p:nvCxnSpPr>
        <p:spPr bwMode="auto">
          <a:xfrm>
            <a:off x="5423609" y="1624653"/>
            <a:ext cx="0" cy="58804"/>
          </a:xfrm>
          <a:prstGeom prst="line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0" name="Straight Connector 719">
            <a:extLst>
              <a:ext uri="{FF2B5EF4-FFF2-40B4-BE49-F238E27FC236}">
                <a16:creationId xmlns:a16="http://schemas.microsoft.com/office/drawing/2014/main" id="{61AFCD05-F1AF-4AD9-9723-A0D1A859F082}"/>
              </a:ext>
            </a:extLst>
          </p:cNvPr>
          <p:cNvCxnSpPr/>
          <p:nvPr/>
        </p:nvCxnSpPr>
        <p:spPr bwMode="auto">
          <a:xfrm>
            <a:off x="5893244" y="1698126"/>
            <a:ext cx="0" cy="58804"/>
          </a:xfrm>
          <a:prstGeom prst="line">
            <a:avLst/>
          </a:prstGeom>
          <a:noFill/>
          <a:ln w="76200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1" name="Straight Connector 720">
            <a:extLst>
              <a:ext uri="{FF2B5EF4-FFF2-40B4-BE49-F238E27FC236}">
                <a16:creationId xmlns:a16="http://schemas.microsoft.com/office/drawing/2014/main" id="{8862B725-46C8-4F75-9EA8-291C27FF06DC}"/>
              </a:ext>
            </a:extLst>
          </p:cNvPr>
          <p:cNvCxnSpPr/>
          <p:nvPr/>
        </p:nvCxnSpPr>
        <p:spPr bwMode="auto">
          <a:xfrm>
            <a:off x="5966092" y="1700054"/>
            <a:ext cx="0" cy="58804"/>
          </a:xfrm>
          <a:prstGeom prst="line">
            <a:avLst/>
          </a:prstGeom>
          <a:noFill/>
          <a:ln w="76200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2" name="Straight Connector 721">
            <a:extLst>
              <a:ext uri="{FF2B5EF4-FFF2-40B4-BE49-F238E27FC236}">
                <a16:creationId xmlns:a16="http://schemas.microsoft.com/office/drawing/2014/main" id="{05E451ED-FFE2-4AD9-A9A0-8B21BE717772}"/>
              </a:ext>
            </a:extLst>
          </p:cNvPr>
          <p:cNvCxnSpPr/>
          <p:nvPr/>
        </p:nvCxnSpPr>
        <p:spPr bwMode="auto">
          <a:xfrm>
            <a:off x="6032933" y="1697642"/>
            <a:ext cx="0" cy="58804"/>
          </a:xfrm>
          <a:prstGeom prst="line">
            <a:avLst/>
          </a:prstGeom>
          <a:noFill/>
          <a:ln w="76200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3" name="Straight Connector 722">
            <a:extLst>
              <a:ext uri="{FF2B5EF4-FFF2-40B4-BE49-F238E27FC236}">
                <a16:creationId xmlns:a16="http://schemas.microsoft.com/office/drawing/2014/main" id="{7E00320A-FDC7-49F4-84DE-E47E12060AD1}"/>
              </a:ext>
            </a:extLst>
          </p:cNvPr>
          <p:cNvCxnSpPr/>
          <p:nvPr/>
        </p:nvCxnSpPr>
        <p:spPr bwMode="auto">
          <a:xfrm>
            <a:off x="6066847" y="1699038"/>
            <a:ext cx="0" cy="58804"/>
          </a:xfrm>
          <a:prstGeom prst="line">
            <a:avLst/>
          </a:prstGeom>
          <a:noFill/>
          <a:ln w="76200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4" name="Straight Connector 723">
            <a:extLst>
              <a:ext uri="{FF2B5EF4-FFF2-40B4-BE49-F238E27FC236}">
                <a16:creationId xmlns:a16="http://schemas.microsoft.com/office/drawing/2014/main" id="{0D6191DB-0274-4B55-9598-0DB98E37B31E}"/>
              </a:ext>
            </a:extLst>
          </p:cNvPr>
          <p:cNvCxnSpPr>
            <a:cxnSpLocks/>
          </p:cNvCxnSpPr>
          <p:nvPr/>
        </p:nvCxnSpPr>
        <p:spPr bwMode="auto">
          <a:xfrm>
            <a:off x="5837572" y="1704150"/>
            <a:ext cx="0" cy="58804"/>
          </a:xfrm>
          <a:prstGeom prst="line">
            <a:avLst/>
          </a:prstGeom>
          <a:noFill/>
          <a:ln w="28575" cap="flat" cmpd="sng" algn="ctr">
            <a:solidFill>
              <a:srgbClr val="01587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5" name="Straight Connector 724">
            <a:extLst>
              <a:ext uri="{FF2B5EF4-FFF2-40B4-BE49-F238E27FC236}">
                <a16:creationId xmlns:a16="http://schemas.microsoft.com/office/drawing/2014/main" id="{26F568DD-D45A-4AE6-BD01-20B6D5409B29}"/>
              </a:ext>
            </a:extLst>
          </p:cNvPr>
          <p:cNvCxnSpPr/>
          <p:nvPr/>
        </p:nvCxnSpPr>
        <p:spPr bwMode="auto">
          <a:xfrm>
            <a:off x="2609180" y="1143190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6" name="Straight Connector 725">
            <a:extLst>
              <a:ext uri="{FF2B5EF4-FFF2-40B4-BE49-F238E27FC236}">
                <a16:creationId xmlns:a16="http://schemas.microsoft.com/office/drawing/2014/main" id="{D200BF61-B7A2-41AB-AB5B-520425A6751D}"/>
              </a:ext>
            </a:extLst>
          </p:cNvPr>
          <p:cNvCxnSpPr/>
          <p:nvPr/>
        </p:nvCxnSpPr>
        <p:spPr bwMode="auto">
          <a:xfrm>
            <a:off x="2636779" y="1148158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7" name="Straight Connector 726">
            <a:extLst>
              <a:ext uri="{FF2B5EF4-FFF2-40B4-BE49-F238E27FC236}">
                <a16:creationId xmlns:a16="http://schemas.microsoft.com/office/drawing/2014/main" id="{1516AC25-91DA-4359-9019-2D0F9AA4ADD1}"/>
              </a:ext>
            </a:extLst>
          </p:cNvPr>
          <p:cNvCxnSpPr/>
          <p:nvPr/>
        </p:nvCxnSpPr>
        <p:spPr bwMode="auto">
          <a:xfrm>
            <a:off x="2988032" y="1274286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8" name="Straight Connector 727">
            <a:extLst>
              <a:ext uri="{FF2B5EF4-FFF2-40B4-BE49-F238E27FC236}">
                <a16:creationId xmlns:a16="http://schemas.microsoft.com/office/drawing/2014/main" id="{4208F515-4750-4E62-BC1C-B8C505A0E73C}"/>
              </a:ext>
            </a:extLst>
          </p:cNvPr>
          <p:cNvCxnSpPr/>
          <p:nvPr/>
        </p:nvCxnSpPr>
        <p:spPr bwMode="auto">
          <a:xfrm>
            <a:off x="3021644" y="1275442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9" name="Straight Connector 728">
            <a:extLst>
              <a:ext uri="{FF2B5EF4-FFF2-40B4-BE49-F238E27FC236}">
                <a16:creationId xmlns:a16="http://schemas.microsoft.com/office/drawing/2014/main" id="{999FC95E-29ED-466C-A7BD-087A4A49277B}"/>
              </a:ext>
            </a:extLst>
          </p:cNvPr>
          <p:cNvCxnSpPr/>
          <p:nvPr/>
        </p:nvCxnSpPr>
        <p:spPr bwMode="auto">
          <a:xfrm>
            <a:off x="3194631" y="1328905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0" name="Straight Connector 729">
            <a:extLst>
              <a:ext uri="{FF2B5EF4-FFF2-40B4-BE49-F238E27FC236}">
                <a16:creationId xmlns:a16="http://schemas.microsoft.com/office/drawing/2014/main" id="{046F5C2A-EF51-4454-A0BB-A8BC5B822157}"/>
              </a:ext>
            </a:extLst>
          </p:cNvPr>
          <p:cNvCxnSpPr/>
          <p:nvPr/>
        </p:nvCxnSpPr>
        <p:spPr bwMode="auto">
          <a:xfrm>
            <a:off x="3217608" y="1350934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1" name="Straight Connector 730">
            <a:extLst>
              <a:ext uri="{FF2B5EF4-FFF2-40B4-BE49-F238E27FC236}">
                <a16:creationId xmlns:a16="http://schemas.microsoft.com/office/drawing/2014/main" id="{7B326B12-A556-4FDE-804A-78D3CC4FA3E3}"/>
              </a:ext>
            </a:extLst>
          </p:cNvPr>
          <p:cNvCxnSpPr/>
          <p:nvPr/>
        </p:nvCxnSpPr>
        <p:spPr bwMode="auto">
          <a:xfrm>
            <a:off x="4403031" y="1636274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2" name="Straight Connector 731">
            <a:extLst>
              <a:ext uri="{FF2B5EF4-FFF2-40B4-BE49-F238E27FC236}">
                <a16:creationId xmlns:a16="http://schemas.microsoft.com/office/drawing/2014/main" id="{D4F8B268-92C4-4408-BB6C-EC38C5C3B3B7}"/>
              </a:ext>
            </a:extLst>
          </p:cNvPr>
          <p:cNvCxnSpPr>
            <a:cxnSpLocks/>
          </p:cNvCxnSpPr>
          <p:nvPr/>
        </p:nvCxnSpPr>
        <p:spPr bwMode="auto">
          <a:xfrm>
            <a:off x="4450651" y="1642961"/>
            <a:ext cx="0" cy="58804"/>
          </a:xfrm>
          <a:prstGeom prst="line">
            <a:avLst/>
          </a:prstGeom>
          <a:noFill/>
          <a:ln w="28575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3" name="Straight Connector 732">
            <a:extLst>
              <a:ext uri="{FF2B5EF4-FFF2-40B4-BE49-F238E27FC236}">
                <a16:creationId xmlns:a16="http://schemas.microsoft.com/office/drawing/2014/main" id="{1729B343-86AC-446D-BD41-A40CCCCEC367}"/>
              </a:ext>
            </a:extLst>
          </p:cNvPr>
          <p:cNvCxnSpPr/>
          <p:nvPr/>
        </p:nvCxnSpPr>
        <p:spPr bwMode="auto">
          <a:xfrm>
            <a:off x="5013984" y="1708638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4" name="Straight Connector 733">
            <a:extLst>
              <a:ext uri="{FF2B5EF4-FFF2-40B4-BE49-F238E27FC236}">
                <a16:creationId xmlns:a16="http://schemas.microsoft.com/office/drawing/2014/main" id="{76BD07FA-AE2C-465B-B978-052B6299F0C5}"/>
              </a:ext>
            </a:extLst>
          </p:cNvPr>
          <p:cNvCxnSpPr/>
          <p:nvPr/>
        </p:nvCxnSpPr>
        <p:spPr bwMode="auto">
          <a:xfrm>
            <a:off x="5016997" y="1713405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5" name="Straight Connector 734">
            <a:extLst>
              <a:ext uri="{FF2B5EF4-FFF2-40B4-BE49-F238E27FC236}">
                <a16:creationId xmlns:a16="http://schemas.microsoft.com/office/drawing/2014/main" id="{33569A8E-4637-42BA-A9D2-76737C7184CD}"/>
              </a:ext>
            </a:extLst>
          </p:cNvPr>
          <p:cNvCxnSpPr>
            <a:cxnSpLocks/>
          </p:cNvCxnSpPr>
          <p:nvPr/>
        </p:nvCxnSpPr>
        <p:spPr bwMode="auto">
          <a:xfrm>
            <a:off x="5025883" y="1717734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6" name="Straight Connector 735">
            <a:extLst>
              <a:ext uri="{FF2B5EF4-FFF2-40B4-BE49-F238E27FC236}">
                <a16:creationId xmlns:a16="http://schemas.microsoft.com/office/drawing/2014/main" id="{07E619C8-4943-421E-A304-9607440B3EA3}"/>
              </a:ext>
            </a:extLst>
          </p:cNvPr>
          <p:cNvCxnSpPr/>
          <p:nvPr/>
        </p:nvCxnSpPr>
        <p:spPr bwMode="auto">
          <a:xfrm>
            <a:off x="5326739" y="1782906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7" name="Straight Connector 736">
            <a:extLst>
              <a:ext uri="{FF2B5EF4-FFF2-40B4-BE49-F238E27FC236}">
                <a16:creationId xmlns:a16="http://schemas.microsoft.com/office/drawing/2014/main" id="{66D4ADB6-D1B8-4D7C-8B86-A52821619FAC}"/>
              </a:ext>
            </a:extLst>
          </p:cNvPr>
          <p:cNvCxnSpPr>
            <a:cxnSpLocks/>
          </p:cNvCxnSpPr>
          <p:nvPr/>
        </p:nvCxnSpPr>
        <p:spPr bwMode="auto">
          <a:xfrm>
            <a:off x="5665835" y="1843226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8" name="Straight Connector 737">
            <a:extLst>
              <a:ext uri="{FF2B5EF4-FFF2-40B4-BE49-F238E27FC236}">
                <a16:creationId xmlns:a16="http://schemas.microsoft.com/office/drawing/2014/main" id="{315465F2-63B2-469D-8A06-59084B44010D}"/>
              </a:ext>
            </a:extLst>
          </p:cNvPr>
          <p:cNvCxnSpPr/>
          <p:nvPr/>
        </p:nvCxnSpPr>
        <p:spPr bwMode="auto">
          <a:xfrm>
            <a:off x="5823224" y="1882155"/>
            <a:ext cx="0" cy="58804"/>
          </a:xfrm>
          <a:prstGeom prst="line">
            <a:avLst/>
          </a:prstGeom>
          <a:noFill/>
          <a:ln w="127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9" name="Straight Connector 738">
            <a:extLst>
              <a:ext uri="{FF2B5EF4-FFF2-40B4-BE49-F238E27FC236}">
                <a16:creationId xmlns:a16="http://schemas.microsoft.com/office/drawing/2014/main" id="{5AAB1507-9F82-439A-B179-A388BA7DAC43}"/>
              </a:ext>
            </a:extLst>
          </p:cNvPr>
          <p:cNvCxnSpPr>
            <a:cxnSpLocks/>
          </p:cNvCxnSpPr>
          <p:nvPr/>
        </p:nvCxnSpPr>
        <p:spPr bwMode="auto">
          <a:xfrm>
            <a:off x="6008340" y="1956557"/>
            <a:ext cx="0" cy="58804"/>
          </a:xfrm>
          <a:prstGeom prst="line">
            <a:avLst/>
          </a:prstGeom>
          <a:noFill/>
          <a:ln w="762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0" name="Straight Connector 739">
            <a:extLst>
              <a:ext uri="{FF2B5EF4-FFF2-40B4-BE49-F238E27FC236}">
                <a16:creationId xmlns:a16="http://schemas.microsoft.com/office/drawing/2014/main" id="{11FB33BE-F642-4794-A781-6CFD721E0FCE}"/>
              </a:ext>
            </a:extLst>
          </p:cNvPr>
          <p:cNvCxnSpPr/>
          <p:nvPr/>
        </p:nvCxnSpPr>
        <p:spPr bwMode="auto">
          <a:xfrm>
            <a:off x="6239183" y="2028742"/>
            <a:ext cx="0" cy="58804"/>
          </a:xfrm>
          <a:prstGeom prst="line">
            <a:avLst/>
          </a:prstGeom>
          <a:noFill/>
          <a:ln w="76200" cap="flat" cmpd="sng" algn="ctr">
            <a:solidFill>
              <a:srgbClr val="E1471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1" name="TextBox 740">
            <a:extLst>
              <a:ext uri="{FF2B5EF4-FFF2-40B4-BE49-F238E27FC236}">
                <a16:creationId xmlns:a16="http://schemas.microsoft.com/office/drawing/2014/main" id="{B43333C1-4779-4615-BE96-035AD959C56A}"/>
              </a:ext>
            </a:extLst>
          </p:cNvPr>
          <p:cNvSpPr txBox="1"/>
          <p:nvPr/>
        </p:nvSpPr>
        <p:spPr bwMode="auto">
          <a:xfrm>
            <a:off x="8312461" y="3435069"/>
            <a:ext cx="37779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defTabSz="914377" eaLnBrk="0" hangingPunct="0">
              <a:buClr>
                <a:srgbClr val="FFC000"/>
              </a:buClr>
              <a:defRPr/>
            </a:pPr>
            <a:r>
              <a:rPr lang="en-US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Median follow-up: 34.5 mos (range: 0-54.5)</a:t>
            </a:r>
          </a:p>
        </p:txBody>
      </p:sp>
      <p:graphicFrame>
        <p:nvGraphicFramePr>
          <p:cNvPr id="743" name="Group 32">
            <a:extLst>
              <a:ext uri="{FF2B5EF4-FFF2-40B4-BE49-F238E27FC236}">
                <a16:creationId xmlns:a16="http://schemas.microsoft.com/office/drawing/2014/main" id="{F14683B9-49CB-494E-B7D8-1398F69935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085351"/>
              </p:ext>
            </p:extLst>
          </p:nvPr>
        </p:nvGraphicFramePr>
        <p:xfrm>
          <a:off x="8141581" y="1405136"/>
          <a:ext cx="3948820" cy="1829004"/>
        </p:xfrm>
        <a:graphic>
          <a:graphicData uri="http://schemas.openxmlformats.org/drawingml/2006/table">
            <a:tbl>
              <a:tblPr/>
              <a:tblGrid>
                <a:gridCol w="1209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2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91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  <a:ea typeface="MS PGothic" pitchFamily="34" charset="-128"/>
                        </a:rPr>
                        <a:t>Obinutuzumab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15873"/>
                          </a:solidFill>
                          <a:effectLst/>
                          <a:latin typeface="Calibri" panose="020F0502020204030204" pitchFamily="34" charset="0"/>
                          <a:ea typeface="MS PGothic" pitchFamily="34" charset="-128"/>
                        </a:rPr>
                        <a:t>+ CT</a:t>
                      </a:r>
                      <a:endParaRPr lang="en-US" sz="1600" b="1" dirty="0">
                        <a:solidFill>
                          <a:srgbClr val="015873"/>
                        </a:solidFill>
                        <a:latin typeface="Calibri" panose="020F0502020204030204" pitchFamily="34" charset="0"/>
                        <a:cs typeface="Arial" charset="0"/>
                      </a:endParaRP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1471D"/>
                          </a:solidFill>
                          <a:effectLst/>
                          <a:latin typeface="Calibri" panose="020F0502020204030204" pitchFamily="34" charset="0"/>
                          <a:ea typeface="MS PGothic" pitchFamily="34" charset="-128"/>
                        </a:rPr>
                        <a:t>Rituximab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1471D"/>
                          </a:solidFill>
                          <a:effectLst/>
                          <a:latin typeface="Calibri" panose="020F0502020204030204" pitchFamily="34" charset="0"/>
                          <a:ea typeface="MS PGothic" pitchFamily="34" charset="-128"/>
                        </a:rPr>
                        <a:t>+ CT 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33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Patients, n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601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601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909783"/>
                  </a:ext>
                </a:extLst>
              </a:tr>
              <a:tr h="33533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Events, %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16.8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24.0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3-Yr PFS,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% (95% CI)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80.0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(75.9-83.6)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73.3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(68.8-77.2)</a:t>
                      </a:r>
                    </a:p>
                  </a:txBody>
                  <a:tcPr marL="121881" marR="121881" marT="45745" marB="457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1" y="2426388"/>
            <a:ext cx="9603772" cy="406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7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7B513-A297-4437-B694-495D33C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GALLIUM: Adverse Events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13" name="Group 3">
            <a:extLst>
              <a:ext uri="{FF2B5EF4-FFF2-40B4-BE49-F238E27FC236}">
                <a16:creationId xmlns:a16="http://schemas.microsoft.com/office/drawing/2014/main" id="{33992509-19E5-4E4F-AE9A-68C6FE4F413E}"/>
              </a:ext>
            </a:extLst>
          </p:cNvPr>
          <p:cNvGraphicFramePr>
            <a:graphicFrameLocks/>
          </p:cNvGraphicFramePr>
          <p:nvPr/>
        </p:nvGraphicFramePr>
        <p:xfrm>
          <a:off x="633030" y="903879"/>
          <a:ext cx="11085513" cy="5242752"/>
        </p:xfrm>
        <a:graphic>
          <a:graphicData uri="http://schemas.openxmlformats.org/drawingml/2006/table">
            <a:tbl>
              <a:tblPr/>
              <a:tblGrid>
                <a:gridCol w="2855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47744960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190126689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850132633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1708367607"/>
                    </a:ext>
                  </a:extLst>
                </a:gridCol>
              </a:tblGrid>
              <a:tr h="33529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AE, %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All AEs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Grade 3-5 AEs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Serious AEs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791268"/>
                  </a:ext>
                </a:extLst>
              </a:tr>
              <a:tr h="57913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Obinutuzumab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595)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Rituximab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597)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Obinutuzumab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595)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Rituximab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597)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Obinutuzumab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595)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Rituximab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597)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Infection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77.3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70.0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15.6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18.2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14.4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177507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Neutropenia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50.6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45.1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45.9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39.5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8.4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7.4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276529"/>
                  </a:ext>
                </a:extLst>
              </a:tr>
              <a:tr h="5791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Infusion related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Antibody related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68.2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59.3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58.5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48.9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12.4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10.6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557281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Tumor lysis syndrome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715148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Cardiac event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13.1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035700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Thrombocytopenia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11.4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368726"/>
                  </a:ext>
                </a:extLst>
              </a:tr>
              <a:tr h="1066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Second neoplasm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Nonmelanoma skin cancer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Hematologic event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929986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Myelodysplastic syndrome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130355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GI perforation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3137675"/>
                  </a:ext>
                </a:extLst>
              </a:tr>
              <a:tr h="335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Hemorrhagic event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9.6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10.4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121699" marR="121699" marT="45728" marB="45728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546781"/>
                  </a:ext>
                </a:extLst>
              </a:tr>
            </a:tbl>
          </a:graphicData>
        </a:graphic>
      </p:graphicFrame>
      <p:sp>
        <p:nvSpPr>
          <p:cNvPr id="14" name="Text Box 11">
            <a:extLst>
              <a:ext uri="{FF2B5EF4-FFF2-40B4-BE49-F238E27FC236}">
                <a16:creationId xmlns:a16="http://schemas.microsoft.com/office/drawing/2014/main" id="{5DF156CC-4959-0D4D-9FB2-35264324B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40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da-DK" altLang="en-US" sz="1200" dirty="0">
                <a:solidFill>
                  <a:srgbClr val="45556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Marcus. NEJM. 2017;377:1331.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77C6BC-5341-42CB-9256-FD1950FB1BC8}"/>
              </a:ext>
            </a:extLst>
          </p:cNvPr>
          <p:cNvSpPr txBox="1"/>
          <p:nvPr/>
        </p:nvSpPr>
        <p:spPr bwMode="auto">
          <a:xfrm>
            <a:off x="3328758" y="6352741"/>
            <a:ext cx="649257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377" eaLnBrk="0" hangingPunct="0">
              <a:spcBef>
                <a:spcPts val="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Geneva" charset="0"/>
                <a:cs typeface="Arial" panose="020B0604020202020204" pitchFamily="34" charset="0"/>
              </a:rPr>
              <a:t>Anti-CD20 antibodies were given as part of chemoimmunotherapy regimen.</a:t>
            </a:r>
          </a:p>
        </p:txBody>
      </p:sp>
    </p:spTree>
    <p:extLst>
      <p:ext uri="{BB962C8B-B14F-4D97-AF65-F5344CB8AC3E}">
        <p14:creationId xmlns:p14="http://schemas.microsoft.com/office/powerpoint/2010/main" val="3605190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7E101-E6A2-7747-8BFE-A17D066FC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38400"/>
            <a:ext cx="8921751" cy="907252"/>
          </a:xfrm>
        </p:spPr>
        <p:txBody>
          <a:bodyPr/>
          <a:lstStyle/>
          <a:p>
            <a:r>
              <a:rPr lang="en-US" sz="2600" dirty="0"/>
              <a:t>Phase IV GAZELLE — Obinutuzumab short duration infusion in previously untreated advanced FL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7EEB4-2DB6-3D47-9CD7-70DE2EE6A7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Canales et. al, ASCO 2021, Abstract 7545</a:t>
            </a:r>
          </a:p>
        </p:txBody>
      </p:sp>
      <p:pic>
        <p:nvPicPr>
          <p:cNvPr id="8" name="Picture 7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A513200B-0B32-1747-9626-E4AAD3107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36" y="1616155"/>
            <a:ext cx="7010400" cy="4712547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64E8611C-C4CD-CF45-93EC-EB607F2F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" r="1355" b="2302"/>
          <a:stretch/>
        </p:blipFill>
        <p:spPr>
          <a:xfrm>
            <a:off x="7010399" y="1325257"/>
            <a:ext cx="5011565" cy="493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11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12489-0C66-4041-BD5B-5C2C6EB5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GAZELLE — Response rates at </a:t>
            </a:r>
            <a:br>
              <a:rPr lang="en-US" sz="3600" dirty="0"/>
            </a:br>
            <a:r>
              <a:rPr lang="en-US" sz="3600" dirty="0"/>
              <a:t>end of induction (EOI)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03EF3-D8D4-514C-8929-04E1F7E0A0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Canales et. al, ASCO 2021, Abstract 7545</a:t>
            </a:r>
          </a:p>
          <a:p>
            <a:endParaRPr lang="en-US" dirty="0"/>
          </a:p>
        </p:txBody>
      </p:sp>
      <p:pic>
        <p:nvPicPr>
          <p:cNvPr id="8" name="Picture 7" descr="Chart, bar chart&#10;&#10;Description automatically generated">
            <a:extLst>
              <a:ext uri="{FF2B5EF4-FFF2-40B4-BE49-F238E27FC236}">
                <a16:creationId xmlns:a16="http://schemas.microsoft.com/office/drawing/2014/main" id="{C84DAFB1-7634-0B47-98D0-F4CF99758B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6" r="2331" b="3335"/>
          <a:stretch/>
        </p:blipFill>
        <p:spPr>
          <a:xfrm>
            <a:off x="2143873" y="1354691"/>
            <a:ext cx="7781177" cy="481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971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IPCC_2014_Slides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" id="{BA695416-045E-3A41-A0C1-C68C40A8A0C5}" vid="{38D4A648-3D16-A64D-9B60-CBD38F401937}"/>
    </a:ext>
  </a:extLst>
</a:theme>
</file>

<file path=ppt/theme/theme10.xml><?xml version="1.0" encoding="utf-8"?>
<a:theme xmlns:a="http://schemas.openxmlformats.org/drawingml/2006/main" name="1_Avaglio template">
  <a:themeElements>
    <a:clrScheme name="Custom 1">
      <a:dk1>
        <a:srgbClr val="000000"/>
      </a:dk1>
      <a:lt1>
        <a:srgbClr val="FFFFFF"/>
      </a:lt1>
      <a:dk2>
        <a:srgbClr val="0066CC"/>
      </a:dk2>
      <a:lt2>
        <a:srgbClr val="123361"/>
      </a:lt2>
      <a:accent1>
        <a:srgbClr val="009964"/>
      </a:accent1>
      <a:accent2>
        <a:srgbClr val="E7F0F9"/>
      </a:accent2>
      <a:accent3>
        <a:srgbClr val="D2E9E2"/>
      </a:accent3>
      <a:accent4>
        <a:srgbClr val="128A53"/>
      </a:accent4>
      <a:accent5>
        <a:srgbClr val="784687"/>
      </a:accent5>
      <a:accent6>
        <a:srgbClr val="1070B5"/>
      </a:accent6>
      <a:hlink>
        <a:srgbClr val="464646"/>
      </a:hlink>
      <a:folHlink>
        <a:srgbClr val="46464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sz="1600" 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>
            <a:solidFill>
              <a:schemeClr val="bg2">
                <a:lumMod val="50000"/>
              </a:schemeClr>
            </a:solidFill>
            <a:latin typeface="+mn-lt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IPCC_2014_Slides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" id="{BA695416-045E-3A41-A0C1-C68C40A8A0C5}" vid="{71EA785A-24F5-3F4B-91F7-C6ABE6601591}"/>
    </a:ext>
  </a:extLst>
</a:theme>
</file>

<file path=ppt/theme/theme3.xml><?xml version="1.0" encoding="utf-8"?>
<a:theme xmlns:a="http://schemas.openxmlformats.org/drawingml/2006/main" name="1_IPCC_2014_Slides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" id="{BA695416-045E-3A41-A0C1-C68C40A8A0C5}" vid="{FEAC0721-25D2-8B41-9C42-15263FBCA03C}"/>
    </a:ext>
  </a:extLst>
</a:theme>
</file>

<file path=ppt/theme/theme4.xml><?xml version="1.0" encoding="utf-8"?>
<a:theme xmlns:a="http://schemas.openxmlformats.org/drawingml/2006/main" name="ROTATING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" id="{BA695416-045E-3A41-A0C1-C68C40A8A0C5}" vid="{251CCF49-EC21-4B47-A2F4-1E9E70CE4B6C}"/>
    </a:ext>
  </a:extLst>
</a:theme>
</file>

<file path=ppt/theme/theme5.xml><?xml version="1.0" encoding="utf-8"?>
<a:theme xmlns:a="http://schemas.openxmlformats.org/drawingml/2006/main" name="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6.xml><?xml version="1.0" encoding="utf-8"?>
<a:theme xmlns:a="http://schemas.openxmlformats.org/drawingml/2006/main" name="1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7.xml><?xml version="1.0" encoding="utf-8"?>
<a:theme xmlns:a="http://schemas.openxmlformats.org/drawingml/2006/main" name="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Program Slides">
      <a:majorFont>
        <a:latin typeface="Roboto Condensed"/>
        <a:ea typeface=""/>
        <a:cs typeface=""/>
      </a:majorFont>
      <a:minorFont>
        <a:latin typeface="Proxima Nov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resentation_16x9_Widescreen_Basic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600"/>
          </a:spcBef>
          <a:defRPr sz="1800" b="1" dirty="0" smtClean="0">
            <a:latin typeface="+mj-l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12700" cap="rnd">
          <a:solidFill>
            <a:schemeClr val="accent6"/>
          </a:solidFill>
          <a:prstDash val="soli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82880" indent="-182880">
          <a:spcBef>
            <a:spcPts val="1200"/>
          </a:spcBef>
          <a:buFont typeface="Arial" panose="020B0604020202020204" pitchFamily="34" charset="0"/>
          <a:buChar char="•"/>
          <a:defRPr sz="1800" dirty="0" smtClean="0"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4" id="{96FD2424-AC25-5741-B010-95742E8E8E9D}" vid="{0542371B-13A0-F740-BBC2-5BCF202ACB61}"/>
    </a:ext>
  </a:extLst>
</a:theme>
</file>

<file path=ppt/theme/theme9.xml><?xml version="1.0" encoding="utf-8"?>
<a:theme xmlns:a="http://schemas.openxmlformats.org/drawingml/2006/main" name="Celgene USMA Oncology March 2017">
  <a:themeElements>
    <a:clrScheme name="Celgene USMA Oncology March 2017">
      <a:dk1>
        <a:srgbClr val="4C4C4C"/>
      </a:dk1>
      <a:lt1>
        <a:srgbClr val="FFFFFF"/>
      </a:lt1>
      <a:dk2>
        <a:srgbClr val="4C4C4C"/>
      </a:dk2>
      <a:lt2>
        <a:srgbClr val="FFFFFF"/>
      </a:lt2>
      <a:accent1>
        <a:srgbClr val="222658"/>
      </a:accent1>
      <a:accent2>
        <a:srgbClr val="1EA9DB"/>
      </a:accent2>
      <a:accent3>
        <a:srgbClr val="BD3333"/>
      </a:accent3>
      <a:accent4>
        <a:srgbClr val="8F1176"/>
      </a:accent4>
      <a:accent5>
        <a:srgbClr val="54ADA4"/>
      </a:accent5>
      <a:accent6>
        <a:srgbClr val="D1890D"/>
      </a:accent6>
      <a:hlink>
        <a:srgbClr val="52A9E3"/>
      </a:hlink>
      <a:folHlink>
        <a:srgbClr val="A5A5A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-CE-03250-7_AUGMENT ASH Oral_09Oct2018.pptx" id="{0A9F70F2-ADB2-43F3-8C42-CC997E1C8CD1}" vid="{3DB960F4-5304-4B07-BD6D-950619363024}"/>
    </a:ext>
  </a:extLst>
</a:theme>
</file>

<file path=ppt/theme/themeOverride1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2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3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44B0086E-10D3-4158-8F55-589407E0EDE2}"/>
</file>

<file path=customXml/itemProps2.xml><?xml version="1.0" encoding="utf-8"?>
<ds:datastoreItem xmlns:ds="http://schemas.openxmlformats.org/officeDocument/2006/customXml" ds:itemID="{A5942365-1984-4408-8B03-0D6F2D3C2FAB}"/>
</file>

<file path=customXml/itemProps3.xml><?xml version="1.0" encoding="utf-8"?>
<ds:datastoreItem xmlns:ds="http://schemas.openxmlformats.org/officeDocument/2006/customXml" ds:itemID="{6F3CABD2-98D2-4E02-8290-D9525C82BF8D}"/>
</file>

<file path=docProps/app.xml><?xml version="1.0" encoding="utf-8"?>
<Properties xmlns="http://schemas.openxmlformats.org/officeDocument/2006/extended-properties" xmlns:vt="http://schemas.openxmlformats.org/officeDocument/2006/docPropsVTypes">
  <Template>IPCC_2014_Slides</Template>
  <TotalTime>422</TotalTime>
  <Words>3844</Words>
  <Application>Microsoft Macintosh PowerPoint</Application>
  <PresentationFormat>Widescreen</PresentationFormat>
  <Paragraphs>820</Paragraphs>
  <Slides>28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28</vt:i4>
      </vt:variant>
    </vt:vector>
  </HeadingPairs>
  <TitlesOfParts>
    <vt:vector size="52" baseType="lpstr">
      <vt:lpstr>Arial</vt:lpstr>
      <vt:lpstr>Arial Narrow</vt:lpstr>
      <vt:lpstr>Calibri</vt:lpstr>
      <vt:lpstr>Calibri Light</vt:lpstr>
      <vt:lpstr>Century Gothic</vt:lpstr>
      <vt:lpstr>Georgia</vt:lpstr>
      <vt:lpstr>Montserrat SemiBold</vt:lpstr>
      <vt:lpstr>Proxima Nova Rg</vt:lpstr>
      <vt:lpstr>Roboto Condensed</vt:lpstr>
      <vt:lpstr>Symbol</vt:lpstr>
      <vt:lpstr>Times New Roman</vt:lpstr>
      <vt:lpstr>Wingdings</vt:lpstr>
      <vt:lpstr>IPCC_2014_Slides</vt:lpstr>
      <vt:lpstr>2_IPCC_2014_Slides</vt:lpstr>
      <vt:lpstr>1_IPCC_2014_Slides</vt:lpstr>
      <vt:lpstr>ROTATING</vt:lpstr>
      <vt:lpstr>2017_HTAA_Diabetes</vt:lpstr>
      <vt:lpstr>1_2017_HTAA_Diabetes</vt:lpstr>
      <vt:lpstr>NORMAL SLIDES</vt:lpstr>
      <vt:lpstr>Presentation_16x9_Widescreen_Basic</vt:lpstr>
      <vt:lpstr>Celgene USMA Oncology March 2017</vt:lpstr>
      <vt:lpstr>1_Avaglio template</vt:lpstr>
      <vt:lpstr>Office Theme</vt:lpstr>
      <vt:lpstr>Default Design</vt:lpstr>
      <vt:lpstr>Module 2: Follicular Lymphoma </vt:lpstr>
      <vt:lpstr>PowerPoint Presentation</vt:lpstr>
      <vt:lpstr>PowerPoint Presentation</vt:lpstr>
      <vt:lpstr>PowerPoint Presentation</vt:lpstr>
      <vt:lpstr>GALLIUM: Frontline Obinutuzumab-Based vs  Rituximab-Based Chemoimmunotherapy</vt:lpstr>
      <vt:lpstr>GALLIUM: Investigator-Assessed PFS</vt:lpstr>
      <vt:lpstr>GALLIUM: Adverse Events </vt:lpstr>
      <vt:lpstr>Phase IV GAZELLE — Obinutuzumab short duration infusion in previously untreated advanced FL </vt:lpstr>
      <vt:lpstr>GAZELLE — Response rates at  end of induction (EOI)</vt:lpstr>
      <vt:lpstr>RELEVANCE: Study Design</vt:lpstr>
      <vt:lpstr>RELEVANCE: PFS by IRC</vt:lpstr>
      <vt:lpstr>AUGMENT: Randomized double blind phase III trial</vt:lpstr>
      <vt:lpstr>AUGMENT: Efficacy and Safety Outcomes</vt:lpstr>
      <vt:lpstr>overall survival in patients with fl (prespecified subgroup analysis)</vt:lpstr>
      <vt:lpstr>GADOLIN: Bendamustine + Obinutuzumab and Maintenance Obinutuzumab in Rituximab-Refractory NHL</vt:lpstr>
      <vt:lpstr>When to use obinutuzumab?</vt:lpstr>
      <vt:lpstr>PI3K Inhibitors Approved for R/R FL</vt:lpstr>
      <vt:lpstr>CHRONOS-3: Copanlisib + Rituximab Results in Superior PFS</vt:lpstr>
      <vt:lpstr>Parsaclisib in R/R FL: CITADEL-203</vt:lpstr>
      <vt:lpstr>EZH2, a Histone Methyltransferase, in FL</vt:lpstr>
      <vt:lpstr>Tazemetostat: Efficacy</vt:lpstr>
      <vt:lpstr>Tazemetostat: Safety Profile</vt:lpstr>
      <vt:lpstr>ZUMA-5: Axi-cel in R/R iNHL</vt:lpstr>
      <vt:lpstr>PowerPoint Presentation</vt:lpstr>
      <vt:lpstr>ELARA (Tisa-Cel) in R/R FL  Efficacy</vt:lpstr>
      <vt:lpstr>Investigational Anti-CD20xCD3 Bispecific Antibodies  Being Explored in FL</vt:lpstr>
      <vt:lpstr>Mosunetuzumab Anti-tumor efficacy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Donofry</dc:creator>
  <cp:lastModifiedBy>Fernando Rendina</cp:lastModifiedBy>
  <cp:revision>122</cp:revision>
  <dcterms:created xsi:type="dcterms:W3CDTF">2021-03-29T17:15:47Z</dcterms:created>
  <dcterms:modified xsi:type="dcterms:W3CDTF">2021-12-29T17:52:19Z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