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16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notesSlides/notesSlide1.xml" ContentType="application/vnd.openxmlformats-officedocument.presentationml.notesSlide+xml"/>
  <Override PartName="/ppt/slideLayouts/slideLayout12.xml" ContentType="application/vnd.openxmlformats-officedocument.presentationml.slideLayout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Masters/slideMaster9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1.xml" ContentType="application/vnd.openxmlformats-officedocument.presentationml.slideMaster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heme/theme1.xml" ContentType="application/vnd.openxmlformats-officedocument.theme+xml"/>
  <Override PartName="/ppt/theme/theme11.xml" ContentType="application/vnd.openxmlformats-officedocument.theme+xml"/>
  <Override PartName="/ppt/theme/theme10.xml" ContentType="application/vnd.openxmlformats-officedocument.theme+xml"/>
  <Override PartName="/ppt/theme/theme9.xml" ContentType="application/vnd.openxmlformats-officedocument.theme+xml"/>
  <Override PartName="/ppt/theme/theme8.xml" ContentType="application/vnd.openxmlformats-officedocument.theme+xml"/>
  <Override PartName="/ppt/theme/theme7.xml" ContentType="application/vnd.openxmlformats-officedocument.theme+xml"/>
  <Override PartName="/ppt/theme/theme6.xml" ContentType="application/vnd.openxmlformats-officedocument.theme+xml"/>
  <Override PartName="/ppt/theme/theme5.xml" ContentType="application/vnd.openxmlformats-officedocument.theme+xml"/>
  <Override PartName="/ppt/theme/theme4.xml" ContentType="application/vnd.openxmlformats-officedocument.theme+xml"/>
  <Override PartName="/ppt/theme/theme3.xml" ContentType="application/vnd.openxmlformats-officedocument.theme+xml"/>
  <Override PartName="/ppt/theme/theme2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app.xml" ContentType="application/vnd.openxmlformats-officedocument.extended-properties+xml"/>
  <Override PartName="/docProps/core.xml" ContentType="application/vnd.openxmlformats-package.core-properties+xml"/>
  <Override PartName="/ppt/tags/tag1.xml" ContentType="application/vnd.openxmlformats-officedocument.presentationml.tags+xml"/>
  <Override PartName="/docProps/custom.xml" ContentType="application/vnd.openxmlformats-officedocument.custom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8" r:id="rId1"/>
    <p:sldMasterId id="2147483696" r:id="rId2"/>
    <p:sldMasterId id="2147483716" r:id="rId3"/>
    <p:sldMasterId id="2147483747" r:id="rId4"/>
    <p:sldMasterId id="2147483751" r:id="rId5"/>
    <p:sldMasterId id="2147483785" r:id="rId6"/>
    <p:sldMasterId id="2147483801" r:id="rId7"/>
    <p:sldMasterId id="2147483809" r:id="rId8"/>
    <p:sldMasterId id="2147483821" r:id="rId9"/>
  </p:sldMasterIdLst>
  <p:notesMasterIdLst>
    <p:notesMasterId r:id="rId34"/>
  </p:notesMasterIdLst>
  <p:handoutMasterIdLst>
    <p:handoutMasterId r:id="rId35"/>
  </p:handoutMasterIdLst>
  <p:sldIdLst>
    <p:sldId id="276" r:id="rId10"/>
    <p:sldId id="2146846978" r:id="rId11"/>
    <p:sldId id="261" r:id="rId12"/>
    <p:sldId id="263" r:id="rId13"/>
    <p:sldId id="305" r:id="rId14"/>
    <p:sldId id="306" r:id="rId15"/>
    <p:sldId id="342" r:id="rId16"/>
    <p:sldId id="343" r:id="rId17"/>
    <p:sldId id="344" r:id="rId18"/>
    <p:sldId id="311" r:id="rId19"/>
    <p:sldId id="345" r:id="rId20"/>
    <p:sldId id="318" r:id="rId21"/>
    <p:sldId id="323" r:id="rId22"/>
    <p:sldId id="324" r:id="rId23"/>
    <p:sldId id="327" r:id="rId24"/>
    <p:sldId id="329" r:id="rId25"/>
    <p:sldId id="350" r:id="rId26"/>
    <p:sldId id="335" r:id="rId27"/>
    <p:sldId id="346" r:id="rId28"/>
    <p:sldId id="352" r:id="rId29"/>
    <p:sldId id="349" r:id="rId30"/>
    <p:sldId id="348" r:id="rId31"/>
    <p:sldId id="340" r:id="rId32"/>
    <p:sldId id="322" r:id="rId33"/>
  </p:sldIdLst>
  <p:sldSz cx="12192000" cy="6858000"/>
  <p:notesSz cx="6797675" cy="9928225"/>
  <p:defaultTextStyle>
    <a:defPPr>
      <a:defRPr lang="aa-E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6FFFF"/>
    <a:srgbClr val="14124F"/>
    <a:srgbClr val="005193"/>
    <a:srgbClr val="D9E5E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768"/>
    <p:restoredTop sz="94701"/>
  </p:normalViewPr>
  <p:slideViewPr>
    <p:cSldViewPr>
      <p:cViewPr varScale="1">
        <p:scale>
          <a:sx n="170" d="100"/>
          <a:sy n="170" d="100"/>
        </p:scale>
        <p:origin x="688" y="176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4.xml"/><Relationship Id="rId18" Type="http://schemas.openxmlformats.org/officeDocument/2006/relationships/slide" Target="slides/slide9.xml"/><Relationship Id="rId26" Type="http://schemas.openxmlformats.org/officeDocument/2006/relationships/slide" Target="slides/slide17.xml"/><Relationship Id="rId39" Type="http://schemas.openxmlformats.org/officeDocument/2006/relationships/tableStyles" Target="tableStyles.xml"/><Relationship Id="rId21" Type="http://schemas.openxmlformats.org/officeDocument/2006/relationships/slide" Target="slides/slide12.xml"/><Relationship Id="rId34" Type="http://schemas.openxmlformats.org/officeDocument/2006/relationships/notesMaster" Target="notesMasters/notesMaster1.xml"/><Relationship Id="rId42" Type="http://schemas.openxmlformats.org/officeDocument/2006/relationships/customXml" Target="../customXml/item3.xml"/><Relationship Id="rId7" Type="http://schemas.openxmlformats.org/officeDocument/2006/relationships/slideMaster" Target="slideMasters/slideMaster7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7.xml"/><Relationship Id="rId20" Type="http://schemas.openxmlformats.org/officeDocument/2006/relationships/slide" Target="slides/slide11.xml"/><Relationship Id="rId29" Type="http://schemas.openxmlformats.org/officeDocument/2006/relationships/slide" Target="slides/slide20.xml"/><Relationship Id="rId41" Type="http://schemas.openxmlformats.org/officeDocument/2006/relationships/customXml" Target="../customXml/item2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2.xml"/><Relationship Id="rId24" Type="http://schemas.openxmlformats.org/officeDocument/2006/relationships/slide" Target="slides/slide15.xml"/><Relationship Id="rId32" Type="http://schemas.openxmlformats.org/officeDocument/2006/relationships/slide" Target="slides/slide23.xml"/><Relationship Id="rId37" Type="http://schemas.openxmlformats.org/officeDocument/2006/relationships/viewProps" Target="viewProps.xml"/><Relationship Id="rId40" Type="http://schemas.openxmlformats.org/officeDocument/2006/relationships/customXml" Target="../customXml/item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6.xml"/><Relationship Id="rId23" Type="http://schemas.openxmlformats.org/officeDocument/2006/relationships/slide" Target="slides/slide14.xml"/><Relationship Id="rId28" Type="http://schemas.openxmlformats.org/officeDocument/2006/relationships/slide" Target="slides/slide19.xml"/><Relationship Id="rId36" Type="http://schemas.openxmlformats.org/officeDocument/2006/relationships/presProps" Target="presProps.xml"/><Relationship Id="rId10" Type="http://schemas.openxmlformats.org/officeDocument/2006/relationships/slide" Target="slides/slide1.xml"/><Relationship Id="rId19" Type="http://schemas.openxmlformats.org/officeDocument/2006/relationships/slide" Target="slides/slide10.xml"/><Relationship Id="rId31" Type="http://schemas.openxmlformats.org/officeDocument/2006/relationships/slide" Target="slides/slide22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5.xml"/><Relationship Id="rId22" Type="http://schemas.openxmlformats.org/officeDocument/2006/relationships/slide" Target="slides/slide13.xml"/><Relationship Id="rId27" Type="http://schemas.openxmlformats.org/officeDocument/2006/relationships/slide" Target="slides/slide18.xml"/><Relationship Id="rId30" Type="http://schemas.openxmlformats.org/officeDocument/2006/relationships/slide" Target="slides/slide21.xml"/><Relationship Id="rId35" Type="http://schemas.openxmlformats.org/officeDocument/2006/relationships/handoutMaster" Target="handoutMasters/handoutMaster1.xml"/><Relationship Id="rId8" Type="http://schemas.openxmlformats.org/officeDocument/2006/relationships/slideMaster" Target="slideMasters/slideMaster8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3.xml"/><Relationship Id="rId17" Type="http://schemas.openxmlformats.org/officeDocument/2006/relationships/slide" Target="slides/slide8.xml"/><Relationship Id="rId25" Type="http://schemas.openxmlformats.org/officeDocument/2006/relationships/slide" Target="slides/slide16.xml"/><Relationship Id="rId33" Type="http://schemas.openxmlformats.org/officeDocument/2006/relationships/slide" Target="slides/slide24.xml"/><Relationship Id="rId38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710"/>
          </a:xfrm>
          <a:prstGeom prst="rect">
            <a:avLst/>
          </a:prstGeom>
        </p:spPr>
        <p:txBody>
          <a:bodyPr vert="horz" lIns="80284" tIns="40142" rIns="80284" bIns="40142" rtlCol="0"/>
          <a:lstStyle>
            <a:lvl1pPr algn="l">
              <a:defRPr sz="11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3850246" y="0"/>
            <a:ext cx="2945659" cy="498710"/>
          </a:xfrm>
          <a:prstGeom prst="rect">
            <a:avLst/>
          </a:prstGeom>
        </p:spPr>
        <p:txBody>
          <a:bodyPr vert="horz" lIns="80284" tIns="40142" rIns="80284" bIns="40142" rtlCol="0"/>
          <a:lstStyle>
            <a:lvl1pPr algn="r">
              <a:defRPr sz="1100"/>
            </a:lvl1pPr>
          </a:lstStyle>
          <a:p>
            <a:fld id="{356A50C8-2CDE-45F4-BE5E-E8D252F87059}" type="datetimeFigureOut">
              <a:rPr lang="de-DE" smtClean="0"/>
              <a:t>29.12.21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9429518"/>
            <a:ext cx="2945659" cy="498708"/>
          </a:xfrm>
          <a:prstGeom prst="rect">
            <a:avLst/>
          </a:prstGeom>
        </p:spPr>
        <p:txBody>
          <a:bodyPr vert="horz" lIns="80284" tIns="40142" rIns="80284" bIns="40142" rtlCol="0" anchor="b"/>
          <a:lstStyle>
            <a:lvl1pPr algn="l">
              <a:defRPr sz="1100"/>
            </a:lvl1pPr>
          </a:lstStyle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3850246" y="9429518"/>
            <a:ext cx="2945659" cy="498708"/>
          </a:xfrm>
          <a:prstGeom prst="rect">
            <a:avLst/>
          </a:prstGeom>
        </p:spPr>
        <p:txBody>
          <a:bodyPr vert="horz" lIns="80284" tIns="40142" rIns="80284" bIns="40142" rtlCol="0" anchor="b"/>
          <a:lstStyle>
            <a:lvl1pPr algn="r">
              <a:defRPr sz="1100"/>
            </a:lvl1pPr>
          </a:lstStyle>
          <a:p>
            <a:fld id="{419966B1-FEFA-4477-932A-14B0E181F1F6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6456075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710"/>
          </a:xfrm>
          <a:prstGeom prst="rect">
            <a:avLst/>
          </a:prstGeom>
        </p:spPr>
        <p:txBody>
          <a:bodyPr vert="horz" lIns="80284" tIns="40142" rIns="80284" bIns="40142" rtlCol="0"/>
          <a:lstStyle>
            <a:lvl1pPr algn="l">
              <a:defRPr sz="1100"/>
            </a:lvl1pPr>
          </a:lstStyle>
          <a:p>
            <a:endParaRPr lang="aa-ET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246" y="0"/>
            <a:ext cx="2945659" cy="498710"/>
          </a:xfrm>
          <a:prstGeom prst="rect">
            <a:avLst/>
          </a:prstGeom>
        </p:spPr>
        <p:txBody>
          <a:bodyPr vert="horz" lIns="80284" tIns="40142" rIns="80284" bIns="40142" rtlCol="0"/>
          <a:lstStyle>
            <a:lvl1pPr algn="r">
              <a:defRPr sz="1100"/>
            </a:lvl1pPr>
          </a:lstStyle>
          <a:p>
            <a:fld id="{0D629CA7-1BAA-814D-B157-C71FBE13B817}" type="datetimeFigureOut">
              <a:rPr lang="aa-ET" smtClean="0"/>
              <a:t>12/29/21</a:t>
            </a:fld>
            <a:endParaRPr lang="aa-ET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1241425"/>
            <a:ext cx="5956300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80284" tIns="40142" rIns="80284" bIns="40142" rtlCol="0" anchor="ctr"/>
          <a:lstStyle/>
          <a:p>
            <a:endParaRPr lang="aa-ET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77960"/>
            <a:ext cx="5438140" cy="3909238"/>
          </a:xfrm>
          <a:prstGeom prst="rect">
            <a:avLst/>
          </a:prstGeom>
        </p:spPr>
        <p:txBody>
          <a:bodyPr vert="horz" lIns="80284" tIns="40142" rIns="80284" bIns="40142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aa-E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9518"/>
            <a:ext cx="2945659" cy="498708"/>
          </a:xfrm>
          <a:prstGeom prst="rect">
            <a:avLst/>
          </a:prstGeom>
        </p:spPr>
        <p:txBody>
          <a:bodyPr vert="horz" lIns="80284" tIns="40142" rIns="80284" bIns="40142" rtlCol="0" anchor="b"/>
          <a:lstStyle>
            <a:lvl1pPr algn="l">
              <a:defRPr sz="1100"/>
            </a:lvl1pPr>
          </a:lstStyle>
          <a:p>
            <a:endParaRPr lang="aa-E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246" y="9429518"/>
            <a:ext cx="2945659" cy="498708"/>
          </a:xfrm>
          <a:prstGeom prst="rect">
            <a:avLst/>
          </a:prstGeom>
        </p:spPr>
        <p:txBody>
          <a:bodyPr vert="horz" lIns="80284" tIns="40142" rIns="80284" bIns="40142" rtlCol="0" anchor="b"/>
          <a:lstStyle>
            <a:lvl1pPr algn="r">
              <a:defRPr sz="1100"/>
            </a:lvl1pPr>
          </a:lstStyle>
          <a:p>
            <a:fld id="{09426A51-3A15-0C46-96CA-BB96E707F927}" type="slidenum">
              <a:rPr lang="aa-ET" smtClean="0"/>
              <a:t>‹#›</a:t>
            </a:fld>
            <a:endParaRPr lang="aa-ET"/>
          </a:p>
        </p:txBody>
      </p:sp>
    </p:spTree>
    <p:extLst>
      <p:ext uri="{BB962C8B-B14F-4D97-AF65-F5344CB8AC3E}">
        <p14:creationId xmlns:p14="http://schemas.microsoft.com/office/powerpoint/2010/main" val="18930941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F1C8E8A-C9DE-4D00-8801-65AF13270B65}" type="slidenum">
              <a:rPr kumimoji="0" lang="de-D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  <a:sym typeface="Calibri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de-DE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6141194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138" name="Rectangle 7"/>
          <p:cNvSpPr txBox="1">
            <a:spLocks noGrp="1" noChangeArrowheads="1"/>
          </p:cNvSpPr>
          <p:nvPr/>
        </p:nvSpPr>
        <p:spPr bwMode="auto">
          <a:xfrm>
            <a:off x="3851276" y="9429750"/>
            <a:ext cx="2944813" cy="496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4028" tIns="47014" rIns="94028" bIns="47014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8A04920-A2F8-4D5E-B60D-C017DA0052FD}" type="slidenum">
              <a:rPr kumimoji="0" lang="de-DE" altLang="de-DE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de-DE" altLang="de-DE" sz="16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2191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39725" y="863600"/>
            <a:ext cx="6119813" cy="3443288"/>
          </a:xfrm>
          <a:ln/>
        </p:spPr>
      </p:sp>
      <p:sp>
        <p:nvSpPr>
          <p:cNvPr id="21914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68377" y="4733925"/>
            <a:ext cx="5343525" cy="44069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7784" tIns="48064" rIns="97784" bIns="48064"/>
          <a:lstStyle/>
          <a:p>
            <a:pPr defTabSz="950913"/>
            <a:endParaRPr lang="en-US" altLang="de-DE"/>
          </a:p>
        </p:txBody>
      </p:sp>
    </p:spTree>
    <p:extLst>
      <p:ext uri="{BB962C8B-B14F-4D97-AF65-F5344CB8AC3E}">
        <p14:creationId xmlns:p14="http://schemas.microsoft.com/office/powerpoint/2010/main" val="41568112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69850" y="733425"/>
            <a:ext cx="6677025" cy="3756025"/>
          </a:xfrm>
          <a:ln/>
        </p:spPr>
      </p:sp>
      <p:sp>
        <p:nvSpPr>
          <p:cNvPr id="2252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87413" y="4732338"/>
            <a:ext cx="5033962" cy="44894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4647" tIns="46522" rIns="94647" bIns="46522"/>
          <a:lstStyle/>
          <a:p>
            <a:pPr defTabSz="950913"/>
            <a:endParaRPr lang="en-GB" altLang="de-DE"/>
          </a:p>
        </p:txBody>
      </p:sp>
    </p:spTree>
    <p:extLst>
      <p:ext uri="{BB962C8B-B14F-4D97-AF65-F5344CB8AC3E}">
        <p14:creationId xmlns:p14="http://schemas.microsoft.com/office/powerpoint/2010/main" val="35927392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sz="1300" b="1" dirty="0">
              <a:solidFill>
                <a:srgbClr val="FF0000"/>
              </a:solidFill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F939F38-E7CC-4B5B-BBDB-A8C735CEFF35}" type="slidenum">
              <a:rPr kumimoji="0" lang="es-ES" sz="13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es-ES" sz="13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2539523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5798653-B567-46B3-BD61-D7979477986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963057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em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4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9.xml"/><Relationship Id="rId1" Type="http://schemas.openxmlformats.org/officeDocument/2006/relationships/tags" Target="../tags/tag1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emf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3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5.xml"/></Relationships>
</file>

<file path=ppt/slideLayouts/_rels/slideLayout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5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5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5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elfolie mit Bilder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07067" y="1430276"/>
            <a:ext cx="8256000" cy="864000"/>
          </a:xfrm>
        </p:spPr>
        <p:txBody>
          <a:bodyPr anchor="ctr"/>
          <a:lstStyle>
            <a:lvl1pPr>
              <a:defRPr cap="all" baseline="0">
                <a:solidFill>
                  <a:schemeClr val="tx2"/>
                </a:solidFill>
              </a:defRPr>
            </a:lvl1pPr>
          </a:lstStyle>
          <a:p>
            <a:r>
              <a:rPr lang="de-DE"/>
              <a:t>Titelmasterformat durch Klicken bearbeiten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07067" y="2426444"/>
            <a:ext cx="8256000" cy="576000"/>
          </a:xfrm>
        </p:spPr>
        <p:txBody>
          <a:bodyPr anchor="ctr"/>
          <a:lstStyle>
            <a:lvl1pPr marL="0" indent="0" algn="l">
              <a:lnSpc>
                <a:spcPct val="100000"/>
              </a:lnSpc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/>
              <a:t>Formatvorlage des Untertitelmasters durch Klicken bearbeiten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>
          <a:xfrm>
            <a:off x="1507182" y="3134613"/>
            <a:ext cx="2987159" cy="288000"/>
          </a:xfrm>
        </p:spPr>
        <p:txBody>
          <a:bodyPr vert="horz" lIns="0" tIns="0" rIns="0" bIns="0" rtlCol="0" anchor="ctr">
            <a:noAutofit/>
          </a:bodyPr>
          <a:lstStyle>
            <a:lvl1pPr>
              <a:defRPr lang="de-DE" sz="1400" smtClean="0"/>
            </a:lvl1pPr>
          </a:lstStyle>
          <a:p>
            <a:pPr>
              <a:lnSpc>
                <a:spcPct val="120000"/>
              </a:lnSpc>
              <a:spcBef>
                <a:spcPts val="600"/>
              </a:spcBef>
              <a:buSzPct val="140000"/>
            </a:pPr>
            <a:fld id="{C3AF649B-532A-4F5A-8327-4A66D786E2BB}" type="datetime1">
              <a:rPr lang="de-DE" smtClean="0"/>
              <a:pPr>
                <a:lnSpc>
                  <a:spcPct val="120000"/>
                </a:lnSpc>
                <a:spcBef>
                  <a:spcPts val="600"/>
                </a:spcBef>
                <a:buSzPct val="140000"/>
              </a:pPr>
              <a:t>29.12.21</a:t>
            </a:fld>
            <a:endParaRPr lang="de-DE"/>
          </a:p>
        </p:txBody>
      </p:sp>
      <p:sp>
        <p:nvSpPr>
          <p:cNvPr id="15" name="Rechteck 14"/>
          <p:cNvSpPr/>
          <p:nvPr/>
        </p:nvSpPr>
        <p:spPr>
          <a:xfrm>
            <a:off x="3335836" y="353179"/>
            <a:ext cx="6504000" cy="709200"/>
          </a:xfrm>
          <a:prstGeom prst="rect">
            <a:avLst/>
          </a:prstGeom>
          <a:noFill/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0"/>
          </a:p>
        </p:txBody>
      </p:sp>
      <p:sp>
        <p:nvSpPr>
          <p:cNvPr id="33" name="Rechteck 32"/>
          <p:cNvSpPr/>
          <p:nvPr/>
        </p:nvSpPr>
        <p:spPr>
          <a:xfrm>
            <a:off x="0" y="1190958"/>
            <a:ext cx="12192000" cy="4571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DE" sz="1800"/>
          </a:p>
        </p:txBody>
      </p:sp>
      <p:sp>
        <p:nvSpPr>
          <p:cNvPr id="49" name="Rechteck 48"/>
          <p:cNvSpPr>
            <a:spLocks noChangeAspect="1"/>
          </p:cNvSpPr>
          <p:nvPr/>
        </p:nvSpPr>
        <p:spPr>
          <a:xfrm>
            <a:off x="0" y="3779087"/>
            <a:ext cx="1920000" cy="1440000"/>
          </a:xfrm>
          <a:prstGeom prst="rect">
            <a:avLst/>
          </a:prstGeom>
          <a:solidFill>
            <a:srgbClr val="B9D05E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DE" sz="1800"/>
          </a:p>
        </p:txBody>
      </p:sp>
      <p:sp>
        <p:nvSpPr>
          <p:cNvPr id="50" name="Rechteck 49"/>
          <p:cNvSpPr>
            <a:spLocks noChangeAspect="1"/>
          </p:cNvSpPr>
          <p:nvPr/>
        </p:nvSpPr>
        <p:spPr>
          <a:xfrm>
            <a:off x="2054400" y="3779087"/>
            <a:ext cx="1920000" cy="1440000"/>
          </a:xfrm>
          <a:prstGeom prst="rect">
            <a:avLst/>
          </a:prstGeom>
          <a:solidFill>
            <a:srgbClr val="83AB14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DE" sz="1800"/>
          </a:p>
        </p:txBody>
      </p:sp>
      <p:sp>
        <p:nvSpPr>
          <p:cNvPr id="51" name="Rechteck 50"/>
          <p:cNvSpPr>
            <a:spLocks noChangeAspect="1"/>
          </p:cNvSpPr>
          <p:nvPr/>
        </p:nvSpPr>
        <p:spPr>
          <a:xfrm>
            <a:off x="8217600" y="3779087"/>
            <a:ext cx="1920000" cy="1440000"/>
          </a:xfrm>
          <a:prstGeom prst="rect">
            <a:avLst/>
          </a:prstGeom>
          <a:solidFill>
            <a:srgbClr val="649E5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DE" sz="1800"/>
          </a:p>
        </p:txBody>
      </p:sp>
      <p:pic>
        <p:nvPicPr>
          <p:cNvPr id="52" name="Grafik 5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72000" y="3779087"/>
            <a:ext cx="1920000" cy="1440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53" name="Grafik 5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8800" y="3779087"/>
            <a:ext cx="1920000" cy="1440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54" name="Grafik 5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3200" y="3779087"/>
            <a:ext cx="1920000" cy="1440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55" name="Rechteck 54"/>
          <p:cNvSpPr>
            <a:spLocks noChangeAspect="1"/>
          </p:cNvSpPr>
          <p:nvPr/>
        </p:nvSpPr>
        <p:spPr>
          <a:xfrm>
            <a:off x="2054400" y="5311671"/>
            <a:ext cx="1920000" cy="1440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DE" sz="1800"/>
          </a:p>
        </p:txBody>
      </p:sp>
      <p:sp>
        <p:nvSpPr>
          <p:cNvPr id="56" name="Rechteck 55"/>
          <p:cNvSpPr>
            <a:spLocks noChangeAspect="1"/>
          </p:cNvSpPr>
          <p:nvPr/>
        </p:nvSpPr>
        <p:spPr>
          <a:xfrm>
            <a:off x="4108800" y="5311671"/>
            <a:ext cx="1920000" cy="1440000"/>
          </a:xfrm>
          <a:prstGeom prst="rect">
            <a:avLst/>
          </a:prstGeom>
          <a:solidFill>
            <a:srgbClr val="CDD99E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DE" sz="1800"/>
          </a:p>
        </p:txBody>
      </p:sp>
      <p:sp>
        <p:nvSpPr>
          <p:cNvPr id="57" name="Rechteck 56"/>
          <p:cNvSpPr>
            <a:spLocks noChangeAspect="1"/>
          </p:cNvSpPr>
          <p:nvPr/>
        </p:nvSpPr>
        <p:spPr>
          <a:xfrm>
            <a:off x="8217600" y="5311671"/>
            <a:ext cx="1920000" cy="1440000"/>
          </a:xfrm>
          <a:prstGeom prst="rect">
            <a:avLst/>
          </a:prstGeom>
          <a:solidFill>
            <a:srgbClr val="C0D05E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DE" sz="1800"/>
          </a:p>
        </p:txBody>
      </p:sp>
      <p:pic>
        <p:nvPicPr>
          <p:cNvPr id="58" name="Grafik 5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72000" y="5311671"/>
            <a:ext cx="1920000" cy="1440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59" name="Grafik 5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311671"/>
            <a:ext cx="1920000" cy="1440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60" name="Rechteck 59"/>
          <p:cNvSpPr>
            <a:spLocks noChangeAspect="1"/>
          </p:cNvSpPr>
          <p:nvPr/>
        </p:nvSpPr>
        <p:spPr>
          <a:xfrm>
            <a:off x="6163200" y="5311671"/>
            <a:ext cx="1920000" cy="1440000"/>
          </a:xfrm>
          <a:prstGeom prst="rect">
            <a:avLst/>
          </a:prstGeom>
          <a:solidFill>
            <a:srgbClr val="9BD05E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DE" sz="1800"/>
          </a:p>
        </p:txBody>
      </p:sp>
      <p:sp>
        <p:nvSpPr>
          <p:cNvPr id="26" name="Rechteck 17"/>
          <p:cNvSpPr>
            <a:spLocks noChangeAspect="1"/>
          </p:cNvSpPr>
          <p:nvPr/>
        </p:nvSpPr>
        <p:spPr>
          <a:xfrm rot="246524" flipH="1">
            <a:off x="10338425" y="2216859"/>
            <a:ext cx="1926107" cy="1440000"/>
          </a:xfrm>
          <a:custGeom>
            <a:avLst/>
            <a:gdLst>
              <a:gd name="connsiteX0" fmla="*/ 0 w 1440000"/>
              <a:gd name="connsiteY0" fmla="*/ 0 h 1440000"/>
              <a:gd name="connsiteX1" fmla="*/ 1440000 w 1440000"/>
              <a:gd name="connsiteY1" fmla="*/ 0 h 1440000"/>
              <a:gd name="connsiteX2" fmla="*/ 1440000 w 1440000"/>
              <a:gd name="connsiteY2" fmla="*/ 1440000 h 1440000"/>
              <a:gd name="connsiteX3" fmla="*/ 0 w 1440000"/>
              <a:gd name="connsiteY3" fmla="*/ 1440000 h 1440000"/>
              <a:gd name="connsiteX4" fmla="*/ 0 w 1440000"/>
              <a:gd name="connsiteY4" fmla="*/ 0 h 1440000"/>
              <a:gd name="connsiteX0" fmla="*/ 152690 w 1440000"/>
              <a:gd name="connsiteY0" fmla="*/ 1419 h 1440000"/>
              <a:gd name="connsiteX1" fmla="*/ 1440000 w 1440000"/>
              <a:gd name="connsiteY1" fmla="*/ 0 h 1440000"/>
              <a:gd name="connsiteX2" fmla="*/ 1440000 w 1440000"/>
              <a:gd name="connsiteY2" fmla="*/ 1440000 h 1440000"/>
              <a:gd name="connsiteX3" fmla="*/ 0 w 1440000"/>
              <a:gd name="connsiteY3" fmla="*/ 1440000 h 1440000"/>
              <a:gd name="connsiteX4" fmla="*/ 152690 w 1440000"/>
              <a:gd name="connsiteY4" fmla="*/ 1419 h 1440000"/>
              <a:gd name="connsiteX0" fmla="*/ 97891 w 1385201"/>
              <a:gd name="connsiteY0" fmla="*/ 1419 h 1441548"/>
              <a:gd name="connsiteX1" fmla="*/ 1385201 w 1385201"/>
              <a:gd name="connsiteY1" fmla="*/ 0 h 1441548"/>
              <a:gd name="connsiteX2" fmla="*/ 1385201 w 1385201"/>
              <a:gd name="connsiteY2" fmla="*/ 1440000 h 1441548"/>
              <a:gd name="connsiteX3" fmla="*/ 0 w 1385201"/>
              <a:gd name="connsiteY3" fmla="*/ 1441548 h 1441548"/>
              <a:gd name="connsiteX4" fmla="*/ 97891 w 1385201"/>
              <a:gd name="connsiteY4" fmla="*/ 1419 h 1441548"/>
              <a:gd name="connsiteX0" fmla="*/ 102642 w 1389952"/>
              <a:gd name="connsiteY0" fmla="*/ 1419 h 1441207"/>
              <a:gd name="connsiteX1" fmla="*/ 1389952 w 1389952"/>
              <a:gd name="connsiteY1" fmla="*/ 0 h 1441207"/>
              <a:gd name="connsiteX2" fmla="*/ 1389952 w 1389952"/>
              <a:gd name="connsiteY2" fmla="*/ 1440000 h 1441207"/>
              <a:gd name="connsiteX3" fmla="*/ 0 w 1389952"/>
              <a:gd name="connsiteY3" fmla="*/ 1441207 h 1441207"/>
              <a:gd name="connsiteX4" fmla="*/ 102642 w 1389952"/>
              <a:gd name="connsiteY4" fmla="*/ 1419 h 1441207"/>
              <a:gd name="connsiteX0" fmla="*/ 157270 w 1444580"/>
              <a:gd name="connsiteY0" fmla="*/ 1419 h 1440000"/>
              <a:gd name="connsiteX1" fmla="*/ 1444580 w 1444580"/>
              <a:gd name="connsiteY1" fmla="*/ 0 h 1440000"/>
              <a:gd name="connsiteX2" fmla="*/ 1444580 w 1444580"/>
              <a:gd name="connsiteY2" fmla="*/ 1440000 h 1440000"/>
              <a:gd name="connsiteX3" fmla="*/ 0 w 1444580"/>
              <a:gd name="connsiteY3" fmla="*/ 1437283 h 1440000"/>
              <a:gd name="connsiteX4" fmla="*/ 157270 w 1444580"/>
              <a:gd name="connsiteY4" fmla="*/ 1419 h 1440000"/>
              <a:gd name="connsiteX0" fmla="*/ 109426 w 1444580"/>
              <a:gd name="connsiteY0" fmla="*/ 2756 h 1440000"/>
              <a:gd name="connsiteX1" fmla="*/ 1444580 w 1444580"/>
              <a:gd name="connsiteY1" fmla="*/ 0 h 1440000"/>
              <a:gd name="connsiteX2" fmla="*/ 1444580 w 1444580"/>
              <a:gd name="connsiteY2" fmla="*/ 1440000 h 1440000"/>
              <a:gd name="connsiteX3" fmla="*/ 0 w 1444580"/>
              <a:gd name="connsiteY3" fmla="*/ 1437283 h 1440000"/>
              <a:gd name="connsiteX4" fmla="*/ 109426 w 1444580"/>
              <a:gd name="connsiteY4" fmla="*/ 2756 h 1440000"/>
              <a:gd name="connsiteX0" fmla="*/ 104506 w 1444580"/>
              <a:gd name="connsiteY0" fmla="*/ 4790 h 1440000"/>
              <a:gd name="connsiteX1" fmla="*/ 1444580 w 1444580"/>
              <a:gd name="connsiteY1" fmla="*/ 0 h 1440000"/>
              <a:gd name="connsiteX2" fmla="*/ 1444580 w 1444580"/>
              <a:gd name="connsiteY2" fmla="*/ 1440000 h 1440000"/>
              <a:gd name="connsiteX3" fmla="*/ 0 w 1444580"/>
              <a:gd name="connsiteY3" fmla="*/ 1437283 h 1440000"/>
              <a:gd name="connsiteX4" fmla="*/ 104506 w 1444580"/>
              <a:gd name="connsiteY4" fmla="*/ 4790 h 14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44580" h="1440000">
                <a:moveTo>
                  <a:pt x="104506" y="4790"/>
                </a:moveTo>
                <a:lnTo>
                  <a:pt x="1444580" y="0"/>
                </a:lnTo>
                <a:lnTo>
                  <a:pt x="1444580" y="1440000"/>
                </a:lnTo>
                <a:lnTo>
                  <a:pt x="0" y="1437283"/>
                </a:lnTo>
                <a:lnTo>
                  <a:pt x="104506" y="4790"/>
                </a:lnTo>
                <a:close/>
              </a:path>
            </a:pathLst>
          </a:custGeom>
          <a:solidFill>
            <a:srgbClr val="9BD05E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DE" sz="1800"/>
          </a:p>
        </p:txBody>
      </p:sp>
      <p:pic>
        <p:nvPicPr>
          <p:cNvPr id="31" name="Grafik 30"/>
          <p:cNvPicPr>
            <a:picLocks noChangeAspect="1"/>
          </p:cNvPicPr>
          <p:nvPr userDrawn="1"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268" r="16126" b="12392"/>
          <a:stretch/>
        </p:blipFill>
        <p:spPr>
          <a:xfrm>
            <a:off x="10595004" y="353179"/>
            <a:ext cx="1066873" cy="709200"/>
          </a:xfrm>
          <a:prstGeom prst="rect">
            <a:avLst/>
          </a:prstGeom>
        </p:spPr>
      </p:pic>
      <p:sp>
        <p:nvSpPr>
          <p:cNvPr id="32" name="Rechteck 31"/>
          <p:cNvSpPr/>
          <p:nvPr/>
        </p:nvSpPr>
        <p:spPr>
          <a:xfrm>
            <a:off x="9933309" y="353179"/>
            <a:ext cx="1728000" cy="709200"/>
          </a:xfrm>
          <a:prstGeom prst="rect">
            <a:avLst/>
          </a:prstGeom>
          <a:noFill/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0"/>
          </a:p>
        </p:txBody>
      </p:sp>
      <p:sp>
        <p:nvSpPr>
          <p:cNvPr id="37" name="Rechteck 36"/>
          <p:cNvSpPr/>
          <p:nvPr/>
        </p:nvSpPr>
        <p:spPr>
          <a:xfrm>
            <a:off x="460273" y="353179"/>
            <a:ext cx="945600" cy="709200"/>
          </a:xfrm>
          <a:prstGeom prst="rect">
            <a:avLst/>
          </a:prstGeom>
          <a:noFill/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0"/>
          </a:p>
        </p:txBody>
      </p:sp>
      <p:sp>
        <p:nvSpPr>
          <p:cNvPr id="38" name="Rechteck 37"/>
          <p:cNvSpPr/>
          <p:nvPr/>
        </p:nvSpPr>
        <p:spPr>
          <a:xfrm>
            <a:off x="1507849" y="353179"/>
            <a:ext cx="1728000" cy="709200"/>
          </a:xfrm>
          <a:prstGeom prst="rect">
            <a:avLst/>
          </a:prstGeom>
          <a:noFill/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0"/>
          </a:p>
        </p:txBody>
      </p:sp>
      <p:pic>
        <p:nvPicPr>
          <p:cNvPr id="39" name="Grafik 38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779" y="598664"/>
            <a:ext cx="2660905" cy="410400"/>
          </a:xfrm>
          <a:prstGeom prst="rect">
            <a:avLst/>
          </a:prstGeom>
        </p:spPr>
      </p:pic>
      <p:sp>
        <p:nvSpPr>
          <p:cNvPr id="27" name="Textfeld 26"/>
          <p:cNvSpPr txBox="1"/>
          <p:nvPr userDrawn="1"/>
        </p:nvSpPr>
        <p:spPr>
          <a:xfrm>
            <a:off x="3375027" y="579303"/>
            <a:ext cx="1889300" cy="19492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ts val="700"/>
              </a:lnSpc>
              <a:spcBef>
                <a:spcPts val="100"/>
              </a:spcBef>
            </a:pPr>
            <a:r>
              <a:rPr lang="de-DE" sz="600" cap="all" spc="40" dirty="0">
                <a:solidFill>
                  <a:schemeClr val="bg1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</a:p>
          <a:p>
            <a:pPr>
              <a:spcBef>
                <a:spcPts val="100"/>
              </a:spcBef>
            </a:pPr>
            <a:r>
              <a:rPr lang="de-DE" sz="600" cap="all" spc="40" dirty="0">
                <a:solidFill>
                  <a:schemeClr val="bg1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Medizinische Klinik und Poliklinik III</a:t>
            </a:r>
          </a:p>
        </p:txBody>
      </p:sp>
      <p:sp>
        <p:nvSpPr>
          <p:cNvPr id="28" name="Textfeld 27"/>
          <p:cNvSpPr txBox="1"/>
          <p:nvPr/>
        </p:nvSpPr>
        <p:spPr>
          <a:xfrm>
            <a:off x="3375130" y="929248"/>
            <a:ext cx="1821011" cy="9233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spcBef>
                <a:spcPts val="100"/>
              </a:spcBef>
            </a:pPr>
            <a:r>
              <a:rPr lang="de-DE" sz="600" cap="all" spc="40" dirty="0">
                <a:solidFill>
                  <a:schemeClr val="bg1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Direktor: Prof. Dr. M. von Bergwelt</a:t>
            </a:r>
          </a:p>
        </p:txBody>
      </p:sp>
      <p:sp>
        <p:nvSpPr>
          <p:cNvPr id="29" name="Rechteck 28"/>
          <p:cNvSpPr/>
          <p:nvPr userDrawn="1"/>
        </p:nvSpPr>
        <p:spPr>
          <a:xfrm>
            <a:off x="3335836" y="353179"/>
            <a:ext cx="6504000" cy="709200"/>
          </a:xfrm>
          <a:prstGeom prst="rect">
            <a:avLst/>
          </a:prstGeom>
          <a:noFill/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0"/>
          </a:p>
        </p:txBody>
      </p:sp>
      <p:sp>
        <p:nvSpPr>
          <p:cNvPr id="63" name="Rechteck 62"/>
          <p:cNvSpPr/>
          <p:nvPr userDrawn="1"/>
        </p:nvSpPr>
        <p:spPr>
          <a:xfrm>
            <a:off x="9933309" y="353179"/>
            <a:ext cx="1728000" cy="709200"/>
          </a:xfrm>
          <a:prstGeom prst="rect">
            <a:avLst/>
          </a:prstGeom>
          <a:noFill/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0"/>
          </a:p>
        </p:txBody>
      </p:sp>
      <p:sp>
        <p:nvSpPr>
          <p:cNvPr id="64" name="Rechteck 63"/>
          <p:cNvSpPr/>
          <p:nvPr userDrawn="1"/>
        </p:nvSpPr>
        <p:spPr>
          <a:xfrm>
            <a:off x="460273" y="353179"/>
            <a:ext cx="945600" cy="709200"/>
          </a:xfrm>
          <a:prstGeom prst="rect">
            <a:avLst/>
          </a:prstGeom>
          <a:noFill/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0"/>
          </a:p>
        </p:txBody>
      </p:sp>
      <p:sp>
        <p:nvSpPr>
          <p:cNvPr id="65" name="Rechteck 64"/>
          <p:cNvSpPr/>
          <p:nvPr userDrawn="1"/>
        </p:nvSpPr>
        <p:spPr>
          <a:xfrm>
            <a:off x="1507849" y="353179"/>
            <a:ext cx="1728000" cy="709200"/>
          </a:xfrm>
          <a:prstGeom prst="rect">
            <a:avLst/>
          </a:prstGeom>
          <a:noFill/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0"/>
          </a:p>
        </p:txBody>
      </p:sp>
    </p:spTree>
    <p:extLst>
      <p:ext uri="{BB962C8B-B14F-4D97-AF65-F5344CB8AC3E}">
        <p14:creationId xmlns:p14="http://schemas.microsoft.com/office/powerpoint/2010/main" val="30713734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creensho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25D849-547B-40E6-9E22-DB5ECD4BBBCD}" type="datetime1">
              <a:rPr lang="de-DE" smtClean="0"/>
              <a:pPr/>
              <a:t>29.12.21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Titel der Präsentation und Name des Redners</a:t>
            </a: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6506E-0993-4BAE-BE4D-13CC12FCAAF0}" type="slidenum">
              <a:rPr lang="de-DE" smtClean="0"/>
              <a:pPr/>
              <a:t>‹#›</a:t>
            </a:fld>
            <a:endParaRPr lang="de-DE"/>
          </a:p>
        </p:txBody>
      </p:sp>
      <p:sp>
        <p:nvSpPr>
          <p:cNvPr id="9" name="Bildplatzhalter 8"/>
          <p:cNvSpPr>
            <a:spLocks noGrp="1"/>
          </p:cNvSpPr>
          <p:nvPr>
            <p:ph type="pic" sz="quarter" idx="13"/>
          </p:nvPr>
        </p:nvSpPr>
        <p:spPr>
          <a:xfrm>
            <a:off x="441600" y="1620000"/>
            <a:ext cx="10992000" cy="44280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de-DE"/>
              <a:t>Bild durch Klicken auf Symbol hinzufügen</a:t>
            </a:r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1647476796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C8DDF29-F9EF-4C76-9060-6B75AA550E0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72937" y="1425044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A5F0E98-669A-494C-8C73-FD5365573A4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972937" y="2248957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D9C060F-C12B-4187-8998-4897EC0090B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305350" y="1425044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640590A-E1D3-4EB5-AF4F-AEA78BE4B09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305350" y="2248957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9CD5F32-5ABD-4CA2-A5F1-9681E4BD81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72323" y="6472556"/>
            <a:ext cx="11647357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10" name="Title Placeholder 1">
            <a:extLst>
              <a:ext uri="{FF2B5EF4-FFF2-40B4-BE49-F238E27FC236}">
                <a16:creationId xmlns:a16="http://schemas.microsoft.com/office/drawing/2014/main" id="{D88FB59D-A481-4154-A62F-9C33CAD592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2323" y="156876"/>
            <a:ext cx="11647357" cy="72915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431351454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F45C13-B04B-4400-9032-A2DE585804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u="none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D946A7-BFAB-4424-A7CD-609C1A1E8C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72323" y="6472556"/>
            <a:ext cx="11647357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8377727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90E0A84-6D2F-4642-9DDE-5B7FEEE842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72323" y="6472556"/>
            <a:ext cx="11647357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7385668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1DA185-72CD-4D51-B1A6-8D3E3006DB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074B22-0AD6-48E0-8DE3-1B06F43AA4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6B047C8-AAFD-43D9-939E-25C34C19F2B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8359B58-0E79-4C4D-9341-E190451DBE2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EFD988FC-402C-49A3-ABEA-41504ABA42A2}" type="datetimeFigureOut">
              <a:rPr lang="en-US" smtClean="0"/>
              <a:t>12/29/21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588B84-8194-44AD-BC10-7648832F55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72323" y="6472556"/>
            <a:ext cx="11647357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A886D14-4541-4A8E-A2F3-9E73FD77AD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D3D388AA-3247-470F-AA51-2741C4045E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400949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5FC6A2-2136-4218-9EC7-C03A5C62CD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FD90F44-E5DF-4DF1-A01D-7237A846095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A00AE84-2FAA-460C-B0D0-692BC8761A7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714EB2E-5304-4E3D-B3EB-77A71FDB2F5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EFD988FC-402C-49A3-ABEA-41504ABA42A2}" type="datetimeFigureOut">
              <a:rPr lang="en-US" smtClean="0"/>
              <a:t>12/29/21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07F4B61-E916-4D21-9BA3-34DF522C48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72323" y="6472556"/>
            <a:ext cx="11647357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6A5B6CC-D034-406F-A7B7-3334A9B195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D3D388AA-3247-470F-AA51-2741C4045E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563670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827270-96C8-4A2F-BD02-DFF7B669CE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33784C8-E6B9-4A7A-AB13-FFB00E9C5D3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C2E1413-B152-4057-A574-926D8EC756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72323" y="6472556"/>
            <a:ext cx="11647357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8922700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AFC6DCD-7A11-49E1-A731-AEBB47F1EAC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1" y="365126"/>
            <a:ext cx="2628900" cy="5811839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0F29720-385C-4673-9F8E-9A26E827BA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1" y="365126"/>
            <a:ext cx="7734300" cy="581183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ACCFCF3-C4CC-4E2D-A250-4891866094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72323" y="6472556"/>
            <a:ext cx="11647357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0243800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Placeholder 1">
            <a:extLst>
              <a:ext uri="{FF2B5EF4-FFF2-40B4-BE49-F238E27FC236}">
                <a16:creationId xmlns:a16="http://schemas.microsoft.com/office/drawing/2014/main" id="{09794308-319B-44E6-8CEE-5FCA265059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2323" y="156876"/>
            <a:ext cx="11647357" cy="72915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Footer Placeholder 2">
            <a:extLst>
              <a:ext uri="{FF2B5EF4-FFF2-40B4-BE49-F238E27FC236}">
                <a16:creationId xmlns:a16="http://schemas.microsoft.com/office/drawing/2014/main" id="{D061F295-CD7C-4385-89B6-69CCC3FDBA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72323" y="6472556"/>
            <a:ext cx="11647357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5639629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31B5D3B9-E31F-431A-A0B0-A4436CBD6EC8}"/>
              </a:ext>
            </a:extLst>
          </p:cNvPr>
          <p:cNvSpPr/>
          <p:nvPr userDrawn="1"/>
        </p:nvSpPr>
        <p:spPr>
          <a:xfrm>
            <a:off x="2" y="-2"/>
            <a:ext cx="6095999" cy="6858002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 defTabSz="2835042">
              <a:spcBef>
                <a:spcPts val="7441"/>
              </a:spcBef>
              <a:spcAft>
                <a:spcPts val="1860"/>
              </a:spcAft>
              <a:buClrTx/>
            </a:pPr>
            <a:endParaRPr lang="en-GB" sz="1240" kern="1200" dirty="0">
              <a:solidFill>
                <a:prstClr val="white"/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00051" y="1585928"/>
            <a:ext cx="4137660" cy="1300163"/>
          </a:xfrm>
        </p:spPr>
        <p:txBody>
          <a:bodyPr lIns="0" anchor="b"/>
          <a:lstStyle>
            <a:lvl1pPr algn="l">
              <a:defRPr sz="2880" spc="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Poster title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00051" y="3254655"/>
            <a:ext cx="4137660" cy="693058"/>
          </a:xfrm>
          <a:prstGeom prst="rect">
            <a:avLst/>
          </a:prstGeom>
        </p:spPr>
        <p:txBody>
          <a:bodyPr lIns="0" tIns="45640" rIns="91280" bIns="45640"/>
          <a:lstStyle>
            <a:lvl1pPr marL="0" indent="0" algn="l">
              <a:spcBef>
                <a:spcPts val="0"/>
              </a:spcBef>
              <a:spcAft>
                <a:spcPts val="0"/>
              </a:spcAft>
              <a:buNone/>
              <a:defRPr sz="2160">
                <a:solidFill>
                  <a:schemeClr val="bg1"/>
                </a:solidFill>
                <a:latin typeface="+mn-lt"/>
              </a:defRPr>
            </a:lvl1pPr>
            <a:lvl2pPr marL="4563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27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6912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54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18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382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46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09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Authors</a:t>
            </a:r>
            <a:r>
              <a:rPr lang="en-GB" baseline="30000" dirty="0"/>
              <a:t>1,2</a:t>
            </a:r>
            <a:endParaRPr lang="en-GB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400051" y="4174844"/>
            <a:ext cx="4137660" cy="571500"/>
          </a:xfrm>
          <a:prstGeom prst="rect">
            <a:avLst/>
          </a:prstGeom>
        </p:spPr>
        <p:txBody>
          <a:bodyPr lIns="0" tIns="45640" rIns="91280" bIns="45640"/>
          <a:lstStyle>
            <a:lvl1pPr marL="0" indent="0" algn="l">
              <a:buNone/>
              <a:defRPr sz="1320" i="1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Affiliations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419D4472-FAAC-4C84-A1F6-1BC5ECD7E56C}"/>
              </a:ext>
            </a:extLst>
          </p:cNvPr>
          <p:cNvCxnSpPr>
            <a:cxnSpLocks/>
          </p:cNvCxnSpPr>
          <p:nvPr userDrawn="1"/>
        </p:nvCxnSpPr>
        <p:spPr>
          <a:xfrm>
            <a:off x="400051" y="987964"/>
            <a:ext cx="988694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 Placeholder 15">
            <a:extLst>
              <a:ext uri="{FF2B5EF4-FFF2-40B4-BE49-F238E27FC236}">
                <a16:creationId xmlns:a16="http://schemas.microsoft.com/office/drawing/2014/main" id="{C787081B-3704-4712-8A0A-400B4B3EB31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00053" y="255270"/>
            <a:ext cx="988694" cy="554356"/>
          </a:xfrm>
          <a:prstGeom prst="rect">
            <a:avLst/>
          </a:prstGeom>
        </p:spPr>
        <p:txBody>
          <a:bodyPr lIns="0" anchor="ctr">
            <a:noAutofit/>
          </a:bodyPr>
          <a:lstStyle>
            <a:lvl1pPr marL="0" indent="0">
              <a:lnSpc>
                <a:spcPct val="100000"/>
              </a:lnSpc>
              <a:buNone/>
              <a:defRPr lang="en-US" sz="2160" b="1" i="0" u="none" strike="noStrike" cap="none" dirty="0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lvl="0"/>
            <a:r>
              <a:rPr lang="en-GB" dirty="0"/>
              <a:t>0000</a:t>
            </a:r>
            <a:endParaRPr lang="en-US" dirty="0"/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29A278AC-92DC-419C-8B3E-703FA36134D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853163" y="259315"/>
            <a:ext cx="2810515" cy="1554708"/>
          </a:xfrm>
          <a:prstGeom prst="rect">
            <a:avLst/>
          </a:prstGeom>
          <a:noFill/>
        </p:spPr>
        <p:txBody>
          <a:bodyPr anchor="ctr"/>
          <a:lstStyle>
            <a:lvl1pPr marL="0" indent="0">
              <a:buNone/>
              <a:defRPr/>
            </a:lvl1pPr>
          </a:lstStyle>
          <a:p>
            <a:pPr algn="ctr"/>
            <a:r>
              <a:rPr lang="en-GB" sz="2400" i="1" dirty="0">
                <a:solidFill>
                  <a:schemeClr val="tx2"/>
                </a:solidFill>
              </a:rPr>
              <a:t>Zoom video location</a:t>
            </a:r>
          </a:p>
        </p:txBody>
      </p:sp>
    </p:spTree>
    <p:extLst>
      <p:ext uri="{BB962C8B-B14F-4D97-AF65-F5344CB8AC3E}">
        <p14:creationId xmlns:p14="http://schemas.microsoft.com/office/powerpoint/2010/main" val="3700103761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3"/>
            <a:ext cx="10363200" cy="1300163"/>
          </a:xfrm>
        </p:spPr>
        <p:txBody>
          <a:bodyPr lIns="360000"/>
          <a:lstStyle>
            <a:lvl1pPr algn="l">
              <a:defRPr sz="4800" spc="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3624954"/>
            <a:ext cx="10363200" cy="693058"/>
          </a:xfrm>
          <a:prstGeom prst="rect">
            <a:avLst/>
          </a:prstGeom>
        </p:spPr>
        <p:txBody>
          <a:bodyPr lIns="360000" tIns="45640" rIns="91280" bIns="45640"/>
          <a:lstStyle>
            <a:lvl1pPr marL="0" indent="0" algn="l">
              <a:spcBef>
                <a:spcPts val="0"/>
              </a:spcBef>
              <a:spcAft>
                <a:spcPts val="0"/>
              </a:spcAft>
              <a:buNone/>
              <a:defRPr sz="2160" i="1">
                <a:solidFill>
                  <a:schemeClr val="accent2"/>
                </a:solidFill>
                <a:latin typeface="+mn-lt"/>
              </a:defRPr>
            </a:lvl1pPr>
            <a:lvl2pPr marL="4563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27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6912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54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18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382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46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09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1C4B9F0A-2668-7142-8307-4E6DEED2A492}"/>
              </a:ext>
            </a:extLst>
          </p:cNvPr>
          <p:cNvCxnSpPr/>
          <p:nvPr userDrawn="1"/>
        </p:nvCxnSpPr>
        <p:spPr>
          <a:xfrm>
            <a:off x="914400" y="2130432"/>
            <a:ext cx="0" cy="2187580"/>
          </a:xfrm>
          <a:prstGeom prst="line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B04C1FC8-63F9-6D46-B508-D8D215A4348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853163" y="259315"/>
            <a:ext cx="2810515" cy="1554708"/>
          </a:xfrm>
          <a:prstGeom prst="rect">
            <a:avLst/>
          </a:prstGeom>
          <a:noFill/>
        </p:spPr>
        <p:txBody>
          <a:bodyPr anchor="ctr"/>
          <a:lstStyle>
            <a:lvl1pPr marL="0" indent="0">
              <a:buNone/>
              <a:defRPr/>
            </a:lvl1pPr>
          </a:lstStyle>
          <a:p>
            <a:pPr algn="ctr"/>
            <a:r>
              <a:rPr lang="en-GB" sz="2400" i="1" dirty="0">
                <a:solidFill>
                  <a:schemeClr val="tx2"/>
                </a:solidFill>
              </a:rPr>
              <a:t>Zoom video location</a:t>
            </a:r>
          </a:p>
        </p:txBody>
      </p:sp>
    </p:spTree>
    <p:extLst>
      <p:ext uri="{BB962C8B-B14F-4D97-AF65-F5344CB8AC3E}">
        <p14:creationId xmlns:p14="http://schemas.microsoft.com/office/powerpoint/2010/main" val="31414486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 und Tabel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4E1F49-51ED-464F-8B00-DFCF3EE20C50}" type="datetime1">
              <a:rPr lang="de-DE" smtClean="0"/>
              <a:pPr/>
              <a:t>29.12.21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Titel der Präsentation und Name des Redners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6506E-0993-4BAE-BE4D-13CC12FCAAF0}" type="slidenum">
              <a:rPr lang="de-DE" smtClean="0"/>
              <a:pPr/>
              <a:t>‹#›</a:t>
            </a:fld>
            <a:endParaRPr lang="de-DE"/>
          </a:p>
        </p:txBody>
      </p:sp>
      <p:sp>
        <p:nvSpPr>
          <p:cNvPr id="7" name="Tabellenplatzhalter 6"/>
          <p:cNvSpPr>
            <a:spLocks noGrp="1"/>
          </p:cNvSpPr>
          <p:nvPr>
            <p:ph type="tbl" sz="quarter" idx="13"/>
          </p:nvPr>
        </p:nvSpPr>
        <p:spPr>
          <a:xfrm>
            <a:off x="441600" y="1620000"/>
            <a:ext cx="10992000" cy="4464000"/>
          </a:xfrm>
        </p:spPr>
        <p:txBody>
          <a:bodyPr/>
          <a:lstStyle>
            <a:lvl1pPr>
              <a:defRPr sz="1400"/>
            </a:lvl1pPr>
          </a:lstStyle>
          <a:p>
            <a:r>
              <a:rPr lang="de-DE"/>
              <a:t>Tabelle durch Klicken auf Symbol hinzufügen</a:t>
            </a:r>
          </a:p>
        </p:txBody>
      </p:sp>
    </p:spTree>
    <p:extLst>
      <p:ext uri="{BB962C8B-B14F-4D97-AF65-F5344CB8AC3E}">
        <p14:creationId xmlns:p14="http://schemas.microsoft.com/office/powerpoint/2010/main" val="3928103792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7056" y="241924"/>
            <a:ext cx="8154030" cy="907252"/>
          </a:xfrm>
        </p:spPr>
        <p:txBody>
          <a:bodyPr/>
          <a:lstStyle>
            <a:lvl1pPr>
              <a:lnSpc>
                <a:spcPts val="2999"/>
              </a:lnSpc>
              <a:defRPr sz="2880" b="1"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cxnSp>
        <p:nvCxnSpPr>
          <p:cNvPr id="10" name="Straight Connector 9"/>
          <p:cNvCxnSpPr/>
          <p:nvPr userDrawn="1"/>
        </p:nvCxnSpPr>
        <p:spPr>
          <a:xfrm flipV="1">
            <a:off x="528322" y="1268964"/>
            <a:ext cx="11135360" cy="9526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0"/>
          </p:nvPr>
        </p:nvSpPr>
        <p:spPr>
          <a:xfrm>
            <a:off x="527056" y="1935482"/>
            <a:ext cx="11137900" cy="3955776"/>
          </a:xfrm>
          <a:prstGeom prst="rect">
            <a:avLst/>
          </a:prstGeom>
        </p:spPr>
        <p:txBody>
          <a:bodyPr lIns="0" tIns="0" rIns="0" bIns="0"/>
          <a:lstStyle>
            <a:lvl1pPr>
              <a:spcAft>
                <a:spcPts val="400"/>
              </a:spcAft>
              <a:buClr>
                <a:schemeClr val="accent6"/>
              </a:buClr>
              <a:defRPr sz="1680">
                <a:solidFill>
                  <a:schemeClr val="tx1"/>
                </a:solidFill>
                <a:latin typeface="+mn-lt"/>
              </a:defRPr>
            </a:lvl1pPr>
            <a:lvl2pPr>
              <a:spcAft>
                <a:spcPts val="400"/>
              </a:spcAft>
              <a:buClr>
                <a:schemeClr val="accent6"/>
              </a:buClr>
              <a:defRPr sz="1680">
                <a:solidFill>
                  <a:schemeClr val="tx1"/>
                </a:solidFill>
                <a:latin typeface="+mn-lt"/>
              </a:defRPr>
            </a:lvl2pPr>
            <a:lvl3pPr>
              <a:spcAft>
                <a:spcPts val="400"/>
              </a:spcAft>
              <a:buClr>
                <a:schemeClr val="accent6"/>
              </a:buClr>
              <a:defRPr sz="1680">
                <a:solidFill>
                  <a:schemeClr val="tx1"/>
                </a:solidFill>
                <a:latin typeface="+mn-lt"/>
              </a:defRPr>
            </a:lvl3pPr>
            <a:lvl4pPr>
              <a:spcAft>
                <a:spcPts val="400"/>
              </a:spcAft>
              <a:buClr>
                <a:schemeClr val="accent6"/>
              </a:buClr>
              <a:defRPr sz="1680">
                <a:solidFill>
                  <a:schemeClr val="tx1"/>
                </a:solidFill>
                <a:latin typeface="+mn-lt"/>
              </a:defRPr>
            </a:lvl4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527050" y="6259600"/>
            <a:ext cx="4800000" cy="360000"/>
          </a:xfrm>
          <a:prstGeom prst="rect">
            <a:avLst/>
          </a:prstGeom>
        </p:spPr>
        <p:txBody>
          <a:bodyPr lIns="0" tIns="0" rIns="0" bIns="0" anchor="b"/>
          <a:lstStyle>
            <a:lvl1pPr marL="0" indent="0">
              <a:buNone/>
              <a:defRPr sz="840">
                <a:solidFill>
                  <a:schemeClr val="tx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Footnote</a:t>
            </a:r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12" hasCustomPrompt="1"/>
          </p:nvPr>
        </p:nvSpPr>
        <p:spPr>
          <a:xfrm>
            <a:off x="6864950" y="6259600"/>
            <a:ext cx="4800000" cy="360000"/>
          </a:xfrm>
          <a:prstGeom prst="rect">
            <a:avLst/>
          </a:prstGeom>
        </p:spPr>
        <p:txBody>
          <a:bodyPr lIns="0" tIns="0" rIns="0" bIns="0" anchor="b"/>
          <a:lstStyle>
            <a:lvl1pPr marL="212342" indent="-212342" algn="r">
              <a:buNone/>
              <a:defRPr lang="en-GB" sz="840" dirty="0">
                <a:solidFill>
                  <a:schemeClr val="tx1"/>
                </a:solidFill>
                <a:latin typeface="+mn-lt"/>
              </a:defRPr>
            </a:lvl1pPr>
          </a:lstStyle>
          <a:p>
            <a:pPr marL="0" lvl="0" indent="0"/>
            <a:r>
              <a:rPr lang="en-GB" dirty="0"/>
              <a:t>Reference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9318928-F017-49E2-ACCB-38971FC6141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853163" y="259315"/>
            <a:ext cx="2810515" cy="1554708"/>
          </a:xfrm>
          <a:prstGeom prst="rect">
            <a:avLst/>
          </a:prstGeom>
          <a:noFill/>
        </p:spPr>
        <p:txBody>
          <a:bodyPr anchor="ctr"/>
          <a:lstStyle>
            <a:lvl1pPr marL="0" indent="0">
              <a:buNone/>
              <a:defRPr/>
            </a:lvl1pPr>
          </a:lstStyle>
          <a:p>
            <a:pPr algn="ctr"/>
            <a:r>
              <a:rPr lang="en-GB" sz="2400" i="1" dirty="0">
                <a:solidFill>
                  <a:schemeClr val="tx2"/>
                </a:solidFill>
              </a:rPr>
              <a:t>Zoom video location</a:t>
            </a:r>
          </a:p>
        </p:txBody>
      </p:sp>
    </p:spTree>
    <p:extLst>
      <p:ext uri="{BB962C8B-B14F-4D97-AF65-F5344CB8AC3E}">
        <p14:creationId xmlns:p14="http://schemas.microsoft.com/office/powerpoint/2010/main" val="2462242863"/>
      </p:ext>
    </p:extLst>
  </p:cSld>
  <p:clrMapOvr>
    <a:masterClrMapping/>
  </p:clrMapOvr>
  <p:hf hdr="0" ftr="0" dt="0"/>
  <p:extLst>
    <p:ext uri="{DCECCB84-F9BA-43D5-87BE-67443E8EF086}">
      <p15:sldGuideLst xmlns:p15="http://schemas.microsoft.com/office/powerpoint/2012/main"/>
    </p:ext>
  </p:extLst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Straight Connector 9"/>
          <p:cNvCxnSpPr/>
          <p:nvPr userDrawn="1"/>
        </p:nvCxnSpPr>
        <p:spPr>
          <a:xfrm flipV="1">
            <a:off x="528322" y="1268964"/>
            <a:ext cx="11135360" cy="9526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0"/>
          </p:nvPr>
        </p:nvSpPr>
        <p:spPr>
          <a:xfrm>
            <a:off x="527045" y="1935482"/>
            <a:ext cx="5088893" cy="3955776"/>
          </a:xfrm>
          <a:prstGeom prst="rect">
            <a:avLst/>
          </a:prstGeom>
        </p:spPr>
        <p:txBody>
          <a:bodyPr lIns="0" tIns="0" rIns="0" bIns="0"/>
          <a:lstStyle>
            <a:lvl1pPr>
              <a:spcAft>
                <a:spcPts val="400"/>
              </a:spcAft>
              <a:buClr>
                <a:schemeClr val="accent6"/>
              </a:buClr>
              <a:defRPr sz="1680">
                <a:solidFill>
                  <a:schemeClr val="tx1"/>
                </a:solidFill>
                <a:latin typeface="+mn-lt"/>
              </a:defRPr>
            </a:lvl1pPr>
            <a:lvl2pPr>
              <a:spcAft>
                <a:spcPts val="400"/>
              </a:spcAft>
              <a:buClr>
                <a:schemeClr val="accent6"/>
              </a:buClr>
              <a:defRPr sz="1680">
                <a:solidFill>
                  <a:schemeClr val="tx1"/>
                </a:solidFill>
                <a:latin typeface="+mn-lt"/>
              </a:defRPr>
            </a:lvl2pPr>
            <a:lvl3pPr>
              <a:spcAft>
                <a:spcPts val="400"/>
              </a:spcAft>
              <a:buClr>
                <a:schemeClr val="accent6"/>
              </a:buClr>
              <a:defRPr sz="1680">
                <a:solidFill>
                  <a:schemeClr val="tx1"/>
                </a:solidFill>
                <a:latin typeface="+mn-lt"/>
              </a:defRPr>
            </a:lvl3pPr>
            <a:lvl4pPr>
              <a:spcAft>
                <a:spcPts val="400"/>
              </a:spcAft>
              <a:buClr>
                <a:schemeClr val="accent6"/>
              </a:buClr>
              <a:defRPr sz="1680">
                <a:solidFill>
                  <a:schemeClr val="tx1"/>
                </a:solidFill>
                <a:latin typeface="+mn-lt"/>
              </a:defRPr>
            </a:lvl4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7" name="Text Placeholder 13">
            <a:extLst>
              <a:ext uri="{FF2B5EF4-FFF2-40B4-BE49-F238E27FC236}">
                <a16:creationId xmlns:a16="http://schemas.microsoft.com/office/drawing/2014/main" id="{94BD9FCB-5C45-47BC-B7C5-B6AD9B161CA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559393" y="1935482"/>
            <a:ext cx="5088893" cy="3955776"/>
          </a:xfrm>
          <a:prstGeom prst="rect">
            <a:avLst/>
          </a:prstGeom>
        </p:spPr>
        <p:txBody>
          <a:bodyPr lIns="0" tIns="0" rIns="0" bIns="0"/>
          <a:lstStyle>
            <a:lvl1pPr>
              <a:spcAft>
                <a:spcPts val="400"/>
              </a:spcAft>
              <a:buClr>
                <a:schemeClr val="accent6"/>
              </a:buClr>
              <a:defRPr sz="1680">
                <a:solidFill>
                  <a:schemeClr val="tx1"/>
                </a:solidFill>
                <a:latin typeface="+mn-lt"/>
              </a:defRPr>
            </a:lvl1pPr>
            <a:lvl2pPr>
              <a:spcAft>
                <a:spcPts val="400"/>
              </a:spcAft>
              <a:buClr>
                <a:schemeClr val="accent6"/>
              </a:buClr>
              <a:defRPr sz="1680">
                <a:solidFill>
                  <a:schemeClr val="tx1"/>
                </a:solidFill>
                <a:latin typeface="+mn-lt"/>
              </a:defRPr>
            </a:lvl2pPr>
            <a:lvl3pPr>
              <a:spcAft>
                <a:spcPts val="400"/>
              </a:spcAft>
              <a:buClr>
                <a:schemeClr val="accent6"/>
              </a:buClr>
              <a:defRPr sz="1680">
                <a:solidFill>
                  <a:schemeClr val="tx1"/>
                </a:solidFill>
                <a:latin typeface="+mn-lt"/>
              </a:defRPr>
            </a:lvl3pPr>
            <a:lvl4pPr>
              <a:spcAft>
                <a:spcPts val="400"/>
              </a:spcAft>
              <a:buClr>
                <a:schemeClr val="accent6"/>
              </a:buClr>
              <a:defRPr sz="1680">
                <a:solidFill>
                  <a:schemeClr val="tx1"/>
                </a:solidFill>
                <a:latin typeface="+mn-lt"/>
              </a:defRPr>
            </a:lvl4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8" name="Text Placeholder 15">
            <a:extLst>
              <a:ext uri="{FF2B5EF4-FFF2-40B4-BE49-F238E27FC236}">
                <a16:creationId xmlns:a16="http://schemas.microsoft.com/office/drawing/2014/main" id="{DCEB6377-7DF2-433B-947B-5145BF52DFC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27050" y="6259600"/>
            <a:ext cx="4800000" cy="360000"/>
          </a:xfrm>
          <a:prstGeom prst="rect">
            <a:avLst/>
          </a:prstGeom>
        </p:spPr>
        <p:txBody>
          <a:bodyPr lIns="0" tIns="0" rIns="0" bIns="0" anchor="b"/>
          <a:lstStyle>
            <a:lvl1pPr marL="0" indent="0">
              <a:buNone/>
              <a:defRPr sz="840">
                <a:solidFill>
                  <a:schemeClr val="tx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Footnote</a:t>
            </a:r>
          </a:p>
        </p:txBody>
      </p:sp>
      <p:sp>
        <p:nvSpPr>
          <p:cNvPr id="9" name="Text Placeholder 17">
            <a:extLst>
              <a:ext uri="{FF2B5EF4-FFF2-40B4-BE49-F238E27FC236}">
                <a16:creationId xmlns:a16="http://schemas.microsoft.com/office/drawing/2014/main" id="{492B9EF9-365E-471A-80C3-7563D12C18E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864950" y="6259600"/>
            <a:ext cx="4800000" cy="360000"/>
          </a:xfrm>
          <a:prstGeom prst="rect">
            <a:avLst/>
          </a:prstGeom>
        </p:spPr>
        <p:txBody>
          <a:bodyPr lIns="0" tIns="0" rIns="0" bIns="0" anchor="b"/>
          <a:lstStyle>
            <a:lvl1pPr marL="212342" indent="-212342" algn="r">
              <a:buNone/>
              <a:defRPr lang="en-GB" sz="840" dirty="0">
                <a:solidFill>
                  <a:schemeClr val="tx1"/>
                </a:solidFill>
                <a:latin typeface="+mn-lt"/>
              </a:defRPr>
            </a:lvl1pPr>
          </a:lstStyle>
          <a:p>
            <a:pPr marL="0" lvl="0" indent="0"/>
            <a:r>
              <a:rPr lang="en-GB" dirty="0"/>
              <a:t>Reference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8AD8DEC-1F22-46C0-B239-4DB9EECCEE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7056" y="241924"/>
            <a:ext cx="8154030" cy="907252"/>
          </a:xfrm>
        </p:spPr>
        <p:txBody>
          <a:bodyPr/>
          <a:lstStyle>
            <a:lvl1pPr>
              <a:lnSpc>
                <a:spcPts val="2999"/>
              </a:lnSpc>
              <a:defRPr sz="2880" b="1"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6A8E9FFF-86B9-49CB-9B11-6D46DB4AF48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853163" y="259315"/>
            <a:ext cx="2810515" cy="1554708"/>
          </a:xfrm>
          <a:prstGeom prst="rect">
            <a:avLst/>
          </a:prstGeom>
          <a:noFill/>
        </p:spPr>
        <p:txBody>
          <a:bodyPr anchor="ctr"/>
          <a:lstStyle>
            <a:lvl1pPr marL="0" indent="0">
              <a:buNone/>
              <a:defRPr/>
            </a:lvl1pPr>
          </a:lstStyle>
          <a:p>
            <a:pPr algn="ctr"/>
            <a:r>
              <a:rPr lang="en-GB" sz="2400" i="1" dirty="0">
                <a:solidFill>
                  <a:schemeClr val="tx2"/>
                </a:solidFill>
              </a:rPr>
              <a:t>Zoom video location</a:t>
            </a:r>
          </a:p>
        </p:txBody>
      </p:sp>
    </p:spTree>
    <p:extLst>
      <p:ext uri="{BB962C8B-B14F-4D97-AF65-F5344CB8AC3E}">
        <p14:creationId xmlns:p14="http://schemas.microsoft.com/office/powerpoint/2010/main" val="277861616"/>
      </p:ext>
    </p:extLst>
  </p:cSld>
  <p:clrMapOvr>
    <a:masterClrMapping/>
  </p:clrMapOvr>
  <p:hf hdr="0" ftr="0" dt="0"/>
  <p:extLst>
    <p:ext uri="{DCECCB84-F9BA-43D5-87BE-67443E8EF086}">
      <p15:sldGuideLst xmlns:p15="http://schemas.microsoft.com/office/powerpoint/2012/main"/>
    </p:ext>
  </p:extLst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Straight Connector 9"/>
          <p:cNvCxnSpPr/>
          <p:nvPr userDrawn="1"/>
        </p:nvCxnSpPr>
        <p:spPr>
          <a:xfrm flipV="1">
            <a:off x="528322" y="1268964"/>
            <a:ext cx="11135360" cy="9526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 Placeholder 15">
            <a:extLst>
              <a:ext uri="{FF2B5EF4-FFF2-40B4-BE49-F238E27FC236}">
                <a16:creationId xmlns:a16="http://schemas.microsoft.com/office/drawing/2014/main" id="{CCA7112D-5416-4F9D-98ED-11F5D963980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27050" y="6259600"/>
            <a:ext cx="4800000" cy="360000"/>
          </a:xfrm>
          <a:prstGeom prst="rect">
            <a:avLst/>
          </a:prstGeom>
        </p:spPr>
        <p:txBody>
          <a:bodyPr lIns="0" tIns="0" rIns="0" bIns="0" anchor="b"/>
          <a:lstStyle>
            <a:lvl1pPr marL="0" indent="0">
              <a:buNone/>
              <a:defRPr sz="840">
                <a:solidFill>
                  <a:schemeClr val="tx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Footnote</a:t>
            </a:r>
          </a:p>
        </p:txBody>
      </p:sp>
      <p:sp>
        <p:nvSpPr>
          <p:cNvPr id="7" name="Text Placeholder 17">
            <a:extLst>
              <a:ext uri="{FF2B5EF4-FFF2-40B4-BE49-F238E27FC236}">
                <a16:creationId xmlns:a16="http://schemas.microsoft.com/office/drawing/2014/main" id="{CD206B1E-413B-495E-8F38-977C209B7D3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864950" y="6259600"/>
            <a:ext cx="4800000" cy="360000"/>
          </a:xfrm>
          <a:prstGeom prst="rect">
            <a:avLst/>
          </a:prstGeom>
        </p:spPr>
        <p:txBody>
          <a:bodyPr lIns="0" tIns="0" rIns="0" bIns="0" anchor="b"/>
          <a:lstStyle>
            <a:lvl1pPr marL="212342" indent="-212342" algn="r">
              <a:buNone/>
              <a:defRPr lang="en-GB" sz="840" dirty="0">
                <a:solidFill>
                  <a:schemeClr val="tx1"/>
                </a:solidFill>
                <a:latin typeface="+mn-lt"/>
              </a:defRPr>
            </a:lvl1pPr>
          </a:lstStyle>
          <a:p>
            <a:pPr marL="0" lvl="0" indent="0"/>
            <a:r>
              <a:rPr lang="en-GB" dirty="0"/>
              <a:t>Reference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C39A08F-A491-4837-9345-429077C53C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7056" y="241924"/>
            <a:ext cx="8154030" cy="907252"/>
          </a:xfrm>
        </p:spPr>
        <p:txBody>
          <a:bodyPr/>
          <a:lstStyle>
            <a:lvl1pPr>
              <a:lnSpc>
                <a:spcPts val="2999"/>
              </a:lnSpc>
              <a:defRPr sz="2880" b="1"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4991C454-9ACE-4F80-A4E3-A513C61FAEF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853163" y="259315"/>
            <a:ext cx="2810515" cy="1554708"/>
          </a:xfrm>
          <a:prstGeom prst="rect">
            <a:avLst/>
          </a:prstGeom>
          <a:noFill/>
        </p:spPr>
        <p:txBody>
          <a:bodyPr anchor="ctr"/>
          <a:lstStyle>
            <a:lvl1pPr marL="0" indent="0">
              <a:buNone/>
              <a:defRPr/>
            </a:lvl1pPr>
          </a:lstStyle>
          <a:p>
            <a:pPr algn="ctr"/>
            <a:r>
              <a:rPr lang="en-GB" sz="2400" i="1" dirty="0">
                <a:solidFill>
                  <a:schemeClr val="tx2"/>
                </a:solidFill>
              </a:rPr>
              <a:t>Zoom video location</a:t>
            </a:r>
          </a:p>
        </p:txBody>
      </p:sp>
    </p:spTree>
    <p:extLst>
      <p:ext uri="{BB962C8B-B14F-4D97-AF65-F5344CB8AC3E}">
        <p14:creationId xmlns:p14="http://schemas.microsoft.com/office/powerpoint/2010/main" val="479782175"/>
      </p:ext>
    </p:extLst>
  </p:cSld>
  <p:clrMapOvr>
    <a:masterClrMapping/>
  </p:clrMapOvr>
  <p:hf hdr="0" ftr="0" dt="0"/>
  <p:extLst>
    <p:ext uri="{DCECCB84-F9BA-43D5-87BE-67443E8EF086}">
      <p15:sldGuideLst xmlns:p15="http://schemas.microsoft.com/office/powerpoint/2012/main"/>
    </p:ext>
  </p:extLst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932884"/>
            <a:ext cx="10363200" cy="1300163"/>
          </a:xfrm>
        </p:spPr>
        <p:txBody>
          <a:bodyPr/>
          <a:lstStyle>
            <a:lvl1pPr algn="ctr">
              <a:defRPr sz="4800" spc="0" baseline="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35760" y="3624954"/>
            <a:ext cx="7341840" cy="693058"/>
          </a:xfrm>
          <a:prstGeom prst="rect">
            <a:avLst/>
          </a:prstGeom>
        </p:spPr>
        <p:txBody>
          <a:bodyPr lIns="91280" tIns="45640" rIns="91280" bIns="45640"/>
          <a:lstStyle>
            <a:lvl1pPr marL="0" indent="0" algn="l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chemeClr val="tx1"/>
                </a:solidFill>
                <a:latin typeface="+mn-lt"/>
              </a:defRPr>
            </a:lvl1pPr>
            <a:lvl2pPr marL="4563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27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6912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54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18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382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46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09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cxnSp>
        <p:nvCxnSpPr>
          <p:cNvPr id="5" name="Straight Connector 4"/>
          <p:cNvCxnSpPr/>
          <p:nvPr userDrawn="1"/>
        </p:nvCxnSpPr>
        <p:spPr>
          <a:xfrm flipV="1">
            <a:off x="528322" y="3325459"/>
            <a:ext cx="11135360" cy="9526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3935760" y="4400555"/>
            <a:ext cx="7341840" cy="571500"/>
          </a:xfrm>
          <a:prstGeom prst="rect">
            <a:avLst/>
          </a:prstGeom>
        </p:spPr>
        <p:txBody>
          <a:bodyPr lIns="91280" tIns="45640" rIns="91280" bIns="45640"/>
          <a:lstStyle>
            <a:lvl1pPr marL="0" indent="0" algn="l">
              <a:buNone/>
              <a:defRPr sz="1867" i="1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4070F3EC-3DBE-4343-AE80-DF85D8575605}"/>
              </a:ext>
            </a:extLst>
          </p:cNvPr>
          <p:cNvCxnSpPr>
            <a:cxnSpLocks/>
          </p:cNvCxnSpPr>
          <p:nvPr userDrawn="1"/>
        </p:nvCxnSpPr>
        <p:spPr>
          <a:xfrm>
            <a:off x="3849350" y="3624954"/>
            <a:ext cx="0" cy="1073258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82641883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7056" y="241924"/>
            <a:ext cx="11137900" cy="907252"/>
          </a:xfrm>
        </p:spPr>
        <p:txBody>
          <a:bodyPr/>
          <a:lstStyle>
            <a:lvl1pPr>
              <a:lnSpc>
                <a:spcPts val="2999"/>
              </a:lnSpc>
              <a:defRPr sz="3200" b="1"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cxnSp>
        <p:nvCxnSpPr>
          <p:cNvPr id="10" name="Straight Connector 9"/>
          <p:cNvCxnSpPr/>
          <p:nvPr userDrawn="1"/>
        </p:nvCxnSpPr>
        <p:spPr>
          <a:xfrm flipV="1">
            <a:off x="528322" y="1268964"/>
            <a:ext cx="11135360" cy="9526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0"/>
          </p:nvPr>
        </p:nvSpPr>
        <p:spPr>
          <a:xfrm>
            <a:off x="527056" y="1447804"/>
            <a:ext cx="11137900" cy="4443455"/>
          </a:xfrm>
          <a:prstGeom prst="rect">
            <a:avLst/>
          </a:prstGeom>
        </p:spPr>
        <p:txBody>
          <a:bodyPr lIns="0" tIns="0" rIns="0" bIns="0"/>
          <a:lstStyle>
            <a:lvl1pPr>
              <a:spcAft>
                <a:spcPts val="400"/>
              </a:spcAft>
              <a:buClr>
                <a:schemeClr val="accent6"/>
              </a:buClr>
              <a:defRPr sz="1680">
                <a:solidFill>
                  <a:schemeClr val="tx1"/>
                </a:solidFill>
                <a:latin typeface="+mn-lt"/>
              </a:defRPr>
            </a:lvl1pPr>
            <a:lvl2pPr>
              <a:spcAft>
                <a:spcPts val="400"/>
              </a:spcAft>
              <a:buClr>
                <a:schemeClr val="accent6"/>
              </a:buClr>
              <a:defRPr sz="1680">
                <a:solidFill>
                  <a:schemeClr val="tx1"/>
                </a:solidFill>
                <a:latin typeface="+mn-lt"/>
              </a:defRPr>
            </a:lvl2pPr>
            <a:lvl3pPr>
              <a:spcAft>
                <a:spcPts val="400"/>
              </a:spcAft>
              <a:buClr>
                <a:schemeClr val="accent6"/>
              </a:buClr>
              <a:defRPr sz="1680">
                <a:solidFill>
                  <a:schemeClr val="tx1"/>
                </a:solidFill>
                <a:latin typeface="+mn-lt"/>
              </a:defRPr>
            </a:lvl3pPr>
            <a:lvl4pPr>
              <a:spcAft>
                <a:spcPts val="400"/>
              </a:spcAft>
              <a:buClr>
                <a:schemeClr val="accent6"/>
              </a:buClr>
              <a:defRPr sz="1680">
                <a:solidFill>
                  <a:schemeClr val="tx1"/>
                </a:solidFill>
                <a:latin typeface="+mn-lt"/>
              </a:defRPr>
            </a:lvl4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527050" y="6259600"/>
            <a:ext cx="4800000" cy="360000"/>
          </a:xfrm>
          <a:prstGeom prst="rect">
            <a:avLst/>
          </a:prstGeom>
        </p:spPr>
        <p:txBody>
          <a:bodyPr lIns="0" tIns="0" rIns="0" bIns="0" anchor="b"/>
          <a:lstStyle>
            <a:lvl1pPr marL="0" indent="0">
              <a:buNone/>
              <a:defRPr sz="934">
                <a:solidFill>
                  <a:schemeClr val="tx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Footnote</a:t>
            </a:r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12" hasCustomPrompt="1"/>
          </p:nvPr>
        </p:nvSpPr>
        <p:spPr>
          <a:xfrm>
            <a:off x="6864950" y="6259600"/>
            <a:ext cx="4800000" cy="360000"/>
          </a:xfrm>
          <a:prstGeom prst="rect">
            <a:avLst/>
          </a:prstGeom>
        </p:spPr>
        <p:txBody>
          <a:bodyPr lIns="0" tIns="0" rIns="0" bIns="0" anchor="b"/>
          <a:lstStyle>
            <a:lvl1pPr marL="212342" indent="-212342" algn="r">
              <a:buNone/>
              <a:defRPr lang="en-GB" sz="934" dirty="0">
                <a:solidFill>
                  <a:schemeClr val="tx1"/>
                </a:solidFill>
                <a:latin typeface="+mn-lt"/>
              </a:defRPr>
            </a:lvl1pPr>
          </a:lstStyle>
          <a:p>
            <a:pPr marL="0" lvl="0" indent="0"/>
            <a:r>
              <a:rPr lang="en-GB" dirty="0"/>
              <a:t>Reference</a:t>
            </a:r>
          </a:p>
        </p:txBody>
      </p:sp>
    </p:spTree>
    <p:extLst>
      <p:ext uri="{BB962C8B-B14F-4D97-AF65-F5344CB8AC3E}">
        <p14:creationId xmlns:p14="http://schemas.microsoft.com/office/powerpoint/2010/main" val="71900536"/>
      </p:ext>
    </p:extLst>
  </p:cSld>
  <p:clrMapOvr>
    <a:masterClrMapping/>
  </p:clrMapOvr>
  <p:hf hdr="0" ftr="0" dt="0"/>
  <p:extLst>
    <p:ext uri="{DCECCB84-F9BA-43D5-87BE-67443E8EF086}">
      <p15:sldGuideLst xmlns:p15="http://schemas.microsoft.com/office/powerpoint/2012/main"/>
    </p:ext>
  </p:extLst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/>
              <a:t>Haga clic para modificar el estilo de subtítulo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1E69C6-B676-44BD-A0FA-B1CB762886B6}" type="datetimeFigureOut">
              <a:rPr lang="es-ES" smtClean="0"/>
              <a:pPr/>
              <a:t>29/12/21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B3F37-5100-47C1-A3AE-EB5CF30D3538}" type="slidenum">
              <a:rPr lang="es-ES" smtClean="0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381858965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1E69C6-B676-44BD-A0FA-B1CB762886B6}" type="datetimeFigureOut">
              <a:rPr lang="es-ES" smtClean="0"/>
              <a:pPr/>
              <a:t>29/12/21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B3F37-5100-47C1-A3AE-EB5CF30D3538}" type="slidenum">
              <a:rPr lang="es-ES" smtClean="0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371551097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5333" b="1" cap="all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1pPr>
            <a:lvl2pPr marL="609585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1E69C6-B676-44BD-A0FA-B1CB762886B6}" type="datetimeFigureOut">
              <a:rPr lang="es-ES" smtClean="0"/>
              <a:pPr/>
              <a:t>29/12/21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B3F37-5100-47C1-A3AE-EB5CF30D3538}" type="slidenum">
              <a:rPr lang="es-ES" smtClean="0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355735676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1E69C6-B676-44BD-A0FA-B1CB762886B6}" type="datetimeFigureOut">
              <a:rPr lang="es-ES" smtClean="0"/>
              <a:pPr/>
              <a:t>29/12/21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B3F37-5100-47C1-A3AE-EB5CF30D3538}" type="slidenum">
              <a:rPr lang="es-ES" smtClean="0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197499449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1E69C6-B676-44BD-A0FA-B1CB762886B6}" type="datetimeFigureOut">
              <a:rPr lang="es-ES" smtClean="0"/>
              <a:pPr/>
              <a:t>29/12/21</a:t>
            </a:fld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B3F37-5100-47C1-A3AE-EB5CF30D3538}" type="slidenum">
              <a:rPr lang="es-ES" smtClean="0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41480844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52E94-3BF6-4857-B3BA-CE4DB27542AD}" type="datetime1">
              <a:rPr lang="de-DE" smtClean="0"/>
              <a:pPr/>
              <a:t>29.12.21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Titel der Präsentation und Name des Redners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6506E-0993-4BAE-BE4D-13CC12FCAAF0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81777150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1E69C6-B676-44BD-A0FA-B1CB762886B6}" type="datetimeFigureOut">
              <a:rPr lang="es-ES" smtClean="0"/>
              <a:pPr/>
              <a:t>29/12/21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B3F37-5100-47C1-A3AE-EB5CF30D3538}" type="slidenum">
              <a:rPr lang="es-ES" smtClean="0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823691655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1E69C6-B676-44BD-A0FA-B1CB762886B6}" type="datetimeFigureOut">
              <a:rPr lang="es-ES" smtClean="0"/>
              <a:pPr/>
              <a:t>29/12/21</a:t>
            </a:fld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B3F37-5100-47C1-A3AE-EB5CF30D3538}" type="slidenum">
              <a:rPr lang="es-ES" smtClean="0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949064133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09602" y="273049"/>
            <a:ext cx="4011084" cy="1162051"/>
          </a:xfr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766733" y="273052"/>
            <a:ext cx="6815667" cy="5853113"/>
          </a:xfrm>
        </p:spPr>
        <p:txBody>
          <a:bodyPr/>
          <a:lstStyle>
            <a:lvl1pPr>
              <a:defRPr sz="4267"/>
            </a:lvl1pPr>
            <a:lvl2pPr>
              <a:defRPr sz="3733"/>
            </a:lvl2pPr>
            <a:lvl3pPr>
              <a:defRPr sz="3200"/>
            </a:lvl3pPr>
            <a:lvl4pPr>
              <a:defRPr sz="2667"/>
            </a:lvl4pPr>
            <a:lvl5pPr>
              <a:defRPr sz="2667"/>
            </a:lvl5pPr>
            <a:lvl6pPr>
              <a:defRPr sz="2667"/>
            </a:lvl6pPr>
            <a:lvl7pPr>
              <a:defRPr sz="2667"/>
            </a:lvl7pPr>
            <a:lvl8pPr>
              <a:defRPr sz="2667"/>
            </a:lvl8pPr>
            <a:lvl9pPr>
              <a:defRPr sz="2667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609602" y="1435102"/>
            <a:ext cx="4011084" cy="4691063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1E69C6-B676-44BD-A0FA-B1CB762886B6}" type="datetimeFigureOut">
              <a:rPr lang="es-ES" smtClean="0"/>
              <a:pPr/>
              <a:t>29/12/21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B3F37-5100-47C1-A3AE-EB5CF30D3538}" type="slidenum">
              <a:rPr lang="es-ES" smtClean="0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52992449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9"/>
          </a:xfr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4267"/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3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1E69C6-B676-44BD-A0FA-B1CB762886B6}" type="datetimeFigureOut">
              <a:rPr lang="es-ES" smtClean="0"/>
              <a:pPr/>
              <a:t>29/12/21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B3F37-5100-47C1-A3AE-EB5CF30D3538}" type="slidenum">
              <a:rPr lang="es-ES" smtClean="0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715501662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1E69C6-B676-44BD-A0FA-B1CB762886B6}" type="datetimeFigureOut">
              <a:rPr lang="es-ES" smtClean="0"/>
              <a:pPr/>
              <a:t>29/12/21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B3F37-5100-47C1-A3AE-EB5CF30D3538}" type="slidenum">
              <a:rPr lang="es-ES" smtClean="0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833726636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1E69C6-B676-44BD-A0FA-B1CB762886B6}" type="datetimeFigureOut">
              <a:rPr lang="es-ES" smtClean="0"/>
              <a:pPr/>
              <a:t>29/12/21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B3F37-5100-47C1-A3AE-EB5CF30D3538}" type="slidenum">
              <a:rPr lang="es-ES" smtClean="0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391552829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7534" y="2347914"/>
            <a:ext cx="11425767" cy="162083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17184" y="4283076"/>
            <a:ext cx="9408584" cy="1931987"/>
          </a:xfrm>
        </p:spPr>
        <p:txBody>
          <a:bodyPr/>
          <a:lstStyle>
            <a:lvl1pPr marL="0" indent="0" algn="ctr">
              <a:buNone/>
              <a:defRPr/>
            </a:lvl1pPr>
            <a:lvl2pPr marL="457058" indent="0" algn="ctr">
              <a:buNone/>
              <a:defRPr/>
            </a:lvl2pPr>
            <a:lvl3pPr marL="914115" indent="0" algn="ctr">
              <a:buNone/>
              <a:defRPr/>
            </a:lvl3pPr>
            <a:lvl4pPr marL="1371173" indent="0" algn="ctr">
              <a:buNone/>
              <a:defRPr/>
            </a:lvl4pPr>
            <a:lvl5pPr marL="1828231" indent="0" algn="ctr">
              <a:buNone/>
              <a:defRPr/>
            </a:lvl5pPr>
            <a:lvl6pPr marL="2285289" indent="0" algn="ctr">
              <a:buNone/>
              <a:defRPr/>
            </a:lvl6pPr>
            <a:lvl7pPr marL="2742347" indent="0" algn="ctr">
              <a:buNone/>
              <a:defRPr/>
            </a:lvl7pPr>
            <a:lvl8pPr marL="3199405" indent="0" algn="ctr">
              <a:buNone/>
              <a:defRPr/>
            </a:lvl8pPr>
            <a:lvl9pPr marL="3656462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689652115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181009675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2567" y="4857754"/>
            <a:ext cx="11423651" cy="15017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2567" y="3203576"/>
            <a:ext cx="11423651" cy="1654175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058" indent="0">
              <a:buNone/>
              <a:defRPr sz="1800"/>
            </a:lvl2pPr>
            <a:lvl3pPr marL="914115" indent="0">
              <a:buNone/>
              <a:defRPr sz="1700"/>
            </a:lvl3pPr>
            <a:lvl4pPr marL="1371173" indent="0">
              <a:buNone/>
              <a:defRPr sz="1400"/>
            </a:lvl4pPr>
            <a:lvl5pPr marL="1828231" indent="0">
              <a:buNone/>
              <a:defRPr sz="1400"/>
            </a:lvl5pPr>
            <a:lvl6pPr marL="2285289" indent="0">
              <a:buNone/>
              <a:defRPr sz="1400"/>
            </a:lvl6pPr>
            <a:lvl7pPr marL="2742347" indent="0">
              <a:buNone/>
              <a:defRPr sz="1400"/>
            </a:lvl7pPr>
            <a:lvl8pPr marL="3199405" indent="0">
              <a:buNone/>
              <a:defRPr sz="1400"/>
            </a:lvl8pPr>
            <a:lvl9pPr marL="3656462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86235568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86367" y="2101852"/>
            <a:ext cx="5634567" cy="47609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4137" y="2101852"/>
            <a:ext cx="5636684" cy="47609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55158728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874421-B21A-4C2E-972D-66CA7001BA65}" type="datetime1">
              <a:rPr lang="de-DE" smtClean="0"/>
              <a:pPr/>
              <a:t>29.12.21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Titel der Präsentation und Name des Redners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6506E-0993-4BAE-BE4D-13CC12FCAAF0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14446671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3103" y="303217"/>
            <a:ext cx="12096751" cy="1258887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3100" y="1692275"/>
            <a:ext cx="5937251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58" indent="0">
              <a:buNone/>
              <a:defRPr sz="2000" b="1"/>
            </a:lvl2pPr>
            <a:lvl3pPr marL="914115" indent="0">
              <a:buNone/>
              <a:defRPr sz="1800" b="1"/>
            </a:lvl3pPr>
            <a:lvl4pPr marL="1371173" indent="0">
              <a:buNone/>
              <a:defRPr sz="1700" b="1"/>
            </a:lvl4pPr>
            <a:lvl5pPr marL="1828231" indent="0">
              <a:buNone/>
              <a:defRPr sz="1700" b="1"/>
            </a:lvl5pPr>
            <a:lvl6pPr marL="2285289" indent="0">
              <a:buNone/>
              <a:defRPr sz="1700" b="1"/>
            </a:lvl6pPr>
            <a:lvl7pPr marL="2742347" indent="0">
              <a:buNone/>
              <a:defRPr sz="1700" b="1"/>
            </a:lvl7pPr>
            <a:lvl8pPr marL="3199405" indent="0">
              <a:buNone/>
              <a:defRPr sz="1700" b="1"/>
            </a:lvl8pPr>
            <a:lvl9pPr marL="3656462" indent="0">
              <a:buNone/>
              <a:defRPr sz="17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3100" y="2397125"/>
            <a:ext cx="5937251" cy="43561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828370" y="1692275"/>
            <a:ext cx="5941484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58" indent="0">
              <a:buNone/>
              <a:defRPr sz="2000" b="1"/>
            </a:lvl2pPr>
            <a:lvl3pPr marL="914115" indent="0">
              <a:buNone/>
              <a:defRPr sz="1800" b="1"/>
            </a:lvl3pPr>
            <a:lvl4pPr marL="1371173" indent="0">
              <a:buNone/>
              <a:defRPr sz="1700" b="1"/>
            </a:lvl4pPr>
            <a:lvl5pPr marL="1828231" indent="0">
              <a:buNone/>
              <a:defRPr sz="1700" b="1"/>
            </a:lvl5pPr>
            <a:lvl6pPr marL="2285289" indent="0">
              <a:buNone/>
              <a:defRPr sz="1700" b="1"/>
            </a:lvl6pPr>
            <a:lvl7pPr marL="2742347" indent="0">
              <a:buNone/>
              <a:defRPr sz="1700" b="1"/>
            </a:lvl7pPr>
            <a:lvl8pPr marL="3199405" indent="0">
              <a:buNone/>
              <a:defRPr sz="1700" b="1"/>
            </a:lvl8pPr>
            <a:lvl9pPr marL="3656462" indent="0">
              <a:buNone/>
              <a:defRPr sz="17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828370" y="2397125"/>
            <a:ext cx="5941484" cy="43561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612025578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048918215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18703195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3100" y="301625"/>
            <a:ext cx="4421717" cy="127952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55689" y="301628"/>
            <a:ext cx="7514167" cy="645159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3100" y="1581154"/>
            <a:ext cx="4421717" cy="5172075"/>
          </a:xfrm>
        </p:spPr>
        <p:txBody>
          <a:bodyPr/>
          <a:lstStyle>
            <a:lvl1pPr marL="0" indent="0">
              <a:buNone/>
              <a:defRPr sz="1400"/>
            </a:lvl1pPr>
            <a:lvl2pPr marL="457058" indent="0">
              <a:buNone/>
              <a:defRPr sz="1200"/>
            </a:lvl2pPr>
            <a:lvl3pPr marL="914115" indent="0">
              <a:buNone/>
              <a:defRPr sz="1000"/>
            </a:lvl3pPr>
            <a:lvl4pPr marL="1371173" indent="0">
              <a:buNone/>
              <a:defRPr sz="900"/>
            </a:lvl4pPr>
            <a:lvl5pPr marL="1828231" indent="0">
              <a:buNone/>
              <a:defRPr sz="900"/>
            </a:lvl5pPr>
            <a:lvl6pPr marL="2285289" indent="0">
              <a:buNone/>
              <a:defRPr sz="900"/>
            </a:lvl6pPr>
            <a:lvl7pPr marL="2742347" indent="0">
              <a:buNone/>
              <a:defRPr sz="900"/>
            </a:lvl7pPr>
            <a:lvl8pPr marL="3199405" indent="0">
              <a:buNone/>
              <a:defRPr sz="900"/>
            </a:lvl8pPr>
            <a:lvl9pPr marL="3656462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43409174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35255" y="5291141"/>
            <a:ext cx="8064500" cy="6254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635255" y="674689"/>
            <a:ext cx="8064500" cy="4537075"/>
          </a:xfrm>
        </p:spPr>
        <p:txBody>
          <a:bodyPr/>
          <a:lstStyle>
            <a:lvl1pPr marL="0" indent="0">
              <a:buNone/>
              <a:defRPr sz="3200"/>
            </a:lvl1pPr>
            <a:lvl2pPr marL="457058" indent="0">
              <a:buNone/>
              <a:defRPr sz="2800"/>
            </a:lvl2pPr>
            <a:lvl3pPr marL="914115" indent="0">
              <a:buNone/>
              <a:defRPr sz="2400"/>
            </a:lvl3pPr>
            <a:lvl4pPr marL="1371173" indent="0">
              <a:buNone/>
              <a:defRPr sz="2000"/>
            </a:lvl4pPr>
            <a:lvl5pPr marL="1828231" indent="0">
              <a:buNone/>
              <a:defRPr sz="2000"/>
            </a:lvl5pPr>
            <a:lvl6pPr marL="2285289" indent="0">
              <a:buNone/>
              <a:defRPr sz="2000"/>
            </a:lvl6pPr>
            <a:lvl7pPr marL="2742347" indent="0">
              <a:buNone/>
              <a:defRPr sz="2000"/>
            </a:lvl7pPr>
            <a:lvl8pPr marL="3199405" indent="0">
              <a:buNone/>
              <a:defRPr sz="2000"/>
            </a:lvl8pPr>
            <a:lvl9pPr marL="3656462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635255" y="5916613"/>
            <a:ext cx="8064500" cy="887412"/>
          </a:xfrm>
        </p:spPr>
        <p:txBody>
          <a:bodyPr/>
          <a:lstStyle>
            <a:lvl1pPr marL="0" indent="0">
              <a:buNone/>
              <a:defRPr sz="1400"/>
            </a:lvl1pPr>
            <a:lvl2pPr marL="457058" indent="0">
              <a:buNone/>
              <a:defRPr sz="1200"/>
            </a:lvl2pPr>
            <a:lvl3pPr marL="914115" indent="0">
              <a:buNone/>
              <a:defRPr sz="1000"/>
            </a:lvl3pPr>
            <a:lvl4pPr marL="1371173" indent="0">
              <a:buNone/>
              <a:defRPr sz="900"/>
            </a:lvl4pPr>
            <a:lvl5pPr marL="1828231" indent="0">
              <a:buNone/>
              <a:defRPr sz="900"/>
            </a:lvl5pPr>
            <a:lvl6pPr marL="2285289" indent="0">
              <a:buNone/>
              <a:defRPr sz="900"/>
            </a:lvl6pPr>
            <a:lvl7pPr marL="2742347" indent="0">
              <a:buNone/>
              <a:defRPr sz="900"/>
            </a:lvl7pPr>
            <a:lvl8pPr marL="3199405" indent="0">
              <a:buNone/>
              <a:defRPr sz="900"/>
            </a:lvl8pPr>
            <a:lvl9pPr marL="3656462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22084626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230627968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2737" y="627063"/>
            <a:ext cx="2868084" cy="62357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86367" y="627063"/>
            <a:ext cx="8403167" cy="62357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465894220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Title,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86367" y="627066"/>
            <a:ext cx="11474451" cy="126047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86367" y="2101852"/>
            <a:ext cx="5634567" cy="476091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4137" y="2101852"/>
            <a:ext cx="5636684" cy="476091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360250852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2285" y="227013"/>
            <a:ext cx="10358967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912285" y="1416051"/>
            <a:ext cx="10358967" cy="4799013"/>
          </a:xfrm>
        </p:spPr>
        <p:txBody>
          <a:bodyPr/>
          <a:lstStyle/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7551171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28600"/>
            <a:ext cx="10363200" cy="12192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914400" y="1828800"/>
            <a:ext cx="10363200" cy="4114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914400" y="6248400"/>
            <a:ext cx="2540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8400"/>
            <a:ext cx="38608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48400"/>
            <a:ext cx="2540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0A90E337-F800-1146-8455-677861B99144}" type="slidenum">
              <a:rPr lang="en-US" altLang="x-none"/>
              <a:pPr/>
              <a:t>‹#›</a:t>
            </a:fld>
            <a:endParaRPr lang="en-US" altLang="x-none"/>
          </a:p>
        </p:txBody>
      </p:sp>
    </p:spTree>
    <p:extLst>
      <p:ext uri="{BB962C8B-B14F-4D97-AF65-F5344CB8AC3E}">
        <p14:creationId xmlns:p14="http://schemas.microsoft.com/office/powerpoint/2010/main" val="61011102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chlussfolie">
    <p:bg>
      <p:bgPr>
        <a:solidFill>
          <a:schemeClr val="accent1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bb5d72c2-1f58-4f76-a7ca-e5b4066f5a47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471" b="10500"/>
          <a:stretch/>
        </p:blipFill>
        <p:spPr bwMode="auto">
          <a:xfrm>
            <a:off x="9214957" y="4142200"/>
            <a:ext cx="2977121" cy="25776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507200" y="1503631"/>
            <a:ext cx="8256000" cy="1116000"/>
          </a:xfrm>
        </p:spPr>
        <p:txBody>
          <a:bodyPr vert="horz" lIns="0" tIns="0" rIns="0" bIns="0" rtlCol="0" anchor="t">
            <a:noAutofit/>
          </a:bodyPr>
          <a:lstStyle>
            <a:lvl1pPr>
              <a:defRPr lang="de-DE">
                <a:solidFill>
                  <a:schemeClr val="tx2"/>
                </a:solidFill>
              </a:defRPr>
            </a:lvl1pPr>
          </a:lstStyle>
          <a:p>
            <a:pPr lvl="0"/>
            <a:r>
              <a:rPr lang="de-DE"/>
              <a:t>Titelmasterformat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36E9AF-24B5-4DD1-84A3-4B651A8AE08B}" type="datetime1">
              <a:rPr lang="de-DE" smtClean="0"/>
              <a:pPr/>
              <a:t>29.12.21</a:t>
            </a:fld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6506E-0993-4BAE-BE4D-13CC12FCAAF0}" type="slidenum">
              <a:rPr lang="de-DE" smtClean="0"/>
              <a:pPr/>
              <a:t>‹#›</a:t>
            </a:fld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13"/>
          </p:nvPr>
        </p:nvSpPr>
        <p:spPr>
          <a:xfrm>
            <a:off x="1534584" y="2731361"/>
            <a:ext cx="8246533" cy="3328163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16" name="Rechteck 15"/>
          <p:cNvSpPr/>
          <p:nvPr userDrawn="1"/>
        </p:nvSpPr>
        <p:spPr>
          <a:xfrm>
            <a:off x="0" y="6236427"/>
            <a:ext cx="12192000" cy="46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DE" sz="1800"/>
          </a:p>
        </p:txBody>
      </p:sp>
      <p:sp>
        <p:nvSpPr>
          <p:cNvPr id="17" name="Textfeld 16"/>
          <p:cNvSpPr txBox="1"/>
          <p:nvPr userDrawn="1"/>
        </p:nvSpPr>
        <p:spPr>
          <a:xfrm>
            <a:off x="6517697" y="6164707"/>
            <a:ext cx="2846467" cy="19024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none" lIns="72000" tIns="18000" rIns="72000" bIns="18000" rtlCol="0">
            <a:spAutoFit/>
          </a:bodyPr>
          <a:lstStyle/>
          <a:p>
            <a:r>
              <a:rPr lang="de-DE" sz="1000">
                <a:solidFill>
                  <a:schemeClr val="tx2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KLINIKUM DER UNIVERSITÄT MÜNCHEN</a:t>
            </a:r>
            <a:r>
              <a:rPr lang="de-DE" sz="1000" baseline="30000">
                <a:solidFill>
                  <a:schemeClr val="tx2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®</a:t>
            </a:r>
          </a:p>
        </p:txBody>
      </p:sp>
      <p:sp>
        <p:nvSpPr>
          <p:cNvPr id="18" name="Textfeld 17"/>
          <p:cNvSpPr txBox="1"/>
          <p:nvPr userDrawn="1"/>
        </p:nvSpPr>
        <p:spPr>
          <a:xfrm>
            <a:off x="6612654" y="6388823"/>
            <a:ext cx="4289337" cy="17953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400"/>
              </a:lnSpc>
              <a:spcBef>
                <a:spcPts val="0"/>
              </a:spcBef>
            </a:pPr>
            <a:r>
              <a:rPr lang="de-DE" sz="1000" cap="all" spc="40" dirty="0">
                <a:solidFill>
                  <a:schemeClr val="bg1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Medizinische Klinik und Poliklinik III</a:t>
            </a:r>
          </a:p>
        </p:txBody>
      </p:sp>
    </p:spTree>
    <p:extLst>
      <p:ext uri="{BB962C8B-B14F-4D97-AF65-F5344CB8AC3E}">
        <p14:creationId xmlns:p14="http://schemas.microsoft.com/office/powerpoint/2010/main" val="154789207"/>
      </p:ext>
    </p:extLst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eypoint Question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question"/>
          <p:cNvSpPr>
            <a:spLocks noGrp="1"/>
          </p:cNvSpPr>
          <p:nvPr>
            <p:ph type="body" idx="10" hasCustomPrompt="1"/>
          </p:nvPr>
        </p:nvSpPr>
        <p:spPr>
          <a:xfrm>
            <a:off x="912283" y="1522413"/>
            <a:ext cx="10367432" cy="685800"/>
          </a:xfrm>
        </p:spPr>
        <p:txBody>
          <a:bodyPr/>
          <a:lstStyle>
            <a:lvl1pPr marL="0" indent="0" algn="l" defTabSz="412750" rtl="0" eaLnBrk="0" fontAlgn="base" hangingPunct="0">
              <a:spcBef>
                <a:spcPct val="30000"/>
              </a:spcBef>
              <a:buClr>
                <a:srgbClr val="000000"/>
              </a:buClr>
              <a:buFontTx/>
              <a:buNone/>
              <a:defRPr/>
            </a:lvl1pPr>
            <a:lvl2pPr marL="522288" indent="0" algn="l" defTabSz="412750" rtl="0" eaLnBrk="0" fontAlgn="base" hangingPunct="0">
              <a:spcBef>
                <a:spcPct val="30000"/>
              </a:spcBef>
              <a:buClr>
                <a:srgbClr val="000000"/>
              </a:buClr>
              <a:buFontTx/>
              <a:buNone/>
              <a:defRPr/>
            </a:lvl2pPr>
            <a:lvl3pPr marL="979488" indent="0" algn="l" defTabSz="412750" rtl="0" eaLnBrk="0" fontAlgn="base" hangingPunct="0">
              <a:spcBef>
                <a:spcPct val="30000"/>
              </a:spcBef>
              <a:buClr>
                <a:srgbClr val="000000"/>
              </a:buClr>
              <a:buFontTx/>
              <a:buNone/>
              <a:defRPr/>
            </a:lvl3pPr>
            <a:lvl4pPr marL="1371600" indent="0" algn="l" defTabSz="412750" rtl="0" eaLnBrk="0" fontAlgn="base" hangingPunct="0">
              <a:spcBef>
                <a:spcPct val="30000"/>
              </a:spcBef>
              <a:buClr>
                <a:srgbClr val="000000"/>
              </a:buClr>
              <a:buFontTx/>
              <a:buNone/>
              <a:defRPr/>
            </a:lvl4pPr>
            <a:lvl5pPr marL="1762125" indent="0" algn="l" defTabSz="412750" rtl="0" eaLnBrk="0" fontAlgn="base" hangingPunct="0">
              <a:spcBef>
                <a:spcPct val="30000"/>
              </a:spcBef>
              <a:buClr>
                <a:srgbClr val="000000"/>
              </a:buClr>
              <a:buFontTx/>
              <a:buNone/>
              <a:defRPr/>
            </a:lvl5pPr>
          </a:lstStyle>
          <a:p>
            <a:pPr lvl="0"/>
            <a:r>
              <a:rPr lang="en-US"/>
              <a:t>Click to add question here</a:t>
            </a:r>
          </a:p>
        </p:txBody>
      </p:sp>
      <p:sp>
        <p:nvSpPr>
          <p:cNvPr id="4" name="choices"/>
          <p:cNvSpPr>
            <a:spLocks noGrp="1"/>
          </p:cNvSpPr>
          <p:nvPr>
            <p:ph type="body" sz="quarter" idx="11" hasCustomPrompt="1"/>
          </p:nvPr>
        </p:nvSpPr>
        <p:spPr>
          <a:xfrm>
            <a:off x="912284" y="2360613"/>
            <a:ext cx="4955645" cy="3810000"/>
          </a:xfrm>
          <a:prstGeom prst="rect">
            <a:avLst/>
          </a:prstGeom>
        </p:spPr>
        <p:txBody>
          <a:bodyPr>
            <a:normAutofit/>
          </a:bodyPr>
          <a:lstStyle>
            <a:lvl1pPr marL="612775" indent="-514350" algn="l" defTabSz="412750" rtl="0" eaLnBrk="0" fontAlgn="base" hangingPunct="0">
              <a:spcBef>
                <a:spcPct val="30000"/>
              </a:spcBef>
              <a:buClr>
                <a:srgbClr val="000000"/>
              </a:buClr>
              <a:buAutoNum type="arabicPeriod"/>
              <a:defRPr/>
            </a:lvl1pPr>
            <a:lvl2pPr marL="1036638" indent="-514350" algn="l" defTabSz="412750" rtl="0" eaLnBrk="0" fontAlgn="base" hangingPunct="0">
              <a:spcBef>
                <a:spcPct val="30000"/>
              </a:spcBef>
              <a:buClr>
                <a:srgbClr val="000000"/>
              </a:buClr>
              <a:buAutoNum type="arabicPeriod"/>
              <a:defRPr/>
            </a:lvl2pPr>
            <a:lvl3pPr marL="1436688" indent="-457200" algn="l" defTabSz="412750" rtl="0" eaLnBrk="0" fontAlgn="base" hangingPunct="0">
              <a:spcBef>
                <a:spcPct val="30000"/>
              </a:spcBef>
              <a:buClr>
                <a:srgbClr val="000000"/>
              </a:buClr>
              <a:buAutoNum type="arabicPeriod"/>
              <a:defRPr/>
            </a:lvl3pPr>
            <a:lvl4pPr marL="1828800" indent="-457200" algn="l" defTabSz="412750" rtl="0" eaLnBrk="0" fontAlgn="base" hangingPunct="0">
              <a:spcBef>
                <a:spcPct val="30000"/>
              </a:spcBef>
              <a:buClr>
                <a:srgbClr val="000000"/>
              </a:buClr>
              <a:buAutoNum type="arabicPeriod"/>
              <a:defRPr/>
            </a:lvl4pPr>
            <a:lvl5pPr marL="2219325" indent="-457200" algn="l" defTabSz="412750" rtl="0" eaLnBrk="0" fontAlgn="base" hangingPunct="0">
              <a:spcBef>
                <a:spcPct val="30000"/>
              </a:spcBef>
              <a:buClr>
                <a:srgbClr val="000000"/>
              </a:buClr>
              <a:buAutoNum type="arabicPeriod"/>
              <a:defRPr/>
            </a:lvl5pPr>
          </a:lstStyle>
          <a:p>
            <a:pPr lvl="0"/>
            <a:r>
              <a:rPr lang="en-US"/>
              <a:t>Click to add choices here</a:t>
            </a:r>
          </a:p>
        </p:txBody>
      </p:sp>
      <p:sp>
        <p:nvSpPr>
          <p:cNvPr id="5" name="chartPosition"/>
          <p:cNvSpPr>
            <a:spLocks noGrp="1"/>
          </p:cNvSpPr>
          <p:nvPr>
            <p:ph type="chart" sz="quarter" idx="12"/>
          </p:nvPr>
        </p:nvSpPr>
        <p:spPr>
          <a:xfrm>
            <a:off x="6324071" y="2360613"/>
            <a:ext cx="4955645" cy="38100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4719170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eypoint Clock Shap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Oval 2" hidden="1"/>
          <p:cNvSpPr/>
          <p:nvPr userDrawn="1">
            <p:custDataLst>
              <p:tags r:id="rId1"/>
            </p:custDataLst>
          </p:nvPr>
        </p:nvSpPr>
        <p:spPr bwMode="auto">
          <a:xfrm>
            <a:off x="10922000" y="5905501"/>
            <a:ext cx="846667" cy="483015"/>
          </a:xfrm>
          <a:prstGeom prst="ellipse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  <a:noAutofit/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2" charset="2"/>
              <a:buNone/>
              <a:tabLst/>
            </a:pPr>
            <a:r>
              <a:rPr kumimoji="0" lang="en-US" sz="2400" b="0" i="0" u="none" strike="noStrike" cap="none" normalizeH="0" baseline="0">
                <a:ln>
                  <a:noFill/>
                </a:ln>
                <a:effectLst/>
                <a:latin typeface="Times New Roman" pitchFamily="18" charset="0"/>
              </a:rPr>
              <a:t>10</a:t>
            </a:r>
          </a:p>
        </p:txBody>
      </p:sp>
    </p:spTree>
    <p:extLst>
      <p:ext uri="{BB962C8B-B14F-4D97-AF65-F5344CB8AC3E}">
        <p14:creationId xmlns:p14="http://schemas.microsoft.com/office/powerpoint/2010/main" val="561560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8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207264" y="6322423"/>
            <a:ext cx="5350933" cy="304800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1000"/>
            </a:lvl1pPr>
            <a:lvl2pPr marL="457200" indent="0">
              <a:buNone/>
              <a:defRPr sz="105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</a:lstStyle>
          <a:p>
            <a:pPr lvl="0"/>
            <a:r>
              <a:rPr lang="en-US" dirty="0"/>
              <a:t>Click to edit Master text style</a:t>
            </a:r>
          </a:p>
        </p:txBody>
      </p:sp>
      <p:sp>
        <p:nvSpPr>
          <p:cNvPr id="6" name="Content Placeholder 4"/>
          <p:cNvSpPr>
            <a:spLocks noGrp="1"/>
          </p:cNvSpPr>
          <p:nvPr>
            <p:ph sz="quarter" idx="11"/>
          </p:nvPr>
        </p:nvSpPr>
        <p:spPr>
          <a:xfrm>
            <a:off x="6624320" y="6323295"/>
            <a:ext cx="5350933" cy="304800"/>
          </a:xfrm>
        </p:spPr>
        <p:txBody>
          <a:bodyPr anchor="b"/>
          <a:lstStyle>
            <a:lvl1pPr marL="0" indent="0" algn="r">
              <a:spcBef>
                <a:spcPts val="0"/>
              </a:spcBef>
              <a:buNone/>
              <a:defRPr sz="1000"/>
            </a:lvl1pPr>
            <a:lvl2pPr marL="457200" indent="0">
              <a:buNone/>
              <a:defRPr sz="105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</a:lstStyle>
          <a:p>
            <a:pPr lvl="0"/>
            <a:r>
              <a:rPr lang="en-US" dirty="0"/>
              <a:t>Click to edit Master text style</a:t>
            </a:r>
          </a:p>
        </p:txBody>
      </p:sp>
    </p:spTree>
    <p:extLst>
      <p:ext uri="{BB962C8B-B14F-4D97-AF65-F5344CB8AC3E}">
        <p14:creationId xmlns:p14="http://schemas.microsoft.com/office/powerpoint/2010/main" val="1025407102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57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683562821"/>
      </p:ext>
    </p:extLst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6">
            <a:extLst>
              <a:ext uri="{FF2B5EF4-FFF2-40B4-BE49-F238E27FC236}">
                <a16:creationId xmlns:a16="http://schemas.microsoft.com/office/drawing/2014/main" id="{05A73F31-E22E-4476-BCBA-1C3CFF547C31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27051" y="6381750"/>
            <a:ext cx="1625600" cy="211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fld id="{D692A0D8-7F18-471F-9932-3CE828F61877}" type="slidenum">
              <a:rPr lang="de-DE" altLang="de-DE" sz="1400" b="1">
                <a:solidFill>
                  <a:srgbClr val="404040"/>
                </a:solidFill>
                <a:latin typeface="Calibri" pitchFamily="34" charset="0"/>
                <a:ea typeface="MS PGothic" pitchFamily="34" charset="-128"/>
              </a:rPr>
              <a:pPr eaLnBrk="1" hangingPunct="1"/>
              <a:t>‹#›</a:t>
            </a:fld>
            <a:endParaRPr lang="de-DE" altLang="de-DE" sz="1400" b="1">
              <a:solidFill>
                <a:srgbClr val="404040"/>
              </a:solidFill>
              <a:latin typeface="Calibri" pitchFamily="34" charset="0"/>
              <a:ea typeface="MS PGothic" pitchFamily="34" charset="-128"/>
            </a:endParaRP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55736" y="1980007"/>
            <a:ext cx="10972800" cy="4478223"/>
          </a:xfrm>
          <a:prstGeom prst="rect">
            <a:avLst/>
          </a:prstGeom>
        </p:spPr>
        <p:txBody>
          <a:bodyPr/>
          <a:lstStyle>
            <a:lvl1pPr>
              <a:buClr>
                <a:srgbClr val="48555F"/>
              </a:buClr>
              <a:defRPr sz="1600" b="0">
                <a:solidFill>
                  <a:schemeClr val="tx2">
                    <a:lumMod val="85000"/>
                    <a:lumOff val="15000"/>
                  </a:schemeClr>
                </a:solidFill>
                <a:latin typeface="Calibri" panose="020F0502020204030204" pitchFamily="34" charset="0"/>
              </a:defRPr>
            </a:lvl1pPr>
            <a:lvl2pPr>
              <a:buClr>
                <a:srgbClr val="48555F"/>
              </a:buClr>
              <a:defRPr sz="1600" b="0">
                <a:solidFill>
                  <a:schemeClr val="tx2">
                    <a:lumMod val="85000"/>
                    <a:lumOff val="15000"/>
                  </a:schemeClr>
                </a:solidFill>
                <a:latin typeface="Calibri" panose="020F0502020204030204" pitchFamily="34" charset="0"/>
              </a:defRPr>
            </a:lvl2pPr>
            <a:lvl3pPr>
              <a:buClr>
                <a:srgbClr val="48555F"/>
              </a:buClr>
              <a:defRPr sz="1600" b="0">
                <a:solidFill>
                  <a:schemeClr val="tx2">
                    <a:lumMod val="85000"/>
                    <a:lumOff val="15000"/>
                  </a:schemeClr>
                </a:solidFill>
                <a:latin typeface="Calibri" panose="020F0502020204030204" pitchFamily="34" charset="0"/>
              </a:defRPr>
            </a:lvl3pPr>
            <a:lvl4pPr>
              <a:buClr>
                <a:srgbClr val="48555F"/>
              </a:buClr>
              <a:defRPr sz="1600" b="0">
                <a:solidFill>
                  <a:schemeClr val="tx2">
                    <a:lumMod val="85000"/>
                    <a:lumOff val="15000"/>
                  </a:schemeClr>
                </a:solidFill>
                <a:latin typeface="Calibri" panose="020F0502020204030204" pitchFamily="34" charset="0"/>
              </a:defRPr>
            </a:lvl4pPr>
            <a:lvl5pPr>
              <a:buClr>
                <a:srgbClr val="48555F"/>
              </a:buClr>
              <a:defRPr sz="1600" b="0">
                <a:solidFill>
                  <a:schemeClr val="tx2">
                    <a:lumMod val="85000"/>
                    <a:lumOff val="15000"/>
                  </a:schemeClr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4" name="Textplatzhalter 2"/>
          <p:cNvSpPr>
            <a:spLocks noGrp="1"/>
          </p:cNvSpPr>
          <p:nvPr>
            <p:ph type="body" idx="10"/>
          </p:nvPr>
        </p:nvSpPr>
        <p:spPr>
          <a:xfrm>
            <a:off x="558457" y="1496818"/>
            <a:ext cx="10363200" cy="276051"/>
          </a:xfrm>
          <a:prstGeom prst="rect">
            <a:avLst/>
          </a:prstGeom>
        </p:spPr>
        <p:txBody>
          <a:bodyPr anchor="ctr" anchorCtr="0"/>
          <a:lstStyle>
            <a:lvl1pPr marL="0" indent="0">
              <a:spcBef>
                <a:spcPts val="0"/>
              </a:spcBef>
              <a:buNone/>
              <a:defRPr sz="2000" b="1" cap="all" spc="100" baseline="0">
                <a:solidFill>
                  <a:srgbClr val="48555F"/>
                </a:solidFill>
                <a:latin typeface="Calibri" panose="020F0502020204030204" pitchFamily="34" charset="0"/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DE" dirty="0"/>
              <a:t>Textmasterformat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156552519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11" name="Espace réservé du contenu 10"/>
          <p:cNvSpPr>
            <a:spLocks noGrp="1"/>
          </p:cNvSpPr>
          <p:nvPr>
            <p:ph sz="quarter" idx="13"/>
          </p:nvPr>
        </p:nvSpPr>
        <p:spPr>
          <a:xfrm>
            <a:off x="9264651" y="6524628"/>
            <a:ext cx="1727200" cy="333375"/>
          </a:xfrm>
        </p:spPr>
        <p:txBody>
          <a:bodyPr>
            <a:normAutofit/>
          </a:bodyPr>
          <a:lstStyle>
            <a:lvl1pPr marL="0" indent="0" algn="ctr">
              <a:buNone/>
              <a:defRPr sz="1200"/>
            </a:lvl1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13" name="Espace réservé du contenu 12"/>
          <p:cNvSpPr>
            <a:spLocks noGrp="1"/>
          </p:cNvSpPr>
          <p:nvPr>
            <p:ph sz="quarter" idx="14"/>
          </p:nvPr>
        </p:nvSpPr>
        <p:spPr>
          <a:xfrm>
            <a:off x="3407834" y="6524628"/>
            <a:ext cx="5376333" cy="333375"/>
          </a:xfr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bg1"/>
                </a:solidFill>
              </a:defRPr>
            </a:lvl1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15" name="Espace réservé du contenu 14"/>
          <p:cNvSpPr>
            <a:spLocks noGrp="1"/>
          </p:cNvSpPr>
          <p:nvPr>
            <p:ph sz="quarter" idx="15"/>
          </p:nvPr>
        </p:nvSpPr>
        <p:spPr>
          <a:xfrm>
            <a:off x="143933" y="6524628"/>
            <a:ext cx="3168651" cy="333375"/>
          </a:xfr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bg1"/>
                </a:solidFill>
              </a:defRPr>
            </a:lvl1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7" name="Espace réservé du numéro de diapositive 5">
            <a:extLst>
              <a:ext uri="{FF2B5EF4-FFF2-40B4-BE49-F238E27FC236}">
                <a16:creationId xmlns:a16="http://schemas.microsoft.com/office/drawing/2014/main" id="{90F773DD-DE99-49D8-B35E-1B7219227954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>
          <a:xfrm>
            <a:off x="0" y="0"/>
            <a:ext cx="0" cy="0"/>
          </a:xfr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fld id="{0035FB67-8946-41DF-AF9D-98AFE88BB7DE}" type="slidenum">
              <a:rPr lang="fr-FR" altLang="de-DE"/>
              <a:pPr/>
              <a:t>‹#›</a:t>
            </a:fld>
            <a:endParaRPr lang="fr-FR" altLang="de-DE"/>
          </a:p>
        </p:txBody>
      </p:sp>
    </p:spTree>
    <p:extLst>
      <p:ext uri="{BB962C8B-B14F-4D97-AF65-F5344CB8AC3E}">
        <p14:creationId xmlns:p14="http://schemas.microsoft.com/office/powerpoint/2010/main" val="78488768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237069" y="1158240"/>
            <a:ext cx="11717867" cy="5133016"/>
          </a:xfrm>
        </p:spPr>
        <p:txBody>
          <a:bodyPr/>
          <a:lstStyle/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2BDE8C-9FE3-49E2-8071-014E10E7BB24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edit title</a:t>
            </a: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6" name="Text Placeholder 9"/>
          <p:cNvSpPr>
            <a:spLocks noGrp="1"/>
          </p:cNvSpPr>
          <p:nvPr>
            <p:ph type="body" sz="quarter" idx="13" hasCustomPrompt="1"/>
          </p:nvPr>
        </p:nvSpPr>
        <p:spPr>
          <a:xfrm>
            <a:off x="0" y="6547183"/>
            <a:ext cx="12192000" cy="364068"/>
          </a:xfrm>
        </p:spPr>
        <p:txBody>
          <a:bodyPr anchor="ctr"/>
          <a:lstStyle>
            <a:lvl1pPr marL="0" indent="0" algn="ctr">
              <a:buNone/>
              <a:defRPr sz="1067">
                <a:solidFill>
                  <a:schemeClr val="bg1"/>
                </a:solidFill>
              </a:defRPr>
            </a:lvl1pPr>
            <a:lvl2pPr marL="342891" indent="0" algn="ctr">
              <a:buNone/>
              <a:defRPr sz="1067">
                <a:solidFill>
                  <a:schemeClr val="bg1"/>
                </a:solidFill>
              </a:defRPr>
            </a:lvl2pPr>
            <a:lvl3pPr marL="685783" indent="0" algn="ctr">
              <a:buNone/>
              <a:defRPr sz="1067">
                <a:solidFill>
                  <a:schemeClr val="bg1"/>
                </a:solidFill>
              </a:defRPr>
            </a:lvl3pPr>
            <a:lvl4pPr marL="1028674" indent="0" algn="ctr">
              <a:buNone/>
              <a:defRPr sz="1067">
                <a:solidFill>
                  <a:schemeClr val="bg1"/>
                </a:solidFill>
              </a:defRPr>
            </a:lvl4pPr>
            <a:lvl5pPr marL="1371566" indent="0" algn="ctr">
              <a:buNone/>
              <a:defRPr sz="1067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First Author et al   Congress Year   #XXXX</a:t>
            </a:r>
          </a:p>
        </p:txBody>
      </p:sp>
    </p:spTree>
    <p:extLst>
      <p:ext uri="{BB962C8B-B14F-4D97-AF65-F5344CB8AC3E}">
        <p14:creationId xmlns:p14="http://schemas.microsoft.com/office/powerpoint/2010/main" val="201598597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237069" y="1158240"/>
            <a:ext cx="11717867" cy="5133016"/>
          </a:xfrm>
        </p:spPr>
        <p:txBody>
          <a:bodyPr/>
          <a:lstStyle/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2BDE8C-9FE3-49E2-8071-014E10E7BB24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sz="2400"/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8" y="6602467"/>
            <a:ext cx="12191999" cy="252492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070" dirty="0">
                <a:solidFill>
                  <a:srgbClr val="FFFFFF"/>
                </a:solidFill>
              </a:rPr>
              <a:t>Neelapu et al     ASH 2017     578</a:t>
            </a:r>
          </a:p>
        </p:txBody>
      </p:sp>
    </p:spTree>
    <p:extLst>
      <p:ext uri="{BB962C8B-B14F-4D97-AF65-F5344CB8AC3E}">
        <p14:creationId xmlns:p14="http://schemas.microsoft.com/office/powerpoint/2010/main" val="157366534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wo Content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idx="1" hasCustomPrompt="1"/>
          </p:nvPr>
        </p:nvSpPr>
        <p:spPr>
          <a:xfrm>
            <a:off x="237896" y="1158240"/>
            <a:ext cx="11716213" cy="2313440"/>
          </a:xfrm>
        </p:spPr>
        <p:txBody>
          <a:bodyPr/>
          <a:lstStyle/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2" hasCustomPrompt="1"/>
          </p:nvPr>
        </p:nvSpPr>
        <p:spPr>
          <a:xfrm>
            <a:off x="237896" y="3612051"/>
            <a:ext cx="11716213" cy="2444044"/>
          </a:xfrm>
        </p:spPr>
        <p:txBody>
          <a:bodyPr/>
          <a:lstStyle/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 algn="l">
              <a:defRPr/>
            </a:lvl1pPr>
          </a:lstStyle>
          <a:p>
            <a:pPr>
              <a:defRPr/>
            </a:pP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CB01A7-2FD4-4B57-B209-C0086148A473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edit title</a:t>
            </a:r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5" hasCustomPrompt="1"/>
          </p:nvPr>
        </p:nvSpPr>
        <p:spPr>
          <a:xfrm>
            <a:off x="0" y="6547183"/>
            <a:ext cx="12192000" cy="364068"/>
          </a:xfrm>
        </p:spPr>
        <p:txBody>
          <a:bodyPr anchor="ctr"/>
          <a:lstStyle>
            <a:lvl1pPr marL="0" indent="0" algn="ctr">
              <a:buNone/>
              <a:defRPr sz="1067">
                <a:solidFill>
                  <a:schemeClr val="bg1"/>
                </a:solidFill>
              </a:defRPr>
            </a:lvl1pPr>
            <a:lvl2pPr marL="342891" indent="0" algn="ctr">
              <a:buNone/>
              <a:defRPr sz="1067">
                <a:solidFill>
                  <a:schemeClr val="bg1"/>
                </a:solidFill>
              </a:defRPr>
            </a:lvl2pPr>
            <a:lvl3pPr marL="685783" indent="0" algn="ctr">
              <a:buNone/>
              <a:defRPr sz="1067">
                <a:solidFill>
                  <a:schemeClr val="bg1"/>
                </a:solidFill>
              </a:defRPr>
            </a:lvl3pPr>
            <a:lvl4pPr marL="1028674" indent="0" algn="ctr">
              <a:buNone/>
              <a:defRPr sz="1067">
                <a:solidFill>
                  <a:schemeClr val="bg1"/>
                </a:solidFill>
              </a:defRPr>
            </a:lvl4pPr>
            <a:lvl5pPr marL="1371566" indent="0" algn="ctr">
              <a:buNone/>
              <a:defRPr sz="1067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First Author et al   Congress Year   #XXXX</a:t>
            </a:r>
          </a:p>
        </p:txBody>
      </p:sp>
    </p:spTree>
    <p:extLst>
      <p:ext uri="{BB962C8B-B14F-4D97-AF65-F5344CB8AC3E}">
        <p14:creationId xmlns:p14="http://schemas.microsoft.com/office/powerpoint/2010/main" val="36199681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elfolie mit Bildauswah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07067" y="1430276"/>
            <a:ext cx="8256000" cy="864000"/>
          </a:xfrm>
        </p:spPr>
        <p:txBody>
          <a:bodyPr anchor="ctr"/>
          <a:lstStyle>
            <a:lvl1pPr>
              <a:defRPr cap="all" baseline="0">
                <a:solidFill>
                  <a:schemeClr val="tx2"/>
                </a:solidFill>
              </a:defRPr>
            </a:lvl1pPr>
          </a:lstStyle>
          <a:p>
            <a:r>
              <a:rPr lang="de-DE"/>
              <a:t>Titelmasterformat durch Klicken bearbeiten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07067" y="2426444"/>
            <a:ext cx="8256000" cy="576000"/>
          </a:xfrm>
        </p:spPr>
        <p:txBody>
          <a:bodyPr anchor="ctr"/>
          <a:lstStyle>
            <a:lvl1pPr marL="0" indent="0" algn="l">
              <a:lnSpc>
                <a:spcPct val="100000"/>
              </a:lnSpc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/>
              <a:t>Formatvorlage des Untertitelmasters durch Klicken bearbeiten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>
          <a:xfrm>
            <a:off x="1507182" y="3134613"/>
            <a:ext cx="2987159" cy="288000"/>
          </a:xfrm>
        </p:spPr>
        <p:txBody>
          <a:bodyPr vert="horz" lIns="0" tIns="0" rIns="0" bIns="0" rtlCol="0" anchor="ctr">
            <a:noAutofit/>
          </a:bodyPr>
          <a:lstStyle>
            <a:lvl1pPr>
              <a:defRPr lang="de-DE" sz="1400" smtClean="0"/>
            </a:lvl1pPr>
          </a:lstStyle>
          <a:p>
            <a:pPr>
              <a:lnSpc>
                <a:spcPct val="120000"/>
              </a:lnSpc>
              <a:spcBef>
                <a:spcPts val="600"/>
              </a:spcBef>
              <a:buSzPct val="140000"/>
            </a:pPr>
            <a:fld id="{C3AF649B-532A-4F5A-8327-4A66D786E2BB}" type="datetime1">
              <a:rPr lang="de-DE" smtClean="0"/>
              <a:pPr>
                <a:lnSpc>
                  <a:spcPct val="120000"/>
                </a:lnSpc>
                <a:spcBef>
                  <a:spcPts val="600"/>
                </a:spcBef>
                <a:buSzPct val="140000"/>
              </a:pPr>
              <a:t>29.12.21</a:t>
            </a:fld>
            <a:endParaRPr lang="de-DE"/>
          </a:p>
        </p:txBody>
      </p:sp>
      <p:sp>
        <p:nvSpPr>
          <p:cNvPr id="33" name="Rechteck 32"/>
          <p:cNvSpPr/>
          <p:nvPr/>
        </p:nvSpPr>
        <p:spPr>
          <a:xfrm>
            <a:off x="0" y="1190958"/>
            <a:ext cx="12192000" cy="4571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DE" sz="1800"/>
          </a:p>
        </p:txBody>
      </p:sp>
      <p:sp>
        <p:nvSpPr>
          <p:cNvPr id="49" name="Rechteck 48"/>
          <p:cNvSpPr>
            <a:spLocks noChangeAspect="1"/>
          </p:cNvSpPr>
          <p:nvPr/>
        </p:nvSpPr>
        <p:spPr>
          <a:xfrm>
            <a:off x="0" y="3779087"/>
            <a:ext cx="1920000" cy="1440000"/>
          </a:xfrm>
          <a:prstGeom prst="rect">
            <a:avLst/>
          </a:prstGeom>
          <a:solidFill>
            <a:srgbClr val="B9D05E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DE" sz="1800"/>
          </a:p>
        </p:txBody>
      </p:sp>
      <p:sp>
        <p:nvSpPr>
          <p:cNvPr id="50" name="Rechteck 49"/>
          <p:cNvSpPr>
            <a:spLocks noChangeAspect="1"/>
          </p:cNvSpPr>
          <p:nvPr userDrawn="1"/>
        </p:nvSpPr>
        <p:spPr>
          <a:xfrm>
            <a:off x="2054400" y="3779087"/>
            <a:ext cx="1920000" cy="1440000"/>
          </a:xfrm>
          <a:prstGeom prst="rect">
            <a:avLst/>
          </a:prstGeom>
          <a:solidFill>
            <a:srgbClr val="83AB14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DE" sz="1800"/>
          </a:p>
        </p:txBody>
      </p:sp>
      <p:sp>
        <p:nvSpPr>
          <p:cNvPr id="51" name="Rechteck 50"/>
          <p:cNvSpPr>
            <a:spLocks noChangeAspect="1"/>
          </p:cNvSpPr>
          <p:nvPr/>
        </p:nvSpPr>
        <p:spPr>
          <a:xfrm>
            <a:off x="8217600" y="3779087"/>
            <a:ext cx="1920000" cy="1440000"/>
          </a:xfrm>
          <a:prstGeom prst="rect">
            <a:avLst/>
          </a:prstGeom>
          <a:solidFill>
            <a:srgbClr val="649E5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DE" sz="1800"/>
          </a:p>
        </p:txBody>
      </p:sp>
      <p:pic>
        <p:nvPicPr>
          <p:cNvPr id="54" name="Grafik 5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3200" y="3779087"/>
            <a:ext cx="1920000" cy="1440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55" name="Rechteck 54"/>
          <p:cNvSpPr>
            <a:spLocks noChangeAspect="1"/>
          </p:cNvSpPr>
          <p:nvPr/>
        </p:nvSpPr>
        <p:spPr>
          <a:xfrm>
            <a:off x="2054400" y="5311671"/>
            <a:ext cx="1920000" cy="1440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DE" sz="1800"/>
          </a:p>
        </p:txBody>
      </p:sp>
      <p:sp>
        <p:nvSpPr>
          <p:cNvPr id="56" name="Rechteck 55"/>
          <p:cNvSpPr>
            <a:spLocks noChangeAspect="1"/>
          </p:cNvSpPr>
          <p:nvPr/>
        </p:nvSpPr>
        <p:spPr>
          <a:xfrm>
            <a:off x="4108800" y="5311671"/>
            <a:ext cx="1920000" cy="1440000"/>
          </a:xfrm>
          <a:prstGeom prst="rect">
            <a:avLst/>
          </a:prstGeom>
          <a:solidFill>
            <a:srgbClr val="CDD99E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DE" sz="1800"/>
          </a:p>
        </p:txBody>
      </p:sp>
      <p:sp>
        <p:nvSpPr>
          <p:cNvPr id="57" name="Rechteck 56"/>
          <p:cNvSpPr>
            <a:spLocks noChangeAspect="1"/>
          </p:cNvSpPr>
          <p:nvPr/>
        </p:nvSpPr>
        <p:spPr>
          <a:xfrm>
            <a:off x="8217600" y="5311671"/>
            <a:ext cx="1920000" cy="1440000"/>
          </a:xfrm>
          <a:prstGeom prst="rect">
            <a:avLst/>
          </a:prstGeom>
          <a:solidFill>
            <a:srgbClr val="C0D05E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DE" sz="1800"/>
          </a:p>
        </p:txBody>
      </p:sp>
      <p:pic>
        <p:nvPicPr>
          <p:cNvPr id="58" name="Grafik 5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72000" y="5311671"/>
            <a:ext cx="1920000" cy="1440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60" name="Rechteck 59"/>
          <p:cNvSpPr>
            <a:spLocks noChangeAspect="1"/>
          </p:cNvSpPr>
          <p:nvPr/>
        </p:nvSpPr>
        <p:spPr>
          <a:xfrm>
            <a:off x="6163200" y="5311671"/>
            <a:ext cx="1920000" cy="1440000"/>
          </a:xfrm>
          <a:prstGeom prst="rect">
            <a:avLst/>
          </a:prstGeom>
          <a:solidFill>
            <a:srgbClr val="9BD05E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DE" sz="1800"/>
          </a:p>
        </p:txBody>
      </p:sp>
      <p:sp>
        <p:nvSpPr>
          <p:cNvPr id="26" name="Rechteck 17"/>
          <p:cNvSpPr>
            <a:spLocks noChangeAspect="1"/>
          </p:cNvSpPr>
          <p:nvPr userDrawn="1"/>
        </p:nvSpPr>
        <p:spPr>
          <a:xfrm rot="246524" flipH="1">
            <a:off x="10338425" y="2216859"/>
            <a:ext cx="1926107" cy="1440000"/>
          </a:xfrm>
          <a:custGeom>
            <a:avLst/>
            <a:gdLst>
              <a:gd name="connsiteX0" fmla="*/ 0 w 1440000"/>
              <a:gd name="connsiteY0" fmla="*/ 0 h 1440000"/>
              <a:gd name="connsiteX1" fmla="*/ 1440000 w 1440000"/>
              <a:gd name="connsiteY1" fmla="*/ 0 h 1440000"/>
              <a:gd name="connsiteX2" fmla="*/ 1440000 w 1440000"/>
              <a:gd name="connsiteY2" fmla="*/ 1440000 h 1440000"/>
              <a:gd name="connsiteX3" fmla="*/ 0 w 1440000"/>
              <a:gd name="connsiteY3" fmla="*/ 1440000 h 1440000"/>
              <a:gd name="connsiteX4" fmla="*/ 0 w 1440000"/>
              <a:gd name="connsiteY4" fmla="*/ 0 h 1440000"/>
              <a:gd name="connsiteX0" fmla="*/ 152690 w 1440000"/>
              <a:gd name="connsiteY0" fmla="*/ 1419 h 1440000"/>
              <a:gd name="connsiteX1" fmla="*/ 1440000 w 1440000"/>
              <a:gd name="connsiteY1" fmla="*/ 0 h 1440000"/>
              <a:gd name="connsiteX2" fmla="*/ 1440000 w 1440000"/>
              <a:gd name="connsiteY2" fmla="*/ 1440000 h 1440000"/>
              <a:gd name="connsiteX3" fmla="*/ 0 w 1440000"/>
              <a:gd name="connsiteY3" fmla="*/ 1440000 h 1440000"/>
              <a:gd name="connsiteX4" fmla="*/ 152690 w 1440000"/>
              <a:gd name="connsiteY4" fmla="*/ 1419 h 1440000"/>
              <a:gd name="connsiteX0" fmla="*/ 97891 w 1385201"/>
              <a:gd name="connsiteY0" fmla="*/ 1419 h 1441548"/>
              <a:gd name="connsiteX1" fmla="*/ 1385201 w 1385201"/>
              <a:gd name="connsiteY1" fmla="*/ 0 h 1441548"/>
              <a:gd name="connsiteX2" fmla="*/ 1385201 w 1385201"/>
              <a:gd name="connsiteY2" fmla="*/ 1440000 h 1441548"/>
              <a:gd name="connsiteX3" fmla="*/ 0 w 1385201"/>
              <a:gd name="connsiteY3" fmla="*/ 1441548 h 1441548"/>
              <a:gd name="connsiteX4" fmla="*/ 97891 w 1385201"/>
              <a:gd name="connsiteY4" fmla="*/ 1419 h 1441548"/>
              <a:gd name="connsiteX0" fmla="*/ 102642 w 1389952"/>
              <a:gd name="connsiteY0" fmla="*/ 1419 h 1441207"/>
              <a:gd name="connsiteX1" fmla="*/ 1389952 w 1389952"/>
              <a:gd name="connsiteY1" fmla="*/ 0 h 1441207"/>
              <a:gd name="connsiteX2" fmla="*/ 1389952 w 1389952"/>
              <a:gd name="connsiteY2" fmla="*/ 1440000 h 1441207"/>
              <a:gd name="connsiteX3" fmla="*/ 0 w 1389952"/>
              <a:gd name="connsiteY3" fmla="*/ 1441207 h 1441207"/>
              <a:gd name="connsiteX4" fmla="*/ 102642 w 1389952"/>
              <a:gd name="connsiteY4" fmla="*/ 1419 h 1441207"/>
              <a:gd name="connsiteX0" fmla="*/ 157270 w 1444580"/>
              <a:gd name="connsiteY0" fmla="*/ 1419 h 1440000"/>
              <a:gd name="connsiteX1" fmla="*/ 1444580 w 1444580"/>
              <a:gd name="connsiteY1" fmla="*/ 0 h 1440000"/>
              <a:gd name="connsiteX2" fmla="*/ 1444580 w 1444580"/>
              <a:gd name="connsiteY2" fmla="*/ 1440000 h 1440000"/>
              <a:gd name="connsiteX3" fmla="*/ 0 w 1444580"/>
              <a:gd name="connsiteY3" fmla="*/ 1437283 h 1440000"/>
              <a:gd name="connsiteX4" fmla="*/ 157270 w 1444580"/>
              <a:gd name="connsiteY4" fmla="*/ 1419 h 1440000"/>
              <a:gd name="connsiteX0" fmla="*/ 109426 w 1444580"/>
              <a:gd name="connsiteY0" fmla="*/ 2756 h 1440000"/>
              <a:gd name="connsiteX1" fmla="*/ 1444580 w 1444580"/>
              <a:gd name="connsiteY1" fmla="*/ 0 h 1440000"/>
              <a:gd name="connsiteX2" fmla="*/ 1444580 w 1444580"/>
              <a:gd name="connsiteY2" fmla="*/ 1440000 h 1440000"/>
              <a:gd name="connsiteX3" fmla="*/ 0 w 1444580"/>
              <a:gd name="connsiteY3" fmla="*/ 1437283 h 1440000"/>
              <a:gd name="connsiteX4" fmla="*/ 109426 w 1444580"/>
              <a:gd name="connsiteY4" fmla="*/ 2756 h 1440000"/>
              <a:gd name="connsiteX0" fmla="*/ 104506 w 1444580"/>
              <a:gd name="connsiteY0" fmla="*/ 4790 h 1440000"/>
              <a:gd name="connsiteX1" fmla="*/ 1444580 w 1444580"/>
              <a:gd name="connsiteY1" fmla="*/ 0 h 1440000"/>
              <a:gd name="connsiteX2" fmla="*/ 1444580 w 1444580"/>
              <a:gd name="connsiteY2" fmla="*/ 1440000 h 1440000"/>
              <a:gd name="connsiteX3" fmla="*/ 0 w 1444580"/>
              <a:gd name="connsiteY3" fmla="*/ 1437283 h 1440000"/>
              <a:gd name="connsiteX4" fmla="*/ 104506 w 1444580"/>
              <a:gd name="connsiteY4" fmla="*/ 4790 h 14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44580" h="1440000">
                <a:moveTo>
                  <a:pt x="104506" y="4790"/>
                </a:moveTo>
                <a:lnTo>
                  <a:pt x="1444580" y="0"/>
                </a:lnTo>
                <a:lnTo>
                  <a:pt x="1444580" y="1440000"/>
                </a:lnTo>
                <a:lnTo>
                  <a:pt x="0" y="1437283"/>
                </a:lnTo>
                <a:lnTo>
                  <a:pt x="104506" y="4790"/>
                </a:lnTo>
                <a:close/>
              </a:path>
            </a:pathLst>
          </a:custGeom>
          <a:solidFill>
            <a:srgbClr val="9BD05E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DE" sz="1800"/>
          </a:p>
        </p:txBody>
      </p:sp>
      <p:sp>
        <p:nvSpPr>
          <p:cNvPr id="28" name="Bildplatzhalter 5"/>
          <p:cNvSpPr>
            <a:spLocks noGrp="1"/>
          </p:cNvSpPr>
          <p:nvPr>
            <p:ph type="pic" sz="quarter" idx="11"/>
          </p:nvPr>
        </p:nvSpPr>
        <p:spPr>
          <a:xfrm>
            <a:off x="4108800" y="3779087"/>
            <a:ext cx="1919816" cy="144000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marL="0" indent="0">
              <a:buNone/>
              <a:defRPr sz="1200"/>
            </a:lvl1pPr>
          </a:lstStyle>
          <a:p>
            <a:r>
              <a:rPr lang="de-DE"/>
              <a:t>Bild durch Klicken auf Symbol hinzufügen</a:t>
            </a:r>
          </a:p>
        </p:txBody>
      </p:sp>
      <p:sp>
        <p:nvSpPr>
          <p:cNvPr id="34" name="Bildplatzhalter 5"/>
          <p:cNvSpPr>
            <a:spLocks noGrp="1"/>
          </p:cNvSpPr>
          <p:nvPr>
            <p:ph type="pic" sz="quarter" idx="12"/>
          </p:nvPr>
        </p:nvSpPr>
        <p:spPr>
          <a:xfrm>
            <a:off x="0" y="5311671"/>
            <a:ext cx="1919816" cy="144000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marL="0" indent="0">
              <a:buNone/>
              <a:defRPr sz="1200"/>
            </a:lvl1pPr>
          </a:lstStyle>
          <a:p>
            <a:r>
              <a:rPr lang="de-DE"/>
              <a:t>Bild durch Klicken auf Symbol hinzufügen</a:t>
            </a:r>
          </a:p>
        </p:txBody>
      </p:sp>
      <p:sp>
        <p:nvSpPr>
          <p:cNvPr id="35" name="Bildplatzhalter 5"/>
          <p:cNvSpPr>
            <a:spLocks noGrp="1"/>
          </p:cNvSpPr>
          <p:nvPr>
            <p:ph type="pic" sz="quarter" idx="13"/>
          </p:nvPr>
        </p:nvSpPr>
        <p:spPr>
          <a:xfrm>
            <a:off x="10272184" y="3779087"/>
            <a:ext cx="1919816" cy="144000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marL="0" indent="0">
              <a:buNone/>
              <a:defRPr sz="1200"/>
            </a:lvl1pPr>
          </a:lstStyle>
          <a:p>
            <a:r>
              <a:rPr lang="de-DE"/>
              <a:t>Bild durch Klicken auf Symbol hinzufügen</a:t>
            </a:r>
          </a:p>
        </p:txBody>
      </p:sp>
      <p:sp>
        <p:nvSpPr>
          <p:cNvPr id="39" name="Rechteck 38"/>
          <p:cNvSpPr/>
          <p:nvPr/>
        </p:nvSpPr>
        <p:spPr>
          <a:xfrm>
            <a:off x="3335836" y="353179"/>
            <a:ext cx="6504000" cy="709200"/>
          </a:xfrm>
          <a:prstGeom prst="rect">
            <a:avLst/>
          </a:prstGeom>
          <a:noFill/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0"/>
          </a:p>
        </p:txBody>
      </p:sp>
      <p:pic>
        <p:nvPicPr>
          <p:cNvPr id="42" name="Grafik 41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268" r="16126" b="12392"/>
          <a:stretch/>
        </p:blipFill>
        <p:spPr>
          <a:xfrm>
            <a:off x="10595004" y="353179"/>
            <a:ext cx="1066873" cy="709200"/>
          </a:xfrm>
          <a:prstGeom prst="rect">
            <a:avLst/>
          </a:prstGeom>
        </p:spPr>
      </p:pic>
      <p:sp>
        <p:nvSpPr>
          <p:cNvPr id="43" name="Rechteck 42"/>
          <p:cNvSpPr/>
          <p:nvPr/>
        </p:nvSpPr>
        <p:spPr>
          <a:xfrm>
            <a:off x="9933309" y="353179"/>
            <a:ext cx="1728000" cy="709200"/>
          </a:xfrm>
          <a:prstGeom prst="rect">
            <a:avLst/>
          </a:prstGeom>
          <a:noFill/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0"/>
          </a:p>
        </p:txBody>
      </p:sp>
      <p:sp>
        <p:nvSpPr>
          <p:cNvPr id="44" name="Rechteck 43"/>
          <p:cNvSpPr/>
          <p:nvPr/>
        </p:nvSpPr>
        <p:spPr>
          <a:xfrm>
            <a:off x="460273" y="353179"/>
            <a:ext cx="945600" cy="709200"/>
          </a:xfrm>
          <a:prstGeom prst="rect">
            <a:avLst/>
          </a:prstGeom>
          <a:noFill/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0"/>
          </a:p>
        </p:txBody>
      </p:sp>
      <p:sp>
        <p:nvSpPr>
          <p:cNvPr id="45" name="Rechteck 44"/>
          <p:cNvSpPr/>
          <p:nvPr/>
        </p:nvSpPr>
        <p:spPr>
          <a:xfrm>
            <a:off x="1507849" y="353179"/>
            <a:ext cx="1728000" cy="709200"/>
          </a:xfrm>
          <a:prstGeom prst="rect">
            <a:avLst/>
          </a:prstGeom>
          <a:noFill/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0"/>
          </a:p>
        </p:txBody>
      </p:sp>
      <p:pic>
        <p:nvPicPr>
          <p:cNvPr id="46" name="Grafik 45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779" y="598664"/>
            <a:ext cx="2660905" cy="410400"/>
          </a:xfrm>
          <a:prstGeom prst="rect">
            <a:avLst/>
          </a:prstGeom>
        </p:spPr>
      </p:pic>
      <p:sp>
        <p:nvSpPr>
          <p:cNvPr id="27" name="Textfeld 26"/>
          <p:cNvSpPr txBox="1"/>
          <p:nvPr userDrawn="1"/>
        </p:nvSpPr>
        <p:spPr>
          <a:xfrm>
            <a:off x="3375027" y="579303"/>
            <a:ext cx="1889300" cy="19492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ts val="700"/>
              </a:lnSpc>
              <a:spcBef>
                <a:spcPts val="100"/>
              </a:spcBef>
            </a:pPr>
            <a:r>
              <a:rPr lang="de-DE" sz="600" cap="all" spc="40" dirty="0">
                <a:solidFill>
                  <a:schemeClr val="bg1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</a:p>
          <a:p>
            <a:pPr>
              <a:spcBef>
                <a:spcPts val="100"/>
              </a:spcBef>
            </a:pPr>
            <a:r>
              <a:rPr lang="de-DE" sz="600" cap="all" spc="40" dirty="0">
                <a:solidFill>
                  <a:schemeClr val="bg1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Medizinische Klinik und Poliklinik III</a:t>
            </a:r>
          </a:p>
        </p:txBody>
      </p:sp>
      <p:sp>
        <p:nvSpPr>
          <p:cNvPr id="29" name="Textfeld 28"/>
          <p:cNvSpPr txBox="1"/>
          <p:nvPr userDrawn="1"/>
        </p:nvSpPr>
        <p:spPr>
          <a:xfrm>
            <a:off x="3375130" y="929248"/>
            <a:ext cx="1821011" cy="9233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spcBef>
                <a:spcPts val="100"/>
              </a:spcBef>
            </a:pPr>
            <a:r>
              <a:rPr lang="de-DE" sz="600" cap="all" spc="40" dirty="0">
                <a:solidFill>
                  <a:schemeClr val="bg1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Direktor: Prof. Dr. M. von Bergwelt</a:t>
            </a:r>
          </a:p>
        </p:txBody>
      </p:sp>
      <p:sp>
        <p:nvSpPr>
          <p:cNvPr id="53" name="Rechteck 52"/>
          <p:cNvSpPr/>
          <p:nvPr userDrawn="1"/>
        </p:nvSpPr>
        <p:spPr>
          <a:xfrm>
            <a:off x="3335836" y="353179"/>
            <a:ext cx="6504000" cy="709200"/>
          </a:xfrm>
          <a:prstGeom prst="rect">
            <a:avLst/>
          </a:prstGeom>
          <a:noFill/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0"/>
          </a:p>
        </p:txBody>
      </p:sp>
      <p:sp>
        <p:nvSpPr>
          <p:cNvPr id="61" name="Rechteck 60"/>
          <p:cNvSpPr/>
          <p:nvPr userDrawn="1"/>
        </p:nvSpPr>
        <p:spPr>
          <a:xfrm>
            <a:off x="9933309" y="353179"/>
            <a:ext cx="1728000" cy="709200"/>
          </a:xfrm>
          <a:prstGeom prst="rect">
            <a:avLst/>
          </a:prstGeom>
          <a:noFill/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0"/>
          </a:p>
        </p:txBody>
      </p:sp>
      <p:sp>
        <p:nvSpPr>
          <p:cNvPr id="62" name="Rechteck 61"/>
          <p:cNvSpPr/>
          <p:nvPr userDrawn="1"/>
        </p:nvSpPr>
        <p:spPr>
          <a:xfrm>
            <a:off x="460273" y="353179"/>
            <a:ext cx="945600" cy="709200"/>
          </a:xfrm>
          <a:prstGeom prst="rect">
            <a:avLst/>
          </a:prstGeom>
          <a:noFill/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0"/>
          </a:p>
        </p:txBody>
      </p:sp>
      <p:sp>
        <p:nvSpPr>
          <p:cNvPr id="63" name="Rechteck 62"/>
          <p:cNvSpPr/>
          <p:nvPr userDrawn="1"/>
        </p:nvSpPr>
        <p:spPr>
          <a:xfrm>
            <a:off x="1507849" y="353179"/>
            <a:ext cx="1728000" cy="709200"/>
          </a:xfrm>
          <a:prstGeom prst="rect">
            <a:avLst/>
          </a:prstGeom>
          <a:noFill/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0"/>
          </a:p>
        </p:txBody>
      </p:sp>
    </p:spTree>
    <p:extLst>
      <p:ext uri="{BB962C8B-B14F-4D97-AF65-F5344CB8AC3E}">
        <p14:creationId xmlns:p14="http://schemas.microsoft.com/office/powerpoint/2010/main" val="265094771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folie mit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Bildplatzhalter 7">
            <a:extLst>
              <a:ext uri="{FF2B5EF4-FFF2-40B4-BE49-F238E27FC236}">
                <a16:creationId xmlns:a16="http://schemas.microsoft.com/office/drawing/2014/main" id="{4E3E6FDD-8326-4455-9B45-3D6A753268E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 bwMode="gray">
          <a:xfrm>
            <a:off x="2" y="2115666"/>
            <a:ext cx="12191999" cy="4742334"/>
          </a:xfr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de-DE"/>
              <a:t>Bild durch Klicken auf Symbol hinzufügen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C4FFC1AE-1FFB-425E-9C62-80BAB1C036AA}"/>
              </a:ext>
            </a:extLst>
          </p:cNvPr>
          <p:cNvSpPr>
            <a:spLocks noGrp="1"/>
          </p:cNvSpPr>
          <p:nvPr>
            <p:ph type="ctrTitle"/>
          </p:nvPr>
        </p:nvSpPr>
        <p:spPr bwMode="gray">
          <a:xfrm>
            <a:off x="875421" y="1558144"/>
            <a:ext cx="7974057" cy="442035"/>
          </a:xfrm>
          <a:solidFill>
            <a:schemeClr val="accent1"/>
          </a:solidFill>
        </p:spPr>
        <p:txBody>
          <a:bodyPr lIns="216000" tIns="36000" rIns="180000" bIns="36000" anchor="t" anchorCtr="0"/>
          <a:lstStyle>
            <a:lvl1pPr algn="l">
              <a:defRPr sz="2400"/>
            </a:lvl1pPr>
          </a:lstStyle>
          <a:p>
            <a:r>
              <a:rPr lang="de-DE"/>
              <a:t>Titelmasterformat durch Klicken bearbeiten</a:t>
            </a:r>
            <a:endParaRPr lang="de-DE" dirty="0"/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1B9978DC-2F00-44B6-BF60-E33BB2A5386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875420" y="2115667"/>
            <a:ext cx="2482168" cy="442035"/>
          </a:xfrm>
          <a:solidFill>
            <a:schemeClr val="accent4"/>
          </a:solidFill>
        </p:spPr>
        <p:txBody>
          <a:bodyPr wrap="none" lIns="216000" tIns="36000" rIns="180000" bIns="36000">
            <a:spAutoFit/>
          </a:bodyPr>
          <a:lstStyle>
            <a:lvl1pPr marL="0" indent="0">
              <a:lnSpc>
                <a:spcPct val="100000"/>
              </a:lnSpc>
              <a:spcAft>
                <a:spcPts val="0"/>
              </a:spcAft>
              <a:buNone/>
              <a:defRPr sz="2400" b="1">
                <a:solidFill>
                  <a:schemeClr val="bg1"/>
                </a:solidFill>
              </a:defRPr>
            </a:lvl1pPr>
            <a:lvl2pPr marL="132159" indent="0">
              <a:buNone/>
              <a:defRPr/>
            </a:lvl2pPr>
          </a:lstStyle>
          <a:p>
            <a:pPr lvl="0"/>
            <a:r>
              <a:rPr lang="de-DE" dirty="0"/>
              <a:t>zweite Zeile</a:t>
            </a:r>
          </a:p>
        </p:txBody>
      </p:sp>
      <p:sp>
        <p:nvSpPr>
          <p:cNvPr id="10" name="Textplatzhalter 7">
            <a:extLst>
              <a:ext uri="{FF2B5EF4-FFF2-40B4-BE49-F238E27FC236}">
                <a16:creationId xmlns:a16="http://schemas.microsoft.com/office/drawing/2014/main" id="{3E520B85-D1DB-4831-BE0C-258398D5AE4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 bwMode="gray">
          <a:xfrm>
            <a:off x="875420" y="2680812"/>
            <a:ext cx="1115892" cy="209476"/>
          </a:xfrm>
          <a:solidFill>
            <a:schemeClr val="bg1"/>
          </a:solidFill>
        </p:spPr>
        <p:txBody>
          <a:bodyPr wrap="none" lIns="216000" tIns="18000" rIns="216000" bIns="18000">
            <a:spAutoFit/>
          </a:bodyPr>
          <a:lstStyle>
            <a:lvl1pPr marL="0" indent="0">
              <a:lnSpc>
                <a:spcPct val="100000"/>
              </a:lnSpc>
              <a:spcAft>
                <a:spcPts val="0"/>
              </a:spcAft>
              <a:buNone/>
              <a:defRPr sz="1125" b="0">
                <a:solidFill>
                  <a:schemeClr val="accent1"/>
                </a:solidFill>
              </a:defRPr>
            </a:lvl1pPr>
            <a:lvl2pPr marL="132159" indent="0">
              <a:buNone/>
              <a:defRPr/>
            </a:lvl2pPr>
          </a:lstStyle>
          <a:p>
            <a:pPr lvl="0"/>
            <a:r>
              <a:rPr lang="de-DE" dirty="0"/>
              <a:t>Untertitel</a:t>
            </a:r>
          </a:p>
        </p:txBody>
      </p:sp>
      <p:sp>
        <p:nvSpPr>
          <p:cNvPr id="11" name="Textplatzhalter 7">
            <a:extLst>
              <a:ext uri="{FF2B5EF4-FFF2-40B4-BE49-F238E27FC236}">
                <a16:creationId xmlns:a16="http://schemas.microsoft.com/office/drawing/2014/main" id="{01AEB64A-04BC-4C27-B335-9D25E4C9960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 bwMode="gray">
          <a:xfrm>
            <a:off x="875420" y="2947996"/>
            <a:ext cx="1303444" cy="209476"/>
          </a:xfrm>
          <a:solidFill>
            <a:schemeClr val="bg1"/>
          </a:solidFill>
        </p:spPr>
        <p:txBody>
          <a:bodyPr wrap="none" lIns="216000" tIns="18000" rIns="216000" bIns="18000">
            <a:spAutoFit/>
          </a:bodyPr>
          <a:lstStyle>
            <a:lvl1pPr marL="0" indent="0">
              <a:lnSpc>
                <a:spcPct val="100000"/>
              </a:lnSpc>
              <a:spcAft>
                <a:spcPts val="0"/>
              </a:spcAft>
              <a:buNone/>
              <a:defRPr sz="1125" b="0">
                <a:solidFill>
                  <a:schemeClr val="accent1"/>
                </a:solidFill>
              </a:defRPr>
            </a:lvl1pPr>
            <a:lvl2pPr marL="132159" indent="0">
              <a:buNone/>
              <a:defRPr/>
            </a:lvl2pPr>
          </a:lstStyle>
          <a:p>
            <a:pPr lvl="0"/>
            <a:r>
              <a:rPr lang="de-DE" dirty="0"/>
              <a:t>zweite Zeile</a:t>
            </a:r>
          </a:p>
        </p:txBody>
      </p:sp>
      <p:pic>
        <p:nvPicPr>
          <p:cNvPr id="14" name="Grafik 13">
            <a:extLst>
              <a:ext uri="{FF2B5EF4-FFF2-40B4-BE49-F238E27FC236}">
                <a16:creationId xmlns:a16="http://schemas.microsoft.com/office/drawing/2014/main" id="{B22A80A7-9D92-4090-9951-DD4A878712F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gray">
          <a:xfrm>
            <a:off x="260971" y="277604"/>
            <a:ext cx="1972643" cy="555644"/>
          </a:xfrm>
          <a:prstGeom prst="rect">
            <a:avLst/>
          </a:prstGeom>
        </p:spPr>
      </p:pic>
      <p:pic>
        <p:nvPicPr>
          <p:cNvPr id="16" name="Grafik 15">
            <a:extLst>
              <a:ext uri="{FF2B5EF4-FFF2-40B4-BE49-F238E27FC236}">
                <a16:creationId xmlns:a16="http://schemas.microsoft.com/office/drawing/2014/main" id="{ACF3B14A-3F36-4A8E-8B4E-BBCB72784D4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gray">
          <a:xfrm>
            <a:off x="880182" y="901501"/>
            <a:ext cx="2507495" cy="1391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767307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4FFC1AE-1FFB-425E-9C62-80BAB1C036AA}"/>
              </a:ext>
            </a:extLst>
          </p:cNvPr>
          <p:cNvSpPr>
            <a:spLocks noGrp="1"/>
          </p:cNvSpPr>
          <p:nvPr>
            <p:ph type="ctrTitle"/>
          </p:nvPr>
        </p:nvSpPr>
        <p:spPr bwMode="gray">
          <a:xfrm>
            <a:off x="875421" y="1556793"/>
            <a:ext cx="7974057" cy="442035"/>
          </a:xfrm>
          <a:solidFill>
            <a:schemeClr val="accent1"/>
          </a:solidFill>
        </p:spPr>
        <p:txBody>
          <a:bodyPr lIns="216000" tIns="36000" rIns="180000" bIns="36000" anchor="t" anchorCtr="0"/>
          <a:lstStyle>
            <a:lvl1pPr algn="l">
              <a:defRPr sz="2400"/>
            </a:lvl1pPr>
          </a:lstStyle>
          <a:p>
            <a:r>
              <a:rPr lang="de-DE"/>
              <a:t>Titelmasterformat durch Klicken bearbeiten</a:t>
            </a:r>
            <a:endParaRPr lang="de-DE" dirty="0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434674BA-7808-4DD2-B730-012DC04DFFC4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gray">
          <a:xfrm>
            <a:off x="874714" y="4019440"/>
            <a:ext cx="10442575" cy="1827672"/>
          </a:xfrm>
        </p:spPr>
        <p:txBody>
          <a:bodyPr lIns="216000" tIns="144000"/>
          <a:lstStyle>
            <a:lvl1pPr marL="0" indent="0" algn="l">
              <a:spcAft>
                <a:spcPts val="0"/>
              </a:spcAft>
              <a:buNone/>
              <a:defRPr sz="1125">
                <a:solidFill>
                  <a:schemeClr val="accent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de-DE"/>
              <a:t>Formatvorlage des Untertitelmasters durch Klicken bearbeiten</a:t>
            </a:r>
            <a:endParaRPr lang="de-DE" dirty="0"/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1B9978DC-2F00-44B6-BF60-E33BB2A5386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875420" y="2112795"/>
            <a:ext cx="2482168" cy="442035"/>
          </a:xfrm>
          <a:solidFill>
            <a:schemeClr val="accent1"/>
          </a:solidFill>
        </p:spPr>
        <p:txBody>
          <a:bodyPr wrap="none" lIns="216000" tIns="36000" rIns="180000" bIns="36000">
            <a:spAutoFit/>
          </a:bodyPr>
          <a:lstStyle>
            <a:lvl1pPr marL="0" indent="0">
              <a:lnSpc>
                <a:spcPct val="100000"/>
              </a:lnSpc>
              <a:spcAft>
                <a:spcPts val="0"/>
              </a:spcAft>
              <a:buNone/>
              <a:defRPr sz="2400" b="1">
                <a:solidFill>
                  <a:schemeClr val="bg1"/>
                </a:solidFill>
              </a:defRPr>
            </a:lvl1pPr>
            <a:lvl2pPr marL="132159" indent="0">
              <a:buNone/>
              <a:defRPr/>
            </a:lvl2pPr>
          </a:lstStyle>
          <a:p>
            <a:pPr lvl="0"/>
            <a:r>
              <a:rPr lang="de-DE" dirty="0"/>
              <a:t>zweite Zeile</a:t>
            </a:r>
          </a:p>
        </p:txBody>
      </p:sp>
      <p:sp>
        <p:nvSpPr>
          <p:cNvPr id="9" name="Textplatzhalter 7">
            <a:extLst>
              <a:ext uri="{FF2B5EF4-FFF2-40B4-BE49-F238E27FC236}">
                <a16:creationId xmlns:a16="http://schemas.microsoft.com/office/drawing/2014/main" id="{7EDCBAA7-83DE-41B4-B3A9-54F687B00AC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875421" y="2675823"/>
            <a:ext cx="2297823" cy="442035"/>
          </a:xfrm>
          <a:solidFill>
            <a:schemeClr val="accent1"/>
          </a:solidFill>
        </p:spPr>
        <p:txBody>
          <a:bodyPr wrap="none" lIns="216000" tIns="36000" rIns="180000" bIns="36000">
            <a:spAutoFit/>
          </a:bodyPr>
          <a:lstStyle>
            <a:lvl1pPr marL="0" indent="0">
              <a:lnSpc>
                <a:spcPct val="100000"/>
              </a:lnSpc>
              <a:spcAft>
                <a:spcPts val="0"/>
              </a:spcAft>
              <a:buNone/>
              <a:defRPr sz="2400" b="1">
                <a:solidFill>
                  <a:schemeClr val="bg1"/>
                </a:solidFill>
              </a:defRPr>
            </a:lvl1pPr>
            <a:lvl2pPr marL="132159" indent="0">
              <a:buNone/>
              <a:defRPr/>
            </a:lvl2pPr>
          </a:lstStyle>
          <a:p>
            <a:pPr lvl="0"/>
            <a:r>
              <a:rPr lang="de-DE" dirty="0"/>
              <a:t>dritte Zeile</a:t>
            </a:r>
          </a:p>
        </p:txBody>
      </p:sp>
      <p:sp>
        <p:nvSpPr>
          <p:cNvPr id="10" name="Textplatzhalter 7">
            <a:extLst>
              <a:ext uri="{FF2B5EF4-FFF2-40B4-BE49-F238E27FC236}">
                <a16:creationId xmlns:a16="http://schemas.microsoft.com/office/drawing/2014/main" id="{3E520B85-D1DB-4831-BE0C-258398D5AE4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 bwMode="gray">
          <a:xfrm>
            <a:off x="875421" y="3238852"/>
            <a:ext cx="1595707" cy="301809"/>
          </a:xfrm>
          <a:solidFill>
            <a:schemeClr val="accent4"/>
          </a:solidFill>
        </p:spPr>
        <p:txBody>
          <a:bodyPr wrap="none" lIns="216000" tIns="18000" rIns="180000" bIns="18000">
            <a:spAutoFit/>
          </a:bodyPr>
          <a:lstStyle>
            <a:lvl1pPr marL="0" indent="0">
              <a:lnSpc>
                <a:spcPct val="100000"/>
              </a:lnSpc>
              <a:spcAft>
                <a:spcPts val="0"/>
              </a:spcAft>
              <a:buNone/>
              <a:defRPr sz="1725" b="1">
                <a:solidFill>
                  <a:schemeClr val="bg1"/>
                </a:solidFill>
              </a:defRPr>
            </a:lvl1pPr>
            <a:lvl2pPr marL="132159" indent="0">
              <a:buNone/>
              <a:defRPr/>
            </a:lvl2pPr>
          </a:lstStyle>
          <a:p>
            <a:pPr lvl="0"/>
            <a:r>
              <a:rPr lang="de-DE" dirty="0"/>
              <a:t>Untertitel</a:t>
            </a:r>
          </a:p>
        </p:txBody>
      </p:sp>
      <p:sp>
        <p:nvSpPr>
          <p:cNvPr id="11" name="Textplatzhalter 7">
            <a:extLst>
              <a:ext uri="{FF2B5EF4-FFF2-40B4-BE49-F238E27FC236}">
                <a16:creationId xmlns:a16="http://schemas.microsoft.com/office/drawing/2014/main" id="{01AEB64A-04BC-4C27-B335-9D25E4C9960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 bwMode="gray">
          <a:xfrm>
            <a:off x="875421" y="3629146"/>
            <a:ext cx="1892263" cy="301809"/>
          </a:xfrm>
          <a:solidFill>
            <a:schemeClr val="accent4"/>
          </a:solidFill>
        </p:spPr>
        <p:txBody>
          <a:bodyPr wrap="none" lIns="216000" tIns="18000" rIns="180000" bIns="18000">
            <a:spAutoFit/>
          </a:bodyPr>
          <a:lstStyle>
            <a:lvl1pPr marL="0" indent="0">
              <a:lnSpc>
                <a:spcPct val="100000"/>
              </a:lnSpc>
              <a:spcAft>
                <a:spcPts val="0"/>
              </a:spcAft>
              <a:buNone/>
              <a:defRPr sz="1725" b="1">
                <a:solidFill>
                  <a:schemeClr val="bg1"/>
                </a:solidFill>
              </a:defRPr>
            </a:lvl1pPr>
            <a:lvl2pPr marL="132159" indent="0">
              <a:buNone/>
              <a:defRPr/>
            </a:lvl2pPr>
          </a:lstStyle>
          <a:p>
            <a:pPr lvl="0"/>
            <a:r>
              <a:rPr lang="de-DE" dirty="0"/>
              <a:t>zweite Zeile</a:t>
            </a:r>
          </a:p>
        </p:txBody>
      </p:sp>
      <p:pic>
        <p:nvPicPr>
          <p:cNvPr id="14" name="Grafik 13">
            <a:extLst>
              <a:ext uri="{FF2B5EF4-FFF2-40B4-BE49-F238E27FC236}">
                <a16:creationId xmlns:a16="http://schemas.microsoft.com/office/drawing/2014/main" id="{B22A80A7-9D92-4090-9951-DD4A878712F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gray">
          <a:xfrm>
            <a:off x="260971" y="277604"/>
            <a:ext cx="1972643" cy="555644"/>
          </a:xfrm>
          <a:prstGeom prst="rect">
            <a:avLst/>
          </a:prstGeom>
        </p:spPr>
      </p:pic>
      <p:pic>
        <p:nvPicPr>
          <p:cNvPr id="16" name="Grafik 15">
            <a:extLst>
              <a:ext uri="{FF2B5EF4-FFF2-40B4-BE49-F238E27FC236}">
                <a16:creationId xmlns:a16="http://schemas.microsoft.com/office/drawing/2014/main" id="{ACF3B14A-3F36-4A8E-8B4E-BBCB72784D4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gray">
          <a:xfrm>
            <a:off x="880182" y="901501"/>
            <a:ext cx="2507495" cy="1391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608821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piteltrenner mit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Bildplatzhalter 7">
            <a:extLst>
              <a:ext uri="{FF2B5EF4-FFF2-40B4-BE49-F238E27FC236}">
                <a16:creationId xmlns:a16="http://schemas.microsoft.com/office/drawing/2014/main" id="{66CD136A-F69F-4B3D-92D9-A7FBBAA0FDEB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 bwMode="gray">
          <a:xfrm>
            <a:off x="2" y="1222373"/>
            <a:ext cx="12191999" cy="5122867"/>
          </a:xfr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de-DE"/>
              <a:t>Bild durch Klicken auf Symbol hinzufügen</a:t>
            </a:r>
            <a:endParaRPr lang="de-DE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C4FFC1AE-1FFB-425E-9C62-80BAB1C036AA}"/>
              </a:ext>
            </a:extLst>
          </p:cNvPr>
          <p:cNvSpPr>
            <a:spLocks noGrp="1"/>
          </p:cNvSpPr>
          <p:nvPr>
            <p:ph type="ctrTitle"/>
          </p:nvPr>
        </p:nvSpPr>
        <p:spPr bwMode="gray">
          <a:xfrm>
            <a:off x="875421" y="657226"/>
            <a:ext cx="7974057" cy="442035"/>
          </a:xfrm>
          <a:solidFill>
            <a:schemeClr val="accent1"/>
          </a:solidFill>
        </p:spPr>
        <p:txBody>
          <a:bodyPr lIns="216000" tIns="36000" rIns="180000" bIns="36000" anchor="t" anchorCtr="0"/>
          <a:lstStyle>
            <a:lvl1pPr algn="l">
              <a:defRPr sz="2400"/>
            </a:lvl1pPr>
          </a:lstStyle>
          <a:p>
            <a:r>
              <a:rPr lang="de-DE"/>
              <a:t>Titelmasterformat durch Klicken bearbeiten</a:t>
            </a:r>
            <a:endParaRPr lang="de-DE" dirty="0"/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1B9978DC-2F00-44B6-BF60-E33BB2A5386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875420" y="1225302"/>
            <a:ext cx="2482168" cy="442035"/>
          </a:xfrm>
          <a:solidFill>
            <a:schemeClr val="accent4"/>
          </a:solidFill>
        </p:spPr>
        <p:txBody>
          <a:bodyPr wrap="none" lIns="216000" tIns="36000" rIns="180000" bIns="36000">
            <a:spAutoFit/>
          </a:bodyPr>
          <a:lstStyle>
            <a:lvl1pPr marL="0" indent="0">
              <a:lnSpc>
                <a:spcPct val="100000"/>
              </a:lnSpc>
              <a:spcAft>
                <a:spcPts val="0"/>
              </a:spcAft>
              <a:buNone/>
              <a:defRPr sz="2400" b="1">
                <a:solidFill>
                  <a:schemeClr val="bg1"/>
                </a:solidFill>
              </a:defRPr>
            </a:lvl1pPr>
            <a:lvl2pPr marL="132159" indent="0">
              <a:buNone/>
              <a:defRPr/>
            </a:lvl2pPr>
          </a:lstStyle>
          <a:p>
            <a:pPr lvl="0"/>
            <a:r>
              <a:rPr lang="de-DE" dirty="0"/>
              <a:t>zweite Zeile</a:t>
            </a:r>
          </a:p>
        </p:txBody>
      </p:sp>
      <p:sp>
        <p:nvSpPr>
          <p:cNvPr id="9" name="Textplatzhalter 7">
            <a:extLst>
              <a:ext uri="{FF2B5EF4-FFF2-40B4-BE49-F238E27FC236}">
                <a16:creationId xmlns:a16="http://schemas.microsoft.com/office/drawing/2014/main" id="{7EDCBAA7-83DE-41B4-B3A9-54F687B00AC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875420" y="1798141"/>
            <a:ext cx="1115892" cy="209476"/>
          </a:xfrm>
          <a:solidFill>
            <a:schemeClr val="bg1"/>
          </a:solidFill>
        </p:spPr>
        <p:txBody>
          <a:bodyPr wrap="none" lIns="216000" tIns="18000" rIns="216000" bIns="18000">
            <a:spAutoFit/>
          </a:bodyPr>
          <a:lstStyle>
            <a:lvl1pPr marL="0" indent="0">
              <a:lnSpc>
                <a:spcPct val="100000"/>
              </a:lnSpc>
              <a:spcAft>
                <a:spcPts val="0"/>
              </a:spcAft>
              <a:buNone/>
              <a:defRPr sz="1125" b="0">
                <a:solidFill>
                  <a:schemeClr val="accent1"/>
                </a:solidFill>
              </a:defRPr>
            </a:lvl1pPr>
            <a:lvl2pPr marL="132159" indent="0">
              <a:buNone/>
              <a:defRPr/>
            </a:lvl2pPr>
          </a:lstStyle>
          <a:p>
            <a:pPr lvl="0"/>
            <a:r>
              <a:rPr lang="de-DE" dirty="0"/>
              <a:t>Untertitel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B39525DF-F86B-4689-A1E9-CE6127F51FD9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 bwMode="gray"/>
        <p:txBody>
          <a:bodyPr/>
          <a:lstStyle/>
          <a:p>
            <a:r>
              <a:rPr lang="de-DE"/>
              <a:t>Titel | Abteilung/Institut | Datum</a:t>
            </a: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8EC4BFED-99BE-4907-AA75-07C1D6CCD358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 bwMode="gray"/>
        <p:txBody>
          <a:bodyPr/>
          <a:lstStyle/>
          <a:p>
            <a:fld id="{C457A7E8-3F45-46AC-80A6-5B03F18BB502}" type="slidenum">
              <a:rPr lang="de-DE" smtClean="0"/>
              <a:pPr/>
              <a:t>‹#›</a:t>
            </a:fld>
            <a:endParaRPr lang="de-DE"/>
          </a:p>
        </p:txBody>
      </p:sp>
      <p:sp>
        <p:nvSpPr>
          <p:cNvPr id="13" name="Textplatzhalter 7">
            <a:extLst>
              <a:ext uri="{FF2B5EF4-FFF2-40B4-BE49-F238E27FC236}">
                <a16:creationId xmlns:a16="http://schemas.microsoft.com/office/drawing/2014/main" id="{3E034FC6-F2CC-4F22-938B-23A0F6B9588F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 bwMode="gray">
          <a:xfrm>
            <a:off x="875420" y="2065325"/>
            <a:ext cx="1303444" cy="209476"/>
          </a:xfrm>
          <a:solidFill>
            <a:schemeClr val="bg1"/>
          </a:solidFill>
        </p:spPr>
        <p:txBody>
          <a:bodyPr wrap="none" lIns="216000" tIns="18000" rIns="216000" bIns="18000">
            <a:spAutoFit/>
          </a:bodyPr>
          <a:lstStyle>
            <a:lvl1pPr marL="0" indent="0">
              <a:lnSpc>
                <a:spcPct val="100000"/>
              </a:lnSpc>
              <a:spcAft>
                <a:spcPts val="0"/>
              </a:spcAft>
              <a:buNone/>
              <a:defRPr sz="1125" b="0">
                <a:solidFill>
                  <a:schemeClr val="accent1"/>
                </a:solidFill>
              </a:defRPr>
            </a:lvl1pPr>
            <a:lvl2pPr marL="132159" indent="0">
              <a:buNone/>
              <a:defRPr/>
            </a:lvl2pPr>
          </a:lstStyle>
          <a:p>
            <a:pPr lvl="0"/>
            <a:r>
              <a:rPr lang="de-DE" dirty="0"/>
              <a:t>zweite Zeile</a:t>
            </a:r>
          </a:p>
        </p:txBody>
      </p:sp>
      <p:sp>
        <p:nvSpPr>
          <p:cNvPr id="14" name="Textplatzhalter 7">
            <a:extLst>
              <a:ext uri="{FF2B5EF4-FFF2-40B4-BE49-F238E27FC236}">
                <a16:creationId xmlns:a16="http://schemas.microsoft.com/office/drawing/2014/main" id="{239D957E-8690-40AD-9288-E9F315E4BFBB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 bwMode="gray">
          <a:xfrm>
            <a:off x="875420" y="2332509"/>
            <a:ext cx="1229706" cy="209476"/>
          </a:xfrm>
          <a:solidFill>
            <a:schemeClr val="bg1"/>
          </a:solidFill>
        </p:spPr>
        <p:txBody>
          <a:bodyPr wrap="none" lIns="216000" tIns="18000" rIns="216000" bIns="18000">
            <a:spAutoFit/>
          </a:bodyPr>
          <a:lstStyle>
            <a:lvl1pPr marL="0" indent="0">
              <a:lnSpc>
                <a:spcPct val="100000"/>
              </a:lnSpc>
              <a:spcAft>
                <a:spcPts val="0"/>
              </a:spcAft>
              <a:buNone/>
              <a:defRPr sz="1125" b="0">
                <a:solidFill>
                  <a:schemeClr val="accent1"/>
                </a:solidFill>
              </a:defRPr>
            </a:lvl1pPr>
            <a:lvl2pPr marL="132159" indent="0">
              <a:buNone/>
              <a:defRPr/>
            </a:lvl2pPr>
          </a:lstStyle>
          <a:p>
            <a:pPr lvl="0"/>
            <a:r>
              <a:rPr lang="de-DE" dirty="0"/>
              <a:t>dritte Zeile</a:t>
            </a:r>
          </a:p>
        </p:txBody>
      </p:sp>
    </p:spTree>
    <p:extLst>
      <p:ext uri="{BB962C8B-B14F-4D97-AF65-F5344CB8AC3E}">
        <p14:creationId xmlns:p14="http://schemas.microsoft.com/office/powerpoint/2010/main" val="213891522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piteltren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4FFC1AE-1FFB-425E-9C62-80BAB1C036AA}"/>
              </a:ext>
            </a:extLst>
          </p:cNvPr>
          <p:cNvSpPr>
            <a:spLocks noGrp="1"/>
          </p:cNvSpPr>
          <p:nvPr>
            <p:ph type="ctrTitle"/>
          </p:nvPr>
        </p:nvSpPr>
        <p:spPr bwMode="gray">
          <a:xfrm>
            <a:off x="875421" y="1292749"/>
            <a:ext cx="7974057" cy="442035"/>
          </a:xfrm>
          <a:solidFill>
            <a:schemeClr val="accent1"/>
          </a:solidFill>
        </p:spPr>
        <p:txBody>
          <a:bodyPr lIns="216000" tIns="36000" rIns="180000" bIns="36000" anchor="t" anchorCtr="0"/>
          <a:lstStyle>
            <a:lvl1pPr algn="l">
              <a:defRPr sz="2400"/>
            </a:lvl1pPr>
          </a:lstStyle>
          <a:p>
            <a:r>
              <a:rPr lang="de-DE"/>
              <a:t>Titelmasterformat durch Klicken bearbeiten</a:t>
            </a:r>
            <a:endParaRPr lang="de-DE" dirty="0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434674BA-7808-4DD2-B730-012DC04DFFC4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gray">
          <a:xfrm>
            <a:off x="874714" y="3382893"/>
            <a:ext cx="10442575" cy="1907022"/>
          </a:xfrm>
        </p:spPr>
        <p:txBody>
          <a:bodyPr lIns="216000" tIns="144000"/>
          <a:lstStyle>
            <a:lvl1pPr marL="0" indent="0" algn="l">
              <a:spcAft>
                <a:spcPts val="0"/>
              </a:spcAft>
              <a:buNone/>
              <a:defRPr sz="1125">
                <a:solidFill>
                  <a:schemeClr val="accent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de-DE"/>
              <a:t>Formatvorlage des Untertitelmasters durch Klicken bearbeiten</a:t>
            </a:r>
            <a:endParaRPr lang="de-DE" dirty="0"/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1B9978DC-2F00-44B6-BF60-E33BB2A5386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875420" y="1856062"/>
            <a:ext cx="2482168" cy="442035"/>
          </a:xfrm>
          <a:solidFill>
            <a:schemeClr val="accent1"/>
          </a:solidFill>
        </p:spPr>
        <p:txBody>
          <a:bodyPr wrap="none" lIns="216000" tIns="36000" rIns="180000" bIns="36000">
            <a:spAutoFit/>
          </a:bodyPr>
          <a:lstStyle>
            <a:lvl1pPr marL="0" indent="0">
              <a:lnSpc>
                <a:spcPct val="100000"/>
              </a:lnSpc>
              <a:spcAft>
                <a:spcPts val="0"/>
              </a:spcAft>
              <a:buNone/>
              <a:defRPr sz="2400" b="1">
                <a:solidFill>
                  <a:schemeClr val="bg1"/>
                </a:solidFill>
              </a:defRPr>
            </a:lvl1pPr>
            <a:lvl2pPr marL="132159" indent="0">
              <a:buNone/>
              <a:defRPr/>
            </a:lvl2pPr>
          </a:lstStyle>
          <a:p>
            <a:pPr lvl="0"/>
            <a:r>
              <a:rPr lang="de-DE" dirty="0"/>
              <a:t>zweite Zeile</a:t>
            </a:r>
          </a:p>
        </p:txBody>
      </p:sp>
      <p:sp>
        <p:nvSpPr>
          <p:cNvPr id="9" name="Textplatzhalter 7">
            <a:extLst>
              <a:ext uri="{FF2B5EF4-FFF2-40B4-BE49-F238E27FC236}">
                <a16:creationId xmlns:a16="http://schemas.microsoft.com/office/drawing/2014/main" id="{7EDCBAA7-83DE-41B4-B3A9-54F687B00AC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875421" y="2428903"/>
            <a:ext cx="2297823" cy="442035"/>
          </a:xfrm>
          <a:solidFill>
            <a:schemeClr val="accent1"/>
          </a:solidFill>
        </p:spPr>
        <p:txBody>
          <a:bodyPr wrap="none" lIns="216000" tIns="36000" rIns="180000" bIns="36000">
            <a:spAutoFit/>
          </a:bodyPr>
          <a:lstStyle>
            <a:lvl1pPr marL="0" indent="0">
              <a:lnSpc>
                <a:spcPct val="100000"/>
              </a:lnSpc>
              <a:spcAft>
                <a:spcPts val="0"/>
              </a:spcAft>
              <a:buNone/>
              <a:defRPr sz="2400" b="1">
                <a:solidFill>
                  <a:schemeClr val="bg1"/>
                </a:solidFill>
              </a:defRPr>
            </a:lvl1pPr>
            <a:lvl2pPr marL="132159" indent="0">
              <a:buNone/>
              <a:defRPr/>
            </a:lvl2pPr>
          </a:lstStyle>
          <a:p>
            <a:pPr lvl="0"/>
            <a:r>
              <a:rPr lang="de-DE" dirty="0"/>
              <a:t>dritte Zeile</a:t>
            </a:r>
          </a:p>
        </p:txBody>
      </p:sp>
      <p:sp>
        <p:nvSpPr>
          <p:cNvPr id="10" name="Textplatzhalter 7">
            <a:extLst>
              <a:ext uri="{FF2B5EF4-FFF2-40B4-BE49-F238E27FC236}">
                <a16:creationId xmlns:a16="http://schemas.microsoft.com/office/drawing/2014/main" id="{3E520B85-D1DB-4831-BE0C-258398D5AE4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 bwMode="gray">
          <a:xfrm>
            <a:off x="875421" y="2992600"/>
            <a:ext cx="1595707" cy="301809"/>
          </a:xfrm>
          <a:solidFill>
            <a:schemeClr val="accent4"/>
          </a:solidFill>
        </p:spPr>
        <p:txBody>
          <a:bodyPr wrap="none" lIns="216000" tIns="18000" rIns="180000" bIns="18000">
            <a:spAutoFit/>
          </a:bodyPr>
          <a:lstStyle>
            <a:lvl1pPr marL="0" indent="0">
              <a:lnSpc>
                <a:spcPct val="100000"/>
              </a:lnSpc>
              <a:spcAft>
                <a:spcPts val="0"/>
              </a:spcAft>
              <a:buNone/>
              <a:defRPr sz="1725" b="1">
                <a:solidFill>
                  <a:schemeClr val="bg1"/>
                </a:solidFill>
              </a:defRPr>
            </a:lvl1pPr>
            <a:lvl2pPr marL="132159" indent="0">
              <a:buNone/>
              <a:defRPr/>
            </a:lvl2pPr>
          </a:lstStyle>
          <a:p>
            <a:pPr lvl="0"/>
            <a:r>
              <a:rPr lang="de-DE" dirty="0"/>
              <a:t>Untertitel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B39525DF-F86B-4689-A1E9-CE6127F51FD9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 bwMode="gray"/>
        <p:txBody>
          <a:bodyPr/>
          <a:lstStyle/>
          <a:p>
            <a:r>
              <a:rPr lang="de-DE"/>
              <a:t>Titel | Abteilung/Institut | Datum</a:t>
            </a: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8EC4BFED-99BE-4907-AA75-07C1D6CCD358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 bwMode="gray"/>
        <p:txBody>
          <a:bodyPr/>
          <a:lstStyle/>
          <a:p>
            <a:fld id="{C457A7E8-3F45-46AC-80A6-5B03F18BB502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9954567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(A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B41DB1D-FF3F-421B-958B-B0A6998A5AFD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874712" y="656694"/>
            <a:ext cx="5622350" cy="301809"/>
          </a:xfrm>
        </p:spPr>
        <p:txBody>
          <a:bodyPr/>
          <a:lstStyle/>
          <a:p>
            <a:r>
              <a:rPr lang="de-DE"/>
              <a:t>Titelmasterformat durch Klicken bearbeiten</a:t>
            </a:r>
            <a:endParaRPr lang="de-DE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278163EA-C4AE-4DD7-BB50-8483E944EC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 bwMode="gray"/>
        <p:txBody>
          <a:bodyPr/>
          <a:lstStyle/>
          <a:p>
            <a:r>
              <a:rPr lang="de-DE"/>
              <a:t>Titel | Abteilung/Institut | Datum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8CBA344E-FD75-4A15-A097-1B6E45AAF9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C457A7E8-3F45-46AC-80A6-5B03F18BB502}" type="slidenum">
              <a:rPr lang="de-DE" smtClean="0"/>
              <a:t>‹#›</a:t>
            </a:fld>
            <a:endParaRPr lang="de-DE"/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59D811AA-D7FF-461C-A453-9C39C5AF6CD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874714" y="1047405"/>
            <a:ext cx="1674154" cy="301809"/>
          </a:xfrm>
          <a:solidFill>
            <a:schemeClr val="accent4"/>
          </a:solidFill>
        </p:spPr>
        <p:txBody>
          <a:bodyPr wrap="none" lIns="108000" tIns="18000" rIns="72000" bIns="18000">
            <a:spAutoFit/>
          </a:bodyPr>
          <a:lstStyle>
            <a:lvl1pPr marL="0" indent="0">
              <a:lnSpc>
                <a:spcPct val="100000"/>
              </a:lnSpc>
              <a:spcAft>
                <a:spcPts val="0"/>
              </a:spcAft>
              <a:buNone/>
              <a:defRPr sz="1725" b="1">
                <a:solidFill>
                  <a:schemeClr val="bg1"/>
                </a:solidFill>
              </a:defRPr>
            </a:lvl1pPr>
            <a:lvl2pPr marL="132159" indent="0">
              <a:buNone/>
              <a:defRPr/>
            </a:lvl2pPr>
          </a:lstStyle>
          <a:p>
            <a:pPr lvl="0"/>
            <a:r>
              <a:rPr lang="de-DE" dirty="0"/>
              <a:t>zweite Zeile</a:t>
            </a:r>
          </a:p>
        </p:txBody>
      </p:sp>
      <p:sp>
        <p:nvSpPr>
          <p:cNvPr id="9" name="Textplatzhalter 8">
            <a:extLst>
              <a:ext uri="{FF2B5EF4-FFF2-40B4-BE49-F238E27FC236}">
                <a16:creationId xmlns:a16="http://schemas.microsoft.com/office/drawing/2014/main" id="{CFD4A460-FF33-47BF-BF3E-FFCAB3DB2F9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 bwMode="gray">
          <a:xfrm>
            <a:off x="874714" y="1689064"/>
            <a:ext cx="10801349" cy="4656175"/>
          </a:xfrm>
        </p:spPr>
        <p:txBody>
          <a:bodyPr numCol="2" spcCol="432000"/>
          <a:lstStyle>
            <a:lvl1pPr marL="407194" indent="-407194">
              <a:spcBef>
                <a:spcPts val="1725"/>
              </a:spcBef>
              <a:spcAft>
                <a:spcPts val="0"/>
              </a:spcAft>
              <a:buClr>
                <a:schemeClr val="tx1"/>
              </a:buClr>
              <a:buFont typeface="+mj-lt"/>
              <a:buNone/>
              <a:defRPr/>
            </a:lvl1pPr>
            <a:lvl2pPr marL="535781" indent="-136922">
              <a:spcBef>
                <a:spcPts val="0"/>
              </a:spcBef>
              <a:spcAft>
                <a:spcPts val="0"/>
              </a:spcAft>
              <a:defRPr/>
            </a:lvl2pPr>
            <a:lvl3pPr marL="671513" indent="-132160">
              <a:spcBef>
                <a:spcPts val="0"/>
              </a:spcBef>
              <a:spcAft>
                <a:spcPts val="0"/>
              </a:spcAft>
              <a:defRPr/>
            </a:lvl3pPr>
            <a:lvl4pPr marL="807244" indent="-136922">
              <a:spcBef>
                <a:spcPts val="0"/>
              </a:spcBef>
              <a:spcAft>
                <a:spcPts val="0"/>
              </a:spcAft>
              <a:defRPr/>
            </a:lvl4pPr>
            <a:lvl5pPr marL="942975" indent="-132160">
              <a:spcBef>
                <a:spcPts val="0"/>
              </a:spcBef>
              <a:spcAft>
                <a:spcPts val="0"/>
              </a:spcAft>
              <a:defRPr/>
            </a:lvl5pPr>
          </a:lstStyle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19181392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(B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B41DB1D-FF3F-421B-958B-B0A6998A5AFD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874712" y="656694"/>
            <a:ext cx="5622350" cy="301809"/>
          </a:xfrm>
        </p:spPr>
        <p:txBody>
          <a:bodyPr/>
          <a:lstStyle/>
          <a:p>
            <a:r>
              <a:rPr lang="de-DE"/>
              <a:t>Titelmasterformat durch Klicken bearbeiten</a:t>
            </a:r>
            <a:endParaRPr lang="de-DE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278163EA-C4AE-4DD7-BB50-8483E944EC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 bwMode="gray"/>
        <p:txBody>
          <a:bodyPr/>
          <a:lstStyle/>
          <a:p>
            <a:r>
              <a:rPr lang="de-DE"/>
              <a:t>Titel | Abteilung/Institut | Datum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8CBA344E-FD75-4A15-A097-1B6E45AAF9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C457A7E8-3F45-46AC-80A6-5B03F18BB502}" type="slidenum">
              <a:rPr lang="de-DE" smtClean="0"/>
              <a:t>‹#›</a:t>
            </a:fld>
            <a:endParaRPr lang="de-DE"/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59D811AA-D7FF-461C-A453-9C39C5AF6CD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874714" y="1047405"/>
            <a:ext cx="1674154" cy="301809"/>
          </a:xfrm>
          <a:solidFill>
            <a:schemeClr val="accent4"/>
          </a:solidFill>
        </p:spPr>
        <p:txBody>
          <a:bodyPr wrap="none" lIns="108000" tIns="18000" rIns="72000" bIns="18000">
            <a:spAutoFit/>
          </a:bodyPr>
          <a:lstStyle>
            <a:lvl1pPr marL="0" indent="0">
              <a:lnSpc>
                <a:spcPct val="100000"/>
              </a:lnSpc>
              <a:spcAft>
                <a:spcPts val="0"/>
              </a:spcAft>
              <a:buNone/>
              <a:defRPr sz="1725" b="1">
                <a:solidFill>
                  <a:schemeClr val="bg1"/>
                </a:solidFill>
              </a:defRPr>
            </a:lvl1pPr>
            <a:lvl2pPr marL="132159" indent="0">
              <a:buNone/>
              <a:defRPr/>
            </a:lvl2pPr>
          </a:lstStyle>
          <a:p>
            <a:pPr lvl="0"/>
            <a:r>
              <a:rPr lang="de-DE" dirty="0"/>
              <a:t>zweite Zeile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892BC17D-28C2-4A1D-ADB1-EC4BA1459EC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874714" y="1689100"/>
            <a:ext cx="10801351" cy="4656138"/>
          </a:xfrm>
        </p:spPr>
        <p:txBody>
          <a:bodyPr numCol="2" spcCol="432000"/>
          <a:lstStyle>
            <a:lvl1pPr>
              <a:spcBef>
                <a:spcPts val="1725"/>
              </a:spcBef>
              <a:spcAft>
                <a:spcPts val="0"/>
              </a:spcAft>
              <a:defRPr/>
            </a:lvl1pPr>
            <a:lvl2pPr>
              <a:spcAft>
                <a:spcPts val="0"/>
              </a:spcAft>
              <a:defRPr/>
            </a:lvl2pPr>
            <a:lvl3pPr>
              <a:spcAft>
                <a:spcPts val="0"/>
              </a:spcAft>
              <a:defRPr/>
            </a:lvl3pPr>
            <a:lvl4pPr>
              <a:spcAft>
                <a:spcPts val="0"/>
              </a:spcAft>
              <a:defRPr/>
            </a:lvl4pPr>
            <a:lvl5pPr>
              <a:spcAft>
                <a:spcPts val="0"/>
              </a:spcAft>
              <a:defRPr/>
            </a:lvl5pPr>
          </a:lstStyle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55755171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B41DB1D-FF3F-421B-958B-B0A6998A5AFD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874712" y="656694"/>
            <a:ext cx="5622350" cy="301809"/>
          </a:xfrm>
        </p:spPr>
        <p:txBody>
          <a:bodyPr/>
          <a:lstStyle/>
          <a:p>
            <a:r>
              <a:rPr lang="de-DE"/>
              <a:t>Titelmasterformat durch Klicken bearbeiten</a:t>
            </a:r>
            <a:endParaRPr lang="de-DE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EB70EB7D-E257-45B4-8C10-9ABF0CE430DE}"/>
              </a:ext>
            </a:extLst>
          </p:cNvPr>
          <p:cNvSpPr>
            <a:spLocks noGrp="1"/>
          </p:cNvSpPr>
          <p:nvPr>
            <p:ph idx="1"/>
          </p:nvPr>
        </p:nvSpPr>
        <p:spPr bwMode="gray"/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278163EA-C4AE-4DD7-BB50-8483E944EC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 bwMode="gray"/>
        <p:txBody>
          <a:bodyPr/>
          <a:lstStyle/>
          <a:p>
            <a:r>
              <a:rPr lang="de-DE"/>
              <a:t>Titel | Abteilung/Institut | Datum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8CBA344E-FD75-4A15-A097-1B6E45AAF9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C457A7E8-3F45-46AC-80A6-5B03F18BB502}" type="slidenum">
              <a:rPr lang="de-DE" smtClean="0"/>
              <a:t>‹#›</a:t>
            </a:fld>
            <a:endParaRPr lang="de-DE"/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59D811AA-D7FF-461C-A453-9C39C5AF6CD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874714" y="1047405"/>
            <a:ext cx="1674154" cy="301809"/>
          </a:xfrm>
          <a:solidFill>
            <a:schemeClr val="accent4"/>
          </a:solidFill>
        </p:spPr>
        <p:txBody>
          <a:bodyPr wrap="none" lIns="108000" tIns="18000" rIns="72000" bIns="18000">
            <a:spAutoFit/>
          </a:bodyPr>
          <a:lstStyle>
            <a:lvl1pPr marL="0" indent="0">
              <a:lnSpc>
                <a:spcPct val="100000"/>
              </a:lnSpc>
              <a:spcAft>
                <a:spcPts val="0"/>
              </a:spcAft>
              <a:buNone/>
              <a:defRPr sz="1725" b="1">
                <a:solidFill>
                  <a:schemeClr val="bg1"/>
                </a:solidFill>
              </a:defRPr>
            </a:lvl1pPr>
            <a:lvl2pPr marL="132159" indent="0">
              <a:buNone/>
              <a:defRPr/>
            </a:lvl2pPr>
          </a:lstStyle>
          <a:p>
            <a:pPr lvl="0"/>
            <a:r>
              <a:rPr lang="de-DE" dirty="0"/>
              <a:t>zweite Zeile</a:t>
            </a:r>
          </a:p>
        </p:txBody>
      </p:sp>
    </p:spTree>
    <p:extLst>
      <p:ext uri="{BB962C8B-B14F-4D97-AF65-F5344CB8AC3E}">
        <p14:creationId xmlns:p14="http://schemas.microsoft.com/office/powerpoint/2010/main" val="290635987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2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B41DB1D-FF3F-421B-958B-B0A6998A5AFD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874712" y="656694"/>
            <a:ext cx="5622350" cy="301809"/>
          </a:xfrm>
        </p:spPr>
        <p:txBody>
          <a:bodyPr/>
          <a:lstStyle/>
          <a:p>
            <a:r>
              <a:rPr lang="de-DE"/>
              <a:t>Titelmasterformat durch Klicken bearbeiten</a:t>
            </a:r>
            <a:endParaRPr lang="de-DE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EB70EB7D-E257-45B4-8C10-9ABF0CE430DE}"/>
              </a:ext>
            </a:extLst>
          </p:cNvPr>
          <p:cNvSpPr>
            <a:spLocks noGrp="1"/>
          </p:cNvSpPr>
          <p:nvPr>
            <p:ph idx="1"/>
          </p:nvPr>
        </p:nvSpPr>
        <p:spPr bwMode="gray">
          <a:xfrm>
            <a:off x="874713" y="1689062"/>
            <a:ext cx="5184775" cy="4656176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278163EA-C4AE-4DD7-BB50-8483E944EC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 bwMode="gray"/>
        <p:txBody>
          <a:bodyPr/>
          <a:lstStyle/>
          <a:p>
            <a:r>
              <a:rPr lang="de-DE"/>
              <a:t>Titel | Abteilung/Institut | Datum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8CBA344E-FD75-4A15-A097-1B6E45AAF9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C457A7E8-3F45-46AC-80A6-5B03F18BB502}" type="slidenum">
              <a:rPr lang="de-DE" smtClean="0"/>
              <a:t>‹#›</a:t>
            </a:fld>
            <a:endParaRPr lang="de-DE"/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59D811AA-D7FF-461C-A453-9C39C5AF6CD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874714" y="1047405"/>
            <a:ext cx="1674154" cy="301809"/>
          </a:xfrm>
          <a:solidFill>
            <a:schemeClr val="accent4"/>
          </a:solidFill>
        </p:spPr>
        <p:txBody>
          <a:bodyPr wrap="none" lIns="108000" tIns="18000" rIns="72000" bIns="18000">
            <a:spAutoFit/>
          </a:bodyPr>
          <a:lstStyle>
            <a:lvl1pPr marL="0" indent="0">
              <a:lnSpc>
                <a:spcPct val="100000"/>
              </a:lnSpc>
              <a:spcAft>
                <a:spcPts val="0"/>
              </a:spcAft>
              <a:buNone/>
              <a:defRPr sz="1725" b="1">
                <a:solidFill>
                  <a:schemeClr val="bg1"/>
                </a:solidFill>
              </a:defRPr>
            </a:lvl1pPr>
            <a:lvl2pPr marL="132159" indent="0">
              <a:buNone/>
              <a:defRPr/>
            </a:lvl2pPr>
          </a:lstStyle>
          <a:p>
            <a:pPr lvl="0"/>
            <a:r>
              <a:rPr lang="de-DE" dirty="0"/>
              <a:t>zweite Zeile</a:t>
            </a:r>
          </a:p>
        </p:txBody>
      </p:sp>
      <p:sp>
        <p:nvSpPr>
          <p:cNvPr id="9" name="Inhaltsplatzhalter 2">
            <a:extLst>
              <a:ext uri="{FF2B5EF4-FFF2-40B4-BE49-F238E27FC236}">
                <a16:creationId xmlns:a16="http://schemas.microsoft.com/office/drawing/2014/main" id="{A2DB554F-5286-40F9-9AB6-140836CE8280}"/>
              </a:ext>
            </a:extLst>
          </p:cNvPr>
          <p:cNvSpPr>
            <a:spLocks noGrp="1"/>
          </p:cNvSpPr>
          <p:nvPr>
            <p:ph idx="14"/>
          </p:nvPr>
        </p:nvSpPr>
        <p:spPr bwMode="gray">
          <a:xfrm>
            <a:off x="6491290" y="1689062"/>
            <a:ext cx="5184775" cy="4656176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86253092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d links (A)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Bildplatzhalter 7">
            <a:extLst>
              <a:ext uri="{FF2B5EF4-FFF2-40B4-BE49-F238E27FC236}">
                <a16:creationId xmlns:a16="http://schemas.microsoft.com/office/drawing/2014/main" id="{4938645E-C869-4C2C-BAA5-4F022213BE19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 bwMode="gray">
          <a:xfrm>
            <a:off x="1" y="657227"/>
            <a:ext cx="6275387" cy="5688013"/>
          </a:xfr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de-DE"/>
              <a:t>Bild durch Klicken auf Symbol hinzufügen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7B41DB1D-FF3F-421B-958B-B0A6998A5AFD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874712" y="266932"/>
            <a:ext cx="5622350" cy="301809"/>
          </a:xfrm>
        </p:spPr>
        <p:txBody>
          <a:bodyPr/>
          <a:lstStyle/>
          <a:p>
            <a:r>
              <a:rPr lang="de-DE"/>
              <a:t>Titelmasterformat durch Klicken bearbeiten</a:t>
            </a:r>
            <a:endParaRPr lang="de-DE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278163EA-C4AE-4DD7-BB50-8483E944EC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 bwMode="gray"/>
        <p:txBody>
          <a:bodyPr/>
          <a:lstStyle/>
          <a:p>
            <a:r>
              <a:rPr lang="de-DE"/>
              <a:t>Titel | Abteilung/Institut | Datum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8CBA344E-FD75-4A15-A097-1B6E45AAF9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C457A7E8-3F45-46AC-80A6-5B03F18BB502}" type="slidenum">
              <a:rPr lang="de-DE" smtClean="0"/>
              <a:t>‹#›</a:t>
            </a:fld>
            <a:endParaRPr lang="de-DE"/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59D811AA-D7FF-461C-A453-9C39C5AF6CD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874714" y="657227"/>
            <a:ext cx="1674154" cy="301809"/>
          </a:xfrm>
          <a:solidFill>
            <a:schemeClr val="accent4"/>
          </a:solidFill>
        </p:spPr>
        <p:txBody>
          <a:bodyPr wrap="none" lIns="108000" tIns="18000" rIns="72000" bIns="18000">
            <a:spAutoFit/>
          </a:bodyPr>
          <a:lstStyle>
            <a:lvl1pPr marL="0" indent="0">
              <a:lnSpc>
                <a:spcPct val="100000"/>
              </a:lnSpc>
              <a:spcAft>
                <a:spcPts val="0"/>
              </a:spcAft>
              <a:buNone/>
              <a:defRPr sz="1725" b="1">
                <a:solidFill>
                  <a:schemeClr val="bg1"/>
                </a:solidFill>
              </a:defRPr>
            </a:lvl1pPr>
            <a:lvl2pPr marL="132159" indent="0">
              <a:buNone/>
              <a:defRPr/>
            </a:lvl2pPr>
          </a:lstStyle>
          <a:p>
            <a:pPr lvl="0"/>
            <a:r>
              <a:rPr lang="de-DE" dirty="0"/>
              <a:t>zweite Zeile</a:t>
            </a:r>
          </a:p>
        </p:txBody>
      </p:sp>
      <p:sp>
        <p:nvSpPr>
          <p:cNvPr id="9" name="Inhaltsplatzhalter 2">
            <a:extLst>
              <a:ext uri="{FF2B5EF4-FFF2-40B4-BE49-F238E27FC236}">
                <a16:creationId xmlns:a16="http://schemas.microsoft.com/office/drawing/2014/main" id="{A2DB554F-5286-40F9-9AB6-140836CE8280}"/>
              </a:ext>
            </a:extLst>
          </p:cNvPr>
          <p:cNvSpPr>
            <a:spLocks noGrp="1"/>
          </p:cNvSpPr>
          <p:nvPr>
            <p:ph idx="14"/>
          </p:nvPr>
        </p:nvSpPr>
        <p:spPr bwMode="gray">
          <a:xfrm>
            <a:off x="6491290" y="1160748"/>
            <a:ext cx="5184775" cy="5184490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05278804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d links (B)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Bildplatzhalter 7">
            <a:extLst>
              <a:ext uri="{FF2B5EF4-FFF2-40B4-BE49-F238E27FC236}">
                <a16:creationId xmlns:a16="http://schemas.microsoft.com/office/drawing/2014/main" id="{C45AD1AF-9BB5-45B3-88B8-125F586F53C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 bwMode="gray">
          <a:xfrm>
            <a:off x="1" y="1"/>
            <a:ext cx="6275387" cy="6345238"/>
          </a:xfr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de-DE"/>
              <a:t>Bild durch Klicken auf Symbol hinzufügen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7B41DB1D-FF3F-421B-958B-B0A6998A5AFD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874712" y="656694"/>
            <a:ext cx="5622350" cy="301809"/>
          </a:xfrm>
        </p:spPr>
        <p:txBody>
          <a:bodyPr/>
          <a:lstStyle/>
          <a:p>
            <a:r>
              <a:rPr lang="de-DE"/>
              <a:t>Titelmasterformat durch Klicken bearbeiten</a:t>
            </a:r>
            <a:endParaRPr lang="de-DE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278163EA-C4AE-4DD7-BB50-8483E944EC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 bwMode="gray"/>
        <p:txBody>
          <a:bodyPr/>
          <a:lstStyle/>
          <a:p>
            <a:r>
              <a:rPr lang="de-DE"/>
              <a:t>Titel | Abteilung/Institut | Datum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8CBA344E-FD75-4A15-A097-1B6E45AAF9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C457A7E8-3F45-46AC-80A6-5B03F18BB502}" type="slidenum">
              <a:rPr lang="de-DE" smtClean="0"/>
              <a:t>‹#›</a:t>
            </a:fld>
            <a:endParaRPr lang="de-DE"/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59D811AA-D7FF-461C-A453-9C39C5AF6CD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874714" y="1047405"/>
            <a:ext cx="1674154" cy="301809"/>
          </a:xfrm>
          <a:solidFill>
            <a:schemeClr val="accent4"/>
          </a:solidFill>
        </p:spPr>
        <p:txBody>
          <a:bodyPr wrap="none" lIns="108000" tIns="18000" rIns="72000" bIns="18000">
            <a:spAutoFit/>
          </a:bodyPr>
          <a:lstStyle>
            <a:lvl1pPr marL="0" indent="0">
              <a:lnSpc>
                <a:spcPct val="100000"/>
              </a:lnSpc>
              <a:spcAft>
                <a:spcPts val="0"/>
              </a:spcAft>
              <a:buNone/>
              <a:defRPr sz="1725" b="1">
                <a:solidFill>
                  <a:schemeClr val="bg1"/>
                </a:solidFill>
              </a:defRPr>
            </a:lvl1pPr>
            <a:lvl2pPr marL="132159" indent="0">
              <a:buNone/>
              <a:defRPr/>
            </a:lvl2pPr>
          </a:lstStyle>
          <a:p>
            <a:pPr lvl="0"/>
            <a:r>
              <a:rPr lang="de-DE" dirty="0"/>
              <a:t>zweite Zeile</a:t>
            </a:r>
          </a:p>
        </p:txBody>
      </p:sp>
      <p:sp>
        <p:nvSpPr>
          <p:cNvPr id="9" name="Inhaltsplatzhalter 2">
            <a:extLst>
              <a:ext uri="{FF2B5EF4-FFF2-40B4-BE49-F238E27FC236}">
                <a16:creationId xmlns:a16="http://schemas.microsoft.com/office/drawing/2014/main" id="{A2DB554F-5286-40F9-9AB6-140836CE8280}"/>
              </a:ext>
            </a:extLst>
          </p:cNvPr>
          <p:cNvSpPr>
            <a:spLocks noGrp="1"/>
          </p:cNvSpPr>
          <p:nvPr>
            <p:ph idx="14"/>
          </p:nvPr>
        </p:nvSpPr>
        <p:spPr bwMode="gray">
          <a:xfrm>
            <a:off x="6491290" y="1409700"/>
            <a:ext cx="5184775" cy="4935538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4549126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Aufzähl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D93F07-5DB9-44F2-A9FA-D11EE3405FB7}" type="datetime1">
              <a:rPr lang="de-DE" smtClean="0"/>
              <a:pPr/>
              <a:t>29.12.21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Titel der Präsentation und Name des Redners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DF681C-853E-4EE4-86D2-5E318A9D804C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1337513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Bilder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Bildplatzhalter 7">
            <a:extLst>
              <a:ext uri="{FF2B5EF4-FFF2-40B4-BE49-F238E27FC236}">
                <a16:creationId xmlns:a16="http://schemas.microsoft.com/office/drawing/2014/main" id="{B799280D-67EB-41FD-8C11-201FCC62ADA2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 bwMode="gray">
          <a:xfrm>
            <a:off x="2" y="1046988"/>
            <a:ext cx="6059487" cy="3210104"/>
          </a:xfr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de-DE"/>
              <a:t>Bild durch Klicken auf Symbol hinzufügen</a:t>
            </a:r>
          </a:p>
        </p:txBody>
      </p:sp>
      <p:sp>
        <p:nvSpPr>
          <p:cNvPr id="13" name="Bildplatzhalter 7">
            <a:extLst>
              <a:ext uri="{FF2B5EF4-FFF2-40B4-BE49-F238E27FC236}">
                <a16:creationId xmlns:a16="http://schemas.microsoft.com/office/drawing/2014/main" id="{1DBA08F7-24D3-451C-8C39-58337F024085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 bwMode="gray">
          <a:xfrm>
            <a:off x="6170531" y="1046988"/>
            <a:ext cx="6021468" cy="3210104"/>
          </a:xfr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de-DE"/>
              <a:t>Bild durch Klicken auf Symbol hinzufügen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7B41DB1D-FF3F-421B-958B-B0A6998A5AFD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874712" y="656694"/>
            <a:ext cx="5622350" cy="301809"/>
          </a:xfrm>
        </p:spPr>
        <p:txBody>
          <a:bodyPr/>
          <a:lstStyle/>
          <a:p>
            <a:r>
              <a:rPr lang="de-DE"/>
              <a:t>Titelmasterformat durch Klicken bearbeiten</a:t>
            </a:r>
            <a:endParaRPr lang="de-DE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EB70EB7D-E257-45B4-8C10-9ABF0CE430DE}"/>
              </a:ext>
            </a:extLst>
          </p:cNvPr>
          <p:cNvSpPr>
            <a:spLocks noGrp="1"/>
          </p:cNvSpPr>
          <p:nvPr>
            <p:ph idx="1"/>
          </p:nvPr>
        </p:nvSpPr>
        <p:spPr bwMode="gray">
          <a:xfrm>
            <a:off x="874713" y="4401108"/>
            <a:ext cx="5184777" cy="1944130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278163EA-C4AE-4DD7-BB50-8483E944EC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 bwMode="gray"/>
        <p:txBody>
          <a:bodyPr/>
          <a:lstStyle/>
          <a:p>
            <a:r>
              <a:rPr lang="de-DE"/>
              <a:t>Titel | Abteilung/Institut | Datum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8CBA344E-FD75-4A15-A097-1B6E45AAF9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C457A7E8-3F45-46AC-80A6-5B03F18BB502}" type="slidenum">
              <a:rPr lang="de-DE" smtClean="0"/>
              <a:t>‹#›</a:t>
            </a:fld>
            <a:endParaRPr lang="de-DE"/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59D811AA-D7FF-461C-A453-9C39C5AF6CD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874714" y="1047405"/>
            <a:ext cx="1674154" cy="301809"/>
          </a:xfrm>
          <a:solidFill>
            <a:schemeClr val="accent4"/>
          </a:solidFill>
        </p:spPr>
        <p:txBody>
          <a:bodyPr wrap="none" lIns="108000" tIns="18000" rIns="72000" bIns="18000">
            <a:spAutoFit/>
          </a:bodyPr>
          <a:lstStyle>
            <a:lvl1pPr marL="0" indent="0">
              <a:lnSpc>
                <a:spcPct val="100000"/>
              </a:lnSpc>
              <a:spcAft>
                <a:spcPts val="0"/>
              </a:spcAft>
              <a:buNone/>
              <a:defRPr sz="1725" b="1">
                <a:solidFill>
                  <a:schemeClr val="bg1"/>
                </a:solidFill>
              </a:defRPr>
            </a:lvl1pPr>
            <a:lvl2pPr marL="132159" indent="0">
              <a:buNone/>
              <a:defRPr/>
            </a:lvl2pPr>
          </a:lstStyle>
          <a:p>
            <a:pPr lvl="0"/>
            <a:r>
              <a:rPr lang="de-DE" dirty="0"/>
              <a:t>zweite Zeile</a:t>
            </a:r>
          </a:p>
        </p:txBody>
      </p:sp>
      <p:sp>
        <p:nvSpPr>
          <p:cNvPr id="9" name="Inhaltsplatzhalter 2">
            <a:extLst>
              <a:ext uri="{FF2B5EF4-FFF2-40B4-BE49-F238E27FC236}">
                <a16:creationId xmlns:a16="http://schemas.microsoft.com/office/drawing/2014/main" id="{A2DB554F-5286-40F9-9AB6-140836CE8280}"/>
              </a:ext>
            </a:extLst>
          </p:cNvPr>
          <p:cNvSpPr>
            <a:spLocks noGrp="1"/>
          </p:cNvSpPr>
          <p:nvPr>
            <p:ph idx="14"/>
          </p:nvPr>
        </p:nvSpPr>
        <p:spPr bwMode="gray">
          <a:xfrm>
            <a:off x="6168010" y="4401108"/>
            <a:ext cx="5508055" cy="1944130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48422107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reites Bild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Bildplatzhalter 7">
            <a:extLst>
              <a:ext uri="{FF2B5EF4-FFF2-40B4-BE49-F238E27FC236}">
                <a16:creationId xmlns:a16="http://schemas.microsoft.com/office/drawing/2014/main" id="{B799280D-67EB-41FD-8C11-201FCC62ADA2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 bwMode="gray">
          <a:xfrm>
            <a:off x="2" y="0"/>
            <a:ext cx="12191999" cy="3969060"/>
          </a:xfr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de-DE"/>
              <a:t>Bild durch Klicken auf Symbol hinzufügen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7B41DB1D-FF3F-421B-958B-B0A6998A5AFD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874712" y="3578767"/>
            <a:ext cx="5622350" cy="301809"/>
          </a:xfrm>
        </p:spPr>
        <p:txBody>
          <a:bodyPr/>
          <a:lstStyle/>
          <a:p>
            <a:r>
              <a:rPr lang="de-DE"/>
              <a:t>Titelmasterformat durch Klicken bearbeiten</a:t>
            </a:r>
            <a:endParaRPr lang="de-DE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EB70EB7D-E257-45B4-8C10-9ABF0CE430DE}"/>
              </a:ext>
            </a:extLst>
          </p:cNvPr>
          <p:cNvSpPr>
            <a:spLocks noGrp="1"/>
          </p:cNvSpPr>
          <p:nvPr>
            <p:ph idx="1"/>
          </p:nvPr>
        </p:nvSpPr>
        <p:spPr bwMode="gray">
          <a:xfrm>
            <a:off x="874712" y="4689140"/>
            <a:ext cx="5400677" cy="1656098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278163EA-C4AE-4DD7-BB50-8483E944EC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 bwMode="gray"/>
        <p:txBody>
          <a:bodyPr/>
          <a:lstStyle/>
          <a:p>
            <a:r>
              <a:rPr lang="de-DE"/>
              <a:t>Titel | Abteilung/Institut | Datum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8CBA344E-FD75-4A15-A097-1B6E45AAF9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C457A7E8-3F45-46AC-80A6-5B03F18BB502}" type="slidenum">
              <a:rPr lang="de-DE" smtClean="0"/>
              <a:t>‹#›</a:t>
            </a:fld>
            <a:endParaRPr lang="de-DE"/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59D811AA-D7FF-461C-A453-9C39C5AF6CD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874714" y="3969062"/>
            <a:ext cx="1674154" cy="301809"/>
          </a:xfrm>
          <a:solidFill>
            <a:schemeClr val="accent4"/>
          </a:solidFill>
        </p:spPr>
        <p:txBody>
          <a:bodyPr wrap="none" lIns="108000" tIns="18000" rIns="72000" bIns="18000">
            <a:spAutoFit/>
          </a:bodyPr>
          <a:lstStyle>
            <a:lvl1pPr marL="0" indent="0">
              <a:lnSpc>
                <a:spcPct val="100000"/>
              </a:lnSpc>
              <a:spcAft>
                <a:spcPts val="0"/>
              </a:spcAft>
              <a:buNone/>
              <a:defRPr sz="1725" b="1">
                <a:solidFill>
                  <a:schemeClr val="bg1"/>
                </a:solidFill>
              </a:defRPr>
            </a:lvl1pPr>
            <a:lvl2pPr marL="132159" indent="0">
              <a:buNone/>
              <a:defRPr/>
            </a:lvl2pPr>
          </a:lstStyle>
          <a:p>
            <a:pPr lvl="0"/>
            <a:r>
              <a:rPr lang="de-DE" dirty="0"/>
              <a:t>zweite Zeile</a:t>
            </a:r>
          </a:p>
        </p:txBody>
      </p:sp>
      <p:sp>
        <p:nvSpPr>
          <p:cNvPr id="9" name="Inhaltsplatzhalter 2">
            <a:extLst>
              <a:ext uri="{FF2B5EF4-FFF2-40B4-BE49-F238E27FC236}">
                <a16:creationId xmlns:a16="http://schemas.microsoft.com/office/drawing/2014/main" id="{A2DB554F-5286-40F9-9AB6-140836CE8280}"/>
              </a:ext>
            </a:extLst>
          </p:cNvPr>
          <p:cNvSpPr>
            <a:spLocks noGrp="1"/>
          </p:cNvSpPr>
          <p:nvPr>
            <p:ph idx="14"/>
          </p:nvPr>
        </p:nvSpPr>
        <p:spPr bwMode="gray">
          <a:xfrm>
            <a:off x="6491290" y="4689140"/>
            <a:ext cx="5184775" cy="1656098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15" name="Textplatzhalter 14">
            <a:extLst>
              <a:ext uri="{FF2B5EF4-FFF2-40B4-BE49-F238E27FC236}">
                <a16:creationId xmlns:a16="http://schemas.microsoft.com/office/drawing/2014/main" id="{DB8D8FD5-3CFA-4E30-89FF-BBBED675F99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 bwMode="gray">
          <a:xfrm>
            <a:off x="10499444" y="288543"/>
            <a:ext cx="1393200" cy="392400"/>
          </a:xfr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300"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54666342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CF26E39-2412-4ACE-8A9E-69973F0B842B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874712" y="656694"/>
            <a:ext cx="5622350" cy="301809"/>
          </a:xfr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B13B0368-721B-46BE-B536-5F060B7D78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 bwMode="gray"/>
        <p:txBody>
          <a:bodyPr/>
          <a:lstStyle/>
          <a:p>
            <a:r>
              <a:rPr lang="de-DE"/>
              <a:t>Titel | Abteilung/Institut | Datum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C57B24DB-66D3-4CC2-918A-F9BD00CA06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C457A7E8-3F45-46AC-80A6-5B03F18BB502}" type="slidenum">
              <a:rPr lang="de-DE" smtClean="0"/>
              <a:t>‹#›</a:t>
            </a:fld>
            <a:endParaRPr lang="de-DE"/>
          </a:p>
        </p:txBody>
      </p:sp>
      <p:sp>
        <p:nvSpPr>
          <p:cNvPr id="6" name="Textplatzhalter 7">
            <a:extLst>
              <a:ext uri="{FF2B5EF4-FFF2-40B4-BE49-F238E27FC236}">
                <a16:creationId xmlns:a16="http://schemas.microsoft.com/office/drawing/2014/main" id="{F63ACECD-7201-4706-9BCF-0DA28138EB0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874714" y="1046989"/>
            <a:ext cx="1674154" cy="301809"/>
          </a:xfrm>
          <a:solidFill>
            <a:schemeClr val="accent4"/>
          </a:solidFill>
        </p:spPr>
        <p:txBody>
          <a:bodyPr wrap="none" lIns="108000" tIns="18000" rIns="72000" bIns="18000">
            <a:spAutoFit/>
          </a:bodyPr>
          <a:lstStyle>
            <a:lvl1pPr marL="0" indent="0">
              <a:lnSpc>
                <a:spcPct val="100000"/>
              </a:lnSpc>
              <a:spcAft>
                <a:spcPts val="0"/>
              </a:spcAft>
              <a:buNone/>
              <a:defRPr sz="1725" b="1">
                <a:solidFill>
                  <a:schemeClr val="bg1"/>
                </a:solidFill>
              </a:defRPr>
            </a:lvl1pPr>
            <a:lvl2pPr marL="132159" indent="0">
              <a:buNone/>
              <a:defRPr/>
            </a:lvl2pPr>
          </a:lstStyle>
          <a:p>
            <a:pPr lvl="0"/>
            <a:r>
              <a:rPr lang="de-DE" dirty="0"/>
              <a:t>zweite Zeile</a:t>
            </a:r>
          </a:p>
        </p:txBody>
      </p:sp>
    </p:spTree>
    <p:extLst>
      <p:ext uri="{BB962C8B-B14F-4D97-AF65-F5344CB8AC3E}">
        <p14:creationId xmlns:p14="http://schemas.microsoft.com/office/powerpoint/2010/main" val="12920807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Bildplatzhalter 7">
            <a:extLst>
              <a:ext uri="{FF2B5EF4-FFF2-40B4-BE49-F238E27FC236}">
                <a16:creationId xmlns:a16="http://schemas.microsoft.com/office/drawing/2014/main" id="{EA869AB4-B38E-4364-8216-34A2E905743D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 bwMode="gray">
          <a:xfrm>
            <a:off x="874713" y="1046988"/>
            <a:ext cx="10442577" cy="5010304"/>
          </a:xfr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de-DE"/>
              <a:t>Bild durch Klicken auf Symbol hinzufügen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9CF26E39-2412-4ACE-8A9E-69973F0B842B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874712" y="656694"/>
            <a:ext cx="5622350" cy="301809"/>
          </a:xfr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B13B0368-721B-46BE-B536-5F060B7D78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 bwMode="gray"/>
        <p:txBody>
          <a:bodyPr/>
          <a:lstStyle/>
          <a:p>
            <a:r>
              <a:rPr lang="de-DE"/>
              <a:t>Titel | Abteilung/Institut | Datum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C57B24DB-66D3-4CC2-918A-F9BD00CA06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C457A7E8-3F45-46AC-80A6-5B03F18BB502}" type="slidenum">
              <a:rPr lang="de-DE" smtClean="0"/>
              <a:t>‹#›</a:t>
            </a:fld>
            <a:endParaRPr lang="de-DE"/>
          </a:p>
        </p:txBody>
      </p:sp>
      <p:sp>
        <p:nvSpPr>
          <p:cNvPr id="6" name="Textplatzhalter 7">
            <a:extLst>
              <a:ext uri="{FF2B5EF4-FFF2-40B4-BE49-F238E27FC236}">
                <a16:creationId xmlns:a16="http://schemas.microsoft.com/office/drawing/2014/main" id="{F63ACECD-7201-4706-9BCF-0DA28138EB0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874714" y="1046989"/>
            <a:ext cx="1674154" cy="301809"/>
          </a:xfrm>
          <a:solidFill>
            <a:schemeClr val="accent4"/>
          </a:solidFill>
        </p:spPr>
        <p:txBody>
          <a:bodyPr wrap="none" lIns="108000" tIns="18000" rIns="72000" bIns="18000">
            <a:spAutoFit/>
          </a:bodyPr>
          <a:lstStyle>
            <a:lvl1pPr marL="0" indent="0">
              <a:lnSpc>
                <a:spcPct val="100000"/>
              </a:lnSpc>
              <a:spcAft>
                <a:spcPts val="0"/>
              </a:spcAft>
              <a:buNone/>
              <a:defRPr sz="1725" b="1">
                <a:solidFill>
                  <a:schemeClr val="bg1"/>
                </a:solidFill>
              </a:defRPr>
            </a:lvl1pPr>
            <a:lvl2pPr marL="132159" indent="0">
              <a:buNone/>
              <a:defRPr/>
            </a:lvl2pPr>
          </a:lstStyle>
          <a:p>
            <a:pPr lvl="0"/>
            <a:r>
              <a:rPr lang="de-DE" dirty="0"/>
              <a:t>zweite Zeile</a:t>
            </a:r>
          </a:p>
        </p:txBody>
      </p:sp>
    </p:spTree>
    <p:extLst>
      <p:ext uri="{BB962C8B-B14F-4D97-AF65-F5344CB8AC3E}">
        <p14:creationId xmlns:p14="http://schemas.microsoft.com/office/powerpoint/2010/main" val="197242701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chwarze 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CF26E39-2412-4ACE-8A9E-69973F0B842B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874712" y="656694"/>
            <a:ext cx="5622350" cy="301809"/>
          </a:xfr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B13B0368-721B-46BE-B536-5F060B7D78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 bwMode="gray"/>
        <p:txBody>
          <a:bodyPr/>
          <a:lstStyle/>
          <a:p>
            <a:r>
              <a:rPr lang="de-DE" dirty="0"/>
              <a:t>Titel | Abteilung/Institut | Datum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C57B24DB-66D3-4CC2-918A-F9BD00CA06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C457A7E8-3F45-46AC-80A6-5B03F18BB502}" type="slidenum">
              <a:rPr lang="de-DE" smtClean="0"/>
              <a:t>‹#›</a:t>
            </a:fld>
            <a:endParaRPr lang="de-DE"/>
          </a:p>
        </p:txBody>
      </p:sp>
      <p:sp>
        <p:nvSpPr>
          <p:cNvPr id="6" name="Textplatzhalter 7">
            <a:extLst>
              <a:ext uri="{FF2B5EF4-FFF2-40B4-BE49-F238E27FC236}">
                <a16:creationId xmlns:a16="http://schemas.microsoft.com/office/drawing/2014/main" id="{F63ACECD-7201-4706-9BCF-0DA28138EB0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874714" y="1046989"/>
            <a:ext cx="1674154" cy="301809"/>
          </a:xfrm>
          <a:solidFill>
            <a:schemeClr val="accent4"/>
          </a:solidFill>
        </p:spPr>
        <p:txBody>
          <a:bodyPr wrap="none" lIns="108000" tIns="18000" rIns="72000" bIns="18000">
            <a:spAutoFit/>
          </a:bodyPr>
          <a:lstStyle>
            <a:lvl1pPr marL="0" indent="0">
              <a:lnSpc>
                <a:spcPct val="100000"/>
              </a:lnSpc>
              <a:spcAft>
                <a:spcPts val="0"/>
              </a:spcAft>
              <a:buNone/>
              <a:defRPr sz="1725" b="1">
                <a:solidFill>
                  <a:schemeClr val="bg1"/>
                </a:solidFill>
              </a:defRPr>
            </a:lvl1pPr>
            <a:lvl2pPr marL="132159" indent="0">
              <a:buNone/>
              <a:defRPr/>
            </a:lvl2pPr>
          </a:lstStyle>
          <a:p>
            <a:pPr lvl="0"/>
            <a:r>
              <a:rPr lang="de-DE" dirty="0"/>
              <a:t>zweite Zeile</a:t>
            </a:r>
          </a:p>
        </p:txBody>
      </p:sp>
      <p:sp>
        <p:nvSpPr>
          <p:cNvPr id="8" name="Rechteck 7">
            <a:extLst>
              <a:ext uri="{FF2B5EF4-FFF2-40B4-BE49-F238E27FC236}">
                <a16:creationId xmlns:a16="http://schemas.microsoft.com/office/drawing/2014/main" id="{832F3200-F9FF-49A6-8755-9CD09FC97BBD}"/>
              </a:ext>
            </a:extLst>
          </p:cNvPr>
          <p:cNvSpPr/>
          <p:nvPr userDrawn="1"/>
        </p:nvSpPr>
        <p:spPr bwMode="gray">
          <a:xfrm>
            <a:off x="0" y="1628777"/>
            <a:ext cx="12192000" cy="493236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0"/>
          </a:p>
        </p:txBody>
      </p:sp>
      <p:sp>
        <p:nvSpPr>
          <p:cNvPr id="7" name="Bildplatzhalter 7">
            <a:extLst>
              <a:ext uri="{FF2B5EF4-FFF2-40B4-BE49-F238E27FC236}">
                <a16:creationId xmlns:a16="http://schemas.microsoft.com/office/drawing/2014/main" id="{D25602F7-1019-4419-8CBC-77FB6A79E56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 bwMode="gray">
          <a:xfrm>
            <a:off x="874713" y="1844673"/>
            <a:ext cx="10442577" cy="4500566"/>
          </a:xfrm>
          <a:solidFill>
            <a:schemeClr val="tx1"/>
          </a:solidFill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de-DE"/>
              <a:t>Bild durch Klicken auf Symbol hinzufügen</a:t>
            </a:r>
          </a:p>
        </p:txBody>
      </p:sp>
    </p:spTree>
    <p:extLst>
      <p:ext uri="{BB962C8B-B14F-4D97-AF65-F5344CB8AC3E}">
        <p14:creationId xmlns:p14="http://schemas.microsoft.com/office/powerpoint/2010/main" val="366848362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026">
          <p15:clr>
            <a:srgbClr val="FBAE40"/>
          </p15:clr>
        </p15:guide>
        <p15:guide id="2" orient="horz" pos="4133">
          <p15:clr>
            <a:srgbClr val="FBAE40"/>
          </p15:clr>
        </p15:guide>
      </p15:sldGuideLst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BB81924C-F1D8-4FC5-AAC5-8D77A46F1B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 bwMode="gray"/>
        <p:txBody>
          <a:bodyPr/>
          <a:lstStyle/>
          <a:p>
            <a:r>
              <a:rPr lang="de-DE"/>
              <a:t>Titel | Abteilung/Institut | Datum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818952BB-EE0E-4993-ADDB-5F31FC10F9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C457A7E8-3F45-46AC-80A6-5B03F18BB502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1509231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4FFC1AE-1FFB-425E-9C62-80BAB1C036AA}"/>
              </a:ext>
            </a:extLst>
          </p:cNvPr>
          <p:cNvSpPr>
            <a:spLocks noGrp="1"/>
          </p:cNvSpPr>
          <p:nvPr>
            <p:ph type="ctrTitle"/>
          </p:nvPr>
        </p:nvSpPr>
        <p:spPr bwMode="gray">
          <a:xfrm>
            <a:off x="875421" y="2276873"/>
            <a:ext cx="7974057" cy="442035"/>
          </a:xfrm>
          <a:solidFill>
            <a:schemeClr val="accent1"/>
          </a:solidFill>
        </p:spPr>
        <p:txBody>
          <a:bodyPr lIns="216000" tIns="36000" rIns="180000" bIns="36000" anchor="t" anchorCtr="0"/>
          <a:lstStyle>
            <a:lvl1pPr algn="l">
              <a:defRPr sz="2400"/>
            </a:lvl1pPr>
          </a:lstStyle>
          <a:p>
            <a:r>
              <a:rPr lang="de-DE"/>
              <a:t>Titelmasterformat durch Klicken bearbeiten</a:t>
            </a:r>
            <a:endParaRPr lang="de-DE" dirty="0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434674BA-7808-4DD2-B730-012DC04DFFC4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gray">
          <a:xfrm>
            <a:off x="874714" y="3573016"/>
            <a:ext cx="10442575" cy="1907022"/>
          </a:xfrm>
        </p:spPr>
        <p:txBody>
          <a:bodyPr lIns="216000" tIns="144000"/>
          <a:lstStyle>
            <a:lvl1pPr marL="0" indent="0" algn="l">
              <a:spcAft>
                <a:spcPts val="0"/>
              </a:spcAft>
              <a:buNone/>
              <a:defRPr sz="1125">
                <a:solidFill>
                  <a:schemeClr val="accent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de-DE"/>
              <a:t>Formatvorlage des Untertitelmasters durch Klicken bearbeiten</a:t>
            </a:r>
            <a:endParaRPr lang="de-DE" dirty="0"/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1B9978DC-2F00-44B6-BF60-E33BB2A5386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875420" y="2850736"/>
            <a:ext cx="2482168" cy="442035"/>
          </a:xfrm>
          <a:solidFill>
            <a:schemeClr val="accent4"/>
          </a:solidFill>
        </p:spPr>
        <p:txBody>
          <a:bodyPr wrap="none" lIns="216000" tIns="36000" rIns="180000" bIns="36000">
            <a:spAutoFit/>
          </a:bodyPr>
          <a:lstStyle>
            <a:lvl1pPr marL="0" indent="0">
              <a:lnSpc>
                <a:spcPct val="100000"/>
              </a:lnSpc>
              <a:spcAft>
                <a:spcPts val="0"/>
              </a:spcAft>
              <a:buNone/>
              <a:defRPr sz="2400" b="1">
                <a:solidFill>
                  <a:schemeClr val="bg1"/>
                </a:solidFill>
              </a:defRPr>
            </a:lvl1pPr>
            <a:lvl2pPr marL="132159" indent="0">
              <a:buNone/>
              <a:defRPr/>
            </a:lvl2pPr>
          </a:lstStyle>
          <a:p>
            <a:pPr lvl="0"/>
            <a:r>
              <a:rPr lang="de-DE" dirty="0"/>
              <a:t>zweite Zeile</a:t>
            </a:r>
          </a:p>
        </p:txBody>
      </p:sp>
      <p:pic>
        <p:nvPicPr>
          <p:cNvPr id="14" name="Grafik 13">
            <a:extLst>
              <a:ext uri="{FF2B5EF4-FFF2-40B4-BE49-F238E27FC236}">
                <a16:creationId xmlns:a16="http://schemas.microsoft.com/office/drawing/2014/main" id="{B22A80A7-9D92-4090-9951-DD4A878712F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gray">
          <a:xfrm>
            <a:off x="260971" y="277604"/>
            <a:ext cx="1972643" cy="555644"/>
          </a:xfrm>
          <a:prstGeom prst="rect">
            <a:avLst/>
          </a:prstGeom>
        </p:spPr>
      </p:pic>
      <p:pic>
        <p:nvPicPr>
          <p:cNvPr id="16" name="Grafik 15">
            <a:extLst>
              <a:ext uri="{FF2B5EF4-FFF2-40B4-BE49-F238E27FC236}">
                <a16:creationId xmlns:a16="http://schemas.microsoft.com/office/drawing/2014/main" id="{ACF3B14A-3F36-4A8E-8B4E-BBCB72784D4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gray">
          <a:xfrm>
            <a:off x="880182" y="901501"/>
            <a:ext cx="2507495" cy="1391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265944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Benutzerdefinierte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874712" y="656694"/>
            <a:ext cx="6746055" cy="301809"/>
          </a:xfr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9" name="Inhaltsplatzhalter 8"/>
          <p:cNvSpPr>
            <a:spLocks noGrp="1"/>
          </p:cNvSpPr>
          <p:nvPr>
            <p:ph sz="quarter" idx="10"/>
          </p:nvPr>
        </p:nvSpPr>
        <p:spPr>
          <a:xfrm>
            <a:off x="335360" y="1334401"/>
            <a:ext cx="11520000" cy="4895849"/>
          </a:xfrm>
        </p:spPr>
        <p:txBody>
          <a:bodyPr/>
          <a:lstStyle/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en-GB" dirty="0"/>
          </a:p>
        </p:txBody>
      </p:sp>
      <p:sp>
        <p:nvSpPr>
          <p:cNvPr id="6" name="Fußzeilenplatzhalter 3"/>
          <p:cNvSpPr>
            <a:spLocks noGrp="1"/>
          </p:cNvSpPr>
          <p:nvPr>
            <p:ph type="ftr" sz="quarter" idx="3"/>
          </p:nvPr>
        </p:nvSpPr>
        <p:spPr>
          <a:xfrm>
            <a:off x="239350" y="65893"/>
            <a:ext cx="10561173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V1.0 21.04.2021, European MCL Network, R-HAD, Clinical Data Cut-Off 19.04.2021</a:t>
            </a:r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7778978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 lang="aa-ET" dirty="0"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43085512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folie mit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Bildplatzhalter 7">
            <a:extLst>
              <a:ext uri="{FF2B5EF4-FFF2-40B4-BE49-F238E27FC236}">
                <a16:creationId xmlns:a16="http://schemas.microsoft.com/office/drawing/2014/main" id="{4E3E6FDD-8326-4455-9B45-3D6A753268E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 bwMode="gray">
          <a:xfrm>
            <a:off x="2" y="2115666"/>
            <a:ext cx="12191999" cy="4742334"/>
          </a:xfr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de-DE"/>
              <a:t>Bild durch Klicken auf Symbol hinzufügen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C4FFC1AE-1FFB-425E-9C62-80BAB1C036AA}"/>
              </a:ext>
            </a:extLst>
          </p:cNvPr>
          <p:cNvSpPr>
            <a:spLocks noGrp="1"/>
          </p:cNvSpPr>
          <p:nvPr>
            <p:ph type="ctrTitle"/>
          </p:nvPr>
        </p:nvSpPr>
        <p:spPr bwMode="gray">
          <a:xfrm>
            <a:off x="875421" y="1558144"/>
            <a:ext cx="7974057" cy="442035"/>
          </a:xfrm>
          <a:solidFill>
            <a:schemeClr val="accent1"/>
          </a:solidFill>
        </p:spPr>
        <p:txBody>
          <a:bodyPr lIns="216000" tIns="36000" rIns="180000" bIns="36000" anchor="t" anchorCtr="0"/>
          <a:lstStyle>
            <a:lvl1pPr algn="l">
              <a:defRPr sz="2400"/>
            </a:lvl1pPr>
          </a:lstStyle>
          <a:p>
            <a:r>
              <a:rPr lang="de-DE"/>
              <a:t>Titelmasterformat durch Klicken bearbeiten</a:t>
            </a:r>
            <a:endParaRPr lang="de-DE" dirty="0"/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1B9978DC-2F00-44B6-BF60-E33BB2A5386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875420" y="2115667"/>
            <a:ext cx="2482168" cy="442035"/>
          </a:xfrm>
          <a:solidFill>
            <a:schemeClr val="accent4"/>
          </a:solidFill>
        </p:spPr>
        <p:txBody>
          <a:bodyPr wrap="none" lIns="216000" tIns="36000" rIns="180000" bIns="36000">
            <a:spAutoFit/>
          </a:bodyPr>
          <a:lstStyle>
            <a:lvl1pPr marL="0" indent="0">
              <a:lnSpc>
                <a:spcPct val="100000"/>
              </a:lnSpc>
              <a:spcAft>
                <a:spcPts val="0"/>
              </a:spcAft>
              <a:buNone/>
              <a:defRPr sz="2400" b="1">
                <a:solidFill>
                  <a:schemeClr val="bg1"/>
                </a:solidFill>
              </a:defRPr>
            </a:lvl1pPr>
            <a:lvl2pPr marL="132159" indent="0">
              <a:buNone/>
              <a:defRPr/>
            </a:lvl2pPr>
          </a:lstStyle>
          <a:p>
            <a:pPr lvl="0"/>
            <a:r>
              <a:rPr lang="de-DE" dirty="0"/>
              <a:t>zweite Zeile</a:t>
            </a:r>
          </a:p>
        </p:txBody>
      </p:sp>
      <p:sp>
        <p:nvSpPr>
          <p:cNvPr id="10" name="Textplatzhalter 7">
            <a:extLst>
              <a:ext uri="{FF2B5EF4-FFF2-40B4-BE49-F238E27FC236}">
                <a16:creationId xmlns:a16="http://schemas.microsoft.com/office/drawing/2014/main" id="{3E520B85-D1DB-4831-BE0C-258398D5AE4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 bwMode="gray">
          <a:xfrm>
            <a:off x="875420" y="2680812"/>
            <a:ext cx="1115892" cy="209476"/>
          </a:xfrm>
          <a:solidFill>
            <a:schemeClr val="bg1"/>
          </a:solidFill>
        </p:spPr>
        <p:txBody>
          <a:bodyPr wrap="none" lIns="216000" tIns="18000" rIns="216000" bIns="18000">
            <a:spAutoFit/>
          </a:bodyPr>
          <a:lstStyle>
            <a:lvl1pPr marL="0" indent="0">
              <a:lnSpc>
                <a:spcPct val="100000"/>
              </a:lnSpc>
              <a:spcAft>
                <a:spcPts val="0"/>
              </a:spcAft>
              <a:buNone/>
              <a:defRPr sz="1125" b="0">
                <a:solidFill>
                  <a:schemeClr val="accent1"/>
                </a:solidFill>
              </a:defRPr>
            </a:lvl1pPr>
            <a:lvl2pPr marL="132159" indent="0">
              <a:buNone/>
              <a:defRPr/>
            </a:lvl2pPr>
          </a:lstStyle>
          <a:p>
            <a:pPr lvl="0"/>
            <a:r>
              <a:rPr lang="de-DE" dirty="0"/>
              <a:t>Untertitel</a:t>
            </a:r>
          </a:p>
        </p:txBody>
      </p:sp>
      <p:sp>
        <p:nvSpPr>
          <p:cNvPr id="11" name="Textplatzhalter 7">
            <a:extLst>
              <a:ext uri="{FF2B5EF4-FFF2-40B4-BE49-F238E27FC236}">
                <a16:creationId xmlns:a16="http://schemas.microsoft.com/office/drawing/2014/main" id="{01AEB64A-04BC-4C27-B335-9D25E4C9960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 bwMode="gray">
          <a:xfrm>
            <a:off x="875420" y="2947996"/>
            <a:ext cx="1303444" cy="209476"/>
          </a:xfrm>
          <a:solidFill>
            <a:schemeClr val="bg1"/>
          </a:solidFill>
        </p:spPr>
        <p:txBody>
          <a:bodyPr wrap="none" lIns="216000" tIns="18000" rIns="216000" bIns="18000">
            <a:spAutoFit/>
          </a:bodyPr>
          <a:lstStyle>
            <a:lvl1pPr marL="0" indent="0">
              <a:lnSpc>
                <a:spcPct val="100000"/>
              </a:lnSpc>
              <a:spcAft>
                <a:spcPts val="0"/>
              </a:spcAft>
              <a:buNone/>
              <a:defRPr sz="1125" b="0">
                <a:solidFill>
                  <a:schemeClr val="accent1"/>
                </a:solidFill>
              </a:defRPr>
            </a:lvl1pPr>
            <a:lvl2pPr marL="132159" indent="0">
              <a:buNone/>
              <a:defRPr/>
            </a:lvl2pPr>
          </a:lstStyle>
          <a:p>
            <a:pPr lvl="0"/>
            <a:r>
              <a:rPr lang="de-DE" dirty="0"/>
              <a:t>zweite Zeile</a:t>
            </a:r>
          </a:p>
        </p:txBody>
      </p:sp>
      <p:pic>
        <p:nvPicPr>
          <p:cNvPr id="14" name="Grafik 13">
            <a:extLst>
              <a:ext uri="{FF2B5EF4-FFF2-40B4-BE49-F238E27FC236}">
                <a16:creationId xmlns:a16="http://schemas.microsoft.com/office/drawing/2014/main" id="{B22A80A7-9D92-4090-9951-DD4A878712F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gray">
          <a:xfrm>
            <a:off x="260971" y="277604"/>
            <a:ext cx="1972643" cy="555644"/>
          </a:xfrm>
          <a:prstGeom prst="rect">
            <a:avLst/>
          </a:prstGeom>
        </p:spPr>
      </p:pic>
      <p:pic>
        <p:nvPicPr>
          <p:cNvPr id="16" name="Grafik 15">
            <a:extLst>
              <a:ext uri="{FF2B5EF4-FFF2-40B4-BE49-F238E27FC236}">
                <a16:creationId xmlns:a16="http://schemas.microsoft.com/office/drawing/2014/main" id="{ACF3B14A-3F36-4A8E-8B4E-BBCB72784D4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gray">
          <a:xfrm>
            <a:off x="880182" y="901501"/>
            <a:ext cx="2507495" cy="1391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54878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Fließ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C249C6-6B9C-4CF6-B2C9-1B181E9F958E}" type="datetime1">
              <a:rPr lang="de-DE" smtClean="0"/>
              <a:pPr/>
              <a:t>29.12.21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Titel der Präsentation und Name des Redners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6506E-0993-4BAE-BE4D-13CC12FCAAF0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17709907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4FFC1AE-1FFB-425E-9C62-80BAB1C036AA}"/>
              </a:ext>
            </a:extLst>
          </p:cNvPr>
          <p:cNvSpPr>
            <a:spLocks noGrp="1"/>
          </p:cNvSpPr>
          <p:nvPr>
            <p:ph type="ctrTitle"/>
          </p:nvPr>
        </p:nvSpPr>
        <p:spPr bwMode="gray">
          <a:xfrm>
            <a:off x="875421" y="1556793"/>
            <a:ext cx="7974057" cy="442035"/>
          </a:xfrm>
          <a:solidFill>
            <a:schemeClr val="accent1"/>
          </a:solidFill>
        </p:spPr>
        <p:txBody>
          <a:bodyPr lIns="216000" tIns="36000" rIns="180000" bIns="36000" anchor="t" anchorCtr="0"/>
          <a:lstStyle>
            <a:lvl1pPr algn="l">
              <a:defRPr sz="2400"/>
            </a:lvl1pPr>
          </a:lstStyle>
          <a:p>
            <a:r>
              <a:rPr lang="de-DE"/>
              <a:t>Titelmasterformat durch Klicken bearbeiten</a:t>
            </a:r>
            <a:endParaRPr lang="de-DE" dirty="0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434674BA-7808-4DD2-B730-012DC04DFFC4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gray">
          <a:xfrm>
            <a:off x="874714" y="4019440"/>
            <a:ext cx="10442575" cy="1827672"/>
          </a:xfrm>
        </p:spPr>
        <p:txBody>
          <a:bodyPr lIns="216000" tIns="144000"/>
          <a:lstStyle>
            <a:lvl1pPr marL="0" indent="0" algn="l">
              <a:spcAft>
                <a:spcPts val="0"/>
              </a:spcAft>
              <a:buNone/>
              <a:defRPr sz="1125">
                <a:solidFill>
                  <a:schemeClr val="accent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de-DE"/>
              <a:t>Formatvorlage des Untertitelmasters durch Klicken bearbeiten</a:t>
            </a:r>
            <a:endParaRPr lang="de-DE" dirty="0"/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1B9978DC-2F00-44B6-BF60-E33BB2A5386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875420" y="2112795"/>
            <a:ext cx="2482168" cy="442035"/>
          </a:xfrm>
          <a:solidFill>
            <a:schemeClr val="accent1"/>
          </a:solidFill>
        </p:spPr>
        <p:txBody>
          <a:bodyPr wrap="none" lIns="216000" tIns="36000" rIns="180000" bIns="36000">
            <a:spAutoFit/>
          </a:bodyPr>
          <a:lstStyle>
            <a:lvl1pPr marL="0" indent="0">
              <a:lnSpc>
                <a:spcPct val="100000"/>
              </a:lnSpc>
              <a:spcAft>
                <a:spcPts val="0"/>
              </a:spcAft>
              <a:buNone/>
              <a:defRPr sz="2400" b="1">
                <a:solidFill>
                  <a:schemeClr val="bg1"/>
                </a:solidFill>
              </a:defRPr>
            </a:lvl1pPr>
            <a:lvl2pPr marL="132159" indent="0">
              <a:buNone/>
              <a:defRPr/>
            </a:lvl2pPr>
          </a:lstStyle>
          <a:p>
            <a:pPr lvl="0"/>
            <a:r>
              <a:rPr lang="de-DE" dirty="0"/>
              <a:t>zweite Zeile</a:t>
            </a:r>
          </a:p>
        </p:txBody>
      </p:sp>
      <p:sp>
        <p:nvSpPr>
          <p:cNvPr id="9" name="Textplatzhalter 7">
            <a:extLst>
              <a:ext uri="{FF2B5EF4-FFF2-40B4-BE49-F238E27FC236}">
                <a16:creationId xmlns:a16="http://schemas.microsoft.com/office/drawing/2014/main" id="{7EDCBAA7-83DE-41B4-B3A9-54F687B00AC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875421" y="2675823"/>
            <a:ext cx="2297823" cy="442035"/>
          </a:xfrm>
          <a:solidFill>
            <a:schemeClr val="accent1"/>
          </a:solidFill>
        </p:spPr>
        <p:txBody>
          <a:bodyPr wrap="none" lIns="216000" tIns="36000" rIns="180000" bIns="36000">
            <a:spAutoFit/>
          </a:bodyPr>
          <a:lstStyle>
            <a:lvl1pPr marL="0" indent="0">
              <a:lnSpc>
                <a:spcPct val="100000"/>
              </a:lnSpc>
              <a:spcAft>
                <a:spcPts val="0"/>
              </a:spcAft>
              <a:buNone/>
              <a:defRPr sz="2400" b="1">
                <a:solidFill>
                  <a:schemeClr val="bg1"/>
                </a:solidFill>
              </a:defRPr>
            </a:lvl1pPr>
            <a:lvl2pPr marL="132159" indent="0">
              <a:buNone/>
              <a:defRPr/>
            </a:lvl2pPr>
          </a:lstStyle>
          <a:p>
            <a:pPr lvl="0"/>
            <a:r>
              <a:rPr lang="de-DE" dirty="0"/>
              <a:t>dritte Zeile</a:t>
            </a:r>
          </a:p>
        </p:txBody>
      </p:sp>
      <p:sp>
        <p:nvSpPr>
          <p:cNvPr id="10" name="Textplatzhalter 7">
            <a:extLst>
              <a:ext uri="{FF2B5EF4-FFF2-40B4-BE49-F238E27FC236}">
                <a16:creationId xmlns:a16="http://schemas.microsoft.com/office/drawing/2014/main" id="{3E520B85-D1DB-4831-BE0C-258398D5AE4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 bwMode="gray">
          <a:xfrm>
            <a:off x="875421" y="3238852"/>
            <a:ext cx="1595707" cy="301809"/>
          </a:xfrm>
          <a:solidFill>
            <a:schemeClr val="accent4"/>
          </a:solidFill>
        </p:spPr>
        <p:txBody>
          <a:bodyPr wrap="none" lIns="216000" tIns="18000" rIns="180000" bIns="18000">
            <a:spAutoFit/>
          </a:bodyPr>
          <a:lstStyle>
            <a:lvl1pPr marL="0" indent="0">
              <a:lnSpc>
                <a:spcPct val="100000"/>
              </a:lnSpc>
              <a:spcAft>
                <a:spcPts val="0"/>
              </a:spcAft>
              <a:buNone/>
              <a:defRPr sz="1725" b="1">
                <a:solidFill>
                  <a:schemeClr val="bg1"/>
                </a:solidFill>
              </a:defRPr>
            </a:lvl1pPr>
            <a:lvl2pPr marL="132159" indent="0">
              <a:buNone/>
              <a:defRPr/>
            </a:lvl2pPr>
          </a:lstStyle>
          <a:p>
            <a:pPr lvl="0"/>
            <a:r>
              <a:rPr lang="de-DE" dirty="0"/>
              <a:t>Untertitel</a:t>
            </a:r>
          </a:p>
        </p:txBody>
      </p:sp>
      <p:sp>
        <p:nvSpPr>
          <p:cNvPr id="11" name="Textplatzhalter 7">
            <a:extLst>
              <a:ext uri="{FF2B5EF4-FFF2-40B4-BE49-F238E27FC236}">
                <a16:creationId xmlns:a16="http://schemas.microsoft.com/office/drawing/2014/main" id="{01AEB64A-04BC-4C27-B335-9D25E4C9960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 bwMode="gray">
          <a:xfrm>
            <a:off x="875421" y="3629146"/>
            <a:ext cx="1892263" cy="301809"/>
          </a:xfrm>
          <a:solidFill>
            <a:schemeClr val="accent4"/>
          </a:solidFill>
        </p:spPr>
        <p:txBody>
          <a:bodyPr wrap="none" lIns="216000" tIns="18000" rIns="180000" bIns="18000">
            <a:spAutoFit/>
          </a:bodyPr>
          <a:lstStyle>
            <a:lvl1pPr marL="0" indent="0">
              <a:lnSpc>
                <a:spcPct val="100000"/>
              </a:lnSpc>
              <a:spcAft>
                <a:spcPts val="0"/>
              </a:spcAft>
              <a:buNone/>
              <a:defRPr sz="1725" b="1">
                <a:solidFill>
                  <a:schemeClr val="bg1"/>
                </a:solidFill>
              </a:defRPr>
            </a:lvl1pPr>
            <a:lvl2pPr marL="132159" indent="0">
              <a:buNone/>
              <a:defRPr/>
            </a:lvl2pPr>
          </a:lstStyle>
          <a:p>
            <a:pPr lvl="0"/>
            <a:r>
              <a:rPr lang="de-DE" dirty="0"/>
              <a:t>zweite Zeile</a:t>
            </a:r>
          </a:p>
        </p:txBody>
      </p:sp>
      <p:pic>
        <p:nvPicPr>
          <p:cNvPr id="14" name="Grafik 13">
            <a:extLst>
              <a:ext uri="{FF2B5EF4-FFF2-40B4-BE49-F238E27FC236}">
                <a16:creationId xmlns:a16="http://schemas.microsoft.com/office/drawing/2014/main" id="{B22A80A7-9D92-4090-9951-DD4A878712F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gray">
          <a:xfrm>
            <a:off x="260971" y="277604"/>
            <a:ext cx="1972643" cy="555644"/>
          </a:xfrm>
          <a:prstGeom prst="rect">
            <a:avLst/>
          </a:prstGeom>
        </p:spPr>
      </p:pic>
      <p:pic>
        <p:nvPicPr>
          <p:cNvPr id="16" name="Grafik 15">
            <a:extLst>
              <a:ext uri="{FF2B5EF4-FFF2-40B4-BE49-F238E27FC236}">
                <a16:creationId xmlns:a16="http://schemas.microsoft.com/office/drawing/2014/main" id="{ACF3B14A-3F36-4A8E-8B4E-BBCB72784D4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gray">
          <a:xfrm>
            <a:off x="880182" y="901501"/>
            <a:ext cx="2507495" cy="1391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969292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piteltrenner mit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Bildplatzhalter 7">
            <a:extLst>
              <a:ext uri="{FF2B5EF4-FFF2-40B4-BE49-F238E27FC236}">
                <a16:creationId xmlns:a16="http://schemas.microsoft.com/office/drawing/2014/main" id="{66CD136A-F69F-4B3D-92D9-A7FBBAA0FDEB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 bwMode="gray">
          <a:xfrm>
            <a:off x="2" y="1222373"/>
            <a:ext cx="12191999" cy="5122867"/>
          </a:xfr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de-DE"/>
              <a:t>Bild durch Klicken auf Symbol hinzufügen</a:t>
            </a:r>
            <a:endParaRPr lang="de-DE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C4FFC1AE-1FFB-425E-9C62-80BAB1C036AA}"/>
              </a:ext>
            </a:extLst>
          </p:cNvPr>
          <p:cNvSpPr>
            <a:spLocks noGrp="1"/>
          </p:cNvSpPr>
          <p:nvPr>
            <p:ph type="ctrTitle"/>
          </p:nvPr>
        </p:nvSpPr>
        <p:spPr bwMode="gray">
          <a:xfrm>
            <a:off x="875421" y="657226"/>
            <a:ext cx="7974057" cy="442035"/>
          </a:xfrm>
          <a:solidFill>
            <a:schemeClr val="accent1"/>
          </a:solidFill>
        </p:spPr>
        <p:txBody>
          <a:bodyPr lIns="216000" tIns="36000" rIns="180000" bIns="36000" anchor="t" anchorCtr="0"/>
          <a:lstStyle>
            <a:lvl1pPr algn="l">
              <a:defRPr sz="2400"/>
            </a:lvl1pPr>
          </a:lstStyle>
          <a:p>
            <a:r>
              <a:rPr lang="de-DE"/>
              <a:t>Titelmasterformat durch Klicken bearbeiten</a:t>
            </a:r>
            <a:endParaRPr lang="de-DE" dirty="0"/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1B9978DC-2F00-44B6-BF60-E33BB2A5386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875420" y="1225302"/>
            <a:ext cx="2482168" cy="442035"/>
          </a:xfrm>
          <a:solidFill>
            <a:schemeClr val="accent4"/>
          </a:solidFill>
        </p:spPr>
        <p:txBody>
          <a:bodyPr wrap="none" lIns="216000" tIns="36000" rIns="180000" bIns="36000">
            <a:spAutoFit/>
          </a:bodyPr>
          <a:lstStyle>
            <a:lvl1pPr marL="0" indent="0">
              <a:lnSpc>
                <a:spcPct val="100000"/>
              </a:lnSpc>
              <a:spcAft>
                <a:spcPts val="0"/>
              </a:spcAft>
              <a:buNone/>
              <a:defRPr sz="2400" b="1">
                <a:solidFill>
                  <a:schemeClr val="bg1"/>
                </a:solidFill>
              </a:defRPr>
            </a:lvl1pPr>
            <a:lvl2pPr marL="132159" indent="0">
              <a:buNone/>
              <a:defRPr/>
            </a:lvl2pPr>
          </a:lstStyle>
          <a:p>
            <a:pPr lvl="0"/>
            <a:r>
              <a:rPr lang="de-DE" dirty="0"/>
              <a:t>zweite Zeile</a:t>
            </a:r>
          </a:p>
        </p:txBody>
      </p:sp>
      <p:sp>
        <p:nvSpPr>
          <p:cNvPr id="9" name="Textplatzhalter 7">
            <a:extLst>
              <a:ext uri="{FF2B5EF4-FFF2-40B4-BE49-F238E27FC236}">
                <a16:creationId xmlns:a16="http://schemas.microsoft.com/office/drawing/2014/main" id="{7EDCBAA7-83DE-41B4-B3A9-54F687B00AC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875420" y="1798141"/>
            <a:ext cx="1115892" cy="209476"/>
          </a:xfrm>
          <a:solidFill>
            <a:schemeClr val="bg1"/>
          </a:solidFill>
        </p:spPr>
        <p:txBody>
          <a:bodyPr wrap="none" lIns="216000" tIns="18000" rIns="216000" bIns="18000">
            <a:spAutoFit/>
          </a:bodyPr>
          <a:lstStyle>
            <a:lvl1pPr marL="0" indent="0">
              <a:lnSpc>
                <a:spcPct val="100000"/>
              </a:lnSpc>
              <a:spcAft>
                <a:spcPts val="0"/>
              </a:spcAft>
              <a:buNone/>
              <a:defRPr sz="1125" b="0">
                <a:solidFill>
                  <a:schemeClr val="accent1"/>
                </a:solidFill>
              </a:defRPr>
            </a:lvl1pPr>
            <a:lvl2pPr marL="132159" indent="0">
              <a:buNone/>
              <a:defRPr/>
            </a:lvl2pPr>
          </a:lstStyle>
          <a:p>
            <a:pPr lvl="0"/>
            <a:r>
              <a:rPr lang="de-DE" dirty="0"/>
              <a:t>Untertitel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B39525DF-F86B-4689-A1E9-CE6127F51FD9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 bwMode="gray"/>
        <p:txBody>
          <a:bodyPr/>
          <a:lstStyle/>
          <a:p>
            <a:r>
              <a:rPr lang="de-DE"/>
              <a:t>Titel | Abteilung/Institut | Datum</a:t>
            </a: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8EC4BFED-99BE-4907-AA75-07C1D6CCD358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 bwMode="gray"/>
        <p:txBody>
          <a:bodyPr/>
          <a:lstStyle/>
          <a:p>
            <a:fld id="{C457A7E8-3F45-46AC-80A6-5B03F18BB502}" type="slidenum">
              <a:rPr lang="de-DE" smtClean="0"/>
              <a:pPr/>
              <a:t>‹#›</a:t>
            </a:fld>
            <a:endParaRPr lang="de-DE"/>
          </a:p>
        </p:txBody>
      </p:sp>
      <p:sp>
        <p:nvSpPr>
          <p:cNvPr id="13" name="Textplatzhalter 7">
            <a:extLst>
              <a:ext uri="{FF2B5EF4-FFF2-40B4-BE49-F238E27FC236}">
                <a16:creationId xmlns:a16="http://schemas.microsoft.com/office/drawing/2014/main" id="{3E034FC6-F2CC-4F22-938B-23A0F6B9588F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 bwMode="gray">
          <a:xfrm>
            <a:off x="875420" y="2065325"/>
            <a:ext cx="1303444" cy="209476"/>
          </a:xfrm>
          <a:solidFill>
            <a:schemeClr val="bg1"/>
          </a:solidFill>
        </p:spPr>
        <p:txBody>
          <a:bodyPr wrap="none" lIns="216000" tIns="18000" rIns="216000" bIns="18000">
            <a:spAutoFit/>
          </a:bodyPr>
          <a:lstStyle>
            <a:lvl1pPr marL="0" indent="0">
              <a:lnSpc>
                <a:spcPct val="100000"/>
              </a:lnSpc>
              <a:spcAft>
                <a:spcPts val="0"/>
              </a:spcAft>
              <a:buNone/>
              <a:defRPr sz="1125" b="0">
                <a:solidFill>
                  <a:schemeClr val="accent1"/>
                </a:solidFill>
              </a:defRPr>
            </a:lvl1pPr>
            <a:lvl2pPr marL="132159" indent="0">
              <a:buNone/>
              <a:defRPr/>
            </a:lvl2pPr>
          </a:lstStyle>
          <a:p>
            <a:pPr lvl="0"/>
            <a:r>
              <a:rPr lang="de-DE" dirty="0"/>
              <a:t>zweite Zeile</a:t>
            </a:r>
          </a:p>
        </p:txBody>
      </p:sp>
      <p:sp>
        <p:nvSpPr>
          <p:cNvPr id="14" name="Textplatzhalter 7">
            <a:extLst>
              <a:ext uri="{FF2B5EF4-FFF2-40B4-BE49-F238E27FC236}">
                <a16:creationId xmlns:a16="http://schemas.microsoft.com/office/drawing/2014/main" id="{239D957E-8690-40AD-9288-E9F315E4BFBB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 bwMode="gray">
          <a:xfrm>
            <a:off x="875420" y="2332509"/>
            <a:ext cx="1229706" cy="209476"/>
          </a:xfrm>
          <a:solidFill>
            <a:schemeClr val="bg1"/>
          </a:solidFill>
        </p:spPr>
        <p:txBody>
          <a:bodyPr wrap="none" lIns="216000" tIns="18000" rIns="216000" bIns="18000">
            <a:spAutoFit/>
          </a:bodyPr>
          <a:lstStyle>
            <a:lvl1pPr marL="0" indent="0">
              <a:lnSpc>
                <a:spcPct val="100000"/>
              </a:lnSpc>
              <a:spcAft>
                <a:spcPts val="0"/>
              </a:spcAft>
              <a:buNone/>
              <a:defRPr sz="1125" b="0">
                <a:solidFill>
                  <a:schemeClr val="accent1"/>
                </a:solidFill>
              </a:defRPr>
            </a:lvl1pPr>
            <a:lvl2pPr marL="132159" indent="0">
              <a:buNone/>
              <a:defRPr/>
            </a:lvl2pPr>
          </a:lstStyle>
          <a:p>
            <a:pPr lvl="0"/>
            <a:r>
              <a:rPr lang="de-DE" dirty="0"/>
              <a:t>dritte Zeile</a:t>
            </a:r>
          </a:p>
        </p:txBody>
      </p:sp>
    </p:spTree>
    <p:extLst>
      <p:ext uri="{BB962C8B-B14F-4D97-AF65-F5344CB8AC3E}">
        <p14:creationId xmlns:p14="http://schemas.microsoft.com/office/powerpoint/2010/main" val="3564995670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piteltren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4FFC1AE-1FFB-425E-9C62-80BAB1C036AA}"/>
              </a:ext>
            </a:extLst>
          </p:cNvPr>
          <p:cNvSpPr>
            <a:spLocks noGrp="1"/>
          </p:cNvSpPr>
          <p:nvPr>
            <p:ph type="ctrTitle"/>
          </p:nvPr>
        </p:nvSpPr>
        <p:spPr bwMode="gray">
          <a:xfrm>
            <a:off x="875421" y="1292749"/>
            <a:ext cx="7974057" cy="442035"/>
          </a:xfrm>
          <a:solidFill>
            <a:schemeClr val="accent1"/>
          </a:solidFill>
        </p:spPr>
        <p:txBody>
          <a:bodyPr lIns="216000" tIns="36000" rIns="180000" bIns="36000" anchor="t" anchorCtr="0"/>
          <a:lstStyle>
            <a:lvl1pPr algn="l">
              <a:defRPr sz="2400"/>
            </a:lvl1pPr>
          </a:lstStyle>
          <a:p>
            <a:r>
              <a:rPr lang="de-DE"/>
              <a:t>Titelmasterformat durch Klicken bearbeiten</a:t>
            </a:r>
            <a:endParaRPr lang="de-DE" dirty="0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434674BA-7808-4DD2-B730-012DC04DFFC4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gray">
          <a:xfrm>
            <a:off x="874714" y="3382893"/>
            <a:ext cx="10442575" cy="1907022"/>
          </a:xfrm>
        </p:spPr>
        <p:txBody>
          <a:bodyPr lIns="216000" tIns="144000"/>
          <a:lstStyle>
            <a:lvl1pPr marL="0" indent="0" algn="l">
              <a:spcAft>
                <a:spcPts val="0"/>
              </a:spcAft>
              <a:buNone/>
              <a:defRPr sz="1125">
                <a:solidFill>
                  <a:schemeClr val="accent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de-DE"/>
              <a:t>Formatvorlage des Untertitelmasters durch Klicken bearbeiten</a:t>
            </a:r>
            <a:endParaRPr lang="de-DE" dirty="0"/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1B9978DC-2F00-44B6-BF60-E33BB2A5386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875420" y="1856062"/>
            <a:ext cx="2482168" cy="442035"/>
          </a:xfrm>
          <a:solidFill>
            <a:schemeClr val="accent1"/>
          </a:solidFill>
        </p:spPr>
        <p:txBody>
          <a:bodyPr wrap="none" lIns="216000" tIns="36000" rIns="180000" bIns="36000">
            <a:spAutoFit/>
          </a:bodyPr>
          <a:lstStyle>
            <a:lvl1pPr marL="0" indent="0">
              <a:lnSpc>
                <a:spcPct val="100000"/>
              </a:lnSpc>
              <a:spcAft>
                <a:spcPts val="0"/>
              </a:spcAft>
              <a:buNone/>
              <a:defRPr sz="2400" b="1">
                <a:solidFill>
                  <a:schemeClr val="bg1"/>
                </a:solidFill>
              </a:defRPr>
            </a:lvl1pPr>
            <a:lvl2pPr marL="132159" indent="0">
              <a:buNone/>
              <a:defRPr/>
            </a:lvl2pPr>
          </a:lstStyle>
          <a:p>
            <a:pPr lvl="0"/>
            <a:r>
              <a:rPr lang="de-DE" dirty="0"/>
              <a:t>zweite Zeile</a:t>
            </a:r>
          </a:p>
        </p:txBody>
      </p:sp>
      <p:sp>
        <p:nvSpPr>
          <p:cNvPr id="9" name="Textplatzhalter 7">
            <a:extLst>
              <a:ext uri="{FF2B5EF4-FFF2-40B4-BE49-F238E27FC236}">
                <a16:creationId xmlns:a16="http://schemas.microsoft.com/office/drawing/2014/main" id="{7EDCBAA7-83DE-41B4-B3A9-54F687B00AC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875421" y="2428903"/>
            <a:ext cx="2297823" cy="442035"/>
          </a:xfrm>
          <a:solidFill>
            <a:schemeClr val="accent1"/>
          </a:solidFill>
        </p:spPr>
        <p:txBody>
          <a:bodyPr wrap="none" lIns="216000" tIns="36000" rIns="180000" bIns="36000">
            <a:spAutoFit/>
          </a:bodyPr>
          <a:lstStyle>
            <a:lvl1pPr marL="0" indent="0">
              <a:lnSpc>
                <a:spcPct val="100000"/>
              </a:lnSpc>
              <a:spcAft>
                <a:spcPts val="0"/>
              </a:spcAft>
              <a:buNone/>
              <a:defRPr sz="2400" b="1">
                <a:solidFill>
                  <a:schemeClr val="bg1"/>
                </a:solidFill>
              </a:defRPr>
            </a:lvl1pPr>
            <a:lvl2pPr marL="132159" indent="0">
              <a:buNone/>
              <a:defRPr/>
            </a:lvl2pPr>
          </a:lstStyle>
          <a:p>
            <a:pPr lvl="0"/>
            <a:r>
              <a:rPr lang="de-DE" dirty="0"/>
              <a:t>dritte Zeile</a:t>
            </a:r>
          </a:p>
        </p:txBody>
      </p:sp>
      <p:sp>
        <p:nvSpPr>
          <p:cNvPr id="10" name="Textplatzhalter 7">
            <a:extLst>
              <a:ext uri="{FF2B5EF4-FFF2-40B4-BE49-F238E27FC236}">
                <a16:creationId xmlns:a16="http://schemas.microsoft.com/office/drawing/2014/main" id="{3E520B85-D1DB-4831-BE0C-258398D5AE4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 bwMode="gray">
          <a:xfrm>
            <a:off x="875421" y="2992600"/>
            <a:ext cx="1595707" cy="301809"/>
          </a:xfrm>
          <a:solidFill>
            <a:schemeClr val="accent4"/>
          </a:solidFill>
        </p:spPr>
        <p:txBody>
          <a:bodyPr wrap="none" lIns="216000" tIns="18000" rIns="180000" bIns="18000">
            <a:spAutoFit/>
          </a:bodyPr>
          <a:lstStyle>
            <a:lvl1pPr marL="0" indent="0">
              <a:lnSpc>
                <a:spcPct val="100000"/>
              </a:lnSpc>
              <a:spcAft>
                <a:spcPts val="0"/>
              </a:spcAft>
              <a:buNone/>
              <a:defRPr sz="1725" b="1">
                <a:solidFill>
                  <a:schemeClr val="bg1"/>
                </a:solidFill>
              </a:defRPr>
            </a:lvl1pPr>
            <a:lvl2pPr marL="132159" indent="0">
              <a:buNone/>
              <a:defRPr/>
            </a:lvl2pPr>
          </a:lstStyle>
          <a:p>
            <a:pPr lvl="0"/>
            <a:r>
              <a:rPr lang="de-DE" dirty="0"/>
              <a:t>Untertitel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B39525DF-F86B-4689-A1E9-CE6127F51FD9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 bwMode="gray"/>
        <p:txBody>
          <a:bodyPr/>
          <a:lstStyle/>
          <a:p>
            <a:r>
              <a:rPr lang="de-DE"/>
              <a:t>Titel | Abteilung/Institut | Datum</a:t>
            </a: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8EC4BFED-99BE-4907-AA75-07C1D6CCD358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 bwMode="gray"/>
        <p:txBody>
          <a:bodyPr/>
          <a:lstStyle/>
          <a:p>
            <a:fld id="{C457A7E8-3F45-46AC-80A6-5B03F18BB502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677267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(A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B41DB1D-FF3F-421B-958B-B0A6998A5AFD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874712" y="656694"/>
            <a:ext cx="5622350" cy="301809"/>
          </a:xfrm>
        </p:spPr>
        <p:txBody>
          <a:bodyPr/>
          <a:lstStyle/>
          <a:p>
            <a:r>
              <a:rPr lang="de-DE"/>
              <a:t>Titelmasterformat durch Klicken bearbeiten</a:t>
            </a:r>
            <a:endParaRPr lang="de-DE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278163EA-C4AE-4DD7-BB50-8483E944EC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 bwMode="gray"/>
        <p:txBody>
          <a:bodyPr/>
          <a:lstStyle/>
          <a:p>
            <a:r>
              <a:rPr lang="de-DE"/>
              <a:t>Titel | Abteilung/Institut | Datum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8CBA344E-FD75-4A15-A097-1B6E45AAF9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C457A7E8-3F45-46AC-80A6-5B03F18BB502}" type="slidenum">
              <a:rPr lang="de-DE" smtClean="0"/>
              <a:t>‹#›</a:t>
            </a:fld>
            <a:endParaRPr lang="de-DE"/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59D811AA-D7FF-461C-A453-9C39C5AF6CD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874714" y="1047405"/>
            <a:ext cx="1674154" cy="301809"/>
          </a:xfrm>
          <a:solidFill>
            <a:schemeClr val="accent4"/>
          </a:solidFill>
        </p:spPr>
        <p:txBody>
          <a:bodyPr wrap="none" lIns="108000" tIns="18000" rIns="72000" bIns="18000">
            <a:spAutoFit/>
          </a:bodyPr>
          <a:lstStyle>
            <a:lvl1pPr marL="0" indent="0">
              <a:lnSpc>
                <a:spcPct val="100000"/>
              </a:lnSpc>
              <a:spcAft>
                <a:spcPts val="0"/>
              </a:spcAft>
              <a:buNone/>
              <a:defRPr sz="1725" b="1">
                <a:solidFill>
                  <a:schemeClr val="bg1"/>
                </a:solidFill>
              </a:defRPr>
            </a:lvl1pPr>
            <a:lvl2pPr marL="132159" indent="0">
              <a:buNone/>
              <a:defRPr/>
            </a:lvl2pPr>
          </a:lstStyle>
          <a:p>
            <a:pPr lvl="0"/>
            <a:r>
              <a:rPr lang="de-DE" dirty="0"/>
              <a:t>zweite Zeile</a:t>
            </a:r>
          </a:p>
        </p:txBody>
      </p:sp>
      <p:sp>
        <p:nvSpPr>
          <p:cNvPr id="9" name="Textplatzhalter 8">
            <a:extLst>
              <a:ext uri="{FF2B5EF4-FFF2-40B4-BE49-F238E27FC236}">
                <a16:creationId xmlns:a16="http://schemas.microsoft.com/office/drawing/2014/main" id="{CFD4A460-FF33-47BF-BF3E-FFCAB3DB2F9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 bwMode="gray">
          <a:xfrm>
            <a:off x="874714" y="1689064"/>
            <a:ext cx="10801349" cy="4656175"/>
          </a:xfrm>
        </p:spPr>
        <p:txBody>
          <a:bodyPr numCol="2" spcCol="432000"/>
          <a:lstStyle>
            <a:lvl1pPr marL="407194" indent="-407194">
              <a:spcBef>
                <a:spcPts val="1725"/>
              </a:spcBef>
              <a:spcAft>
                <a:spcPts val="0"/>
              </a:spcAft>
              <a:buClr>
                <a:schemeClr val="tx1"/>
              </a:buClr>
              <a:buFont typeface="+mj-lt"/>
              <a:buNone/>
              <a:defRPr/>
            </a:lvl1pPr>
            <a:lvl2pPr marL="535781" indent="-136922">
              <a:spcBef>
                <a:spcPts val="0"/>
              </a:spcBef>
              <a:spcAft>
                <a:spcPts val="0"/>
              </a:spcAft>
              <a:defRPr/>
            </a:lvl2pPr>
            <a:lvl3pPr marL="671513" indent="-132160">
              <a:spcBef>
                <a:spcPts val="0"/>
              </a:spcBef>
              <a:spcAft>
                <a:spcPts val="0"/>
              </a:spcAft>
              <a:defRPr/>
            </a:lvl3pPr>
            <a:lvl4pPr marL="807244" indent="-136922">
              <a:spcBef>
                <a:spcPts val="0"/>
              </a:spcBef>
              <a:spcAft>
                <a:spcPts val="0"/>
              </a:spcAft>
              <a:defRPr/>
            </a:lvl4pPr>
            <a:lvl5pPr marL="942975" indent="-132160">
              <a:spcBef>
                <a:spcPts val="0"/>
              </a:spcBef>
              <a:spcAft>
                <a:spcPts val="0"/>
              </a:spcAft>
              <a:defRPr/>
            </a:lvl5pPr>
          </a:lstStyle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797636913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(B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B41DB1D-FF3F-421B-958B-B0A6998A5AFD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874712" y="656694"/>
            <a:ext cx="5622350" cy="301809"/>
          </a:xfrm>
        </p:spPr>
        <p:txBody>
          <a:bodyPr/>
          <a:lstStyle/>
          <a:p>
            <a:r>
              <a:rPr lang="de-DE"/>
              <a:t>Titelmasterformat durch Klicken bearbeiten</a:t>
            </a:r>
            <a:endParaRPr lang="de-DE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278163EA-C4AE-4DD7-BB50-8483E944EC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 bwMode="gray"/>
        <p:txBody>
          <a:bodyPr/>
          <a:lstStyle/>
          <a:p>
            <a:r>
              <a:rPr lang="de-DE"/>
              <a:t>Titel | Abteilung/Institut | Datum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8CBA344E-FD75-4A15-A097-1B6E45AAF9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C457A7E8-3F45-46AC-80A6-5B03F18BB502}" type="slidenum">
              <a:rPr lang="de-DE" smtClean="0"/>
              <a:t>‹#›</a:t>
            </a:fld>
            <a:endParaRPr lang="de-DE"/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59D811AA-D7FF-461C-A453-9C39C5AF6CD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874714" y="1047405"/>
            <a:ext cx="1674154" cy="301809"/>
          </a:xfrm>
          <a:solidFill>
            <a:schemeClr val="accent4"/>
          </a:solidFill>
        </p:spPr>
        <p:txBody>
          <a:bodyPr wrap="none" lIns="108000" tIns="18000" rIns="72000" bIns="18000">
            <a:spAutoFit/>
          </a:bodyPr>
          <a:lstStyle>
            <a:lvl1pPr marL="0" indent="0">
              <a:lnSpc>
                <a:spcPct val="100000"/>
              </a:lnSpc>
              <a:spcAft>
                <a:spcPts val="0"/>
              </a:spcAft>
              <a:buNone/>
              <a:defRPr sz="1725" b="1">
                <a:solidFill>
                  <a:schemeClr val="bg1"/>
                </a:solidFill>
              </a:defRPr>
            </a:lvl1pPr>
            <a:lvl2pPr marL="132159" indent="0">
              <a:buNone/>
              <a:defRPr/>
            </a:lvl2pPr>
          </a:lstStyle>
          <a:p>
            <a:pPr lvl="0"/>
            <a:r>
              <a:rPr lang="de-DE" dirty="0"/>
              <a:t>zweite Zeile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892BC17D-28C2-4A1D-ADB1-EC4BA1459EC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874714" y="1689100"/>
            <a:ext cx="10801351" cy="4656138"/>
          </a:xfrm>
        </p:spPr>
        <p:txBody>
          <a:bodyPr numCol="2" spcCol="432000"/>
          <a:lstStyle>
            <a:lvl1pPr>
              <a:spcBef>
                <a:spcPts val="1725"/>
              </a:spcBef>
              <a:spcAft>
                <a:spcPts val="0"/>
              </a:spcAft>
              <a:defRPr/>
            </a:lvl1pPr>
            <a:lvl2pPr>
              <a:spcAft>
                <a:spcPts val="0"/>
              </a:spcAft>
              <a:defRPr/>
            </a:lvl2pPr>
            <a:lvl3pPr>
              <a:spcAft>
                <a:spcPts val="0"/>
              </a:spcAft>
              <a:defRPr/>
            </a:lvl3pPr>
            <a:lvl4pPr>
              <a:spcAft>
                <a:spcPts val="0"/>
              </a:spcAft>
              <a:defRPr/>
            </a:lvl4pPr>
            <a:lvl5pPr>
              <a:spcAft>
                <a:spcPts val="0"/>
              </a:spcAft>
              <a:defRPr/>
            </a:lvl5pPr>
          </a:lstStyle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941114636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B41DB1D-FF3F-421B-958B-B0A6998A5AFD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874712" y="656694"/>
            <a:ext cx="5622350" cy="301809"/>
          </a:xfrm>
        </p:spPr>
        <p:txBody>
          <a:bodyPr/>
          <a:lstStyle/>
          <a:p>
            <a:r>
              <a:rPr lang="de-DE"/>
              <a:t>Titelmasterformat durch Klicken bearbeiten</a:t>
            </a:r>
            <a:endParaRPr lang="de-DE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EB70EB7D-E257-45B4-8C10-9ABF0CE430DE}"/>
              </a:ext>
            </a:extLst>
          </p:cNvPr>
          <p:cNvSpPr>
            <a:spLocks noGrp="1"/>
          </p:cNvSpPr>
          <p:nvPr>
            <p:ph idx="1"/>
          </p:nvPr>
        </p:nvSpPr>
        <p:spPr bwMode="gray"/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278163EA-C4AE-4DD7-BB50-8483E944EC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 bwMode="gray"/>
        <p:txBody>
          <a:bodyPr/>
          <a:lstStyle/>
          <a:p>
            <a:r>
              <a:rPr lang="de-DE"/>
              <a:t>Titel | Abteilung/Institut | Datum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8CBA344E-FD75-4A15-A097-1B6E45AAF9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C457A7E8-3F45-46AC-80A6-5B03F18BB502}" type="slidenum">
              <a:rPr lang="de-DE" smtClean="0"/>
              <a:t>‹#›</a:t>
            </a:fld>
            <a:endParaRPr lang="de-DE"/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59D811AA-D7FF-461C-A453-9C39C5AF6CD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874714" y="1047405"/>
            <a:ext cx="1674154" cy="301809"/>
          </a:xfrm>
          <a:solidFill>
            <a:schemeClr val="accent4"/>
          </a:solidFill>
        </p:spPr>
        <p:txBody>
          <a:bodyPr wrap="none" lIns="108000" tIns="18000" rIns="72000" bIns="18000">
            <a:spAutoFit/>
          </a:bodyPr>
          <a:lstStyle>
            <a:lvl1pPr marL="0" indent="0">
              <a:lnSpc>
                <a:spcPct val="100000"/>
              </a:lnSpc>
              <a:spcAft>
                <a:spcPts val="0"/>
              </a:spcAft>
              <a:buNone/>
              <a:defRPr sz="1725" b="1">
                <a:solidFill>
                  <a:schemeClr val="bg1"/>
                </a:solidFill>
              </a:defRPr>
            </a:lvl1pPr>
            <a:lvl2pPr marL="132159" indent="0">
              <a:buNone/>
              <a:defRPr/>
            </a:lvl2pPr>
          </a:lstStyle>
          <a:p>
            <a:pPr lvl="0"/>
            <a:r>
              <a:rPr lang="de-DE" dirty="0"/>
              <a:t>zweite Zeile</a:t>
            </a:r>
          </a:p>
        </p:txBody>
      </p:sp>
    </p:spTree>
    <p:extLst>
      <p:ext uri="{BB962C8B-B14F-4D97-AF65-F5344CB8AC3E}">
        <p14:creationId xmlns:p14="http://schemas.microsoft.com/office/powerpoint/2010/main" val="2170737075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2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B41DB1D-FF3F-421B-958B-B0A6998A5AFD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874712" y="656694"/>
            <a:ext cx="5622350" cy="301809"/>
          </a:xfrm>
        </p:spPr>
        <p:txBody>
          <a:bodyPr/>
          <a:lstStyle/>
          <a:p>
            <a:r>
              <a:rPr lang="de-DE"/>
              <a:t>Titelmasterformat durch Klicken bearbeiten</a:t>
            </a:r>
            <a:endParaRPr lang="de-DE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EB70EB7D-E257-45B4-8C10-9ABF0CE430DE}"/>
              </a:ext>
            </a:extLst>
          </p:cNvPr>
          <p:cNvSpPr>
            <a:spLocks noGrp="1"/>
          </p:cNvSpPr>
          <p:nvPr>
            <p:ph idx="1"/>
          </p:nvPr>
        </p:nvSpPr>
        <p:spPr bwMode="gray">
          <a:xfrm>
            <a:off x="874713" y="1689062"/>
            <a:ext cx="5184775" cy="4656176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278163EA-C4AE-4DD7-BB50-8483E944EC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 bwMode="gray"/>
        <p:txBody>
          <a:bodyPr/>
          <a:lstStyle/>
          <a:p>
            <a:r>
              <a:rPr lang="de-DE"/>
              <a:t>Titel | Abteilung/Institut | Datum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8CBA344E-FD75-4A15-A097-1B6E45AAF9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C457A7E8-3F45-46AC-80A6-5B03F18BB502}" type="slidenum">
              <a:rPr lang="de-DE" smtClean="0"/>
              <a:t>‹#›</a:t>
            </a:fld>
            <a:endParaRPr lang="de-DE"/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59D811AA-D7FF-461C-A453-9C39C5AF6CD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874714" y="1047405"/>
            <a:ext cx="1674154" cy="301809"/>
          </a:xfrm>
          <a:solidFill>
            <a:schemeClr val="accent4"/>
          </a:solidFill>
        </p:spPr>
        <p:txBody>
          <a:bodyPr wrap="none" lIns="108000" tIns="18000" rIns="72000" bIns="18000">
            <a:spAutoFit/>
          </a:bodyPr>
          <a:lstStyle>
            <a:lvl1pPr marL="0" indent="0">
              <a:lnSpc>
                <a:spcPct val="100000"/>
              </a:lnSpc>
              <a:spcAft>
                <a:spcPts val="0"/>
              </a:spcAft>
              <a:buNone/>
              <a:defRPr sz="1725" b="1">
                <a:solidFill>
                  <a:schemeClr val="bg1"/>
                </a:solidFill>
              </a:defRPr>
            </a:lvl1pPr>
            <a:lvl2pPr marL="132159" indent="0">
              <a:buNone/>
              <a:defRPr/>
            </a:lvl2pPr>
          </a:lstStyle>
          <a:p>
            <a:pPr lvl="0"/>
            <a:r>
              <a:rPr lang="de-DE" dirty="0"/>
              <a:t>zweite Zeile</a:t>
            </a:r>
          </a:p>
        </p:txBody>
      </p:sp>
      <p:sp>
        <p:nvSpPr>
          <p:cNvPr id="9" name="Inhaltsplatzhalter 2">
            <a:extLst>
              <a:ext uri="{FF2B5EF4-FFF2-40B4-BE49-F238E27FC236}">
                <a16:creationId xmlns:a16="http://schemas.microsoft.com/office/drawing/2014/main" id="{A2DB554F-5286-40F9-9AB6-140836CE8280}"/>
              </a:ext>
            </a:extLst>
          </p:cNvPr>
          <p:cNvSpPr>
            <a:spLocks noGrp="1"/>
          </p:cNvSpPr>
          <p:nvPr>
            <p:ph idx="14"/>
          </p:nvPr>
        </p:nvSpPr>
        <p:spPr bwMode="gray">
          <a:xfrm>
            <a:off x="6491290" y="1689062"/>
            <a:ext cx="5184775" cy="4656176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578218879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d links (A)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Bildplatzhalter 7">
            <a:extLst>
              <a:ext uri="{FF2B5EF4-FFF2-40B4-BE49-F238E27FC236}">
                <a16:creationId xmlns:a16="http://schemas.microsoft.com/office/drawing/2014/main" id="{4938645E-C869-4C2C-BAA5-4F022213BE19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 bwMode="gray">
          <a:xfrm>
            <a:off x="1" y="657227"/>
            <a:ext cx="6275387" cy="5688013"/>
          </a:xfr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de-DE"/>
              <a:t>Bild durch Klicken auf Symbol hinzufügen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7B41DB1D-FF3F-421B-958B-B0A6998A5AFD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874712" y="266932"/>
            <a:ext cx="5622350" cy="301809"/>
          </a:xfrm>
        </p:spPr>
        <p:txBody>
          <a:bodyPr/>
          <a:lstStyle/>
          <a:p>
            <a:r>
              <a:rPr lang="de-DE"/>
              <a:t>Titelmasterformat durch Klicken bearbeiten</a:t>
            </a:r>
            <a:endParaRPr lang="de-DE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278163EA-C4AE-4DD7-BB50-8483E944EC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 bwMode="gray"/>
        <p:txBody>
          <a:bodyPr/>
          <a:lstStyle/>
          <a:p>
            <a:r>
              <a:rPr lang="de-DE"/>
              <a:t>Titel | Abteilung/Institut | Datum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8CBA344E-FD75-4A15-A097-1B6E45AAF9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C457A7E8-3F45-46AC-80A6-5B03F18BB502}" type="slidenum">
              <a:rPr lang="de-DE" smtClean="0"/>
              <a:t>‹#›</a:t>
            </a:fld>
            <a:endParaRPr lang="de-DE"/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59D811AA-D7FF-461C-A453-9C39C5AF6CD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874714" y="657227"/>
            <a:ext cx="1674154" cy="301809"/>
          </a:xfrm>
          <a:solidFill>
            <a:schemeClr val="accent4"/>
          </a:solidFill>
        </p:spPr>
        <p:txBody>
          <a:bodyPr wrap="none" lIns="108000" tIns="18000" rIns="72000" bIns="18000">
            <a:spAutoFit/>
          </a:bodyPr>
          <a:lstStyle>
            <a:lvl1pPr marL="0" indent="0">
              <a:lnSpc>
                <a:spcPct val="100000"/>
              </a:lnSpc>
              <a:spcAft>
                <a:spcPts val="0"/>
              </a:spcAft>
              <a:buNone/>
              <a:defRPr sz="1725" b="1">
                <a:solidFill>
                  <a:schemeClr val="bg1"/>
                </a:solidFill>
              </a:defRPr>
            </a:lvl1pPr>
            <a:lvl2pPr marL="132159" indent="0">
              <a:buNone/>
              <a:defRPr/>
            </a:lvl2pPr>
          </a:lstStyle>
          <a:p>
            <a:pPr lvl="0"/>
            <a:r>
              <a:rPr lang="de-DE" dirty="0"/>
              <a:t>zweite Zeile</a:t>
            </a:r>
          </a:p>
        </p:txBody>
      </p:sp>
      <p:sp>
        <p:nvSpPr>
          <p:cNvPr id="9" name="Inhaltsplatzhalter 2">
            <a:extLst>
              <a:ext uri="{FF2B5EF4-FFF2-40B4-BE49-F238E27FC236}">
                <a16:creationId xmlns:a16="http://schemas.microsoft.com/office/drawing/2014/main" id="{A2DB554F-5286-40F9-9AB6-140836CE8280}"/>
              </a:ext>
            </a:extLst>
          </p:cNvPr>
          <p:cNvSpPr>
            <a:spLocks noGrp="1"/>
          </p:cNvSpPr>
          <p:nvPr>
            <p:ph idx="14"/>
          </p:nvPr>
        </p:nvSpPr>
        <p:spPr bwMode="gray">
          <a:xfrm>
            <a:off x="6491290" y="1160748"/>
            <a:ext cx="5184775" cy="5184490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148904317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d links (B)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Bildplatzhalter 7">
            <a:extLst>
              <a:ext uri="{FF2B5EF4-FFF2-40B4-BE49-F238E27FC236}">
                <a16:creationId xmlns:a16="http://schemas.microsoft.com/office/drawing/2014/main" id="{C45AD1AF-9BB5-45B3-88B8-125F586F53C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 bwMode="gray">
          <a:xfrm>
            <a:off x="1" y="1"/>
            <a:ext cx="6275387" cy="6345238"/>
          </a:xfr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de-DE"/>
              <a:t>Bild durch Klicken auf Symbol hinzufügen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7B41DB1D-FF3F-421B-958B-B0A6998A5AFD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874712" y="656694"/>
            <a:ext cx="5622350" cy="301809"/>
          </a:xfrm>
        </p:spPr>
        <p:txBody>
          <a:bodyPr/>
          <a:lstStyle/>
          <a:p>
            <a:r>
              <a:rPr lang="de-DE"/>
              <a:t>Titelmasterformat durch Klicken bearbeiten</a:t>
            </a:r>
            <a:endParaRPr lang="de-DE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278163EA-C4AE-4DD7-BB50-8483E944EC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 bwMode="gray"/>
        <p:txBody>
          <a:bodyPr/>
          <a:lstStyle/>
          <a:p>
            <a:r>
              <a:rPr lang="de-DE"/>
              <a:t>Titel | Abteilung/Institut | Datum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8CBA344E-FD75-4A15-A097-1B6E45AAF9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C457A7E8-3F45-46AC-80A6-5B03F18BB502}" type="slidenum">
              <a:rPr lang="de-DE" smtClean="0"/>
              <a:t>‹#›</a:t>
            </a:fld>
            <a:endParaRPr lang="de-DE"/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59D811AA-D7FF-461C-A453-9C39C5AF6CD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874714" y="1047405"/>
            <a:ext cx="1674154" cy="301809"/>
          </a:xfrm>
          <a:solidFill>
            <a:schemeClr val="accent4"/>
          </a:solidFill>
        </p:spPr>
        <p:txBody>
          <a:bodyPr wrap="none" lIns="108000" tIns="18000" rIns="72000" bIns="18000">
            <a:spAutoFit/>
          </a:bodyPr>
          <a:lstStyle>
            <a:lvl1pPr marL="0" indent="0">
              <a:lnSpc>
                <a:spcPct val="100000"/>
              </a:lnSpc>
              <a:spcAft>
                <a:spcPts val="0"/>
              </a:spcAft>
              <a:buNone/>
              <a:defRPr sz="1725" b="1">
                <a:solidFill>
                  <a:schemeClr val="bg1"/>
                </a:solidFill>
              </a:defRPr>
            </a:lvl1pPr>
            <a:lvl2pPr marL="132159" indent="0">
              <a:buNone/>
              <a:defRPr/>
            </a:lvl2pPr>
          </a:lstStyle>
          <a:p>
            <a:pPr lvl="0"/>
            <a:r>
              <a:rPr lang="de-DE" dirty="0"/>
              <a:t>zweite Zeile</a:t>
            </a:r>
          </a:p>
        </p:txBody>
      </p:sp>
      <p:sp>
        <p:nvSpPr>
          <p:cNvPr id="9" name="Inhaltsplatzhalter 2">
            <a:extLst>
              <a:ext uri="{FF2B5EF4-FFF2-40B4-BE49-F238E27FC236}">
                <a16:creationId xmlns:a16="http://schemas.microsoft.com/office/drawing/2014/main" id="{A2DB554F-5286-40F9-9AB6-140836CE8280}"/>
              </a:ext>
            </a:extLst>
          </p:cNvPr>
          <p:cNvSpPr>
            <a:spLocks noGrp="1"/>
          </p:cNvSpPr>
          <p:nvPr>
            <p:ph idx="14"/>
          </p:nvPr>
        </p:nvSpPr>
        <p:spPr bwMode="gray">
          <a:xfrm>
            <a:off x="6491290" y="1409700"/>
            <a:ext cx="5184775" cy="4935538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356259863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Bilder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Bildplatzhalter 7">
            <a:extLst>
              <a:ext uri="{FF2B5EF4-FFF2-40B4-BE49-F238E27FC236}">
                <a16:creationId xmlns:a16="http://schemas.microsoft.com/office/drawing/2014/main" id="{B799280D-67EB-41FD-8C11-201FCC62ADA2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 bwMode="gray">
          <a:xfrm>
            <a:off x="2" y="1046988"/>
            <a:ext cx="6059487" cy="3210104"/>
          </a:xfr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de-DE"/>
              <a:t>Bild durch Klicken auf Symbol hinzufügen</a:t>
            </a:r>
          </a:p>
        </p:txBody>
      </p:sp>
      <p:sp>
        <p:nvSpPr>
          <p:cNvPr id="13" name="Bildplatzhalter 7">
            <a:extLst>
              <a:ext uri="{FF2B5EF4-FFF2-40B4-BE49-F238E27FC236}">
                <a16:creationId xmlns:a16="http://schemas.microsoft.com/office/drawing/2014/main" id="{1DBA08F7-24D3-451C-8C39-58337F024085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 bwMode="gray">
          <a:xfrm>
            <a:off x="6170531" y="1046988"/>
            <a:ext cx="6021468" cy="3210104"/>
          </a:xfr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de-DE"/>
              <a:t>Bild durch Klicken auf Symbol hinzufügen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7B41DB1D-FF3F-421B-958B-B0A6998A5AFD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874712" y="656694"/>
            <a:ext cx="5622350" cy="301809"/>
          </a:xfrm>
        </p:spPr>
        <p:txBody>
          <a:bodyPr/>
          <a:lstStyle/>
          <a:p>
            <a:r>
              <a:rPr lang="de-DE"/>
              <a:t>Titelmasterformat durch Klicken bearbeiten</a:t>
            </a:r>
            <a:endParaRPr lang="de-DE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EB70EB7D-E257-45B4-8C10-9ABF0CE430DE}"/>
              </a:ext>
            </a:extLst>
          </p:cNvPr>
          <p:cNvSpPr>
            <a:spLocks noGrp="1"/>
          </p:cNvSpPr>
          <p:nvPr>
            <p:ph idx="1"/>
          </p:nvPr>
        </p:nvSpPr>
        <p:spPr bwMode="gray">
          <a:xfrm>
            <a:off x="874713" y="4401108"/>
            <a:ext cx="5184777" cy="1944130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278163EA-C4AE-4DD7-BB50-8483E944EC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 bwMode="gray"/>
        <p:txBody>
          <a:bodyPr/>
          <a:lstStyle/>
          <a:p>
            <a:r>
              <a:rPr lang="de-DE"/>
              <a:t>Titel | Abteilung/Institut | Datum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8CBA344E-FD75-4A15-A097-1B6E45AAF9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C457A7E8-3F45-46AC-80A6-5B03F18BB502}" type="slidenum">
              <a:rPr lang="de-DE" smtClean="0"/>
              <a:t>‹#›</a:t>
            </a:fld>
            <a:endParaRPr lang="de-DE"/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59D811AA-D7FF-461C-A453-9C39C5AF6CD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874714" y="1047405"/>
            <a:ext cx="1674154" cy="301809"/>
          </a:xfrm>
          <a:solidFill>
            <a:schemeClr val="accent4"/>
          </a:solidFill>
        </p:spPr>
        <p:txBody>
          <a:bodyPr wrap="none" lIns="108000" tIns="18000" rIns="72000" bIns="18000">
            <a:spAutoFit/>
          </a:bodyPr>
          <a:lstStyle>
            <a:lvl1pPr marL="0" indent="0">
              <a:lnSpc>
                <a:spcPct val="100000"/>
              </a:lnSpc>
              <a:spcAft>
                <a:spcPts val="0"/>
              </a:spcAft>
              <a:buNone/>
              <a:defRPr sz="1725" b="1">
                <a:solidFill>
                  <a:schemeClr val="bg1"/>
                </a:solidFill>
              </a:defRPr>
            </a:lvl1pPr>
            <a:lvl2pPr marL="132159" indent="0">
              <a:buNone/>
              <a:defRPr/>
            </a:lvl2pPr>
          </a:lstStyle>
          <a:p>
            <a:pPr lvl="0"/>
            <a:r>
              <a:rPr lang="de-DE" dirty="0"/>
              <a:t>zweite Zeile</a:t>
            </a:r>
          </a:p>
        </p:txBody>
      </p:sp>
      <p:sp>
        <p:nvSpPr>
          <p:cNvPr id="9" name="Inhaltsplatzhalter 2">
            <a:extLst>
              <a:ext uri="{FF2B5EF4-FFF2-40B4-BE49-F238E27FC236}">
                <a16:creationId xmlns:a16="http://schemas.microsoft.com/office/drawing/2014/main" id="{A2DB554F-5286-40F9-9AB6-140836CE8280}"/>
              </a:ext>
            </a:extLst>
          </p:cNvPr>
          <p:cNvSpPr>
            <a:spLocks noGrp="1"/>
          </p:cNvSpPr>
          <p:nvPr>
            <p:ph idx="14"/>
          </p:nvPr>
        </p:nvSpPr>
        <p:spPr bwMode="gray">
          <a:xfrm>
            <a:off x="6168010" y="4401108"/>
            <a:ext cx="5508055" cy="1944130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707050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ennfolie"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bb5d72c2-1f58-4f76-a7ca-e5b4066f5a47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471" b="10500"/>
          <a:stretch/>
        </p:blipFill>
        <p:spPr bwMode="auto">
          <a:xfrm>
            <a:off x="9214957" y="4280477"/>
            <a:ext cx="2977121" cy="25776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507200" y="1503631"/>
            <a:ext cx="8256000" cy="1512000"/>
          </a:xfrm>
        </p:spPr>
        <p:txBody>
          <a:bodyPr vert="horz" lIns="0" tIns="0" rIns="0" bIns="0" rtlCol="0" anchor="t">
            <a:noAutofit/>
          </a:bodyPr>
          <a:lstStyle>
            <a:lvl1pPr>
              <a:defRPr lang="de-DE">
                <a:solidFill>
                  <a:schemeClr val="tx2"/>
                </a:solidFill>
              </a:defRPr>
            </a:lvl1pPr>
          </a:lstStyle>
          <a:p>
            <a:pPr lvl="0"/>
            <a:r>
              <a:rPr lang="de-DE"/>
              <a:t>Titelmasterformat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36E9AF-24B5-4DD1-84A3-4B651A8AE08B}" type="datetime1">
              <a:rPr lang="de-DE" smtClean="0"/>
              <a:pPr/>
              <a:t>29.12.21</a:t>
            </a:fld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6506E-0993-4BAE-BE4D-13CC12FCAAF0}" type="slidenum">
              <a:rPr lang="de-DE" smtClean="0"/>
              <a:pPr/>
              <a:t>‹#›</a:t>
            </a:fld>
            <a:endParaRPr lang="de-DE"/>
          </a:p>
        </p:txBody>
      </p:sp>
      <p:sp>
        <p:nvSpPr>
          <p:cNvPr id="15" name="Textfeld 14"/>
          <p:cNvSpPr txBox="1"/>
          <p:nvPr userDrawn="1"/>
        </p:nvSpPr>
        <p:spPr>
          <a:xfrm>
            <a:off x="6612598" y="6388823"/>
            <a:ext cx="4090860" cy="17953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400"/>
              </a:lnSpc>
              <a:spcBef>
                <a:spcPts val="0"/>
              </a:spcBef>
            </a:pPr>
            <a:r>
              <a:rPr lang="de-DE" sz="1000" cap="all" spc="40" dirty="0">
                <a:solidFill>
                  <a:schemeClr val="bg1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Medizinische Klinik und Poliklinik III</a:t>
            </a:r>
          </a:p>
        </p:txBody>
      </p:sp>
      <p:sp>
        <p:nvSpPr>
          <p:cNvPr id="16" name="Rechteck 15"/>
          <p:cNvSpPr/>
          <p:nvPr userDrawn="1"/>
        </p:nvSpPr>
        <p:spPr>
          <a:xfrm>
            <a:off x="0" y="6236427"/>
            <a:ext cx="12192000" cy="46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DE" sz="1800"/>
          </a:p>
        </p:txBody>
      </p:sp>
      <p:sp>
        <p:nvSpPr>
          <p:cNvPr id="17" name="Textfeld 16"/>
          <p:cNvSpPr txBox="1"/>
          <p:nvPr userDrawn="1"/>
        </p:nvSpPr>
        <p:spPr>
          <a:xfrm>
            <a:off x="6517697" y="6164707"/>
            <a:ext cx="2846467" cy="19024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none" lIns="72000" tIns="18000" rIns="72000" bIns="18000" rtlCol="0">
            <a:spAutoFit/>
          </a:bodyPr>
          <a:lstStyle/>
          <a:p>
            <a:r>
              <a:rPr lang="de-DE" sz="1000">
                <a:solidFill>
                  <a:schemeClr val="tx2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KLINIKUM DER UNIVERSITÄT MÜNCHEN</a:t>
            </a:r>
            <a:r>
              <a:rPr lang="de-DE" sz="1000" baseline="30000">
                <a:solidFill>
                  <a:schemeClr val="tx2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®</a:t>
            </a:r>
          </a:p>
        </p:txBody>
      </p:sp>
    </p:spTree>
    <p:extLst>
      <p:ext uri="{BB962C8B-B14F-4D97-AF65-F5344CB8AC3E}">
        <p14:creationId xmlns:p14="http://schemas.microsoft.com/office/powerpoint/2010/main" val="1593288250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reites Bild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Bildplatzhalter 7">
            <a:extLst>
              <a:ext uri="{FF2B5EF4-FFF2-40B4-BE49-F238E27FC236}">
                <a16:creationId xmlns:a16="http://schemas.microsoft.com/office/drawing/2014/main" id="{B799280D-67EB-41FD-8C11-201FCC62ADA2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 bwMode="gray">
          <a:xfrm>
            <a:off x="2" y="0"/>
            <a:ext cx="12191999" cy="3969060"/>
          </a:xfr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de-DE"/>
              <a:t>Bild durch Klicken auf Symbol hinzufügen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7B41DB1D-FF3F-421B-958B-B0A6998A5AFD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874712" y="3578767"/>
            <a:ext cx="5622350" cy="301809"/>
          </a:xfrm>
        </p:spPr>
        <p:txBody>
          <a:bodyPr/>
          <a:lstStyle/>
          <a:p>
            <a:r>
              <a:rPr lang="de-DE"/>
              <a:t>Titelmasterformat durch Klicken bearbeiten</a:t>
            </a:r>
            <a:endParaRPr lang="de-DE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EB70EB7D-E257-45B4-8C10-9ABF0CE430DE}"/>
              </a:ext>
            </a:extLst>
          </p:cNvPr>
          <p:cNvSpPr>
            <a:spLocks noGrp="1"/>
          </p:cNvSpPr>
          <p:nvPr>
            <p:ph idx="1"/>
          </p:nvPr>
        </p:nvSpPr>
        <p:spPr bwMode="gray">
          <a:xfrm>
            <a:off x="874712" y="4689140"/>
            <a:ext cx="5400677" cy="1656098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278163EA-C4AE-4DD7-BB50-8483E944EC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 bwMode="gray"/>
        <p:txBody>
          <a:bodyPr/>
          <a:lstStyle/>
          <a:p>
            <a:r>
              <a:rPr lang="de-DE"/>
              <a:t>Titel | Abteilung/Institut | Datum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8CBA344E-FD75-4A15-A097-1B6E45AAF9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C457A7E8-3F45-46AC-80A6-5B03F18BB502}" type="slidenum">
              <a:rPr lang="de-DE" smtClean="0"/>
              <a:t>‹#›</a:t>
            </a:fld>
            <a:endParaRPr lang="de-DE"/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59D811AA-D7FF-461C-A453-9C39C5AF6CD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874714" y="3969062"/>
            <a:ext cx="1674154" cy="301809"/>
          </a:xfrm>
          <a:solidFill>
            <a:schemeClr val="accent4"/>
          </a:solidFill>
        </p:spPr>
        <p:txBody>
          <a:bodyPr wrap="none" lIns="108000" tIns="18000" rIns="72000" bIns="18000">
            <a:spAutoFit/>
          </a:bodyPr>
          <a:lstStyle>
            <a:lvl1pPr marL="0" indent="0">
              <a:lnSpc>
                <a:spcPct val="100000"/>
              </a:lnSpc>
              <a:spcAft>
                <a:spcPts val="0"/>
              </a:spcAft>
              <a:buNone/>
              <a:defRPr sz="1725" b="1">
                <a:solidFill>
                  <a:schemeClr val="bg1"/>
                </a:solidFill>
              </a:defRPr>
            </a:lvl1pPr>
            <a:lvl2pPr marL="132159" indent="0">
              <a:buNone/>
              <a:defRPr/>
            </a:lvl2pPr>
          </a:lstStyle>
          <a:p>
            <a:pPr lvl="0"/>
            <a:r>
              <a:rPr lang="de-DE" dirty="0"/>
              <a:t>zweite Zeile</a:t>
            </a:r>
          </a:p>
        </p:txBody>
      </p:sp>
      <p:sp>
        <p:nvSpPr>
          <p:cNvPr id="9" name="Inhaltsplatzhalter 2">
            <a:extLst>
              <a:ext uri="{FF2B5EF4-FFF2-40B4-BE49-F238E27FC236}">
                <a16:creationId xmlns:a16="http://schemas.microsoft.com/office/drawing/2014/main" id="{A2DB554F-5286-40F9-9AB6-140836CE8280}"/>
              </a:ext>
            </a:extLst>
          </p:cNvPr>
          <p:cNvSpPr>
            <a:spLocks noGrp="1"/>
          </p:cNvSpPr>
          <p:nvPr>
            <p:ph idx="14"/>
          </p:nvPr>
        </p:nvSpPr>
        <p:spPr bwMode="gray">
          <a:xfrm>
            <a:off x="6491290" y="4689140"/>
            <a:ext cx="5184775" cy="1656098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15" name="Textplatzhalter 14">
            <a:extLst>
              <a:ext uri="{FF2B5EF4-FFF2-40B4-BE49-F238E27FC236}">
                <a16:creationId xmlns:a16="http://schemas.microsoft.com/office/drawing/2014/main" id="{DB8D8FD5-3CFA-4E30-89FF-BBBED675F99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 bwMode="gray">
          <a:xfrm>
            <a:off x="10499444" y="288543"/>
            <a:ext cx="1393200" cy="392400"/>
          </a:xfr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300"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219352683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CF26E39-2412-4ACE-8A9E-69973F0B842B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874712" y="656694"/>
            <a:ext cx="5622350" cy="301809"/>
          </a:xfr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B13B0368-721B-46BE-B536-5F060B7D78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 bwMode="gray"/>
        <p:txBody>
          <a:bodyPr/>
          <a:lstStyle/>
          <a:p>
            <a:r>
              <a:rPr lang="de-DE"/>
              <a:t>Titel | Abteilung/Institut | Datum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C57B24DB-66D3-4CC2-918A-F9BD00CA06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C457A7E8-3F45-46AC-80A6-5B03F18BB502}" type="slidenum">
              <a:rPr lang="de-DE" smtClean="0"/>
              <a:t>‹#›</a:t>
            </a:fld>
            <a:endParaRPr lang="de-DE"/>
          </a:p>
        </p:txBody>
      </p:sp>
      <p:sp>
        <p:nvSpPr>
          <p:cNvPr id="6" name="Textplatzhalter 7">
            <a:extLst>
              <a:ext uri="{FF2B5EF4-FFF2-40B4-BE49-F238E27FC236}">
                <a16:creationId xmlns:a16="http://schemas.microsoft.com/office/drawing/2014/main" id="{F63ACECD-7201-4706-9BCF-0DA28138EB0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874714" y="1046989"/>
            <a:ext cx="1674154" cy="301809"/>
          </a:xfrm>
          <a:solidFill>
            <a:schemeClr val="accent4"/>
          </a:solidFill>
        </p:spPr>
        <p:txBody>
          <a:bodyPr wrap="none" lIns="108000" tIns="18000" rIns="72000" bIns="18000">
            <a:spAutoFit/>
          </a:bodyPr>
          <a:lstStyle>
            <a:lvl1pPr marL="0" indent="0">
              <a:lnSpc>
                <a:spcPct val="100000"/>
              </a:lnSpc>
              <a:spcAft>
                <a:spcPts val="0"/>
              </a:spcAft>
              <a:buNone/>
              <a:defRPr sz="1725" b="1">
                <a:solidFill>
                  <a:schemeClr val="bg1"/>
                </a:solidFill>
              </a:defRPr>
            </a:lvl1pPr>
            <a:lvl2pPr marL="132159" indent="0">
              <a:buNone/>
              <a:defRPr/>
            </a:lvl2pPr>
          </a:lstStyle>
          <a:p>
            <a:pPr lvl="0"/>
            <a:r>
              <a:rPr lang="de-DE" dirty="0"/>
              <a:t>zweite Zeile</a:t>
            </a:r>
          </a:p>
        </p:txBody>
      </p:sp>
    </p:spTree>
    <p:extLst>
      <p:ext uri="{BB962C8B-B14F-4D97-AF65-F5344CB8AC3E}">
        <p14:creationId xmlns:p14="http://schemas.microsoft.com/office/powerpoint/2010/main" val="1703635938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Bildplatzhalter 7">
            <a:extLst>
              <a:ext uri="{FF2B5EF4-FFF2-40B4-BE49-F238E27FC236}">
                <a16:creationId xmlns:a16="http://schemas.microsoft.com/office/drawing/2014/main" id="{EA869AB4-B38E-4364-8216-34A2E905743D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 bwMode="gray">
          <a:xfrm>
            <a:off x="874713" y="1046988"/>
            <a:ext cx="10442577" cy="5010304"/>
          </a:xfr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de-DE"/>
              <a:t>Bild durch Klicken auf Symbol hinzufügen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9CF26E39-2412-4ACE-8A9E-69973F0B842B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874712" y="656694"/>
            <a:ext cx="5622350" cy="301809"/>
          </a:xfr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B13B0368-721B-46BE-B536-5F060B7D78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 bwMode="gray"/>
        <p:txBody>
          <a:bodyPr/>
          <a:lstStyle/>
          <a:p>
            <a:r>
              <a:rPr lang="de-DE"/>
              <a:t>Titel | Abteilung/Institut | Datum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C57B24DB-66D3-4CC2-918A-F9BD00CA06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C457A7E8-3F45-46AC-80A6-5B03F18BB502}" type="slidenum">
              <a:rPr lang="de-DE" smtClean="0"/>
              <a:t>‹#›</a:t>
            </a:fld>
            <a:endParaRPr lang="de-DE"/>
          </a:p>
        </p:txBody>
      </p:sp>
      <p:sp>
        <p:nvSpPr>
          <p:cNvPr id="6" name="Textplatzhalter 7">
            <a:extLst>
              <a:ext uri="{FF2B5EF4-FFF2-40B4-BE49-F238E27FC236}">
                <a16:creationId xmlns:a16="http://schemas.microsoft.com/office/drawing/2014/main" id="{F63ACECD-7201-4706-9BCF-0DA28138EB0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874714" y="1046989"/>
            <a:ext cx="1674154" cy="301809"/>
          </a:xfrm>
          <a:solidFill>
            <a:schemeClr val="accent4"/>
          </a:solidFill>
        </p:spPr>
        <p:txBody>
          <a:bodyPr wrap="none" lIns="108000" tIns="18000" rIns="72000" bIns="18000">
            <a:spAutoFit/>
          </a:bodyPr>
          <a:lstStyle>
            <a:lvl1pPr marL="0" indent="0">
              <a:lnSpc>
                <a:spcPct val="100000"/>
              </a:lnSpc>
              <a:spcAft>
                <a:spcPts val="0"/>
              </a:spcAft>
              <a:buNone/>
              <a:defRPr sz="1725" b="1">
                <a:solidFill>
                  <a:schemeClr val="bg1"/>
                </a:solidFill>
              </a:defRPr>
            </a:lvl1pPr>
            <a:lvl2pPr marL="132159" indent="0">
              <a:buNone/>
              <a:defRPr/>
            </a:lvl2pPr>
          </a:lstStyle>
          <a:p>
            <a:pPr lvl="0"/>
            <a:r>
              <a:rPr lang="de-DE" dirty="0"/>
              <a:t>zweite Zeile</a:t>
            </a:r>
          </a:p>
        </p:txBody>
      </p:sp>
    </p:spTree>
    <p:extLst>
      <p:ext uri="{BB962C8B-B14F-4D97-AF65-F5344CB8AC3E}">
        <p14:creationId xmlns:p14="http://schemas.microsoft.com/office/powerpoint/2010/main" val="1192190978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chwarze 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CF26E39-2412-4ACE-8A9E-69973F0B842B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874712" y="656694"/>
            <a:ext cx="5622350" cy="301809"/>
          </a:xfr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B13B0368-721B-46BE-B536-5F060B7D78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 bwMode="gray"/>
        <p:txBody>
          <a:bodyPr/>
          <a:lstStyle/>
          <a:p>
            <a:r>
              <a:rPr lang="de-DE" dirty="0"/>
              <a:t>Titel | Abteilung/Institut | Datum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C57B24DB-66D3-4CC2-918A-F9BD00CA06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C457A7E8-3F45-46AC-80A6-5B03F18BB502}" type="slidenum">
              <a:rPr lang="de-DE" smtClean="0"/>
              <a:t>‹#›</a:t>
            </a:fld>
            <a:endParaRPr lang="de-DE"/>
          </a:p>
        </p:txBody>
      </p:sp>
      <p:sp>
        <p:nvSpPr>
          <p:cNvPr id="6" name="Textplatzhalter 7">
            <a:extLst>
              <a:ext uri="{FF2B5EF4-FFF2-40B4-BE49-F238E27FC236}">
                <a16:creationId xmlns:a16="http://schemas.microsoft.com/office/drawing/2014/main" id="{F63ACECD-7201-4706-9BCF-0DA28138EB0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874714" y="1046989"/>
            <a:ext cx="1674154" cy="301809"/>
          </a:xfrm>
          <a:solidFill>
            <a:schemeClr val="accent4"/>
          </a:solidFill>
        </p:spPr>
        <p:txBody>
          <a:bodyPr wrap="none" lIns="108000" tIns="18000" rIns="72000" bIns="18000">
            <a:spAutoFit/>
          </a:bodyPr>
          <a:lstStyle>
            <a:lvl1pPr marL="0" indent="0">
              <a:lnSpc>
                <a:spcPct val="100000"/>
              </a:lnSpc>
              <a:spcAft>
                <a:spcPts val="0"/>
              </a:spcAft>
              <a:buNone/>
              <a:defRPr sz="1725" b="1">
                <a:solidFill>
                  <a:schemeClr val="bg1"/>
                </a:solidFill>
              </a:defRPr>
            </a:lvl1pPr>
            <a:lvl2pPr marL="132159" indent="0">
              <a:buNone/>
              <a:defRPr/>
            </a:lvl2pPr>
          </a:lstStyle>
          <a:p>
            <a:pPr lvl="0"/>
            <a:r>
              <a:rPr lang="de-DE" dirty="0"/>
              <a:t>zweite Zeile</a:t>
            </a:r>
          </a:p>
        </p:txBody>
      </p:sp>
      <p:sp>
        <p:nvSpPr>
          <p:cNvPr id="8" name="Rechteck 7">
            <a:extLst>
              <a:ext uri="{FF2B5EF4-FFF2-40B4-BE49-F238E27FC236}">
                <a16:creationId xmlns:a16="http://schemas.microsoft.com/office/drawing/2014/main" id="{832F3200-F9FF-49A6-8755-9CD09FC97BBD}"/>
              </a:ext>
            </a:extLst>
          </p:cNvPr>
          <p:cNvSpPr/>
          <p:nvPr userDrawn="1"/>
        </p:nvSpPr>
        <p:spPr bwMode="gray">
          <a:xfrm>
            <a:off x="0" y="1628777"/>
            <a:ext cx="12192000" cy="493236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0"/>
          </a:p>
        </p:txBody>
      </p:sp>
      <p:sp>
        <p:nvSpPr>
          <p:cNvPr id="7" name="Bildplatzhalter 7">
            <a:extLst>
              <a:ext uri="{FF2B5EF4-FFF2-40B4-BE49-F238E27FC236}">
                <a16:creationId xmlns:a16="http://schemas.microsoft.com/office/drawing/2014/main" id="{D25602F7-1019-4419-8CBC-77FB6A79E56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 bwMode="gray">
          <a:xfrm>
            <a:off x="874713" y="1844673"/>
            <a:ext cx="10442577" cy="4500566"/>
          </a:xfrm>
          <a:solidFill>
            <a:schemeClr val="tx1"/>
          </a:solidFill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de-DE"/>
              <a:t>Bild durch Klicken auf Symbol hinzufügen</a:t>
            </a:r>
          </a:p>
        </p:txBody>
      </p:sp>
    </p:spTree>
    <p:extLst>
      <p:ext uri="{BB962C8B-B14F-4D97-AF65-F5344CB8AC3E}">
        <p14:creationId xmlns:p14="http://schemas.microsoft.com/office/powerpoint/2010/main" val="135047773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026">
          <p15:clr>
            <a:srgbClr val="FBAE40"/>
          </p15:clr>
        </p15:guide>
        <p15:guide id="2" orient="horz" pos="4133">
          <p15:clr>
            <a:srgbClr val="FBAE40"/>
          </p15:clr>
        </p15:guide>
      </p15:sldGuideLst>
    </p:ext>
  </p:extLs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BB81924C-F1D8-4FC5-AAC5-8D77A46F1B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 bwMode="gray"/>
        <p:txBody>
          <a:bodyPr/>
          <a:lstStyle/>
          <a:p>
            <a:r>
              <a:rPr lang="de-DE"/>
              <a:t>Titel | Abteilung/Institut | Datum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818952BB-EE0E-4993-ADDB-5F31FC10F9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C457A7E8-3F45-46AC-80A6-5B03F18BB502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39911675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4FFC1AE-1FFB-425E-9C62-80BAB1C036AA}"/>
              </a:ext>
            </a:extLst>
          </p:cNvPr>
          <p:cNvSpPr>
            <a:spLocks noGrp="1"/>
          </p:cNvSpPr>
          <p:nvPr>
            <p:ph type="ctrTitle"/>
          </p:nvPr>
        </p:nvSpPr>
        <p:spPr bwMode="gray">
          <a:xfrm>
            <a:off x="875421" y="2276873"/>
            <a:ext cx="7974057" cy="442035"/>
          </a:xfrm>
          <a:solidFill>
            <a:schemeClr val="accent1"/>
          </a:solidFill>
        </p:spPr>
        <p:txBody>
          <a:bodyPr lIns="216000" tIns="36000" rIns="180000" bIns="36000" anchor="t" anchorCtr="0"/>
          <a:lstStyle>
            <a:lvl1pPr algn="l">
              <a:defRPr sz="2400"/>
            </a:lvl1pPr>
          </a:lstStyle>
          <a:p>
            <a:r>
              <a:rPr lang="de-DE"/>
              <a:t>Titelmasterformat durch Klicken bearbeiten</a:t>
            </a:r>
            <a:endParaRPr lang="de-DE" dirty="0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434674BA-7808-4DD2-B730-012DC04DFFC4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gray">
          <a:xfrm>
            <a:off x="874714" y="3573016"/>
            <a:ext cx="10442575" cy="1907022"/>
          </a:xfrm>
        </p:spPr>
        <p:txBody>
          <a:bodyPr lIns="216000" tIns="144000"/>
          <a:lstStyle>
            <a:lvl1pPr marL="0" indent="0" algn="l">
              <a:spcAft>
                <a:spcPts val="0"/>
              </a:spcAft>
              <a:buNone/>
              <a:defRPr sz="1125">
                <a:solidFill>
                  <a:schemeClr val="accent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de-DE"/>
              <a:t>Formatvorlage des Untertitelmasters durch Klicken bearbeiten</a:t>
            </a:r>
            <a:endParaRPr lang="de-DE" dirty="0"/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1B9978DC-2F00-44B6-BF60-E33BB2A5386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875420" y="2850736"/>
            <a:ext cx="2482168" cy="442035"/>
          </a:xfrm>
          <a:solidFill>
            <a:schemeClr val="accent4"/>
          </a:solidFill>
        </p:spPr>
        <p:txBody>
          <a:bodyPr wrap="none" lIns="216000" tIns="36000" rIns="180000" bIns="36000">
            <a:spAutoFit/>
          </a:bodyPr>
          <a:lstStyle>
            <a:lvl1pPr marL="0" indent="0">
              <a:lnSpc>
                <a:spcPct val="100000"/>
              </a:lnSpc>
              <a:spcAft>
                <a:spcPts val="0"/>
              </a:spcAft>
              <a:buNone/>
              <a:defRPr sz="2400" b="1">
                <a:solidFill>
                  <a:schemeClr val="bg1"/>
                </a:solidFill>
              </a:defRPr>
            </a:lvl1pPr>
            <a:lvl2pPr marL="132159" indent="0">
              <a:buNone/>
              <a:defRPr/>
            </a:lvl2pPr>
          </a:lstStyle>
          <a:p>
            <a:pPr lvl="0"/>
            <a:r>
              <a:rPr lang="de-DE" dirty="0"/>
              <a:t>zweite Zeile</a:t>
            </a:r>
          </a:p>
        </p:txBody>
      </p:sp>
      <p:pic>
        <p:nvPicPr>
          <p:cNvPr id="14" name="Grafik 13">
            <a:extLst>
              <a:ext uri="{FF2B5EF4-FFF2-40B4-BE49-F238E27FC236}">
                <a16:creationId xmlns:a16="http://schemas.microsoft.com/office/drawing/2014/main" id="{B22A80A7-9D92-4090-9951-DD4A878712F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gray">
          <a:xfrm>
            <a:off x="260971" y="277604"/>
            <a:ext cx="1972643" cy="555644"/>
          </a:xfrm>
          <a:prstGeom prst="rect">
            <a:avLst/>
          </a:prstGeom>
        </p:spPr>
      </p:pic>
      <p:pic>
        <p:nvPicPr>
          <p:cNvPr id="16" name="Grafik 15">
            <a:extLst>
              <a:ext uri="{FF2B5EF4-FFF2-40B4-BE49-F238E27FC236}">
                <a16:creationId xmlns:a16="http://schemas.microsoft.com/office/drawing/2014/main" id="{ACF3B14A-3F36-4A8E-8B4E-BBCB72784D4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gray">
          <a:xfrm>
            <a:off x="880182" y="901501"/>
            <a:ext cx="2507495" cy="1391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6348123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74712" y="656694"/>
            <a:ext cx="5622350" cy="301809"/>
          </a:xfr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52E94-3BF6-4857-B3BA-CE4DB27542AD}" type="datetime1">
              <a:rPr lang="de-DE" smtClean="0"/>
              <a:pPr/>
              <a:t>29.12.21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Titel der Präsentation und Name des Redners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6506E-0993-4BAE-BE4D-13CC12FCAAF0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64336047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Empty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Placeholder 15"/>
          <p:cNvSpPr>
            <a:spLocks noGrp="1"/>
          </p:cNvSpPr>
          <p:nvPr>
            <p:ph type="title"/>
          </p:nvPr>
        </p:nvSpPr>
        <p:spPr>
          <a:xfrm>
            <a:off x="736979" y="81888"/>
            <a:ext cx="10727141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9321800" y="6562730"/>
            <a:ext cx="2844800" cy="290513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336699"/>
                </a:solidFill>
                <a:latin typeface="Calibri" pitchFamily="34" charset="0"/>
                <a:ea typeface="Calibri" pitchFamily="34" charset="0"/>
                <a:cs typeface="Calibri" pitchFamily="34" charset="0"/>
              </a:defRPr>
            </a:lvl1pPr>
          </a:lstStyle>
          <a:p>
            <a:fld id="{ED6D5B57-DD0B-404F-BB77-C9D656C8668D}" type="slidenum">
              <a:rPr lang="en-US" altLang="de-DE"/>
              <a:pPr/>
              <a:t>‹#›</a:t>
            </a:fld>
            <a:endParaRPr lang="en-US" altLang="de-DE"/>
          </a:p>
        </p:txBody>
      </p:sp>
    </p:spTree>
    <p:extLst>
      <p:ext uri="{BB962C8B-B14F-4D97-AF65-F5344CB8AC3E}">
        <p14:creationId xmlns:p14="http://schemas.microsoft.com/office/powerpoint/2010/main" val="4222476023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6"/>
          <p:cNvSpPr>
            <a:spLocks noChangeArrowheads="1"/>
          </p:cNvSpPr>
          <p:nvPr userDrawn="1"/>
        </p:nvSpPr>
        <p:spPr bwMode="auto">
          <a:xfrm>
            <a:off x="527051" y="6497643"/>
            <a:ext cx="1625600" cy="211137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/>
            <a:fld id="{958E606C-1A2D-4090-A9CD-E543C2B7A798}" type="slidenum">
              <a:rPr lang="de-DE" altLang="de-DE" sz="1100">
                <a:solidFill>
                  <a:srgbClr val="404040"/>
                </a:solidFill>
                <a:latin typeface="Calibri" pitchFamily="34" charset="0"/>
                <a:ea typeface="MS PGothic" pitchFamily="34" charset="-128"/>
              </a:rPr>
              <a:pPr algn="ctr" eaLnBrk="1" hangingPunct="1"/>
              <a:t>‹#›</a:t>
            </a:fld>
            <a:endParaRPr lang="de-DE" altLang="de-DE" sz="1100">
              <a:solidFill>
                <a:srgbClr val="404040"/>
              </a:solidFill>
              <a:latin typeface="Calibri" pitchFamily="34" charset="0"/>
              <a:ea typeface="MS PGothic" pitchFamily="34" charset="-128"/>
            </a:endParaRP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55736" y="1980002"/>
            <a:ext cx="10972800" cy="4525963"/>
          </a:xfrm>
          <a:prstGeom prst="rect">
            <a:avLst/>
          </a:prstGeom>
        </p:spPr>
        <p:txBody>
          <a:bodyPr/>
          <a:lstStyle>
            <a:lvl1pPr>
              <a:buClr>
                <a:srgbClr val="84A4B6"/>
              </a:buClr>
              <a:defRPr sz="1600" b="0">
                <a:solidFill>
                  <a:schemeClr val="tx2">
                    <a:lumMod val="85000"/>
                    <a:lumOff val="15000"/>
                  </a:schemeClr>
                </a:solidFill>
                <a:latin typeface="Calibri" panose="020F0502020204030204" pitchFamily="34" charset="0"/>
              </a:defRPr>
            </a:lvl1pPr>
            <a:lvl2pPr>
              <a:buClr>
                <a:srgbClr val="84A4B6"/>
              </a:buClr>
              <a:defRPr sz="1600" b="0">
                <a:solidFill>
                  <a:schemeClr val="tx2">
                    <a:lumMod val="85000"/>
                    <a:lumOff val="15000"/>
                  </a:schemeClr>
                </a:solidFill>
                <a:latin typeface="Calibri" panose="020F0502020204030204" pitchFamily="34" charset="0"/>
              </a:defRPr>
            </a:lvl2pPr>
            <a:lvl3pPr>
              <a:buClr>
                <a:srgbClr val="84A4B6"/>
              </a:buClr>
              <a:defRPr sz="1600" b="0">
                <a:solidFill>
                  <a:schemeClr val="tx2">
                    <a:lumMod val="85000"/>
                    <a:lumOff val="15000"/>
                  </a:schemeClr>
                </a:solidFill>
                <a:latin typeface="Calibri" panose="020F0502020204030204" pitchFamily="34" charset="0"/>
              </a:defRPr>
            </a:lvl3pPr>
            <a:lvl4pPr>
              <a:buClr>
                <a:srgbClr val="84A4B6"/>
              </a:buClr>
              <a:defRPr sz="1600" b="0">
                <a:solidFill>
                  <a:schemeClr val="tx2">
                    <a:lumMod val="85000"/>
                    <a:lumOff val="15000"/>
                  </a:schemeClr>
                </a:solidFill>
                <a:latin typeface="Calibri" panose="020F0502020204030204" pitchFamily="34" charset="0"/>
              </a:defRPr>
            </a:lvl4pPr>
            <a:lvl5pPr>
              <a:buClr>
                <a:srgbClr val="84A4B6"/>
              </a:buClr>
              <a:defRPr sz="1600" b="0">
                <a:solidFill>
                  <a:schemeClr val="tx2">
                    <a:lumMod val="85000"/>
                    <a:lumOff val="15000"/>
                  </a:schemeClr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4" name="Textplatzhalter 2"/>
          <p:cNvSpPr>
            <a:spLocks noGrp="1"/>
          </p:cNvSpPr>
          <p:nvPr>
            <p:ph type="body" idx="10"/>
          </p:nvPr>
        </p:nvSpPr>
        <p:spPr>
          <a:xfrm>
            <a:off x="558457" y="1496766"/>
            <a:ext cx="10363200" cy="276051"/>
          </a:xfrm>
          <a:prstGeom prst="rect">
            <a:avLst/>
          </a:prstGeom>
        </p:spPr>
        <p:txBody>
          <a:bodyPr anchor="ctr" anchorCtr="0"/>
          <a:lstStyle>
            <a:lvl1pPr marL="0" indent="0">
              <a:spcBef>
                <a:spcPts val="0"/>
              </a:spcBef>
              <a:buNone/>
              <a:defRPr sz="2000" b="1" baseline="0">
                <a:solidFill>
                  <a:srgbClr val="84A4B6"/>
                </a:solidFill>
                <a:latin typeface="Calibri" panose="020F0502020204030204" pitchFamily="34" charset="0"/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DE" dirty="0"/>
              <a:t>Textmasterformat bearbeiten</a:t>
            </a:r>
          </a:p>
        </p:txBody>
      </p:sp>
      <p:sp>
        <p:nvSpPr>
          <p:cNvPr id="6" name="Bildplatzhalter 1"/>
          <p:cNvSpPr>
            <a:spLocks noGrp="1"/>
          </p:cNvSpPr>
          <p:nvPr>
            <p:ph type="pic" sz="quarter" idx="11"/>
          </p:nvPr>
        </p:nvSpPr>
        <p:spPr bwMode="auto">
          <a:xfrm>
            <a:off x="8879426" y="5157791"/>
            <a:ext cx="3312583" cy="1700212"/>
          </a:xfrm>
          <a:prstGeom prst="rect">
            <a:avLst/>
          </a:prstGeom>
          <a:noFill/>
        </p:spPr>
      </p:sp>
    </p:spTree>
    <p:extLst>
      <p:ext uri="{BB962C8B-B14F-4D97-AF65-F5344CB8AC3E}">
        <p14:creationId xmlns:p14="http://schemas.microsoft.com/office/powerpoint/2010/main" val="3313317559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 marL="1022350" indent="-215900">
              <a:buFont typeface="Arial" pitchFamily="34" charset="0"/>
              <a:buChar char="•"/>
              <a:defRPr lang="en-US" sz="2000" b="0" dirty="0">
                <a:solidFill>
                  <a:schemeClr val="bg2"/>
                </a:solidFill>
                <a:latin typeface="+mn-lt"/>
              </a:defRPr>
            </a:lvl3pPr>
            <a:lvl4pPr marL="1143000" indent="-228600">
              <a:defRPr lang="en-US" sz="2000" b="1" dirty="0" smtClean="0">
                <a:solidFill>
                  <a:schemeClr val="bg2"/>
                </a:solidFill>
                <a:latin typeface="+mn-lt"/>
              </a:defRPr>
            </a:lvl4pPr>
            <a:lvl5pPr marL="1143000" indent="-228600">
              <a:defRPr lang="en-US" sz="2000" b="1" dirty="0">
                <a:solidFill>
                  <a:schemeClr val="bg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9321520" y="6562262"/>
            <a:ext cx="2844800" cy="2906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336699"/>
                </a:solidFill>
                <a:latin typeface="Calibri"/>
                <a:cs typeface="Calibri"/>
              </a:defRPr>
            </a:lvl1pPr>
          </a:lstStyle>
          <a:p>
            <a:fld id="{52DF0245-2CA1-6445-9E71-A40071F6548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874712" y="656694"/>
            <a:ext cx="3826986" cy="301809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0927204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 und 2 Textfe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41600" y="1548000"/>
            <a:ext cx="5280000" cy="4500000"/>
          </a:xfrm>
        </p:spPr>
        <p:txBody>
          <a:bodyPr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C5C78-2809-468F-8C6B-6D23D96FB61D}" type="datetime1">
              <a:rPr lang="de-DE" smtClean="0"/>
              <a:pPr/>
              <a:t>29.12.21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Titel der Präsentation und Name des Redners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6506E-0993-4BAE-BE4D-13CC12FCAAF0}" type="slidenum">
              <a:rPr lang="de-DE" smtClean="0"/>
              <a:pPr/>
              <a:t>‹#›</a:t>
            </a:fld>
            <a:endParaRPr lang="de-DE"/>
          </a:p>
        </p:txBody>
      </p:sp>
      <p:sp>
        <p:nvSpPr>
          <p:cNvPr id="7" name="Inhaltsplatzhalter 2"/>
          <p:cNvSpPr>
            <a:spLocks noGrp="1"/>
          </p:cNvSpPr>
          <p:nvPr>
            <p:ph idx="13"/>
          </p:nvPr>
        </p:nvSpPr>
        <p:spPr>
          <a:xfrm>
            <a:off x="6153600" y="1548000"/>
            <a:ext cx="5280000" cy="4500000"/>
          </a:xfrm>
        </p:spPr>
        <p:txBody>
          <a:bodyPr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</p:txBody>
      </p:sp>
      <p:sp>
        <p:nvSpPr>
          <p:cNvPr id="8" name="Titel 7"/>
          <p:cNvSpPr>
            <a:spLocks noGrp="1"/>
          </p:cNvSpPr>
          <p:nvPr>
            <p:ph type="title"/>
          </p:nvPr>
        </p:nvSpPr>
        <p:spPr>
          <a:xfrm>
            <a:off x="441600" y="504000"/>
            <a:ext cx="10992000" cy="792000"/>
          </a:xfr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1293077967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74712" y="656694"/>
            <a:ext cx="5622350" cy="301809"/>
          </a:xfr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7568C32B-B790-4F3B-B293-97C16297506C}" type="datetimeFigureOut">
              <a:rPr lang="de-DE"/>
              <a:pPr>
                <a:defRPr/>
              </a:pPr>
              <a:t>29.12.21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r>
              <a:rPr lang="de-DE"/>
              <a:t>Titel der Präsentation und Name des Redners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44BFE94D-DA53-4E17-8326-3A59786BDA15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78220359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74712" y="656694"/>
            <a:ext cx="5622350" cy="301809"/>
          </a:xfr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52E94-3BF6-4857-B3BA-CE4DB27542AD}" type="datetime1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29.12.21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>
                <a:solidFill>
                  <a:prstClr val="black">
                    <a:tint val="75000"/>
                  </a:prstClr>
                </a:solidFill>
              </a:rPr>
              <a:t>Titel der Präsentation und Name des Redners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6506E-0993-4BAE-BE4D-13CC12FCAAF0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663053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74712" y="656694"/>
            <a:ext cx="5622350" cy="301809"/>
          </a:xfr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42384" y="1547817"/>
            <a:ext cx="5393267" cy="45005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038869" y="1547817"/>
            <a:ext cx="5395383" cy="45005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F667803D-0969-4E26-B9A7-FE959CE0ECC4}" type="datetimeFigureOut">
              <a:rPr lang="de-DE" sz="1000" smtClean="0">
                <a:solidFill>
                  <a:prstClr val="black">
                    <a:tint val="75000"/>
                  </a:prstClr>
                </a:solidFill>
                <a:ea typeface="Verdana" pitchFamily="34" charset="0"/>
                <a:cs typeface="Verdana" pitchFamily="34" charset="0"/>
              </a:rPr>
              <a:pPr>
                <a:defRPr/>
              </a:pPr>
              <a:t>29.12.21</a:t>
            </a:fld>
            <a:endParaRPr lang="de-DE" sz="1000">
              <a:solidFill>
                <a:prstClr val="black">
                  <a:tint val="75000"/>
                </a:prstClr>
              </a:solidFill>
              <a:ea typeface="Verdana" pitchFamily="34" charset="0"/>
              <a:cs typeface="Verdana" pitchFamily="34" charset="0"/>
            </a:endParaRPr>
          </a:p>
        </p:txBody>
      </p:sp>
      <p:sp>
        <p:nvSpPr>
          <p:cNvPr id="6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r>
              <a:rPr lang="de-DE" sz="1000">
                <a:solidFill>
                  <a:prstClr val="black">
                    <a:tint val="75000"/>
                  </a:prstClr>
                </a:solidFill>
                <a:ea typeface="Verdana" pitchFamily="34" charset="0"/>
                <a:cs typeface="Verdana" pitchFamily="34" charset="0"/>
              </a:rPr>
              <a:t>Titel der Präsentation und Name des Redners</a:t>
            </a:r>
          </a:p>
        </p:txBody>
      </p:sp>
      <p:sp>
        <p:nvSpPr>
          <p:cNvPr id="7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b="1" smtClean="0">
                <a:cs typeface="+mn-cs"/>
              </a:defRPr>
            </a:lvl1pPr>
          </a:lstStyle>
          <a:p>
            <a:pPr algn="l">
              <a:defRPr/>
            </a:pPr>
            <a:fld id="{BEBAEFA7-8E54-49E5-B9F1-46621A19D58A}" type="slidenum">
              <a:rPr lang="de-DE" altLang="de-DE" sz="1000" smtClean="0">
                <a:solidFill>
                  <a:prstClr val="black">
                    <a:tint val="75000"/>
                  </a:prstClr>
                </a:solidFill>
                <a:ea typeface="Verdana" pitchFamily="34" charset="0"/>
              </a:rPr>
              <a:pPr algn="l">
                <a:defRPr/>
              </a:pPr>
              <a:t>‹#›</a:t>
            </a:fld>
            <a:endParaRPr lang="de-DE" altLang="de-DE" sz="1000">
              <a:solidFill>
                <a:prstClr val="black">
                  <a:tint val="75000"/>
                </a:prstClr>
              </a:solidFill>
              <a:ea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54101095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0" y="1"/>
            <a:ext cx="12192000" cy="1048512"/>
          </a:xfrm>
        </p:spPr>
        <p:txBody>
          <a:bodyPr bIns="0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237067" y="1158240"/>
            <a:ext cx="11717867" cy="4995968"/>
          </a:xfrm>
        </p:spPr>
        <p:txBody>
          <a:bodyPr/>
          <a:lstStyle/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0" y="6394719"/>
            <a:ext cx="12192000" cy="207749"/>
          </a:xfrm>
        </p:spPr>
        <p:txBody>
          <a:bodyPr/>
          <a:lstStyle>
            <a:lvl1pPr algn="l">
              <a:defRPr sz="75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56CD90-8224-413F-A5C5-11C249D2658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9653B58-7B72-4A90-9F1B-DE2718A7CB51}"/>
              </a:ext>
            </a:extLst>
          </p:cNvPr>
          <p:cNvSpPr txBox="1"/>
          <p:nvPr userDrawn="1"/>
        </p:nvSpPr>
        <p:spPr>
          <a:xfrm>
            <a:off x="2" y="6602467"/>
            <a:ext cx="12191999" cy="252492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sz="1070" b="0" dirty="0">
                <a:solidFill>
                  <a:schemeClr val="bg1"/>
                </a:solidFill>
              </a:rPr>
              <a:t>Wang et al 	ASH 2019            Abstract 754</a:t>
            </a:r>
          </a:p>
        </p:txBody>
      </p:sp>
    </p:spTree>
    <p:extLst>
      <p:ext uri="{BB962C8B-B14F-4D97-AF65-F5344CB8AC3E}">
        <p14:creationId xmlns:p14="http://schemas.microsoft.com/office/powerpoint/2010/main" val="2655370860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>
            <a:lvl1pPr algn="ctr">
              <a:defRPr sz="4800">
                <a:solidFill>
                  <a:schemeClr val="tx2"/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nl-NL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  <a:latin typeface="Calibri" panose="020F0502020204030204" pitchFamily="34" charset="0"/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431402659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392" y="1220755"/>
            <a:ext cx="10972800" cy="864096"/>
          </a:xfrm>
        </p:spPr>
        <p:txBody>
          <a:bodyPr/>
          <a:lstStyle>
            <a:lvl1pPr algn="r">
              <a:defRPr sz="4267" b="1">
                <a:solidFill>
                  <a:schemeClr val="tx2"/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nl-NL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3392" y="2276873"/>
            <a:ext cx="10972800" cy="4224468"/>
          </a:xfrm>
        </p:spPr>
        <p:txBody>
          <a:bodyPr/>
          <a:lstStyle>
            <a:lvl1pPr marL="457189" indent="-457189">
              <a:buFont typeface="Calibri" pitchFamily="34" charset="0"/>
              <a:buChar char="‒"/>
              <a:defRPr sz="3733">
                <a:solidFill>
                  <a:schemeClr val="tx2"/>
                </a:solidFill>
                <a:latin typeface="Calibri" panose="020F0502020204030204" pitchFamily="34" charset="0"/>
              </a:defRPr>
            </a:lvl1pPr>
            <a:lvl2pPr marL="990575" indent="-380990">
              <a:buFont typeface="Arial" pitchFamily="34" charset="0"/>
              <a:buChar char="•"/>
              <a:defRPr sz="3733">
                <a:solidFill>
                  <a:schemeClr val="tx2"/>
                </a:solidFill>
                <a:latin typeface="Calibri" panose="020F0502020204030204" pitchFamily="34" charset="0"/>
              </a:defRPr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2002659453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nl-NL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372883"/>
            <a:ext cx="5384800" cy="4224471"/>
          </a:xfrm>
        </p:spPr>
        <p:txBody>
          <a:bodyPr/>
          <a:lstStyle>
            <a:lvl1pPr>
              <a:defRPr sz="3733">
                <a:latin typeface="Calibri" panose="020F0502020204030204" pitchFamily="34" charset="0"/>
              </a:defRPr>
            </a:lvl1pPr>
            <a:lvl2pPr>
              <a:defRPr sz="3200">
                <a:latin typeface="Calibri" panose="020F0502020204030204" pitchFamily="34" charset="0"/>
              </a:defRPr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2372883"/>
            <a:ext cx="5384800" cy="4224471"/>
          </a:xfrm>
        </p:spPr>
        <p:txBody>
          <a:bodyPr/>
          <a:lstStyle>
            <a:lvl1pPr>
              <a:defRPr sz="3733">
                <a:latin typeface="Calibri" panose="020F0502020204030204" pitchFamily="34" charset="0"/>
              </a:defRPr>
            </a:lvl1pPr>
            <a:lvl2pPr>
              <a:defRPr sz="3200">
                <a:latin typeface="Calibri" panose="020F0502020204030204" pitchFamily="34" charset="0"/>
              </a:defRPr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1780183334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folie mit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Bildplatzhalter 7">
            <a:extLst>
              <a:ext uri="{FF2B5EF4-FFF2-40B4-BE49-F238E27FC236}">
                <a16:creationId xmlns:a16="http://schemas.microsoft.com/office/drawing/2014/main" id="{4E3E6FDD-8326-4455-9B45-3D6A753268E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 bwMode="gray">
          <a:xfrm>
            <a:off x="3" y="2115667"/>
            <a:ext cx="12191999" cy="4742335"/>
          </a:xfr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de-DE"/>
              <a:t>Bild durch Klicken auf Symbol hinzufügen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C4FFC1AE-1FFB-425E-9C62-80BAB1C036AA}"/>
              </a:ext>
            </a:extLst>
          </p:cNvPr>
          <p:cNvSpPr>
            <a:spLocks noGrp="1"/>
          </p:cNvSpPr>
          <p:nvPr>
            <p:ph type="ctrTitle"/>
          </p:nvPr>
        </p:nvSpPr>
        <p:spPr bwMode="gray">
          <a:xfrm>
            <a:off x="875422" y="1558144"/>
            <a:ext cx="7974057" cy="442035"/>
          </a:xfrm>
          <a:solidFill>
            <a:schemeClr val="accent1"/>
          </a:solidFill>
        </p:spPr>
        <p:txBody>
          <a:bodyPr lIns="216000" tIns="36000" rIns="180000" bIns="36000" anchor="t" anchorCtr="0"/>
          <a:lstStyle>
            <a:lvl1pPr algn="l">
              <a:defRPr sz="2400"/>
            </a:lvl1pPr>
          </a:lstStyle>
          <a:p>
            <a:r>
              <a:rPr lang="de-DE"/>
              <a:t>Titelmasterformat durch Klicken bearbeiten</a:t>
            </a:r>
            <a:endParaRPr lang="de-DE" dirty="0"/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1B9978DC-2F00-44B6-BF60-E33BB2A5386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875420" y="2115668"/>
            <a:ext cx="2482168" cy="442035"/>
          </a:xfrm>
          <a:solidFill>
            <a:schemeClr val="accent4"/>
          </a:solidFill>
        </p:spPr>
        <p:txBody>
          <a:bodyPr wrap="none" lIns="216000" tIns="36000" rIns="180000" bIns="36000">
            <a:spAutoFit/>
          </a:bodyPr>
          <a:lstStyle>
            <a:lvl1pPr marL="0" indent="0">
              <a:lnSpc>
                <a:spcPct val="100000"/>
              </a:lnSpc>
              <a:spcAft>
                <a:spcPts val="0"/>
              </a:spcAft>
              <a:buNone/>
              <a:defRPr sz="2400" b="1">
                <a:solidFill>
                  <a:schemeClr val="bg1"/>
                </a:solidFill>
              </a:defRPr>
            </a:lvl1pPr>
            <a:lvl2pPr marL="132155" indent="0">
              <a:buNone/>
              <a:defRPr/>
            </a:lvl2pPr>
          </a:lstStyle>
          <a:p>
            <a:pPr lvl="0"/>
            <a:r>
              <a:rPr lang="de-DE" dirty="0"/>
              <a:t>zweite Zeile</a:t>
            </a:r>
          </a:p>
        </p:txBody>
      </p:sp>
      <p:sp>
        <p:nvSpPr>
          <p:cNvPr id="10" name="Textplatzhalter 7">
            <a:extLst>
              <a:ext uri="{FF2B5EF4-FFF2-40B4-BE49-F238E27FC236}">
                <a16:creationId xmlns:a16="http://schemas.microsoft.com/office/drawing/2014/main" id="{3E520B85-D1DB-4831-BE0C-258398D5AE4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 bwMode="gray">
          <a:xfrm>
            <a:off x="875421" y="2680813"/>
            <a:ext cx="1115892" cy="209476"/>
          </a:xfrm>
          <a:solidFill>
            <a:schemeClr val="bg1"/>
          </a:solidFill>
        </p:spPr>
        <p:txBody>
          <a:bodyPr wrap="none" lIns="216000" tIns="18000" rIns="216000" bIns="18000">
            <a:spAutoFit/>
          </a:bodyPr>
          <a:lstStyle>
            <a:lvl1pPr marL="0" indent="0">
              <a:lnSpc>
                <a:spcPct val="100000"/>
              </a:lnSpc>
              <a:spcAft>
                <a:spcPts val="0"/>
              </a:spcAft>
              <a:buNone/>
              <a:defRPr sz="1125" b="0">
                <a:solidFill>
                  <a:schemeClr val="accent1"/>
                </a:solidFill>
              </a:defRPr>
            </a:lvl1pPr>
            <a:lvl2pPr marL="132155" indent="0">
              <a:buNone/>
              <a:defRPr/>
            </a:lvl2pPr>
          </a:lstStyle>
          <a:p>
            <a:pPr lvl="0"/>
            <a:r>
              <a:rPr lang="de-DE" dirty="0"/>
              <a:t>Untertitel</a:t>
            </a:r>
          </a:p>
        </p:txBody>
      </p:sp>
      <p:sp>
        <p:nvSpPr>
          <p:cNvPr id="11" name="Textplatzhalter 7">
            <a:extLst>
              <a:ext uri="{FF2B5EF4-FFF2-40B4-BE49-F238E27FC236}">
                <a16:creationId xmlns:a16="http://schemas.microsoft.com/office/drawing/2014/main" id="{01AEB64A-04BC-4C27-B335-9D25E4C9960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 bwMode="gray">
          <a:xfrm>
            <a:off x="875422" y="2947997"/>
            <a:ext cx="1303444" cy="209476"/>
          </a:xfrm>
          <a:solidFill>
            <a:schemeClr val="bg1"/>
          </a:solidFill>
        </p:spPr>
        <p:txBody>
          <a:bodyPr wrap="none" lIns="216000" tIns="18000" rIns="216000" bIns="18000">
            <a:spAutoFit/>
          </a:bodyPr>
          <a:lstStyle>
            <a:lvl1pPr marL="0" indent="0">
              <a:lnSpc>
                <a:spcPct val="100000"/>
              </a:lnSpc>
              <a:spcAft>
                <a:spcPts val="0"/>
              </a:spcAft>
              <a:buNone/>
              <a:defRPr sz="1125" b="0">
                <a:solidFill>
                  <a:schemeClr val="accent1"/>
                </a:solidFill>
              </a:defRPr>
            </a:lvl1pPr>
            <a:lvl2pPr marL="132155" indent="0">
              <a:buNone/>
              <a:defRPr/>
            </a:lvl2pPr>
          </a:lstStyle>
          <a:p>
            <a:pPr lvl="0"/>
            <a:r>
              <a:rPr lang="de-DE" dirty="0"/>
              <a:t>zweite Zeile</a:t>
            </a:r>
          </a:p>
        </p:txBody>
      </p:sp>
      <p:pic>
        <p:nvPicPr>
          <p:cNvPr id="14" name="Grafik 13">
            <a:extLst>
              <a:ext uri="{FF2B5EF4-FFF2-40B4-BE49-F238E27FC236}">
                <a16:creationId xmlns:a16="http://schemas.microsoft.com/office/drawing/2014/main" id="{B22A80A7-9D92-4090-9951-DD4A878712F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gray">
          <a:xfrm>
            <a:off x="260971" y="277605"/>
            <a:ext cx="1972644" cy="555644"/>
          </a:xfrm>
          <a:prstGeom prst="rect">
            <a:avLst/>
          </a:prstGeom>
        </p:spPr>
      </p:pic>
      <p:pic>
        <p:nvPicPr>
          <p:cNvPr id="16" name="Grafik 15">
            <a:extLst>
              <a:ext uri="{FF2B5EF4-FFF2-40B4-BE49-F238E27FC236}">
                <a16:creationId xmlns:a16="http://schemas.microsoft.com/office/drawing/2014/main" id="{ACF3B14A-3F36-4A8E-8B4E-BBCB72784D4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gray">
          <a:xfrm>
            <a:off x="880182" y="901503"/>
            <a:ext cx="2507495" cy="1391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1244957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4FFC1AE-1FFB-425E-9C62-80BAB1C036AA}"/>
              </a:ext>
            </a:extLst>
          </p:cNvPr>
          <p:cNvSpPr>
            <a:spLocks noGrp="1"/>
          </p:cNvSpPr>
          <p:nvPr>
            <p:ph type="ctrTitle"/>
          </p:nvPr>
        </p:nvSpPr>
        <p:spPr bwMode="gray">
          <a:xfrm>
            <a:off x="875422" y="1556795"/>
            <a:ext cx="7974057" cy="442035"/>
          </a:xfrm>
          <a:solidFill>
            <a:schemeClr val="accent1"/>
          </a:solidFill>
        </p:spPr>
        <p:txBody>
          <a:bodyPr lIns="216000" tIns="36000" rIns="180000" bIns="36000" anchor="t" anchorCtr="0"/>
          <a:lstStyle>
            <a:lvl1pPr algn="l">
              <a:defRPr sz="2400"/>
            </a:lvl1pPr>
          </a:lstStyle>
          <a:p>
            <a:r>
              <a:rPr lang="de-DE"/>
              <a:t>Titelmasterformat durch Klicken bearbeiten</a:t>
            </a:r>
            <a:endParaRPr lang="de-DE" dirty="0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434674BA-7808-4DD2-B730-012DC04DFFC4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gray">
          <a:xfrm>
            <a:off x="874715" y="4019440"/>
            <a:ext cx="10442575" cy="1827672"/>
          </a:xfrm>
        </p:spPr>
        <p:txBody>
          <a:bodyPr lIns="216000" tIns="144000"/>
          <a:lstStyle>
            <a:lvl1pPr marL="0" indent="0" algn="l">
              <a:spcAft>
                <a:spcPts val="0"/>
              </a:spcAft>
              <a:buNone/>
              <a:defRPr sz="1125">
                <a:solidFill>
                  <a:schemeClr val="accent1"/>
                </a:solidFill>
              </a:defRPr>
            </a:lvl1pPr>
            <a:lvl2pPr marL="342891" indent="0" algn="ctr">
              <a:buNone/>
              <a:defRPr sz="1500"/>
            </a:lvl2pPr>
            <a:lvl3pPr marL="685783" indent="0" algn="ctr">
              <a:buNone/>
              <a:defRPr sz="1351"/>
            </a:lvl3pPr>
            <a:lvl4pPr marL="1028674" indent="0" algn="ctr">
              <a:buNone/>
              <a:defRPr sz="1200"/>
            </a:lvl4pPr>
            <a:lvl5pPr marL="1371566" indent="0" algn="ctr">
              <a:buNone/>
              <a:defRPr sz="1200"/>
            </a:lvl5pPr>
            <a:lvl6pPr marL="1714457" indent="0" algn="ctr">
              <a:buNone/>
              <a:defRPr sz="1200"/>
            </a:lvl6pPr>
            <a:lvl7pPr marL="2057349" indent="0" algn="ctr">
              <a:buNone/>
              <a:defRPr sz="1200"/>
            </a:lvl7pPr>
            <a:lvl8pPr marL="2400240" indent="0" algn="ctr">
              <a:buNone/>
              <a:defRPr sz="1200"/>
            </a:lvl8pPr>
            <a:lvl9pPr marL="2743131" indent="0" algn="ctr">
              <a:buNone/>
              <a:defRPr sz="1200"/>
            </a:lvl9pPr>
          </a:lstStyle>
          <a:p>
            <a:r>
              <a:rPr lang="de-DE"/>
              <a:t>Formatvorlage des Untertitelmasters durch Klicken bearbeiten</a:t>
            </a:r>
            <a:endParaRPr lang="de-DE" dirty="0"/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1B9978DC-2F00-44B6-BF60-E33BB2A5386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875420" y="2112796"/>
            <a:ext cx="2482168" cy="442035"/>
          </a:xfrm>
          <a:solidFill>
            <a:schemeClr val="accent1"/>
          </a:solidFill>
        </p:spPr>
        <p:txBody>
          <a:bodyPr wrap="none" lIns="216000" tIns="36000" rIns="180000" bIns="36000">
            <a:spAutoFit/>
          </a:bodyPr>
          <a:lstStyle>
            <a:lvl1pPr marL="0" indent="0">
              <a:lnSpc>
                <a:spcPct val="100000"/>
              </a:lnSpc>
              <a:spcAft>
                <a:spcPts val="0"/>
              </a:spcAft>
              <a:buNone/>
              <a:defRPr sz="2400" b="1">
                <a:solidFill>
                  <a:schemeClr val="bg1"/>
                </a:solidFill>
              </a:defRPr>
            </a:lvl1pPr>
            <a:lvl2pPr marL="132155" indent="0">
              <a:buNone/>
              <a:defRPr/>
            </a:lvl2pPr>
          </a:lstStyle>
          <a:p>
            <a:pPr lvl="0"/>
            <a:r>
              <a:rPr lang="de-DE" dirty="0"/>
              <a:t>zweite Zeile</a:t>
            </a:r>
          </a:p>
        </p:txBody>
      </p:sp>
      <p:sp>
        <p:nvSpPr>
          <p:cNvPr id="9" name="Textplatzhalter 7">
            <a:extLst>
              <a:ext uri="{FF2B5EF4-FFF2-40B4-BE49-F238E27FC236}">
                <a16:creationId xmlns:a16="http://schemas.microsoft.com/office/drawing/2014/main" id="{7EDCBAA7-83DE-41B4-B3A9-54F687B00AC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875422" y="2675824"/>
            <a:ext cx="2297823" cy="442035"/>
          </a:xfrm>
          <a:solidFill>
            <a:schemeClr val="accent1"/>
          </a:solidFill>
        </p:spPr>
        <p:txBody>
          <a:bodyPr wrap="none" lIns="216000" tIns="36000" rIns="180000" bIns="36000">
            <a:spAutoFit/>
          </a:bodyPr>
          <a:lstStyle>
            <a:lvl1pPr marL="0" indent="0">
              <a:lnSpc>
                <a:spcPct val="100000"/>
              </a:lnSpc>
              <a:spcAft>
                <a:spcPts val="0"/>
              </a:spcAft>
              <a:buNone/>
              <a:defRPr sz="2400" b="1">
                <a:solidFill>
                  <a:schemeClr val="bg1"/>
                </a:solidFill>
              </a:defRPr>
            </a:lvl1pPr>
            <a:lvl2pPr marL="132155" indent="0">
              <a:buNone/>
              <a:defRPr/>
            </a:lvl2pPr>
          </a:lstStyle>
          <a:p>
            <a:pPr lvl="0"/>
            <a:r>
              <a:rPr lang="de-DE" dirty="0"/>
              <a:t>dritte Zeile</a:t>
            </a:r>
          </a:p>
        </p:txBody>
      </p:sp>
      <p:sp>
        <p:nvSpPr>
          <p:cNvPr id="10" name="Textplatzhalter 7">
            <a:extLst>
              <a:ext uri="{FF2B5EF4-FFF2-40B4-BE49-F238E27FC236}">
                <a16:creationId xmlns:a16="http://schemas.microsoft.com/office/drawing/2014/main" id="{3E520B85-D1DB-4831-BE0C-258398D5AE4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 bwMode="gray">
          <a:xfrm>
            <a:off x="875422" y="3238854"/>
            <a:ext cx="1595707" cy="301809"/>
          </a:xfrm>
          <a:solidFill>
            <a:schemeClr val="accent4"/>
          </a:solidFill>
        </p:spPr>
        <p:txBody>
          <a:bodyPr wrap="none" lIns="216000" tIns="18000" rIns="180000" bIns="18000">
            <a:spAutoFit/>
          </a:bodyPr>
          <a:lstStyle>
            <a:lvl1pPr marL="0" indent="0">
              <a:lnSpc>
                <a:spcPct val="100000"/>
              </a:lnSpc>
              <a:spcAft>
                <a:spcPts val="0"/>
              </a:spcAft>
              <a:buNone/>
              <a:defRPr sz="1725" b="1">
                <a:solidFill>
                  <a:schemeClr val="bg1"/>
                </a:solidFill>
              </a:defRPr>
            </a:lvl1pPr>
            <a:lvl2pPr marL="132155" indent="0">
              <a:buNone/>
              <a:defRPr/>
            </a:lvl2pPr>
          </a:lstStyle>
          <a:p>
            <a:pPr lvl="0"/>
            <a:r>
              <a:rPr lang="de-DE" dirty="0"/>
              <a:t>Untertitel</a:t>
            </a:r>
          </a:p>
        </p:txBody>
      </p:sp>
      <p:sp>
        <p:nvSpPr>
          <p:cNvPr id="11" name="Textplatzhalter 7">
            <a:extLst>
              <a:ext uri="{FF2B5EF4-FFF2-40B4-BE49-F238E27FC236}">
                <a16:creationId xmlns:a16="http://schemas.microsoft.com/office/drawing/2014/main" id="{01AEB64A-04BC-4C27-B335-9D25E4C9960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 bwMode="gray">
          <a:xfrm>
            <a:off x="875422" y="3629147"/>
            <a:ext cx="1892263" cy="301809"/>
          </a:xfrm>
          <a:solidFill>
            <a:schemeClr val="accent4"/>
          </a:solidFill>
        </p:spPr>
        <p:txBody>
          <a:bodyPr wrap="none" lIns="216000" tIns="18000" rIns="180000" bIns="18000">
            <a:spAutoFit/>
          </a:bodyPr>
          <a:lstStyle>
            <a:lvl1pPr marL="0" indent="0">
              <a:lnSpc>
                <a:spcPct val="100000"/>
              </a:lnSpc>
              <a:spcAft>
                <a:spcPts val="0"/>
              </a:spcAft>
              <a:buNone/>
              <a:defRPr sz="1725" b="1">
                <a:solidFill>
                  <a:schemeClr val="bg1"/>
                </a:solidFill>
              </a:defRPr>
            </a:lvl1pPr>
            <a:lvl2pPr marL="132155" indent="0">
              <a:buNone/>
              <a:defRPr/>
            </a:lvl2pPr>
          </a:lstStyle>
          <a:p>
            <a:pPr lvl="0"/>
            <a:r>
              <a:rPr lang="de-DE" dirty="0"/>
              <a:t>zweite Zeile</a:t>
            </a:r>
          </a:p>
        </p:txBody>
      </p:sp>
      <p:pic>
        <p:nvPicPr>
          <p:cNvPr id="14" name="Grafik 13">
            <a:extLst>
              <a:ext uri="{FF2B5EF4-FFF2-40B4-BE49-F238E27FC236}">
                <a16:creationId xmlns:a16="http://schemas.microsoft.com/office/drawing/2014/main" id="{B22A80A7-9D92-4090-9951-DD4A878712F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gray">
          <a:xfrm>
            <a:off x="260971" y="277605"/>
            <a:ext cx="1972644" cy="555644"/>
          </a:xfrm>
          <a:prstGeom prst="rect">
            <a:avLst/>
          </a:prstGeom>
        </p:spPr>
      </p:pic>
      <p:pic>
        <p:nvPicPr>
          <p:cNvPr id="16" name="Grafik 15">
            <a:extLst>
              <a:ext uri="{FF2B5EF4-FFF2-40B4-BE49-F238E27FC236}">
                <a16:creationId xmlns:a16="http://schemas.microsoft.com/office/drawing/2014/main" id="{ACF3B14A-3F36-4A8E-8B4E-BBCB72784D4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gray">
          <a:xfrm>
            <a:off x="880182" y="901503"/>
            <a:ext cx="2507495" cy="1391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6485903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piteltrenner mit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Bildplatzhalter 7">
            <a:extLst>
              <a:ext uri="{FF2B5EF4-FFF2-40B4-BE49-F238E27FC236}">
                <a16:creationId xmlns:a16="http://schemas.microsoft.com/office/drawing/2014/main" id="{66CD136A-F69F-4B3D-92D9-A7FBBAA0FDEB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 bwMode="gray">
          <a:xfrm>
            <a:off x="3" y="1222374"/>
            <a:ext cx="12191999" cy="5122867"/>
          </a:xfr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de-DE"/>
              <a:t>Bild durch Klicken auf Symbol hinzufügen</a:t>
            </a:r>
            <a:endParaRPr lang="de-DE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C4FFC1AE-1FFB-425E-9C62-80BAB1C036AA}"/>
              </a:ext>
            </a:extLst>
          </p:cNvPr>
          <p:cNvSpPr>
            <a:spLocks noGrp="1"/>
          </p:cNvSpPr>
          <p:nvPr>
            <p:ph type="ctrTitle"/>
          </p:nvPr>
        </p:nvSpPr>
        <p:spPr bwMode="gray">
          <a:xfrm>
            <a:off x="875422" y="657227"/>
            <a:ext cx="7974057" cy="442035"/>
          </a:xfrm>
          <a:solidFill>
            <a:schemeClr val="accent1"/>
          </a:solidFill>
        </p:spPr>
        <p:txBody>
          <a:bodyPr lIns="216000" tIns="36000" rIns="180000" bIns="36000" anchor="t" anchorCtr="0"/>
          <a:lstStyle>
            <a:lvl1pPr algn="l">
              <a:defRPr sz="2400"/>
            </a:lvl1pPr>
          </a:lstStyle>
          <a:p>
            <a:r>
              <a:rPr lang="de-DE"/>
              <a:t>Titelmasterformat durch Klicken bearbeiten</a:t>
            </a:r>
            <a:endParaRPr lang="de-DE" dirty="0"/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1B9978DC-2F00-44B6-BF60-E33BB2A5386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875420" y="1225303"/>
            <a:ext cx="2482168" cy="442035"/>
          </a:xfrm>
          <a:solidFill>
            <a:schemeClr val="accent4"/>
          </a:solidFill>
        </p:spPr>
        <p:txBody>
          <a:bodyPr wrap="none" lIns="216000" tIns="36000" rIns="180000" bIns="36000">
            <a:spAutoFit/>
          </a:bodyPr>
          <a:lstStyle>
            <a:lvl1pPr marL="0" indent="0">
              <a:lnSpc>
                <a:spcPct val="100000"/>
              </a:lnSpc>
              <a:spcAft>
                <a:spcPts val="0"/>
              </a:spcAft>
              <a:buNone/>
              <a:defRPr sz="2400" b="1">
                <a:solidFill>
                  <a:schemeClr val="bg1"/>
                </a:solidFill>
              </a:defRPr>
            </a:lvl1pPr>
            <a:lvl2pPr marL="132155" indent="0">
              <a:buNone/>
              <a:defRPr/>
            </a:lvl2pPr>
          </a:lstStyle>
          <a:p>
            <a:pPr lvl="0"/>
            <a:r>
              <a:rPr lang="de-DE" dirty="0"/>
              <a:t>zweite Zeile</a:t>
            </a:r>
          </a:p>
        </p:txBody>
      </p:sp>
      <p:sp>
        <p:nvSpPr>
          <p:cNvPr id="9" name="Textplatzhalter 7">
            <a:extLst>
              <a:ext uri="{FF2B5EF4-FFF2-40B4-BE49-F238E27FC236}">
                <a16:creationId xmlns:a16="http://schemas.microsoft.com/office/drawing/2014/main" id="{7EDCBAA7-83DE-41B4-B3A9-54F687B00AC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875421" y="1798142"/>
            <a:ext cx="1115892" cy="209476"/>
          </a:xfrm>
          <a:solidFill>
            <a:schemeClr val="bg1"/>
          </a:solidFill>
        </p:spPr>
        <p:txBody>
          <a:bodyPr wrap="none" lIns="216000" tIns="18000" rIns="216000" bIns="18000">
            <a:spAutoFit/>
          </a:bodyPr>
          <a:lstStyle>
            <a:lvl1pPr marL="0" indent="0">
              <a:lnSpc>
                <a:spcPct val="100000"/>
              </a:lnSpc>
              <a:spcAft>
                <a:spcPts val="0"/>
              </a:spcAft>
              <a:buNone/>
              <a:defRPr sz="1125" b="0">
                <a:solidFill>
                  <a:schemeClr val="accent1"/>
                </a:solidFill>
              </a:defRPr>
            </a:lvl1pPr>
            <a:lvl2pPr marL="132155" indent="0">
              <a:buNone/>
              <a:defRPr/>
            </a:lvl2pPr>
          </a:lstStyle>
          <a:p>
            <a:pPr lvl="0"/>
            <a:r>
              <a:rPr lang="de-DE" dirty="0"/>
              <a:t>Untertitel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B39525DF-F86B-4689-A1E9-CE6127F51FD9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 bwMode="gray"/>
        <p:txBody>
          <a:bodyPr/>
          <a:lstStyle/>
          <a:p>
            <a:r>
              <a:rPr lang="de-DE"/>
              <a:t>Titel | Abteilung/Institut | Datum</a:t>
            </a: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8EC4BFED-99BE-4907-AA75-07C1D6CCD358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 bwMode="gray"/>
        <p:txBody>
          <a:bodyPr/>
          <a:lstStyle/>
          <a:p>
            <a:fld id="{C457A7E8-3F45-46AC-80A6-5B03F18BB502}" type="slidenum">
              <a:rPr lang="de-DE" smtClean="0"/>
              <a:pPr/>
              <a:t>‹#›</a:t>
            </a:fld>
            <a:endParaRPr lang="de-DE"/>
          </a:p>
        </p:txBody>
      </p:sp>
      <p:sp>
        <p:nvSpPr>
          <p:cNvPr id="13" name="Textplatzhalter 7">
            <a:extLst>
              <a:ext uri="{FF2B5EF4-FFF2-40B4-BE49-F238E27FC236}">
                <a16:creationId xmlns:a16="http://schemas.microsoft.com/office/drawing/2014/main" id="{3E034FC6-F2CC-4F22-938B-23A0F6B9588F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 bwMode="gray">
          <a:xfrm>
            <a:off x="875422" y="2065326"/>
            <a:ext cx="1303444" cy="209476"/>
          </a:xfrm>
          <a:solidFill>
            <a:schemeClr val="bg1"/>
          </a:solidFill>
        </p:spPr>
        <p:txBody>
          <a:bodyPr wrap="none" lIns="216000" tIns="18000" rIns="216000" bIns="18000">
            <a:spAutoFit/>
          </a:bodyPr>
          <a:lstStyle>
            <a:lvl1pPr marL="0" indent="0">
              <a:lnSpc>
                <a:spcPct val="100000"/>
              </a:lnSpc>
              <a:spcAft>
                <a:spcPts val="0"/>
              </a:spcAft>
              <a:buNone/>
              <a:defRPr sz="1125" b="0">
                <a:solidFill>
                  <a:schemeClr val="accent1"/>
                </a:solidFill>
              </a:defRPr>
            </a:lvl1pPr>
            <a:lvl2pPr marL="132155" indent="0">
              <a:buNone/>
              <a:defRPr/>
            </a:lvl2pPr>
          </a:lstStyle>
          <a:p>
            <a:pPr lvl="0"/>
            <a:r>
              <a:rPr lang="de-DE" dirty="0"/>
              <a:t>zweite Zeile</a:t>
            </a:r>
          </a:p>
        </p:txBody>
      </p:sp>
      <p:sp>
        <p:nvSpPr>
          <p:cNvPr id="14" name="Textplatzhalter 7">
            <a:extLst>
              <a:ext uri="{FF2B5EF4-FFF2-40B4-BE49-F238E27FC236}">
                <a16:creationId xmlns:a16="http://schemas.microsoft.com/office/drawing/2014/main" id="{239D957E-8690-40AD-9288-E9F315E4BFBB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 bwMode="gray">
          <a:xfrm>
            <a:off x="875420" y="2332510"/>
            <a:ext cx="1229706" cy="209476"/>
          </a:xfrm>
          <a:solidFill>
            <a:schemeClr val="bg1"/>
          </a:solidFill>
        </p:spPr>
        <p:txBody>
          <a:bodyPr wrap="none" lIns="216000" tIns="18000" rIns="216000" bIns="18000">
            <a:spAutoFit/>
          </a:bodyPr>
          <a:lstStyle>
            <a:lvl1pPr marL="0" indent="0">
              <a:lnSpc>
                <a:spcPct val="100000"/>
              </a:lnSpc>
              <a:spcAft>
                <a:spcPts val="0"/>
              </a:spcAft>
              <a:buNone/>
              <a:defRPr sz="1125" b="0">
                <a:solidFill>
                  <a:schemeClr val="accent1"/>
                </a:solidFill>
              </a:defRPr>
            </a:lvl1pPr>
            <a:lvl2pPr marL="132155" indent="0">
              <a:buNone/>
              <a:defRPr/>
            </a:lvl2pPr>
          </a:lstStyle>
          <a:p>
            <a:pPr lvl="0"/>
            <a:r>
              <a:rPr lang="de-DE" dirty="0"/>
              <a:t>dritte Zeile</a:t>
            </a:r>
          </a:p>
        </p:txBody>
      </p:sp>
    </p:spTree>
    <p:extLst>
      <p:ext uri="{BB962C8B-B14F-4D97-AF65-F5344CB8AC3E}">
        <p14:creationId xmlns:p14="http://schemas.microsoft.com/office/powerpoint/2010/main" val="35916717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, Text und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41600" y="1548000"/>
            <a:ext cx="5280000" cy="4500000"/>
          </a:xfrm>
        </p:spPr>
        <p:txBody>
          <a:bodyPr/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96184-0242-4246-8C9E-29B7A91B3327}" type="datetime1">
              <a:rPr lang="de-DE" smtClean="0"/>
              <a:pPr/>
              <a:t>29.12.21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Titel der Präsentation und Name des Redners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6506E-0993-4BAE-BE4D-13CC12FCAAF0}" type="slidenum">
              <a:rPr lang="de-DE" smtClean="0"/>
              <a:pPr/>
              <a:t>‹#›</a:t>
            </a:fld>
            <a:endParaRPr lang="de-DE"/>
          </a:p>
        </p:txBody>
      </p:sp>
      <p:sp>
        <p:nvSpPr>
          <p:cNvPr id="8" name="Bildplatzhalter 8"/>
          <p:cNvSpPr>
            <a:spLocks noGrp="1"/>
          </p:cNvSpPr>
          <p:nvPr>
            <p:ph type="pic" sz="quarter" idx="13"/>
          </p:nvPr>
        </p:nvSpPr>
        <p:spPr>
          <a:xfrm>
            <a:off x="6153600" y="1620000"/>
            <a:ext cx="5280000" cy="44280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de-DE"/>
              <a:t>Bild durch Klicken auf Symbol hinzufügen</a:t>
            </a:r>
          </a:p>
        </p:txBody>
      </p:sp>
      <p:sp>
        <p:nvSpPr>
          <p:cNvPr id="7" name="Titel 6"/>
          <p:cNvSpPr>
            <a:spLocks noGrp="1"/>
          </p:cNvSpPr>
          <p:nvPr>
            <p:ph type="title"/>
          </p:nvPr>
        </p:nvSpPr>
        <p:spPr>
          <a:xfrm>
            <a:off x="441600" y="504000"/>
            <a:ext cx="10992000" cy="792000"/>
          </a:xfr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1735655970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piteltren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4FFC1AE-1FFB-425E-9C62-80BAB1C036AA}"/>
              </a:ext>
            </a:extLst>
          </p:cNvPr>
          <p:cNvSpPr>
            <a:spLocks noGrp="1"/>
          </p:cNvSpPr>
          <p:nvPr>
            <p:ph type="ctrTitle"/>
          </p:nvPr>
        </p:nvSpPr>
        <p:spPr bwMode="gray">
          <a:xfrm>
            <a:off x="875422" y="1292751"/>
            <a:ext cx="7974057" cy="442035"/>
          </a:xfrm>
          <a:solidFill>
            <a:schemeClr val="accent1"/>
          </a:solidFill>
        </p:spPr>
        <p:txBody>
          <a:bodyPr lIns="216000" tIns="36000" rIns="180000" bIns="36000" anchor="t" anchorCtr="0"/>
          <a:lstStyle>
            <a:lvl1pPr algn="l">
              <a:defRPr sz="2400"/>
            </a:lvl1pPr>
          </a:lstStyle>
          <a:p>
            <a:r>
              <a:rPr lang="de-DE"/>
              <a:t>Titelmasterformat durch Klicken bearbeiten</a:t>
            </a:r>
            <a:endParaRPr lang="de-DE" dirty="0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434674BA-7808-4DD2-B730-012DC04DFFC4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gray">
          <a:xfrm>
            <a:off x="874715" y="3382895"/>
            <a:ext cx="10442575" cy="1907023"/>
          </a:xfrm>
        </p:spPr>
        <p:txBody>
          <a:bodyPr lIns="216000" tIns="144000"/>
          <a:lstStyle>
            <a:lvl1pPr marL="0" indent="0" algn="l">
              <a:spcAft>
                <a:spcPts val="0"/>
              </a:spcAft>
              <a:buNone/>
              <a:defRPr sz="1125">
                <a:solidFill>
                  <a:schemeClr val="accent1"/>
                </a:solidFill>
              </a:defRPr>
            </a:lvl1pPr>
            <a:lvl2pPr marL="342891" indent="0" algn="ctr">
              <a:buNone/>
              <a:defRPr sz="1500"/>
            </a:lvl2pPr>
            <a:lvl3pPr marL="685783" indent="0" algn="ctr">
              <a:buNone/>
              <a:defRPr sz="1351"/>
            </a:lvl3pPr>
            <a:lvl4pPr marL="1028674" indent="0" algn="ctr">
              <a:buNone/>
              <a:defRPr sz="1200"/>
            </a:lvl4pPr>
            <a:lvl5pPr marL="1371566" indent="0" algn="ctr">
              <a:buNone/>
              <a:defRPr sz="1200"/>
            </a:lvl5pPr>
            <a:lvl6pPr marL="1714457" indent="0" algn="ctr">
              <a:buNone/>
              <a:defRPr sz="1200"/>
            </a:lvl6pPr>
            <a:lvl7pPr marL="2057349" indent="0" algn="ctr">
              <a:buNone/>
              <a:defRPr sz="1200"/>
            </a:lvl7pPr>
            <a:lvl8pPr marL="2400240" indent="0" algn="ctr">
              <a:buNone/>
              <a:defRPr sz="1200"/>
            </a:lvl8pPr>
            <a:lvl9pPr marL="2743131" indent="0" algn="ctr">
              <a:buNone/>
              <a:defRPr sz="1200"/>
            </a:lvl9pPr>
          </a:lstStyle>
          <a:p>
            <a:r>
              <a:rPr lang="de-DE"/>
              <a:t>Formatvorlage des Untertitelmasters durch Klicken bearbeiten</a:t>
            </a:r>
            <a:endParaRPr lang="de-DE" dirty="0"/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1B9978DC-2F00-44B6-BF60-E33BB2A5386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875420" y="1856064"/>
            <a:ext cx="2482168" cy="442035"/>
          </a:xfrm>
          <a:solidFill>
            <a:schemeClr val="accent1"/>
          </a:solidFill>
        </p:spPr>
        <p:txBody>
          <a:bodyPr wrap="none" lIns="216000" tIns="36000" rIns="180000" bIns="36000">
            <a:spAutoFit/>
          </a:bodyPr>
          <a:lstStyle>
            <a:lvl1pPr marL="0" indent="0">
              <a:lnSpc>
                <a:spcPct val="100000"/>
              </a:lnSpc>
              <a:spcAft>
                <a:spcPts val="0"/>
              </a:spcAft>
              <a:buNone/>
              <a:defRPr sz="2400" b="1">
                <a:solidFill>
                  <a:schemeClr val="bg1"/>
                </a:solidFill>
              </a:defRPr>
            </a:lvl1pPr>
            <a:lvl2pPr marL="132155" indent="0">
              <a:buNone/>
              <a:defRPr/>
            </a:lvl2pPr>
          </a:lstStyle>
          <a:p>
            <a:pPr lvl="0"/>
            <a:r>
              <a:rPr lang="de-DE" dirty="0"/>
              <a:t>zweite Zeile</a:t>
            </a:r>
          </a:p>
        </p:txBody>
      </p:sp>
      <p:sp>
        <p:nvSpPr>
          <p:cNvPr id="9" name="Textplatzhalter 7">
            <a:extLst>
              <a:ext uri="{FF2B5EF4-FFF2-40B4-BE49-F238E27FC236}">
                <a16:creationId xmlns:a16="http://schemas.microsoft.com/office/drawing/2014/main" id="{7EDCBAA7-83DE-41B4-B3A9-54F687B00AC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875422" y="2428904"/>
            <a:ext cx="2297823" cy="442035"/>
          </a:xfrm>
          <a:solidFill>
            <a:schemeClr val="accent1"/>
          </a:solidFill>
        </p:spPr>
        <p:txBody>
          <a:bodyPr wrap="none" lIns="216000" tIns="36000" rIns="180000" bIns="36000">
            <a:spAutoFit/>
          </a:bodyPr>
          <a:lstStyle>
            <a:lvl1pPr marL="0" indent="0">
              <a:lnSpc>
                <a:spcPct val="100000"/>
              </a:lnSpc>
              <a:spcAft>
                <a:spcPts val="0"/>
              </a:spcAft>
              <a:buNone/>
              <a:defRPr sz="2400" b="1">
                <a:solidFill>
                  <a:schemeClr val="bg1"/>
                </a:solidFill>
              </a:defRPr>
            </a:lvl1pPr>
            <a:lvl2pPr marL="132155" indent="0">
              <a:buNone/>
              <a:defRPr/>
            </a:lvl2pPr>
          </a:lstStyle>
          <a:p>
            <a:pPr lvl="0"/>
            <a:r>
              <a:rPr lang="de-DE" dirty="0"/>
              <a:t>dritte Zeile</a:t>
            </a:r>
          </a:p>
        </p:txBody>
      </p:sp>
      <p:sp>
        <p:nvSpPr>
          <p:cNvPr id="10" name="Textplatzhalter 7">
            <a:extLst>
              <a:ext uri="{FF2B5EF4-FFF2-40B4-BE49-F238E27FC236}">
                <a16:creationId xmlns:a16="http://schemas.microsoft.com/office/drawing/2014/main" id="{3E520B85-D1DB-4831-BE0C-258398D5AE4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 bwMode="gray">
          <a:xfrm>
            <a:off x="875422" y="2992602"/>
            <a:ext cx="1595707" cy="301809"/>
          </a:xfrm>
          <a:solidFill>
            <a:schemeClr val="accent4"/>
          </a:solidFill>
        </p:spPr>
        <p:txBody>
          <a:bodyPr wrap="none" lIns="216000" tIns="18000" rIns="180000" bIns="18000">
            <a:spAutoFit/>
          </a:bodyPr>
          <a:lstStyle>
            <a:lvl1pPr marL="0" indent="0">
              <a:lnSpc>
                <a:spcPct val="100000"/>
              </a:lnSpc>
              <a:spcAft>
                <a:spcPts val="0"/>
              </a:spcAft>
              <a:buNone/>
              <a:defRPr sz="1725" b="1">
                <a:solidFill>
                  <a:schemeClr val="bg1"/>
                </a:solidFill>
              </a:defRPr>
            </a:lvl1pPr>
            <a:lvl2pPr marL="132155" indent="0">
              <a:buNone/>
              <a:defRPr/>
            </a:lvl2pPr>
          </a:lstStyle>
          <a:p>
            <a:pPr lvl="0"/>
            <a:r>
              <a:rPr lang="de-DE" dirty="0"/>
              <a:t>Untertitel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B39525DF-F86B-4689-A1E9-CE6127F51FD9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 bwMode="gray"/>
        <p:txBody>
          <a:bodyPr/>
          <a:lstStyle/>
          <a:p>
            <a:r>
              <a:rPr lang="de-DE"/>
              <a:t>Titel | Abteilung/Institut | Datum</a:t>
            </a: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8EC4BFED-99BE-4907-AA75-07C1D6CCD358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 bwMode="gray"/>
        <p:txBody>
          <a:bodyPr/>
          <a:lstStyle/>
          <a:p>
            <a:fld id="{C457A7E8-3F45-46AC-80A6-5B03F18BB502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6764161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(A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B41DB1D-FF3F-421B-958B-B0A6998A5AFD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874712" y="656695"/>
            <a:ext cx="5622350" cy="301809"/>
          </a:xfrm>
        </p:spPr>
        <p:txBody>
          <a:bodyPr/>
          <a:lstStyle/>
          <a:p>
            <a:r>
              <a:rPr lang="de-DE"/>
              <a:t>Titelmasterformat durch Klicken bearbeiten</a:t>
            </a:r>
            <a:endParaRPr lang="de-DE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278163EA-C4AE-4DD7-BB50-8483E944EC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 bwMode="gray"/>
        <p:txBody>
          <a:bodyPr/>
          <a:lstStyle/>
          <a:p>
            <a:r>
              <a:rPr lang="de-DE"/>
              <a:t>Titel | Abteilung/Institut | Datum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8CBA344E-FD75-4A15-A097-1B6E45AAF9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C457A7E8-3F45-46AC-80A6-5B03F18BB502}" type="slidenum">
              <a:rPr lang="de-DE" smtClean="0"/>
              <a:t>‹#›</a:t>
            </a:fld>
            <a:endParaRPr lang="de-DE"/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59D811AA-D7FF-461C-A453-9C39C5AF6CD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874714" y="1047406"/>
            <a:ext cx="1674154" cy="301809"/>
          </a:xfrm>
          <a:solidFill>
            <a:schemeClr val="accent4"/>
          </a:solidFill>
        </p:spPr>
        <p:txBody>
          <a:bodyPr wrap="none" lIns="108000" tIns="18000" rIns="72000" bIns="18000">
            <a:spAutoFit/>
          </a:bodyPr>
          <a:lstStyle>
            <a:lvl1pPr marL="0" indent="0">
              <a:lnSpc>
                <a:spcPct val="100000"/>
              </a:lnSpc>
              <a:spcAft>
                <a:spcPts val="0"/>
              </a:spcAft>
              <a:buNone/>
              <a:defRPr sz="1725" b="1">
                <a:solidFill>
                  <a:schemeClr val="bg1"/>
                </a:solidFill>
              </a:defRPr>
            </a:lvl1pPr>
            <a:lvl2pPr marL="132155" indent="0">
              <a:buNone/>
              <a:defRPr/>
            </a:lvl2pPr>
          </a:lstStyle>
          <a:p>
            <a:pPr lvl="0"/>
            <a:r>
              <a:rPr lang="de-DE" dirty="0"/>
              <a:t>zweite Zeile</a:t>
            </a:r>
          </a:p>
        </p:txBody>
      </p:sp>
      <p:sp>
        <p:nvSpPr>
          <p:cNvPr id="9" name="Textplatzhalter 8">
            <a:extLst>
              <a:ext uri="{FF2B5EF4-FFF2-40B4-BE49-F238E27FC236}">
                <a16:creationId xmlns:a16="http://schemas.microsoft.com/office/drawing/2014/main" id="{CFD4A460-FF33-47BF-BF3E-FFCAB3DB2F9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 bwMode="gray">
          <a:xfrm>
            <a:off x="874714" y="1689066"/>
            <a:ext cx="10801349" cy="4656175"/>
          </a:xfrm>
        </p:spPr>
        <p:txBody>
          <a:bodyPr numCol="2" spcCol="432000"/>
          <a:lstStyle>
            <a:lvl1pPr marL="407184" indent="-407184">
              <a:spcBef>
                <a:spcPts val="1725"/>
              </a:spcBef>
              <a:spcAft>
                <a:spcPts val="0"/>
              </a:spcAft>
              <a:buClr>
                <a:schemeClr val="tx1"/>
              </a:buClr>
              <a:buFont typeface="+mj-lt"/>
              <a:buNone/>
              <a:defRPr/>
            </a:lvl1pPr>
            <a:lvl2pPr marL="535768" indent="-136919">
              <a:spcBef>
                <a:spcPts val="0"/>
              </a:spcBef>
              <a:spcAft>
                <a:spcPts val="0"/>
              </a:spcAft>
              <a:defRPr/>
            </a:lvl2pPr>
            <a:lvl3pPr marL="671497" indent="-132157">
              <a:spcBef>
                <a:spcPts val="0"/>
              </a:spcBef>
              <a:spcAft>
                <a:spcPts val="0"/>
              </a:spcAft>
              <a:defRPr/>
            </a:lvl3pPr>
            <a:lvl4pPr marL="807224" indent="-136919">
              <a:spcBef>
                <a:spcPts val="0"/>
              </a:spcBef>
              <a:spcAft>
                <a:spcPts val="0"/>
              </a:spcAft>
              <a:defRPr/>
            </a:lvl4pPr>
            <a:lvl5pPr marL="942951" indent="-132157">
              <a:spcBef>
                <a:spcPts val="0"/>
              </a:spcBef>
              <a:spcAft>
                <a:spcPts val="0"/>
              </a:spcAft>
              <a:defRPr/>
            </a:lvl5pPr>
          </a:lstStyle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636511496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(B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B41DB1D-FF3F-421B-958B-B0A6998A5AFD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874712" y="656695"/>
            <a:ext cx="5622350" cy="301809"/>
          </a:xfrm>
        </p:spPr>
        <p:txBody>
          <a:bodyPr/>
          <a:lstStyle/>
          <a:p>
            <a:r>
              <a:rPr lang="de-DE"/>
              <a:t>Titelmasterformat durch Klicken bearbeiten</a:t>
            </a:r>
            <a:endParaRPr lang="de-DE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278163EA-C4AE-4DD7-BB50-8483E944EC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 bwMode="gray"/>
        <p:txBody>
          <a:bodyPr/>
          <a:lstStyle/>
          <a:p>
            <a:r>
              <a:rPr lang="de-DE"/>
              <a:t>Titel | Abteilung/Institut | Datum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8CBA344E-FD75-4A15-A097-1B6E45AAF9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C457A7E8-3F45-46AC-80A6-5B03F18BB502}" type="slidenum">
              <a:rPr lang="de-DE" smtClean="0"/>
              <a:t>‹#›</a:t>
            </a:fld>
            <a:endParaRPr lang="de-DE"/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59D811AA-D7FF-461C-A453-9C39C5AF6CD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874714" y="1047406"/>
            <a:ext cx="1674154" cy="301809"/>
          </a:xfrm>
          <a:solidFill>
            <a:schemeClr val="accent4"/>
          </a:solidFill>
        </p:spPr>
        <p:txBody>
          <a:bodyPr wrap="none" lIns="108000" tIns="18000" rIns="72000" bIns="18000">
            <a:spAutoFit/>
          </a:bodyPr>
          <a:lstStyle>
            <a:lvl1pPr marL="0" indent="0">
              <a:lnSpc>
                <a:spcPct val="100000"/>
              </a:lnSpc>
              <a:spcAft>
                <a:spcPts val="0"/>
              </a:spcAft>
              <a:buNone/>
              <a:defRPr sz="1725" b="1">
                <a:solidFill>
                  <a:schemeClr val="bg1"/>
                </a:solidFill>
              </a:defRPr>
            </a:lvl1pPr>
            <a:lvl2pPr marL="132155" indent="0">
              <a:buNone/>
              <a:defRPr/>
            </a:lvl2pPr>
          </a:lstStyle>
          <a:p>
            <a:pPr lvl="0"/>
            <a:r>
              <a:rPr lang="de-DE" dirty="0"/>
              <a:t>zweite Zeile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892BC17D-28C2-4A1D-ADB1-EC4BA1459EC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874714" y="1689101"/>
            <a:ext cx="10801351" cy="4656139"/>
          </a:xfrm>
        </p:spPr>
        <p:txBody>
          <a:bodyPr numCol="2" spcCol="432000"/>
          <a:lstStyle>
            <a:lvl1pPr>
              <a:spcBef>
                <a:spcPts val="1725"/>
              </a:spcBef>
              <a:spcAft>
                <a:spcPts val="0"/>
              </a:spcAft>
              <a:defRPr/>
            </a:lvl1pPr>
            <a:lvl2pPr>
              <a:spcAft>
                <a:spcPts val="0"/>
              </a:spcAft>
              <a:defRPr/>
            </a:lvl2pPr>
            <a:lvl3pPr>
              <a:spcAft>
                <a:spcPts val="0"/>
              </a:spcAft>
              <a:defRPr/>
            </a:lvl3pPr>
            <a:lvl4pPr>
              <a:spcAft>
                <a:spcPts val="0"/>
              </a:spcAft>
              <a:defRPr/>
            </a:lvl4pPr>
            <a:lvl5pPr>
              <a:spcAft>
                <a:spcPts val="0"/>
              </a:spcAft>
              <a:defRPr/>
            </a:lvl5pPr>
          </a:lstStyle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955985468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B41DB1D-FF3F-421B-958B-B0A6998A5AFD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874712" y="656695"/>
            <a:ext cx="5622350" cy="301809"/>
          </a:xfrm>
        </p:spPr>
        <p:txBody>
          <a:bodyPr/>
          <a:lstStyle/>
          <a:p>
            <a:r>
              <a:rPr lang="de-DE"/>
              <a:t>Titelmasterformat durch Klicken bearbeiten</a:t>
            </a:r>
            <a:endParaRPr lang="de-DE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EB70EB7D-E257-45B4-8C10-9ABF0CE430DE}"/>
              </a:ext>
            </a:extLst>
          </p:cNvPr>
          <p:cNvSpPr>
            <a:spLocks noGrp="1"/>
          </p:cNvSpPr>
          <p:nvPr>
            <p:ph idx="1"/>
          </p:nvPr>
        </p:nvSpPr>
        <p:spPr bwMode="gray"/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278163EA-C4AE-4DD7-BB50-8483E944EC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 bwMode="gray"/>
        <p:txBody>
          <a:bodyPr/>
          <a:lstStyle/>
          <a:p>
            <a:r>
              <a:rPr lang="de-DE"/>
              <a:t>Titel | Abteilung/Institut | Datum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8CBA344E-FD75-4A15-A097-1B6E45AAF9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C457A7E8-3F45-46AC-80A6-5B03F18BB502}" type="slidenum">
              <a:rPr lang="de-DE" smtClean="0"/>
              <a:t>‹#›</a:t>
            </a:fld>
            <a:endParaRPr lang="de-DE"/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59D811AA-D7FF-461C-A453-9C39C5AF6CD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874714" y="1047406"/>
            <a:ext cx="1674154" cy="301809"/>
          </a:xfrm>
          <a:solidFill>
            <a:schemeClr val="accent4"/>
          </a:solidFill>
        </p:spPr>
        <p:txBody>
          <a:bodyPr wrap="none" lIns="108000" tIns="18000" rIns="72000" bIns="18000">
            <a:spAutoFit/>
          </a:bodyPr>
          <a:lstStyle>
            <a:lvl1pPr marL="0" indent="0">
              <a:lnSpc>
                <a:spcPct val="100000"/>
              </a:lnSpc>
              <a:spcAft>
                <a:spcPts val="0"/>
              </a:spcAft>
              <a:buNone/>
              <a:defRPr sz="1725" b="1">
                <a:solidFill>
                  <a:schemeClr val="bg1"/>
                </a:solidFill>
              </a:defRPr>
            </a:lvl1pPr>
            <a:lvl2pPr marL="132155" indent="0">
              <a:buNone/>
              <a:defRPr/>
            </a:lvl2pPr>
          </a:lstStyle>
          <a:p>
            <a:pPr lvl="0"/>
            <a:r>
              <a:rPr lang="de-DE" dirty="0"/>
              <a:t>zweite Zeile</a:t>
            </a:r>
          </a:p>
        </p:txBody>
      </p:sp>
    </p:spTree>
    <p:extLst>
      <p:ext uri="{BB962C8B-B14F-4D97-AF65-F5344CB8AC3E}">
        <p14:creationId xmlns:p14="http://schemas.microsoft.com/office/powerpoint/2010/main" val="921792467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2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B41DB1D-FF3F-421B-958B-B0A6998A5AFD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874712" y="656695"/>
            <a:ext cx="5622350" cy="301809"/>
          </a:xfrm>
        </p:spPr>
        <p:txBody>
          <a:bodyPr/>
          <a:lstStyle/>
          <a:p>
            <a:r>
              <a:rPr lang="de-DE"/>
              <a:t>Titelmasterformat durch Klicken bearbeiten</a:t>
            </a:r>
            <a:endParaRPr lang="de-DE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EB70EB7D-E257-45B4-8C10-9ABF0CE430DE}"/>
              </a:ext>
            </a:extLst>
          </p:cNvPr>
          <p:cNvSpPr>
            <a:spLocks noGrp="1"/>
          </p:cNvSpPr>
          <p:nvPr>
            <p:ph idx="1"/>
          </p:nvPr>
        </p:nvSpPr>
        <p:spPr bwMode="gray">
          <a:xfrm>
            <a:off x="874714" y="1689063"/>
            <a:ext cx="5184775" cy="4656176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278163EA-C4AE-4DD7-BB50-8483E944EC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 bwMode="gray"/>
        <p:txBody>
          <a:bodyPr/>
          <a:lstStyle/>
          <a:p>
            <a:r>
              <a:rPr lang="de-DE"/>
              <a:t>Titel | Abteilung/Institut | Datum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8CBA344E-FD75-4A15-A097-1B6E45AAF9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C457A7E8-3F45-46AC-80A6-5B03F18BB502}" type="slidenum">
              <a:rPr lang="de-DE" smtClean="0"/>
              <a:t>‹#›</a:t>
            </a:fld>
            <a:endParaRPr lang="de-DE"/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59D811AA-D7FF-461C-A453-9C39C5AF6CD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874714" y="1047406"/>
            <a:ext cx="1674154" cy="301809"/>
          </a:xfrm>
          <a:solidFill>
            <a:schemeClr val="accent4"/>
          </a:solidFill>
        </p:spPr>
        <p:txBody>
          <a:bodyPr wrap="none" lIns="108000" tIns="18000" rIns="72000" bIns="18000">
            <a:spAutoFit/>
          </a:bodyPr>
          <a:lstStyle>
            <a:lvl1pPr marL="0" indent="0">
              <a:lnSpc>
                <a:spcPct val="100000"/>
              </a:lnSpc>
              <a:spcAft>
                <a:spcPts val="0"/>
              </a:spcAft>
              <a:buNone/>
              <a:defRPr sz="1725" b="1">
                <a:solidFill>
                  <a:schemeClr val="bg1"/>
                </a:solidFill>
              </a:defRPr>
            </a:lvl1pPr>
            <a:lvl2pPr marL="132155" indent="0">
              <a:buNone/>
              <a:defRPr/>
            </a:lvl2pPr>
          </a:lstStyle>
          <a:p>
            <a:pPr lvl="0"/>
            <a:r>
              <a:rPr lang="de-DE" dirty="0"/>
              <a:t>zweite Zeile</a:t>
            </a:r>
          </a:p>
        </p:txBody>
      </p:sp>
      <p:sp>
        <p:nvSpPr>
          <p:cNvPr id="9" name="Inhaltsplatzhalter 2">
            <a:extLst>
              <a:ext uri="{FF2B5EF4-FFF2-40B4-BE49-F238E27FC236}">
                <a16:creationId xmlns:a16="http://schemas.microsoft.com/office/drawing/2014/main" id="{A2DB554F-5286-40F9-9AB6-140836CE8280}"/>
              </a:ext>
            </a:extLst>
          </p:cNvPr>
          <p:cNvSpPr>
            <a:spLocks noGrp="1"/>
          </p:cNvSpPr>
          <p:nvPr>
            <p:ph idx="14"/>
          </p:nvPr>
        </p:nvSpPr>
        <p:spPr bwMode="gray">
          <a:xfrm>
            <a:off x="6491291" y="1689063"/>
            <a:ext cx="5184775" cy="4656176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271620248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d links (A)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Bildplatzhalter 7">
            <a:extLst>
              <a:ext uri="{FF2B5EF4-FFF2-40B4-BE49-F238E27FC236}">
                <a16:creationId xmlns:a16="http://schemas.microsoft.com/office/drawing/2014/main" id="{4938645E-C869-4C2C-BAA5-4F022213BE19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 bwMode="gray">
          <a:xfrm>
            <a:off x="2" y="657228"/>
            <a:ext cx="6275387" cy="5688013"/>
          </a:xfr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de-DE"/>
              <a:t>Bild durch Klicken auf Symbol hinzufügen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7B41DB1D-FF3F-421B-958B-B0A6998A5AFD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874712" y="266934"/>
            <a:ext cx="5622350" cy="301809"/>
          </a:xfrm>
        </p:spPr>
        <p:txBody>
          <a:bodyPr/>
          <a:lstStyle/>
          <a:p>
            <a:r>
              <a:rPr lang="de-DE"/>
              <a:t>Titelmasterformat durch Klicken bearbeiten</a:t>
            </a:r>
            <a:endParaRPr lang="de-DE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278163EA-C4AE-4DD7-BB50-8483E944EC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 bwMode="gray"/>
        <p:txBody>
          <a:bodyPr/>
          <a:lstStyle/>
          <a:p>
            <a:r>
              <a:rPr lang="de-DE"/>
              <a:t>Titel | Abteilung/Institut | Datum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8CBA344E-FD75-4A15-A097-1B6E45AAF9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C457A7E8-3F45-46AC-80A6-5B03F18BB502}" type="slidenum">
              <a:rPr lang="de-DE" smtClean="0"/>
              <a:t>‹#›</a:t>
            </a:fld>
            <a:endParaRPr lang="de-DE"/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59D811AA-D7FF-461C-A453-9C39C5AF6CD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874714" y="657228"/>
            <a:ext cx="1674154" cy="301809"/>
          </a:xfrm>
          <a:solidFill>
            <a:schemeClr val="accent4"/>
          </a:solidFill>
        </p:spPr>
        <p:txBody>
          <a:bodyPr wrap="none" lIns="108000" tIns="18000" rIns="72000" bIns="18000">
            <a:spAutoFit/>
          </a:bodyPr>
          <a:lstStyle>
            <a:lvl1pPr marL="0" indent="0">
              <a:lnSpc>
                <a:spcPct val="100000"/>
              </a:lnSpc>
              <a:spcAft>
                <a:spcPts val="0"/>
              </a:spcAft>
              <a:buNone/>
              <a:defRPr sz="1725" b="1">
                <a:solidFill>
                  <a:schemeClr val="bg1"/>
                </a:solidFill>
              </a:defRPr>
            </a:lvl1pPr>
            <a:lvl2pPr marL="132155" indent="0">
              <a:buNone/>
              <a:defRPr/>
            </a:lvl2pPr>
          </a:lstStyle>
          <a:p>
            <a:pPr lvl="0"/>
            <a:r>
              <a:rPr lang="de-DE" dirty="0"/>
              <a:t>zweite Zeile</a:t>
            </a:r>
          </a:p>
        </p:txBody>
      </p:sp>
      <p:sp>
        <p:nvSpPr>
          <p:cNvPr id="9" name="Inhaltsplatzhalter 2">
            <a:extLst>
              <a:ext uri="{FF2B5EF4-FFF2-40B4-BE49-F238E27FC236}">
                <a16:creationId xmlns:a16="http://schemas.microsoft.com/office/drawing/2014/main" id="{A2DB554F-5286-40F9-9AB6-140836CE8280}"/>
              </a:ext>
            </a:extLst>
          </p:cNvPr>
          <p:cNvSpPr>
            <a:spLocks noGrp="1"/>
          </p:cNvSpPr>
          <p:nvPr>
            <p:ph idx="14"/>
          </p:nvPr>
        </p:nvSpPr>
        <p:spPr bwMode="gray">
          <a:xfrm>
            <a:off x="6491291" y="1160749"/>
            <a:ext cx="5184775" cy="5184491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936043326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d links (B)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Bildplatzhalter 7">
            <a:extLst>
              <a:ext uri="{FF2B5EF4-FFF2-40B4-BE49-F238E27FC236}">
                <a16:creationId xmlns:a16="http://schemas.microsoft.com/office/drawing/2014/main" id="{C45AD1AF-9BB5-45B3-88B8-125F586F53C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 bwMode="gray">
          <a:xfrm>
            <a:off x="2" y="3"/>
            <a:ext cx="6275387" cy="6345239"/>
          </a:xfr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de-DE"/>
              <a:t>Bild durch Klicken auf Symbol hinzufügen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7B41DB1D-FF3F-421B-958B-B0A6998A5AFD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874712" y="656695"/>
            <a:ext cx="5622350" cy="301809"/>
          </a:xfrm>
        </p:spPr>
        <p:txBody>
          <a:bodyPr/>
          <a:lstStyle/>
          <a:p>
            <a:r>
              <a:rPr lang="de-DE"/>
              <a:t>Titelmasterformat durch Klicken bearbeiten</a:t>
            </a:r>
            <a:endParaRPr lang="de-DE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278163EA-C4AE-4DD7-BB50-8483E944EC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 bwMode="gray"/>
        <p:txBody>
          <a:bodyPr/>
          <a:lstStyle/>
          <a:p>
            <a:r>
              <a:rPr lang="de-DE"/>
              <a:t>Titel | Abteilung/Institut | Datum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8CBA344E-FD75-4A15-A097-1B6E45AAF9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C457A7E8-3F45-46AC-80A6-5B03F18BB502}" type="slidenum">
              <a:rPr lang="de-DE" smtClean="0"/>
              <a:t>‹#›</a:t>
            </a:fld>
            <a:endParaRPr lang="de-DE"/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59D811AA-D7FF-461C-A453-9C39C5AF6CD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874714" y="1047406"/>
            <a:ext cx="1674154" cy="301809"/>
          </a:xfrm>
          <a:solidFill>
            <a:schemeClr val="accent4"/>
          </a:solidFill>
        </p:spPr>
        <p:txBody>
          <a:bodyPr wrap="none" lIns="108000" tIns="18000" rIns="72000" bIns="18000">
            <a:spAutoFit/>
          </a:bodyPr>
          <a:lstStyle>
            <a:lvl1pPr marL="0" indent="0">
              <a:lnSpc>
                <a:spcPct val="100000"/>
              </a:lnSpc>
              <a:spcAft>
                <a:spcPts val="0"/>
              </a:spcAft>
              <a:buNone/>
              <a:defRPr sz="1725" b="1">
                <a:solidFill>
                  <a:schemeClr val="bg1"/>
                </a:solidFill>
              </a:defRPr>
            </a:lvl1pPr>
            <a:lvl2pPr marL="132155" indent="0">
              <a:buNone/>
              <a:defRPr/>
            </a:lvl2pPr>
          </a:lstStyle>
          <a:p>
            <a:pPr lvl="0"/>
            <a:r>
              <a:rPr lang="de-DE" dirty="0"/>
              <a:t>zweite Zeile</a:t>
            </a:r>
          </a:p>
        </p:txBody>
      </p:sp>
      <p:sp>
        <p:nvSpPr>
          <p:cNvPr id="9" name="Inhaltsplatzhalter 2">
            <a:extLst>
              <a:ext uri="{FF2B5EF4-FFF2-40B4-BE49-F238E27FC236}">
                <a16:creationId xmlns:a16="http://schemas.microsoft.com/office/drawing/2014/main" id="{A2DB554F-5286-40F9-9AB6-140836CE8280}"/>
              </a:ext>
            </a:extLst>
          </p:cNvPr>
          <p:cNvSpPr>
            <a:spLocks noGrp="1"/>
          </p:cNvSpPr>
          <p:nvPr>
            <p:ph idx="14"/>
          </p:nvPr>
        </p:nvSpPr>
        <p:spPr bwMode="gray">
          <a:xfrm>
            <a:off x="6491291" y="1409701"/>
            <a:ext cx="5184775" cy="4935539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923030148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Bilder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Bildplatzhalter 7">
            <a:extLst>
              <a:ext uri="{FF2B5EF4-FFF2-40B4-BE49-F238E27FC236}">
                <a16:creationId xmlns:a16="http://schemas.microsoft.com/office/drawing/2014/main" id="{B799280D-67EB-41FD-8C11-201FCC62ADA2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 bwMode="gray">
          <a:xfrm>
            <a:off x="3" y="1046988"/>
            <a:ext cx="6059487" cy="3210104"/>
          </a:xfr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de-DE"/>
              <a:t>Bild durch Klicken auf Symbol hinzufügen</a:t>
            </a:r>
          </a:p>
        </p:txBody>
      </p:sp>
      <p:sp>
        <p:nvSpPr>
          <p:cNvPr id="13" name="Bildplatzhalter 7">
            <a:extLst>
              <a:ext uri="{FF2B5EF4-FFF2-40B4-BE49-F238E27FC236}">
                <a16:creationId xmlns:a16="http://schemas.microsoft.com/office/drawing/2014/main" id="{1DBA08F7-24D3-451C-8C39-58337F024085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 bwMode="gray">
          <a:xfrm>
            <a:off x="6170533" y="1046988"/>
            <a:ext cx="6021468" cy="3210104"/>
          </a:xfr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de-DE"/>
              <a:t>Bild durch Klicken auf Symbol hinzufügen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7B41DB1D-FF3F-421B-958B-B0A6998A5AFD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874712" y="656695"/>
            <a:ext cx="5622350" cy="301809"/>
          </a:xfrm>
        </p:spPr>
        <p:txBody>
          <a:bodyPr/>
          <a:lstStyle/>
          <a:p>
            <a:r>
              <a:rPr lang="de-DE"/>
              <a:t>Titelmasterformat durch Klicken bearbeiten</a:t>
            </a:r>
            <a:endParaRPr lang="de-DE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EB70EB7D-E257-45B4-8C10-9ABF0CE430DE}"/>
              </a:ext>
            </a:extLst>
          </p:cNvPr>
          <p:cNvSpPr>
            <a:spLocks noGrp="1"/>
          </p:cNvSpPr>
          <p:nvPr>
            <p:ph idx="1"/>
          </p:nvPr>
        </p:nvSpPr>
        <p:spPr bwMode="gray">
          <a:xfrm>
            <a:off x="874714" y="4401109"/>
            <a:ext cx="5184777" cy="1944131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278163EA-C4AE-4DD7-BB50-8483E944EC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 bwMode="gray"/>
        <p:txBody>
          <a:bodyPr/>
          <a:lstStyle/>
          <a:p>
            <a:r>
              <a:rPr lang="de-DE"/>
              <a:t>Titel | Abteilung/Institut | Datum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8CBA344E-FD75-4A15-A097-1B6E45AAF9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C457A7E8-3F45-46AC-80A6-5B03F18BB502}" type="slidenum">
              <a:rPr lang="de-DE" smtClean="0"/>
              <a:t>‹#›</a:t>
            </a:fld>
            <a:endParaRPr lang="de-DE"/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59D811AA-D7FF-461C-A453-9C39C5AF6CD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874714" y="1047406"/>
            <a:ext cx="1674154" cy="301809"/>
          </a:xfrm>
          <a:solidFill>
            <a:schemeClr val="accent4"/>
          </a:solidFill>
        </p:spPr>
        <p:txBody>
          <a:bodyPr wrap="none" lIns="108000" tIns="18000" rIns="72000" bIns="18000">
            <a:spAutoFit/>
          </a:bodyPr>
          <a:lstStyle>
            <a:lvl1pPr marL="0" indent="0">
              <a:lnSpc>
                <a:spcPct val="100000"/>
              </a:lnSpc>
              <a:spcAft>
                <a:spcPts val="0"/>
              </a:spcAft>
              <a:buNone/>
              <a:defRPr sz="1725" b="1">
                <a:solidFill>
                  <a:schemeClr val="bg1"/>
                </a:solidFill>
              </a:defRPr>
            </a:lvl1pPr>
            <a:lvl2pPr marL="132155" indent="0">
              <a:buNone/>
              <a:defRPr/>
            </a:lvl2pPr>
          </a:lstStyle>
          <a:p>
            <a:pPr lvl="0"/>
            <a:r>
              <a:rPr lang="de-DE" dirty="0"/>
              <a:t>zweite Zeile</a:t>
            </a:r>
          </a:p>
        </p:txBody>
      </p:sp>
      <p:sp>
        <p:nvSpPr>
          <p:cNvPr id="9" name="Inhaltsplatzhalter 2">
            <a:extLst>
              <a:ext uri="{FF2B5EF4-FFF2-40B4-BE49-F238E27FC236}">
                <a16:creationId xmlns:a16="http://schemas.microsoft.com/office/drawing/2014/main" id="{A2DB554F-5286-40F9-9AB6-140836CE8280}"/>
              </a:ext>
            </a:extLst>
          </p:cNvPr>
          <p:cNvSpPr>
            <a:spLocks noGrp="1"/>
          </p:cNvSpPr>
          <p:nvPr>
            <p:ph idx="14"/>
          </p:nvPr>
        </p:nvSpPr>
        <p:spPr bwMode="gray">
          <a:xfrm>
            <a:off x="6168013" y="4401109"/>
            <a:ext cx="5508055" cy="1944131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276944587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reites Bild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Bildplatzhalter 7">
            <a:extLst>
              <a:ext uri="{FF2B5EF4-FFF2-40B4-BE49-F238E27FC236}">
                <a16:creationId xmlns:a16="http://schemas.microsoft.com/office/drawing/2014/main" id="{B799280D-67EB-41FD-8C11-201FCC62ADA2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 bwMode="gray">
          <a:xfrm>
            <a:off x="3" y="1"/>
            <a:ext cx="12191999" cy="3969060"/>
          </a:xfr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de-DE"/>
              <a:t>Bild durch Klicken auf Symbol hinzufügen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7B41DB1D-FF3F-421B-958B-B0A6998A5AFD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874712" y="3578768"/>
            <a:ext cx="5622350" cy="301809"/>
          </a:xfrm>
        </p:spPr>
        <p:txBody>
          <a:bodyPr/>
          <a:lstStyle/>
          <a:p>
            <a:r>
              <a:rPr lang="de-DE"/>
              <a:t>Titelmasterformat durch Klicken bearbeiten</a:t>
            </a:r>
            <a:endParaRPr lang="de-DE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EB70EB7D-E257-45B4-8C10-9ABF0CE430DE}"/>
              </a:ext>
            </a:extLst>
          </p:cNvPr>
          <p:cNvSpPr>
            <a:spLocks noGrp="1"/>
          </p:cNvSpPr>
          <p:nvPr>
            <p:ph idx="1"/>
          </p:nvPr>
        </p:nvSpPr>
        <p:spPr bwMode="gray">
          <a:xfrm>
            <a:off x="874714" y="4689141"/>
            <a:ext cx="5400677" cy="1656099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278163EA-C4AE-4DD7-BB50-8483E944EC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 bwMode="gray"/>
        <p:txBody>
          <a:bodyPr/>
          <a:lstStyle/>
          <a:p>
            <a:r>
              <a:rPr lang="de-DE"/>
              <a:t>Titel | Abteilung/Institut | Datum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8CBA344E-FD75-4A15-A097-1B6E45AAF9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C457A7E8-3F45-46AC-80A6-5B03F18BB502}" type="slidenum">
              <a:rPr lang="de-DE" smtClean="0"/>
              <a:t>‹#›</a:t>
            </a:fld>
            <a:endParaRPr lang="de-DE"/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59D811AA-D7FF-461C-A453-9C39C5AF6CD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874714" y="3969062"/>
            <a:ext cx="1674154" cy="301809"/>
          </a:xfrm>
          <a:solidFill>
            <a:schemeClr val="accent4"/>
          </a:solidFill>
        </p:spPr>
        <p:txBody>
          <a:bodyPr wrap="none" lIns="108000" tIns="18000" rIns="72000" bIns="18000">
            <a:spAutoFit/>
          </a:bodyPr>
          <a:lstStyle>
            <a:lvl1pPr marL="0" indent="0">
              <a:lnSpc>
                <a:spcPct val="100000"/>
              </a:lnSpc>
              <a:spcAft>
                <a:spcPts val="0"/>
              </a:spcAft>
              <a:buNone/>
              <a:defRPr sz="1725" b="1">
                <a:solidFill>
                  <a:schemeClr val="bg1"/>
                </a:solidFill>
              </a:defRPr>
            </a:lvl1pPr>
            <a:lvl2pPr marL="132155" indent="0">
              <a:buNone/>
              <a:defRPr/>
            </a:lvl2pPr>
          </a:lstStyle>
          <a:p>
            <a:pPr lvl="0"/>
            <a:r>
              <a:rPr lang="de-DE" dirty="0"/>
              <a:t>zweite Zeile</a:t>
            </a:r>
          </a:p>
        </p:txBody>
      </p:sp>
      <p:sp>
        <p:nvSpPr>
          <p:cNvPr id="9" name="Inhaltsplatzhalter 2">
            <a:extLst>
              <a:ext uri="{FF2B5EF4-FFF2-40B4-BE49-F238E27FC236}">
                <a16:creationId xmlns:a16="http://schemas.microsoft.com/office/drawing/2014/main" id="{A2DB554F-5286-40F9-9AB6-140836CE8280}"/>
              </a:ext>
            </a:extLst>
          </p:cNvPr>
          <p:cNvSpPr>
            <a:spLocks noGrp="1"/>
          </p:cNvSpPr>
          <p:nvPr>
            <p:ph idx="14"/>
          </p:nvPr>
        </p:nvSpPr>
        <p:spPr bwMode="gray">
          <a:xfrm>
            <a:off x="6491291" y="4689141"/>
            <a:ext cx="5184775" cy="1656099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15" name="Textplatzhalter 14">
            <a:extLst>
              <a:ext uri="{FF2B5EF4-FFF2-40B4-BE49-F238E27FC236}">
                <a16:creationId xmlns:a16="http://schemas.microsoft.com/office/drawing/2014/main" id="{DB8D8FD5-3CFA-4E30-89FF-BBBED675F99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 bwMode="gray">
          <a:xfrm>
            <a:off x="10499444" y="288543"/>
            <a:ext cx="1393200" cy="392400"/>
          </a:xfr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300"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739906722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CF26E39-2412-4ACE-8A9E-69973F0B842B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874712" y="656695"/>
            <a:ext cx="5622350" cy="301809"/>
          </a:xfr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B13B0368-721B-46BE-B536-5F060B7D78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 bwMode="gray"/>
        <p:txBody>
          <a:bodyPr/>
          <a:lstStyle/>
          <a:p>
            <a:r>
              <a:rPr lang="de-DE"/>
              <a:t>Titel | Abteilung/Institut | Datum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C57B24DB-66D3-4CC2-918A-F9BD00CA06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C457A7E8-3F45-46AC-80A6-5B03F18BB502}" type="slidenum">
              <a:rPr lang="de-DE" smtClean="0"/>
              <a:t>‹#›</a:t>
            </a:fld>
            <a:endParaRPr lang="de-DE"/>
          </a:p>
        </p:txBody>
      </p:sp>
      <p:sp>
        <p:nvSpPr>
          <p:cNvPr id="6" name="Textplatzhalter 7">
            <a:extLst>
              <a:ext uri="{FF2B5EF4-FFF2-40B4-BE49-F238E27FC236}">
                <a16:creationId xmlns:a16="http://schemas.microsoft.com/office/drawing/2014/main" id="{F63ACECD-7201-4706-9BCF-0DA28138EB0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874714" y="1046990"/>
            <a:ext cx="1674154" cy="301809"/>
          </a:xfrm>
          <a:solidFill>
            <a:schemeClr val="accent4"/>
          </a:solidFill>
        </p:spPr>
        <p:txBody>
          <a:bodyPr wrap="none" lIns="108000" tIns="18000" rIns="72000" bIns="18000">
            <a:spAutoFit/>
          </a:bodyPr>
          <a:lstStyle>
            <a:lvl1pPr marL="0" indent="0">
              <a:lnSpc>
                <a:spcPct val="100000"/>
              </a:lnSpc>
              <a:spcAft>
                <a:spcPts val="0"/>
              </a:spcAft>
              <a:buNone/>
              <a:defRPr sz="1725" b="1">
                <a:solidFill>
                  <a:schemeClr val="bg1"/>
                </a:solidFill>
              </a:defRPr>
            </a:lvl1pPr>
            <a:lvl2pPr marL="132155" indent="0">
              <a:buNone/>
              <a:defRPr/>
            </a:lvl2pPr>
          </a:lstStyle>
          <a:p>
            <a:pPr lvl="0"/>
            <a:r>
              <a:rPr lang="de-DE" dirty="0"/>
              <a:t>zweite Zeile</a:t>
            </a:r>
          </a:p>
        </p:txBody>
      </p:sp>
    </p:spTree>
    <p:extLst>
      <p:ext uri="{BB962C8B-B14F-4D97-AF65-F5344CB8AC3E}">
        <p14:creationId xmlns:p14="http://schemas.microsoft.com/office/powerpoint/2010/main" val="24119787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-Bild Folie 2 Bi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4BF9FB-702F-4F95-ADBD-E57BAF799220}" type="datetime1">
              <a:rPr lang="de-DE" smtClean="0"/>
              <a:pPr/>
              <a:t>29.12.21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Titel der Präsentation und Name des Redners</a:t>
            </a: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6506E-0993-4BAE-BE4D-13CC12FCAAF0}" type="slidenum">
              <a:rPr lang="de-DE" smtClean="0"/>
              <a:pPr/>
              <a:t>‹#›</a:t>
            </a:fld>
            <a:endParaRPr lang="de-DE"/>
          </a:p>
        </p:txBody>
      </p:sp>
      <p:sp>
        <p:nvSpPr>
          <p:cNvPr id="9" name="Bildplatzhalter 8"/>
          <p:cNvSpPr>
            <a:spLocks noGrp="1"/>
          </p:cNvSpPr>
          <p:nvPr>
            <p:ph type="pic" sz="quarter" idx="13"/>
          </p:nvPr>
        </p:nvSpPr>
        <p:spPr>
          <a:xfrm>
            <a:off x="441600" y="1620000"/>
            <a:ext cx="5280000" cy="28080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de-DE"/>
              <a:t>Bild durch Klicken auf Symbol hinzufügen</a:t>
            </a:r>
          </a:p>
        </p:txBody>
      </p:sp>
      <p:sp>
        <p:nvSpPr>
          <p:cNvPr id="8" name="Textplatzhalter 7"/>
          <p:cNvSpPr>
            <a:spLocks noGrp="1"/>
          </p:cNvSpPr>
          <p:nvPr>
            <p:ph type="body" sz="quarter" idx="14"/>
          </p:nvPr>
        </p:nvSpPr>
        <p:spPr>
          <a:xfrm>
            <a:off x="441600" y="4608000"/>
            <a:ext cx="5280000" cy="1440000"/>
          </a:xfrm>
        </p:spPr>
        <p:txBody>
          <a:bodyPr vert="horz" lIns="0" tIns="0" rIns="0" bIns="0" rtlCol="0">
            <a:noAutofit/>
          </a:bodyPr>
          <a:lstStyle>
            <a:lvl1pPr>
              <a:defRPr lang="de-DE" sz="1600" smtClean="0"/>
            </a:lvl1pPr>
            <a:lvl2pPr>
              <a:defRPr lang="de-DE" sz="1600" smtClean="0"/>
            </a:lvl2pPr>
            <a:lvl3pPr>
              <a:defRPr lang="de-DE" smtClean="0"/>
            </a:lvl3pPr>
            <a:lvl4pPr>
              <a:defRPr lang="de-DE" smtClean="0"/>
            </a:lvl4pPr>
            <a:lvl5pPr>
              <a:defRPr lang="de-DE"/>
            </a:lvl5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</p:txBody>
      </p:sp>
      <p:sp>
        <p:nvSpPr>
          <p:cNvPr id="10" name="Bildplatzhalter 8"/>
          <p:cNvSpPr>
            <a:spLocks noGrp="1"/>
          </p:cNvSpPr>
          <p:nvPr>
            <p:ph type="pic" sz="quarter" idx="15"/>
          </p:nvPr>
        </p:nvSpPr>
        <p:spPr>
          <a:xfrm>
            <a:off x="6153600" y="1620000"/>
            <a:ext cx="5280000" cy="28080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de-DE"/>
              <a:t>Bild durch Klicken auf Symbol hinzufügen</a:t>
            </a:r>
          </a:p>
        </p:txBody>
      </p:sp>
      <p:sp>
        <p:nvSpPr>
          <p:cNvPr id="11" name="Textplatzhalter 7"/>
          <p:cNvSpPr>
            <a:spLocks noGrp="1"/>
          </p:cNvSpPr>
          <p:nvPr>
            <p:ph type="body" sz="quarter" idx="16"/>
          </p:nvPr>
        </p:nvSpPr>
        <p:spPr>
          <a:xfrm>
            <a:off x="6153600" y="4608000"/>
            <a:ext cx="5280000" cy="1440000"/>
          </a:xfrm>
        </p:spPr>
        <p:txBody>
          <a:bodyPr vert="horz" lIns="0" tIns="0" rIns="0" bIns="0" rtlCol="0">
            <a:noAutofit/>
          </a:bodyPr>
          <a:lstStyle>
            <a:lvl1pPr>
              <a:defRPr lang="de-DE" sz="1600" smtClean="0"/>
            </a:lvl1pPr>
            <a:lvl2pPr>
              <a:defRPr lang="de-DE" sz="1600" smtClean="0"/>
            </a:lvl2pPr>
            <a:lvl3pPr>
              <a:defRPr lang="de-DE" smtClean="0"/>
            </a:lvl3pPr>
            <a:lvl4pPr>
              <a:defRPr lang="de-DE" smtClean="0"/>
            </a:lvl4pPr>
            <a:lvl5pPr>
              <a:defRPr lang="de-DE"/>
            </a:lvl5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3169941298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Bildplatzhalter 7">
            <a:extLst>
              <a:ext uri="{FF2B5EF4-FFF2-40B4-BE49-F238E27FC236}">
                <a16:creationId xmlns:a16="http://schemas.microsoft.com/office/drawing/2014/main" id="{EA869AB4-B38E-4364-8216-34A2E905743D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 bwMode="gray">
          <a:xfrm>
            <a:off x="874714" y="1046988"/>
            <a:ext cx="10442577" cy="5010304"/>
          </a:xfr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de-DE"/>
              <a:t>Bild durch Klicken auf Symbol hinzufügen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9CF26E39-2412-4ACE-8A9E-69973F0B842B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874712" y="656695"/>
            <a:ext cx="5622350" cy="301809"/>
          </a:xfr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B13B0368-721B-46BE-B536-5F060B7D78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 bwMode="gray"/>
        <p:txBody>
          <a:bodyPr/>
          <a:lstStyle/>
          <a:p>
            <a:r>
              <a:rPr lang="de-DE"/>
              <a:t>Titel | Abteilung/Institut | Datum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C57B24DB-66D3-4CC2-918A-F9BD00CA06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C457A7E8-3F45-46AC-80A6-5B03F18BB502}" type="slidenum">
              <a:rPr lang="de-DE" smtClean="0"/>
              <a:t>‹#›</a:t>
            </a:fld>
            <a:endParaRPr lang="de-DE"/>
          </a:p>
        </p:txBody>
      </p:sp>
      <p:sp>
        <p:nvSpPr>
          <p:cNvPr id="6" name="Textplatzhalter 7">
            <a:extLst>
              <a:ext uri="{FF2B5EF4-FFF2-40B4-BE49-F238E27FC236}">
                <a16:creationId xmlns:a16="http://schemas.microsoft.com/office/drawing/2014/main" id="{F63ACECD-7201-4706-9BCF-0DA28138EB0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874714" y="1046990"/>
            <a:ext cx="1674154" cy="301809"/>
          </a:xfrm>
          <a:solidFill>
            <a:schemeClr val="accent4"/>
          </a:solidFill>
        </p:spPr>
        <p:txBody>
          <a:bodyPr wrap="none" lIns="108000" tIns="18000" rIns="72000" bIns="18000">
            <a:spAutoFit/>
          </a:bodyPr>
          <a:lstStyle>
            <a:lvl1pPr marL="0" indent="0">
              <a:lnSpc>
                <a:spcPct val="100000"/>
              </a:lnSpc>
              <a:spcAft>
                <a:spcPts val="0"/>
              </a:spcAft>
              <a:buNone/>
              <a:defRPr sz="1725" b="1">
                <a:solidFill>
                  <a:schemeClr val="bg1"/>
                </a:solidFill>
              </a:defRPr>
            </a:lvl1pPr>
            <a:lvl2pPr marL="132155" indent="0">
              <a:buNone/>
              <a:defRPr/>
            </a:lvl2pPr>
          </a:lstStyle>
          <a:p>
            <a:pPr lvl="0"/>
            <a:r>
              <a:rPr lang="de-DE" dirty="0"/>
              <a:t>zweite Zeile</a:t>
            </a:r>
          </a:p>
        </p:txBody>
      </p:sp>
    </p:spTree>
    <p:extLst>
      <p:ext uri="{BB962C8B-B14F-4D97-AF65-F5344CB8AC3E}">
        <p14:creationId xmlns:p14="http://schemas.microsoft.com/office/powerpoint/2010/main" val="1131685705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chwarze 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CF26E39-2412-4ACE-8A9E-69973F0B842B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874712" y="656695"/>
            <a:ext cx="5622350" cy="301809"/>
          </a:xfr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B13B0368-721B-46BE-B536-5F060B7D78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 bwMode="gray"/>
        <p:txBody>
          <a:bodyPr/>
          <a:lstStyle/>
          <a:p>
            <a:r>
              <a:rPr lang="de-DE" dirty="0"/>
              <a:t>Titel | Abteilung/Institut | Datum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C57B24DB-66D3-4CC2-918A-F9BD00CA06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C457A7E8-3F45-46AC-80A6-5B03F18BB502}" type="slidenum">
              <a:rPr lang="de-DE" smtClean="0"/>
              <a:t>‹#›</a:t>
            </a:fld>
            <a:endParaRPr lang="de-DE"/>
          </a:p>
        </p:txBody>
      </p:sp>
      <p:sp>
        <p:nvSpPr>
          <p:cNvPr id="6" name="Textplatzhalter 7">
            <a:extLst>
              <a:ext uri="{FF2B5EF4-FFF2-40B4-BE49-F238E27FC236}">
                <a16:creationId xmlns:a16="http://schemas.microsoft.com/office/drawing/2014/main" id="{F63ACECD-7201-4706-9BCF-0DA28138EB0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874714" y="1046990"/>
            <a:ext cx="1674154" cy="301809"/>
          </a:xfrm>
          <a:solidFill>
            <a:schemeClr val="accent4"/>
          </a:solidFill>
        </p:spPr>
        <p:txBody>
          <a:bodyPr wrap="none" lIns="108000" tIns="18000" rIns="72000" bIns="18000">
            <a:spAutoFit/>
          </a:bodyPr>
          <a:lstStyle>
            <a:lvl1pPr marL="0" indent="0">
              <a:lnSpc>
                <a:spcPct val="100000"/>
              </a:lnSpc>
              <a:spcAft>
                <a:spcPts val="0"/>
              </a:spcAft>
              <a:buNone/>
              <a:defRPr sz="1725" b="1">
                <a:solidFill>
                  <a:schemeClr val="bg1"/>
                </a:solidFill>
              </a:defRPr>
            </a:lvl1pPr>
            <a:lvl2pPr marL="132155" indent="0">
              <a:buNone/>
              <a:defRPr/>
            </a:lvl2pPr>
          </a:lstStyle>
          <a:p>
            <a:pPr lvl="0"/>
            <a:r>
              <a:rPr lang="de-DE" dirty="0"/>
              <a:t>zweite Zeile</a:t>
            </a:r>
          </a:p>
        </p:txBody>
      </p:sp>
      <p:sp>
        <p:nvSpPr>
          <p:cNvPr id="8" name="Rechteck 7">
            <a:extLst>
              <a:ext uri="{FF2B5EF4-FFF2-40B4-BE49-F238E27FC236}">
                <a16:creationId xmlns:a16="http://schemas.microsoft.com/office/drawing/2014/main" id="{832F3200-F9FF-49A6-8755-9CD09FC97BBD}"/>
              </a:ext>
            </a:extLst>
          </p:cNvPr>
          <p:cNvSpPr/>
          <p:nvPr userDrawn="1"/>
        </p:nvSpPr>
        <p:spPr bwMode="gray">
          <a:xfrm>
            <a:off x="0" y="1628778"/>
            <a:ext cx="12192000" cy="493236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0"/>
          </a:p>
        </p:txBody>
      </p:sp>
      <p:sp>
        <p:nvSpPr>
          <p:cNvPr id="7" name="Bildplatzhalter 7">
            <a:extLst>
              <a:ext uri="{FF2B5EF4-FFF2-40B4-BE49-F238E27FC236}">
                <a16:creationId xmlns:a16="http://schemas.microsoft.com/office/drawing/2014/main" id="{D25602F7-1019-4419-8CBC-77FB6A79E56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 bwMode="gray">
          <a:xfrm>
            <a:off x="874714" y="1844672"/>
            <a:ext cx="10442577" cy="4500567"/>
          </a:xfrm>
          <a:solidFill>
            <a:schemeClr val="tx1"/>
          </a:solidFill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de-DE"/>
              <a:t>Bild durch Klicken auf Symbol hinzufügen</a:t>
            </a:r>
          </a:p>
        </p:txBody>
      </p:sp>
    </p:spTree>
    <p:extLst>
      <p:ext uri="{BB962C8B-B14F-4D97-AF65-F5344CB8AC3E}">
        <p14:creationId xmlns:p14="http://schemas.microsoft.com/office/powerpoint/2010/main" val="45939564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026">
          <p15:clr>
            <a:srgbClr val="FBAE40"/>
          </p15:clr>
        </p15:guide>
        <p15:guide id="2" orient="horz" pos="4133">
          <p15:clr>
            <a:srgbClr val="FBAE40"/>
          </p15:clr>
        </p15:guide>
      </p15:sldGuideLst>
    </p:ext>
  </p:extLst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BB81924C-F1D8-4FC5-AAC5-8D77A46F1B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 bwMode="gray"/>
        <p:txBody>
          <a:bodyPr/>
          <a:lstStyle/>
          <a:p>
            <a:r>
              <a:rPr lang="de-DE"/>
              <a:t>Titel | Abteilung/Institut | Datum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818952BB-EE0E-4993-ADDB-5F31FC10F9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C457A7E8-3F45-46AC-80A6-5B03F18BB502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17358786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4FFC1AE-1FFB-425E-9C62-80BAB1C036AA}"/>
              </a:ext>
            </a:extLst>
          </p:cNvPr>
          <p:cNvSpPr>
            <a:spLocks noGrp="1"/>
          </p:cNvSpPr>
          <p:nvPr>
            <p:ph type="ctrTitle"/>
          </p:nvPr>
        </p:nvSpPr>
        <p:spPr bwMode="gray">
          <a:xfrm>
            <a:off x="875422" y="2276875"/>
            <a:ext cx="7974057" cy="442035"/>
          </a:xfrm>
          <a:solidFill>
            <a:schemeClr val="accent1"/>
          </a:solidFill>
        </p:spPr>
        <p:txBody>
          <a:bodyPr lIns="216000" tIns="36000" rIns="180000" bIns="36000" anchor="t" anchorCtr="0"/>
          <a:lstStyle>
            <a:lvl1pPr algn="l">
              <a:defRPr sz="2400"/>
            </a:lvl1pPr>
          </a:lstStyle>
          <a:p>
            <a:r>
              <a:rPr lang="de-DE"/>
              <a:t>Titelmasterformat durch Klicken bearbeiten</a:t>
            </a:r>
            <a:endParaRPr lang="de-DE" dirty="0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434674BA-7808-4DD2-B730-012DC04DFFC4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gray">
          <a:xfrm>
            <a:off x="874715" y="3573018"/>
            <a:ext cx="10442575" cy="1907023"/>
          </a:xfrm>
        </p:spPr>
        <p:txBody>
          <a:bodyPr lIns="216000" tIns="144000"/>
          <a:lstStyle>
            <a:lvl1pPr marL="0" indent="0" algn="l">
              <a:spcAft>
                <a:spcPts val="0"/>
              </a:spcAft>
              <a:buNone/>
              <a:defRPr sz="1125">
                <a:solidFill>
                  <a:schemeClr val="accent1"/>
                </a:solidFill>
              </a:defRPr>
            </a:lvl1pPr>
            <a:lvl2pPr marL="342891" indent="0" algn="ctr">
              <a:buNone/>
              <a:defRPr sz="1500"/>
            </a:lvl2pPr>
            <a:lvl3pPr marL="685783" indent="0" algn="ctr">
              <a:buNone/>
              <a:defRPr sz="1351"/>
            </a:lvl3pPr>
            <a:lvl4pPr marL="1028674" indent="0" algn="ctr">
              <a:buNone/>
              <a:defRPr sz="1200"/>
            </a:lvl4pPr>
            <a:lvl5pPr marL="1371566" indent="0" algn="ctr">
              <a:buNone/>
              <a:defRPr sz="1200"/>
            </a:lvl5pPr>
            <a:lvl6pPr marL="1714457" indent="0" algn="ctr">
              <a:buNone/>
              <a:defRPr sz="1200"/>
            </a:lvl6pPr>
            <a:lvl7pPr marL="2057349" indent="0" algn="ctr">
              <a:buNone/>
              <a:defRPr sz="1200"/>
            </a:lvl7pPr>
            <a:lvl8pPr marL="2400240" indent="0" algn="ctr">
              <a:buNone/>
              <a:defRPr sz="1200"/>
            </a:lvl8pPr>
            <a:lvl9pPr marL="2743131" indent="0" algn="ctr">
              <a:buNone/>
              <a:defRPr sz="1200"/>
            </a:lvl9pPr>
          </a:lstStyle>
          <a:p>
            <a:r>
              <a:rPr lang="de-DE"/>
              <a:t>Formatvorlage des Untertitelmasters durch Klicken bearbeiten</a:t>
            </a:r>
            <a:endParaRPr lang="de-DE" dirty="0"/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1B9978DC-2F00-44B6-BF60-E33BB2A5386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875420" y="2850737"/>
            <a:ext cx="2482168" cy="442035"/>
          </a:xfrm>
          <a:solidFill>
            <a:schemeClr val="accent4"/>
          </a:solidFill>
        </p:spPr>
        <p:txBody>
          <a:bodyPr wrap="none" lIns="216000" tIns="36000" rIns="180000" bIns="36000">
            <a:spAutoFit/>
          </a:bodyPr>
          <a:lstStyle>
            <a:lvl1pPr marL="0" indent="0">
              <a:lnSpc>
                <a:spcPct val="100000"/>
              </a:lnSpc>
              <a:spcAft>
                <a:spcPts val="0"/>
              </a:spcAft>
              <a:buNone/>
              <a:defRPr sz="2400" b="1">
                <a:solidFill>
                  <a:schemeClr val="bg1"/>
                </a:solidFill>
              </a:defRPr>
            </a:lvl1pPr>
            <a:lvl2pPr marL="132155" indent="0">
              <a:buNone/>
              <a:defRPr/>
            </a:lvl2pPr>
          </a:lstStyle>
          <a:p>
            <a:pPr lvl="0"/>
            <a:r>
              <a:rPr lang="de-DE" dirty="0"/>
              <a:t>zweite Zeile</a:t>
            </a:r>
          </a:p>
        </p:txBody>
      </p:sp>
      <p:pic>
        <p:nvPicPr>
          <p:cNvPr id="14" name="Grafik 13">
            <a:extLst>
              <a:ext uri="{FF2B5EF4-FFF2-40B4-BE49-F238E27FC236}">
                <a16:creationId xmlns:a16="http://schemas.microsoft.com/office/drawing/2014/main" id="{B22A80A7-9D92-4090-9951-DD4A878712F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gray">
          <a:xfrm>
            <a:off x="260971" y="277605"/>
            <a:ext cx="1972644" cy="555644"/>
          </a:xfrm>
          <a:prstGeom prst="rect">
            <a:avLst/>
          </a:prstGeom>
        </p:spPr>
      </p:pic>
      <p:pic>
        <p:nvPicPr>
          <p:cNvPr id="16" name="Grafik 15">
            <a:extLst>
              <a:ext uri="{FF2B5EF4-FFF2-40B4-BE49-F238E27FC236}">
                <a16:creationId xmlns:a16="http://schemas.microsoft.com/office/drawing/2014/main" id="{ACF3B14A-3F36-4A8E-8B4E-BBCB72784D4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gray">
          <a:xfrm>
            <a:off x="880182" y="901503"/>
            <a:ext cx="2507495" cy="1391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4914689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74715" y="656695"/>
            <a:ext cx="5622350" cy="301809"/>
          </a:xfr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52E94-3BF6-4857-B3BA-CE4DB27542AD}" type="datetime1">
              <a:rPr lang="de-DE" smtClean="0"/>
              <a:pPr/>
              <a:t>29.12.21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Titel der Präsentation und Name des Redners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6506E-0993-4BAE-BE4D-13CC12FCAAF0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07641427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Benutzerdefinierte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74715" y="656695"/>
            <a:ext cx="5622350" cy="301809"/>
          </a:xfr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6" name="Textplatzhalter 5"/>
          <p:cNvSpPr>
            <a:spLocks noGrp="1"/>
          </p:cNvSpPr>
          <p:nvPr>
            <p:ph type="body" sz="quarter" idx="12"/>
          </p:nvPr>
        </p:nvSpPr>
        <p:spPr>
          <a:xfrm>
            <a:off x="334432" y="1412776"/>
            <a:ext cx="5664000" cy="4896544"/>
          </a:xfrm>
        </p:spPr>
        <p:txBody>
          <a:bodyPr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Textplatzhalter 5"/>
          <p:cNvSpPr>
            <a:spLocks noGrp="1"/>
          </p:cNvSpPr>
          <p:nvPr>
            <p:ph type="body" sz="quarter" idx="13"/>
          </p:nvPr>
        </p:nvSpPr>
        <p:spPr>
          <a:xfrm>
            <a:off x="6192011" y="1412776"/>
            <a:ext cx="5664000" cy="4896544"/>
          </a:xfrm>
        </p:spPr>
        <p:txBody>
          <a:bodyPr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4137412433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Empty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Placeholder 15"/>
          <p:cNvSpPr>
            <a:spLocks noGrp="1"/>
          </p:cNvSpPr>
          <p:nvPr>
            <p:ph type="title"/>
          </p:nvPr>
        </p:nvSpPr>
        <p:spPr>
          <a:xfrm>
            <a:off x="736980" y="81888"/>
            <a:ext cx="10727141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9321801" y="6562731"/>
            <a:ext cx="2844800" cy="290513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336699"/>
                </a:solidFill>
                <a:latin typeface="Calibri" pitchFamily="34" charset="0"/>
                <a:ea typeface="Calibri" pitchFamily="34" charset="0"/>
                <a:cs typeface="Calibri" pitchFamily="34" charset="0"/>
              </a:defRPr>
            </a:lvl1pPr>
          </a:lstStyle>
          <a:p>
            <a:fld id="{ED6D5B57-DD0B-404F-BB77-C9D656C8668D}" type="slidenum">
              <a:rPr lang="en-US" altLang="de-DE"/>
              <a:pPr/>
              <a:t>‹#›</a:t>
            </a:fld>
            <a:endParaRPr lang="en-US" altLang="de-DE"/>
          </a:p>
        </p:txBody>
      </p:sp>
    </p:spTree>
    <p:extLst>
      <p:ext uri="{BB962C8B-B14F-4D97-AF65-F5344CB8AC3E}">
        <p14:creationId xmlns:p14="http://schemas.microsoft.com/office/powerpoint/2010/main" val="1501459025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6"/>
          <p:cNvSpPr>
            <a:spLocks noChangeArrowheads="1"/>
          </p:cNvSpPr>
          <p:nvPr userDrawn="1"/>
        </p:nvSpPr>
        <p:spPr bwMode="auto">
          <a:xfrm>
            <a:off x="527051" y="6497645"/>
            <a:ext cx="1625600" cy="211137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/>
            <a:fld id="{958E606C-1A2D-4090-A9CD-E543C2B7A798}" type="slidenum">
              <a:rPr lang="de-DE" altLang="de-DE" sz="1100">
                <a:solidFill>
                  <a:srgbClr val="404040"/>
                </a:solidFill>
                <a:latin typeface="Calibri" pitchFamily="34" charset="0"/>
                <a:ea typeface="MS PGothic" pitchFamily="34" charset="-128"/>
              </a:rPr>
              <a:pPr algn="ctr" eaLnBrk="1" hangingPunct="1"/>
              <a:t>‹#›</a:t>
            </a:fld>
            <a:endParaRPr lang="de-DE" altLang="de-DE" sz="1100">
              <a:solidFill>
                <a:srgbClr val="404040"/>
              </a:solidFill>
              <a:latin typeface="Calibri" pitchFamily="34" charset="0"/>
              <a:ea typeface="MS PGothic" pitchFamily="34" charset="-128"/>
            </a:endParaRP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55737" y="1980002"/>
            <a:ext cx="10972800" cy="4525963"/>
          </a:xfrm>
          <a:prstGeom prst="rect">
            <a:avLst/>
          </a:prstGeom>
        </p:spPr>
        <p:txBody>
          <a:bodyPr/>
          <a:lstStyle>
            <a:lvl1pPr>
              <a:buClr>
                <a:srgbClr val="84A4B6"/>
              </a:buClr>
              <a:defRPr sz="1600" b="0">
                <a:solidFill>
                  <a:schemeClr val="tx2">
                    <a:lumMod val="85000"/>
                    <a:lumOff val="15000"/>
                  </a:schemeClr>
                </a:solidFill>
                <a:latin typeface="Calibri" panose="020F0502020204030204" pitchFamily="34" charset="0"/>
              </a:defRPr>
            </a:lvl1pPr>
            <a:lvl2pPr>
              <a:buClr>
                <a:srgbClr val="84A4B6"/>
              </a:buClr>
              <a:defRPr sz="1600" b="0">
                <a:solidFill>
                  <a:schemeClr val="tx2">
                    <a:lumMod val="85000"/>
                    <a:lumOff val="15000"/>
                  </a:schemeClr>
                </a:solidFill>
                <a:latin typeface="Calibri" panose="020F0502020204030204" pitchFamily="34" charset="0"/>
              </a:defRPr>
            </a:lvl2pPr>
            <a:lvl3pPr>
              <a:buClr>
                <a:srgbClr val="84A4B6"/>
              </a:buClr>
              <a:defRPr sz="1600" b="0">
                <a:solidFill>
                  <a:schemeClr val="tx2">
                    <a:lumMod val="85000"/>
                    <a:lumOff val="15000"/>
                  </a:schemeClr>
                </a:solidFill>
                <a:latin typeface="Calibri" panose="020F0502020204030204" pitchFamily="34" charset="0"/>
              </a:defRPr>
            </a:lvl3pPr>
            <a:lvl4pPr>
              <a:buClr>
                <a:srgbClr val="84A4B6"/>
              </a:buClr>
              <a:defRPr sz="1600" b="0">
                <a:solidFill>
                  <a:schemeClr val="tx2">
                    <a:lumMod val="85000"/>
                    <a:lumOff val="15000"/>
                  </a:schemeClr>
                </a:solidFill>
                <a:latin typeface="Calibri" panose="020F0502020204030204" pitchFamily="34" charset="0"/>
              </a:defRPr>
            </a:lvl4pPr>
            <a:lvl5pPr>
              <a:buClr>
                <a:srgbClr val="84A4B6"/>
              </a:buClr>
              <a:defRPr sz="1600" b="0">
                <a:solidFill>
                  <a:schemeClr val="tx2">
                    <a:lumMod val="85000"/>
                    <a:lumOff val="15000"/>
                  </a:schemeClr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4" name="Textplatzhalter 2"/>
          <p:cNvSpPr>
            <a:spLocks noGrp="1"/>
          </p:cNvSpPr>
          <p:nvPr>
            <p:ph type="body" idx="10"/>
          </p:nvPr>
        </p:nvSpPr>
        <p:spPr>
          <a:xfrm>
            <a:off x="558457" y="1496766"/>
            <a:ext cx="10363200" cy="276051"/>
          </a:xfrm>
          <a:prstGeom prst="rect">
            <a:avLst/>
          </a:prstGeom>
        </p:spPr>
        <p:txBody>
          <a:bodyPr anchor="ctr" anchorCtr="0"/>
          <a:lstStyle>
            <a:lvl1pPr marL="0" indent="0">
              <a:spcBef>
                <a:spcPts val="0"/>
              </a:spcBef>
              <a:buNone/>
              <a:defRPr sz="2000" b="1" baseline="0">
                <a:solidFill>
                  <a:srgbClr val="84A4B6"/>
                </a:solidFill>
                <a:latin typeface="Calibri" panose="020F0502020204030204" pitchFamily="34" charset="0"/>
              </a:defRPr>
            </a:lvl1pPr>
            <a:lvl2pPr marL="457189" indent="0">
              <a:buNone/>
              <a:defRPr sz="1800"/>
            </a:lvl2pPr>
            <a:lvl3pPr marL="914377" indent="0">
              <a:buNone/>
              <a:defRPr sz="1600"/>
            </a:lvl3pPr>
            <a:lvl4pPr marL="1371566" indent="0">
              <a:buNone/>
              <a:defRPr sz="1400"/>
            </a:lvl4pPr>
            <a:lvl5pPr marL="1828754" indent="0">
              <a:buNone/>
              <a:defRPr sz="1400"/>
            </a:lvl5pPr>
            <a:lvl6pPr marL="2285943" indent="0">
              <a:buNone/>
              <a:defRPr sz="1400"/>
            </a:lvl6pPr>
            <a:lvl7pPr marL="2743131" indent="0">
              <a:buNone/>
              <a:defRPr sz="1400"/>
            </a:lvl7pPr>
            <a:lvl8pPr marL="3200320" indent="0">
              <a:buNone/>
              <a:defRPr sz="1400"/>
            </a:lvl8pPr>
            <a:lvl9pPr marL="3657509" indent="0">
              <a:buNone/>
              <a:defRPr sz="1400"/>
            </a:lvl9pPr>
          </a:lstStyle>
          <a:p>
            <a:pPr lvl="0"/>
            <a:r>
              <a:rPr lang="de-DE" dirty="0"/>
              <a:t>Textmasterformat bearbeiten</a:t>
            </a:r>
          </a:p>
        </p:txBody>
      </p:sp>
      <p:sp>
        <p:nvSpPr>
          <p:cNvPr id="6" name="Bildplatzhalter 1"/>
          <p:cNvSpPr>
            <a:spLocks noGrp="1"/>
          </p:cNvSpPr>
          <p:nvPr>
            <p:ph type="pic" sz="quarter" idx="11"/>
          </p:nvPr>
        </p:nvSpPr>
        <p:spPr bwMode="auto">
          <a:xfrm>
            <a:off x="8879427" y="5157791"/>
            <a:ext cx="3312583" cy="1700212"/>
          </a:xfrm>
          <a:prstGeom prst="rect">
            <a:avLst/>
          </a:prstGeom>
          <a:noFill/>
        </p:spPr>
      </p:sp>
    </p:spTree>
    <p:extLst>
      <p:ext uri="{BB962C8B-B14F-4D97-AF65-F5344CB8AC3E}">
        <p14:creationId xmlns:p14="http://schemas.microsoft.com/office/powerpoint/2010/main" val="1058818374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 marL="1022325" indent="-215895">
              <a:buFont typeface="Arial" pitchFamily="34" charset="0"/>
              <a:buChar char="•"/>
              <a:defRPr lang="en-US" sz="2000" b="0" dirty="0">
                <a:solidFill>
                  <a:schemeClr val="bg2"/>
                </a:solidFill>
                <a:latin typeface="+mn-lt"/>
              </a:defRPr>
            </a:lvl3pPr>
            <a:lvl4pPr marL="1142971" indent="-228594">
              <a:defRPr lang="en-US" sz="2000" b="1" dirty="0" smtClean="0">
                <a:solidFill>
                  <a:schemeClr val="bg2"/>
                </a:solidFill>
                <a:latin typeface="+mn-lt"/>
              </a:defRPr>
            </a:lvl4pPr>
            <a:lvl5pPr marL="1142971" indent="-228594">
              <a:defRPr lang="en-US" sz="2000" b="1" dirty="0">
                <a:solidFill>
                  <a:schemeClr val="bg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9321520" y="6562263"/>
            <a:ext cx="2844800" cy="2906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336699"/>
                </a:solidFill>
                <a:latin typeface="Calibri"/>
                <a:cs typeface="Calibri"/>
              </a:defRPr>
            </a:lvl1pPr>
          </a:lstStyle>
          <a:p>
            <a:fld id="{52DF0245-2CA1-6445-9E71-A40071F6548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874715" y="656695"/>
            <a:ext cx="3826986" cy="301809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897971352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74715" y="656695"/>
            <a:ext cx="5622350" cy="301809"/>
          </a:xfr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52E94-3BF6-4857-B3BA-CE4DB27542AD}" type="datetime1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29.12.21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>
                <a:solidFill>
                  <a:prstClr val="black">
                    <a:tint val="75000"/>
                  </a:prstClr>
                </a:solidFill>
              </a:rPr>
              <a:t>Titel der Präsentation und Name des Redners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6506E-0993-4BAE-BE4D-13CC12FCAAF0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57163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-Bild Folie Querform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4DF879-85D6-4F1A-BFFC-DE54EA314AEC}" type="datetime1">
              <a:rPr lang="de-DE" smtClean="0"/>
              <a:pPr/>
              <a:t>29.12.21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Titel der Präsentation und Name des Redners</a:t>
            </a: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6506E-0993-4BAE-BE4D-13CC12FCAAF0}" type="slidenum">
              <a:rPr lang="de-DE" smtClean="0"/>
              <a:pPr/>
              <a:t>‹#›</a:t>
            </a:fld>
            <a:endParaRPr lang="de-DE"/>
          </a:p>
        </p:txBody>
      </p:sp>
      <p:sp>
        <p:nvSpPr>
          <p:cNvPr id="9" name="Bildplatzhalter 8"/>
          <p:cNvSpPr>
            <a:spLocks noGrp="1"/>
          </p:cNvSpPr>
          <p:nvPr>
            <p:ph type="pic" sz="quarter" idx="13"/>
          </p:nvPr>
        </p:nvSpPr>
        <p:spPr>
          <a:xfrm>
            <a:off x="441600" y="1620000"/>
            <a:ext cx="10992000" cy="28080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de-DE"/>
              <a:t>Bild durch Klicken auf Symbol hinzufügen</a:t>
            </a:r>
          </a:p>
        </p:txBody>
      </p:sp>
      <p:sp>
        <p:nvSpPr>
          <p:cNvPr id="8" name="Textplatzhalter 7"/>
          <p:cNvSpPr>
            <a:spLocks noGrp="1"/>
          </p:cNvSpPr>
          <p:nvPr>
            <p:ph type="body" sz="quarter" idx="14"/>
          </p:nvPr>
        </p:nvSpPr>
        <p:spPr>
          <a:xfrm>
            <a:off x="441600" y="4608000"/>
            <a:ext cx="10992000" cy="1440000"/>
          </a:xfrm>
        </p:spPr>
        <p:txBody>
          <a:bodyPr vert="horz" lIns="0" tIns="0" rIns="0" bIns="0" rtlCol="0">
            <a:noAutofit/>
          </a:bodyPr>
          <a:lstStyle>
            <a:lvl1pPr>
              <a:defRPr lang="de-DE" sz="1600" smtClean="0"/>
            </a:lvl1pPr>
            <a:lvl2pPr>
              <a:defRPr lang="de-DE" sz="1600" smtClean="0"/>
            </a:lvl2pPr>
            <a:lvl3pPr>
              <a:defRPr lang="de-DE" smtClean="0"/>
            </a:lvl3pPr>
            <a:lvl4pPr>
              <a:defRPr lang="de-DE" smtClean="0"/>
            </a:lvl4pPr>
            <a:lvl5pPr>
              <a:defRPr lang="de-DE"/>
            </a:lvl5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3128151875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74715" y="656695"/>
            <a:ext cx="5622350" cy="301809"/>
          </a:xfr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42386" y="1547818"/>
            <a:ext cx="5393268" cy="45005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038871" y="1547818"/>
            <a:ext cx="5395383" cy="45005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 defTabSz="914377">
              <a:defRPr/>
            </a:pPr>
            <a:fld id="{F667803D-0969-4E26-B9A7-FE959CE0ECC4}" type="datetimeFigureOut">
              <a:rPr lang="de-DE" sz="1000" smtClean="0">
                <a:solidFill>
                  <a:prstClr val="black">
                    <a:tint val="75000"/>
                  </a:prstClr>
                </a:solidFill>
                <a:ea typeface="Verdana" pitchFamily="34" charset="0"/>
                <a:cs typeface="Verdana" pitchFamily="34" charset="0"/>
              </a:rPr>
              <a:pPr defTabSz="914377">
                <a:defRPr/>
              </a:pPr>
              <a:t>29.12.21</a:t>
            </a:fld>
            <a:endParaRPr lang="de-DE" sz="1000">
              <a:solidFill>
                <a:prstClr val="black">
                  <a:tint val="75000"/>
                </a:prstClr>
              </a:solidFill>
              <a:ea typeface="Verdana" pitchFamily="34" charset="0"/>
              <a:cs typeface="Verdana" pitchFamily="34" charset="0"/>
            </a:endParaRPr>
          </a:p>
        </p:txBody>
      </p:sp>
      <p:sp>
        <p:nvSpPr>
          <p:cNvPr id="6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 defTabSz="914377">
              <a:defRPr/>
            </a:pPr>
            <a:r>
              <a:rPr lang="de-DE" sz="1000">
                <a:solidFill>
                  <a:prstClr val="black">
                    <a:tint val="75000"/>
                  </a:prstClr>
                </a:solidFill>
                <a:ea typeface="Verdana" pitchFamily="34" charset="0"/>
                <a:cs typeface="Verdana" pitchFamily="34" charset="0"/>
              </a:rPr>
              <a:t>Titel der Präsentation und Name des Redners</a:t>
            </a:r>
          </a:p>
        </p:txBody>
      </p:sp>
      <p:sp>
        <p:nvSpPr>
          <p:cNvPr id="7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b="1" smtClean="0">
                <a:cs typeface="+mn-cs"/>
              </a:defRPr>
            </a:lvl1pPr>
          </a:lstStyle>
          <a:p>
            <a:pPr algn="l" defTabSz="914377">
              <a:defRPr/>
            </a:pPr>
            <a:fld id="{BEBAEFA7-8E54-49E5-B9F1-46621A19D58A}" type="slidenum">
              <a:rPr lang="de-DE" altLang="de-DE" sz="1000" smtClean="0">
                <a:solidFill>
                  <a:prstClr val="black">
                    <a:tint val="75000"/>
                  </a:prstClr>
                </a:solidFill>
                <a:ea typeface="Verdana" pitchFamily="34" charset="0"/>
              </a:rPr>
              <a:pPr algn="l" defTabSz="914377">
                <a:defRPr/>
              </a:pPr>
              <a:t>‹#›</a:t>
            </a:fld>
            <a:endParaRPr lang="de-DE" altLang="de-DE" sz="1000">
              <a:solidFill>
                <a:prstClr val="black">
                  <a:tint val="75000"/>
                </a:prstClr>
              </a:solidFill>
              <a:ea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3387278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0" y="1"/>
            <a:ext cx="12192000" cy="1048512"/>
          </a:xfrm>
        </p:spPr>
        <p:txBody>
          <a:bodyPr bIns="0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237067" y="1158240"/>
            <a:ext cx="11717867" cy="4995968"/>
          </a:xfrm>
        </p:spPr>
        <p:txBody>
          <a:bodyPr/>
          <a:lstStyle/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0" y="6394720"/>
            <a:ext cx="12192000" cy="207749"/>
          </a:xfrm>
        </p:spPr>
        <p:txBody>
          <a:bodyPr/>
          <a:lstStyle>
            <a:lvl1pPr algn="l">
              <a:defRPr sz="751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56CD90-8224-413F-A5C5-11C249D2658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9653B58-7B72-4A90-9F1B-DE2718A7CB51}"/>
              </a:ext>
            </a:extLst>
          </p:cNvPr>
          <p:cNvSpPr txBox="1"/>
          <p:nvPr userDrawn="1"/>
        </p:nvSpPr>
        <p:spPr>
          <a:xfrm>
            <a:off x="3" y="6602467"/>
            <a:ext cx="12191999" cy="252492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sz="1071" b="0" dirty="0">
                <a:solidFill>
                  <a:schemeClr val="bg1"/>
                </a:solidFill>
              </a:rPr>
              <a:t>Wang et al 	ASH 2019            Abstract 754</a:t>
            </a:r>
          </a:p>
        </p:txBody>
      </p:sp>
    </p:spTree>
    <p:extLst>
      <p:ext uri="{BB962C8B-B14F-4D97-AF65-F5344CB8AC3E}">
        <p14:creationId xmlns:p14="http://schemas.microsoft.com/office/powerpoint/2010/main" val="1014069625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el und 2 Textfe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41600" y="1548000"/>
            <a:ext cx="5280000" cy="4500000"/>
          </a:xfrm>
        </p:spPr>
        <p:txBody>
          <a:bodyPr/>
          <a:lstStyle>
            <a:lvl1pPr>
              <a:buClr>
                <a:schemeClr val="accent2"/>
              </a:buClr>
              <a:defRPr/>
            </a:lvl1pPr>
            <a:lvl2pPr>
              <a:buClr>
                <a:schemeClr val="accent2"/>
              </a:buClr>
              <a:defRPr/>
            </a:lvl2pPr>
            <a:lvl3pPr>
              <a:buClr>
                <a:schemeClr val="accent2"/>
              </a:buClr>
              <a:defRPr/>
            </a:lvl3pPr>
          </a:lstStyle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dirty="0"/>
              <a:t>Titel der Präsentation und Name des Redners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441600" y="6545200"/>
            <a:ext cx="432000" cy="180000"/>
          </a:xfrm>
        </p:spPr>
        <p:txBody>
          <a:bodyPr/>
          <a:lstStyle/>
          <a:p>
            <a:fld id="{51F6506E-0993-4BAE-BE4D-13CC12FCAAF0}" type="slidenum">
              <a:rPr lang="de-DE" smtClean="0"/>
              <a:pPr/>
              <a:t>‹#›</a:t>
            </a:fld>
            <a:endParaRPr lang="de-DE"/>
          </a:p>
        </p:txBody>
      </p:sp>
      <p:sp>
        <p:nvSpPr>
          <p:cNvPr id="7" name="Inhaltsplatzhalter 2"/>
          <p:cNvSpPr>
            <a:spLocks noGrp="1"/>
          </p:cNvSpPr>
          <p:nvPr>
            <p:ph idx="13"/>
          </p:nvPr>
        </p:nvSpPr>
        <p:spPr>
          <a:xfrm>
            <a:off x="6153600" y="1548000"/>
            <a:ext cx="5280000" cy="4500000"/>
          </a:xfrm>
        </p:spPr>
        <p:txBody>
          <a:bodyPr/>
          <a:lstStyle>
            <a:lvl1pPr>
              <a:buClr>
                <a:schemeClr val="accent2"/>
              </a:buClr>
              <a:defRPr/>
            </a:lvl1pPr>
            <a:lvl2pPr>
              <a:buClr>
                <a:schemeClr val="accent2"/>
              </a:buClr>
              <a:defRPr/>
            </a:lvl2pPr>
            <a:lvl3pPr>
              <a:buClr>
                <a:schemeClr val="accent2"/>
              </a:buClr>
              <a:defRPr/>
            </a:lvl3pPr>
          </a:lstStyle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</p:txBody>
      </p:sp>
      <p:sp>
        <p:nvSpPr>
          <p:cNvPr id="8" name="Titel 7"/>
          <p:cNvSpPr>
            <a:spLocks noGrp="1"/>
          </p:cNvSpPr>
          <p:nvPr>
            <p:ph type="title"/>
          </p:nvPr>
        </p:nvSpPr>
        <p:spPr>
          <a:xfrm>
            <a:off x="441601" y="504002"/>
            <a:ext cx="5622350" cy="301809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3189618611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74714" y="656695"/>
            <a:ext cx="3190595" cy="301809"/>
          </a:xfrm>
        </p:spPr>
        <p:txBody>
          <a:bodyPr/>
          <a:lstStyle/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11" name="Espace réservé du contenu 10"/>
          <p:cNvSpPr>
            <a:spLocks noGrp="1"/>
          </p:cNvSpPr>
          <p:nvPr>
            <p:ph sz="quarter" idx="13"/>
          </p:nvPr>
        </p:nvSpPr>
        <p:spPr>
          <a:xfrm>
            <a:off x="9264651" y="6524670"/>
            <a:ext cx="1727200" cy="333375"/>
          </a:xfrm>
        </p:spPr>
        <p:txBody>
          <a:bodyPr>
            <a:normAutofit/>
          </a:bodyPr>
          <a:lstStyle>
            <a:lvl1pPr marL="0" indent="0" algn="ctr">
              <a:buNone/>
              <a:defRPr sz="1200"/>
            </a:lvl1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13" name="Espace réservé du contenu 12"/>
          <p:cNvSpPr>
            <a:spLocks noGrp="1"/>
          </p:cNvSpPr>
          <p:nvPr>
            <p:ph sz="quarter" idx="14"/>
          </p:nvPr>
        </p:nvSpPr>
        <p:spPr>
          <a:xfrm>
            <a:off x="3407837" y="6524670"/>
            <a:ext cx="5376335" cy="333375"/>
          </a:xfr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bg1"/>
                </a:solidFill>
              </a:defRPr>
            </a:lvl1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15" name="Espace réservé du contenu 14"/>
          <p:cNvSpPr>
            <a:spLocks noGrp="1"/>
          </p:cNvSpPr>
          <p:nvPr>
            <p:ph sz="quarter" idx="15"/>
          </p:nvPr>
        </p:nvSpPr>
        <p:spPr>
          <a:xfrm>
            <a:off x="143935" y="6524670"/>
            <a:ext cx="3168651" cy="333375"/>
          </a:xfr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bg1"/>
                </a:solidFill>
              </a:defRPr>
            </a:lvl1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7" name="Espace réservé du numéro de diapositive 5">
            <a:extLst>
              <a:ext uri="{FF2B5EF4-FFF2-40B4-BE49-F238E27FC236}">
                <a16:creationId xmlns:a16="http://schemas.microsoft.com/office/drawing/2014/main" id="{90F773DD-DE99-49D8-B35E-1B7219227954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>
          <a:xfrm>
            <a:off x="0" y="0"/>
            <a:ext cx="0" cy="0"/>
          </a:xfr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fld id="{0035FB67-8946-41DF-AF9D-98AFE88BB7DE}" type="slidenum">
              <a:rPr lang="fr-FR" altLang="de-DE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r-FR" altLang="de-D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7786066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874715" y="656695"/>
            <a:ext cx="3826986" cy="30180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4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31801" y="6321542"/>
            <a:ext cx="5664201" cy="203132"/>
          </a:xfrm>
        </p:spPr>
        <p:txBody>
          <a:bodyPr wrap="square" anchor="b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200"/>
            </a:lvl1pPr>
          </a:lstStyle>
          <a:p>
            <a:pPr lvl="0"/>
            <a:r>
              <a:rPr lang="en-US" dirty="0"/>
              <a:t>Footnote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2" y="6321542"/>
            <a:ext cx="5664201" cy="203132"/>
          </a:xfrm>
        </p:spPr>
        <p:txBody>
          <a:bodyPr wrap="square" anchor="b">
            <a:spAutoFit/>
          </a:bodyPr>
          <a:lstStyle>
            <a:lvl1pPr marL="0" indent="0" algn="r">
              <a:spcBef>
                <a:spcPts val="0"/>
              </a:spcBef>
              <a:spcAft>
                <a:spcPts val="0"/>
              </a:spcAft>
              <a:buNone/>
              <a:defRPr sz="1200"/>
            </a:lvl1pPr>
          </a:lstStyle>
          <a:p>
            <a:pPr lvl="0"/>
            <a:r>
              <a:rPr lang="en-US" dirty="0"/>
              <a:t>Reference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30326118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11" y="2130494"/>
            <a:ext cx="3826986" cy="30180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33" y="3886201"/>
            <a:ext cx="8534401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BDCB0C7-AF6C-40A6-8778-D16A80C2476D}" type="datetime1">
              <a:rPr lang="en-US" sz="1200" smtClean="0">
                <a:solidFill>
                  <a:prstClr val="black">
                    <a:tint val="75000"/>
                  </a:prstClr>
                </a:solidFill>
                <a:latin typeface="Geneva" charset="0"/>
              </a:rPr>
              <a:pPr>
                <a:defRPr/>
              </a:pPr>
              <a:t>12/29/21</a:t>
            </a:fld>
            <a:endParaRPr lang="en-US" sz="1200">
              <a:solidFill>
                <a:prstClr val="black">
                  <a:tint val="75000"/>
                </a:prstClr>
              </a:solidFill>
              <a:latin typeface="Geneva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>
              <a:defRPr/>
            </a:pPr>
            <a:r>
              <a:rPr lang="en-US" sz="1200">
                <a:solidFill>
                  <a:prstClr val="black">
                    <a:tint val="75000"/>
                  </a:prstClr>
                </a:solidFill>
                <a:latin typeface="Geneva" charset="0"/>
              </a:rPr>
              <a:t>EWMC-R1 Version 1.1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>
              <a:defRPr/>
            </a:pPr>
            <a:fld id="{8F315896-D0FC-41B3-A114-1F6C6014EB37}" type="slidenum">
              <a:rPr lang="en-US" sz="1200" smtClean="0">
                <a:solidFill>
                  <a:prstClr val="black">
                    <a:tint val="75000"/>
                  </a:prstClr>
                </a:solidFill>
                <a:latin typeface="Geneva" charset="0"/>
              </a:rPr>
              <a:pPr algn="r">
                <a:defRPr/>
              </a:pPr>
              <a:t>‹#›</a:t>
            </a:fld>
            <a:endParaRPr lang="en-US" sz="1200">
              <a:solidFill>
                <a:prstClr val="black">
                  <a:tint val="75000"/>
                </a:prstClr>
              </a:solidFill>
              <a:latin typeface="Geneva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6815194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7055" y="241929"/>
            <a:ext cx="6104854" cy="318480"/>
          </a:xfrm>
        </p:spPr>
        <p:txBody>
          <a:bodyPr/>
          <a:lstStyle>
            <a:lvl1pPr>
              <a:lnSpc>
                <a:spcPts val="2249"/>
              </a:lnSpc>
              <a:defRPr sz="2800" b="1">
                <a:solidFill>
                  <a:schemeClr val="accent6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cxnSp>
        <p:nvCxnSpPr>
          <p:cNvPr id="10" name="Straight Connector 9"/>
          <p:cNvCxnSpPr/>
          <p:nvPr userDrawn="1"/>
        </p:nvCxnSpPr>
        <p:spPr>
          <a:xfrm flipV="1">
            <a:off x="548641" y="1268965"/>
            <a:ext cx="11135360" cy="9525"/>
          </a:xfrm>
          <a:prstGeom prst="line">
            <a:avLst/>
          </a:prstGeom>
          <a:ln w="285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0"/>
          </p:nvPr>
        </p:nvSpPr>
        <p:spPr>
          <a:xfrm>
            <a:off x="527057" y="1447803"/>
            <a:ext cx="11137900" cy="4443455"/>
          </a:xfrm>
          <a:prstGeom prst="rect">
            <a:avLst/>
          </a:prstGeom>
        </p:spPr>
        <p:txBody>
          <a:bodyPr lIns="91280" tIns="45640" rIns="91280" bIns="45640"/>
          <a:lstStyle>
            <a:lvl1pPr>
              <a:spcAft>
                <a:spcPts val="600"/>
              </a:spcAft>
              <a:buClr>
                <a:schemeClr val="accent6"/>
              </a:buClr>
              <a:defRPr sz="2000">
                <a:solidFill>
                  <a:schemeClr val="tx1"/>
                </a:solidFill>
                <a:latin typeface="+mj-lt"/>
              </a:defRPr>
            </a:lvl1pPr>
            <a:lvl2pPr>
              <a:spcAft>
                <a:spcPts val="600"/>
              </a:spcAft>
              <a:buClr>
                <a:schemeClr val="accent6"/>
              </a:buClr>
              <a:defRPr sz="1800">
                <a:solidFill>
                  <a:schemeClr val="tx1"/>
                </a:solidFill>
                <a:latin typeface="+mj-lt"/>
              </a:defRPr>
            </a:lvl2pPr>
            <a:lvl3pPr>
              <a:spcAft>
                <a:spcPts val="600"/>
              </a:spcAft>
              <a:buClr>
                <a:schemeClr val="accent6"/>
              </a:buClr>
              <a:defRPr sz="1600">
                <a:solidFill>
                  <a:schemeClr val="tx1"/>
                </a:solidFill>
                <a:latin typeface="+mj-lt"/>
              </a:defRPr>
            </a:lvl3pPr>
            <a:lvl4pPr>
              <a:spcAft>
                <a:spcPts val="600"/>
              </a:spcAft>
              <a:buClr>
                <a:schemeClr val="accent6"/>
              </a:buClr>
              <a:defRPr sz="1400">
                <a:solidFill>
                  <a:schemeClr val="tx1"/>
                </a:solidFill>
                <a:latin typeface="+mj-lt"/>
              </a:defRPr>
            </a:lvl4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527049" y="6259600"/>
            <a:ext cx="4800000" cy="360000"/>
          </a:xfrm>
          <a:prstGeom prst="rect">
            <a:avLst/>
          </a:prstGeom>
        </p:spPr>
        <p:txBody>
          <a:bodyPr lIns="91280" tIns="45640" rIns="91280" bIns="45640" anchor="b"/>
          <a:lstStyle>
            <a:lvl1pPr marL="0" indent="0">
              <a:buNone/>
              <a:defRPr sz="751">
                <a:solidFill>
                  <a:schemeClr val="tx1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Footnote</a:t>
            </a:r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12" hasCustomPrompt="1"/>
          </p:nvPr>
        </p:nvSpPr>
        <p:spPr>
          <a:xfrm>
            <a:off x="6864951" y="6259600"/>
            <a:ext cx="4800000" cy="360000"/>
          </a:xfrm>
          <a:prstGeom prst="rect">
            <a:avLst/>
          </a:prstGeom>
        </p:spPr>
        <p:txBody>
          <a:bodyPr lIns="91280" tIns="45640" rIns="91280" bIns="45640" anchor="b"/>
          <a:lstStyle>
            <a:lvl1pPr marL="159259" indent="-159259" algn="r">
              <a:buNone/>
              <a:defRPr lang="en-GB" sz="751" dirty="0">
                <a:solidFill>
                  <a:schemeClr val="tx1"/>
                </a:solidFill>
                <a:latin typeface="+mj-lt"/>
              </a:defRPr>
            </a:lvl1pPr>
          </a:lstStyle>
          <a:p>
            <a:pPr marL="0" lvl="0" indent="0"/>
            <a:r>
              <a:rPr lang="en-GB" dirty="0"/>
              <a:t>Reference</a:t>
            </a:r>
          </a:p>
        </p:txBody>
      </p:sp>
      <p:sp>
        <p:nvSpPr>
          <p:cNvPr id="19" name="TextBox 18"/>
          <p:cNvSpPr txBox="1"/>
          <p:nvPr userDrawn="1"/>
        </p:nvSpPr>
        <p:spPr>
          <a:xfrm>
            <a:off x="11684000" y="6597354"/>
            <a:ext cx="508000" cy="184675"/>
          </a:xfrm>
          <a:prstGeom prst="rect">
            <a:avLst/>
          </a:prstGeom>
          <a:noFill/>
        </p:spPr>
        <p:txBody>
          <a:bodyPr wrap="square" lIns="68460" tIns="34231" rIns="68460" bIns="34231" rtlCol="0">
            <a:spAutoFit/>
          </a:bodyPr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</a:pPr>
            <a:fld id="{55BE07F4-F607-48C7-90D6-99932760DA5D}" type="slidenum">
              <a:rPr lang="en-GB" sz="751" b="0" i="1">
                <a:solidFill>
                  <a:srgbClr val="00496C"/>
                </a:solidFill>
                <a:latin typeface="Verdana"/>
              </a:rPr>
              <a:pPr algn="ctr" eaLnBrk="0" fontAlgn="auto" hangingPunct="0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GB" sz="751" b="0" i="1" dirty="0">
              <a:solidFill>
                <a:srgbClr val="00496C"/>
              </a:solidFill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84649324"/>
      </p:ext>
    </p:extLst>
  </p:cSld>
  <p:clrMapOvr>
    <a:masterClrMapping/>
  </p:clrMapOvr>
  <p:hf hdr="0" ftr="0" dt="0"/>
  <p:extLst>
    <p:ext uri="{DCECCB84-F9BA-43D5-87BE-67443E8EF086}">
      <p15:sldGuideLst xmlns:p15="http://schemas.microsoft.com/office/powerpoint/2012/main">
        <p15:guide id="2" pos="249">
          <p15:clr>
            <a:srgbClr val="FBAE40"/>
          </p15:clr>
        </p15:guide>
        <p15:guide id="3" pos="5511">
          <p15:clr>
            <a:srgbClr val="FBAE40"/>
          </p15:clr>
        </p15:guide>
      </p15:sldGuideLst>
    </p:ext>
  </p:extLst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A11221-AEC8-4F20-A19B-7F1DDF89936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63930" y="607061"/>
            <a:ext cx="10683433" cy="2078267"/>
          </a:xfrm>
        </p:spPr>
        <p:txBody>
          <a:bodyPr anchor="ctr">
            <a:normAutofit/>
          </a:bodyPr>
          <a:lstStyle>
            <a:lvl1pPr algn="ctr">
              <a:defRPr sz="36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BE16377-A904-4475-ACD2-C5EE764AB30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63930" y="3124873"/>
            <a:ext cx="10683433" cy="1655763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665874EA-58E4-43D8-83A9-0F00DC59379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63928" y="5220183"/>
            <a:ext cx="10683435" cy="1181100"/>
          </a:xfrm>
        </p:spPr>
        <p:txBody>
          <a:bodyPr>
            <a:normAutofit/>
          </a:bodyPr>
          <a:lstStyle>
            <a:lvl1pPr marL="0" indent="0" algn="ctr">
              <a:buFontTx/>
              <a:buNone/>
              <a:defRPr sz="1200"/>
            </a:lvl1pPr>
            <a:lvl2pPr marL="457189" indent="0" algn="ctr">
              <a:buFontTx/>
              <a:buNone/>
              <a:defRPr/>
            </a:lvl2pPr>
            <a:lvl3pPr marL="914377" indent="0" algn="ctr">
              <a:buFontTx/>
              <a:buNone/>
              <a:defRPr/>
            </a:lvl3pPr>
            <a:lvl4pPr marL="1371566" indent="0" algn="ctr">
              <a:buFontTx/>
              <a:buNone/>
              <a:defRPr/>
            </a:lvl4pPr>
            <a:lvl5pPr marL="1828754" indent="0" algn="ctr">
              <a:buFontTx/>
              <a:buNone/>
              <a:defRPr/>
            </a:lvl5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0479968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40465E-7546-4319-8E0A-F019834735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7FF2F85-38C2-44CB-8EC7-1DA14BF4505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40B8613-B7C2-4572-A12E-2FB12DD30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72323" y="6472556"/>
            <a:ext cx="11647357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4556516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313888-DF8C-489D-987F-729603F3FB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E725F3-9437-4D9A-B74D-1BC71F6D14D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331089"/>
            <a:ext cx="5181600" cy="48458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1D32895-EC93-4478-81D3-F1A92B5AAFC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331089"/>
            <a:ext cx="5181600" cy="48458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065BE89-9DD0-412D-B91D-FEFA9EE4B2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72323" y="6472556"/>
            <a:ext cx="11647357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00986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1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7.xml"/><Relationship Id="rId13" Type="http://schemas.openxmlformats.org/officeDocument/2006/relationships/slideLayout" Target="../slideLayouts/slideLayout32.xml"/><Relationship Id="rId18" Type="http://schemas.openxmlformats.org/officeDocument/2006/relationships/slideLayout" Target="../slideLayouts/slideLayout37.xml"/><Relationship Id="rId3" Type="http://schemas.openxmlformats.org/officeDocument/2006/relationships/slideLayout" Target="../slideLayouts/slideLayout22.xml"/><Relationship Id="rId21" Type="http://schemas.openxmlformats.org/officeDocument/2006/relationships/image" Target="../media/image8.emf"/><Relationship Id="rId7" Type="http://schemas.openxmlformats.org/officeDocument/2006/relationships/slideLayout" Target="../slideLayouts/slideLayout26.xml"/><Relationship Id="rId12" Type="http://schemas.openxmlformats.org/officeDocument/2006/relationships/slideLayout" Target="../slideLayouts/slideLayout31.xml"/><Relationship Id="rId17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1.xml"/><Relationship Id="rId16" Type="http://schemas.openxmlformats.org/officeDocument/2006/relationships/slideLayout" Target="../slideLayouts/slideLayout35.xml"/><Relationship Id="rId20" Type="http://schemas.openxmlformats.org/officeDocument/2006/relationships/theme" Target="../theme/theme2.xml"/><Relationship Id="rId1" Type="http://schemas.openxmlformats.org/officeDocument/2006/relationships/slideLayout" Target="../slideLayouts/slideLayout20.xml"/><Relationship Id="rId6" Type="http://schemas.openxmlformats.org/officeDocument/2006/relationships/slideLayout" Target="../slideLayouts/slideLayout25.xml"/><Relationship Id="rId11" Type="http://schemas.openxmlformats.org/officeDocument/2006/relationships/slideLayout" Target="../slideLayouts/slideLayout30.xml"/><Relationship Id="rId5" Type="http://schemas.openxmlformats.org/officeDocument/2006/relationships/slideLayout" Target="../slideLayouts/slideLayout24.xml"/><Relationship Id="rId15" Type="http://schemas.openxmlformats.org/officeDocument/2006/relationships/slideLayout" Target="../slideLayouts/slideLayout34.xml"/><Relationship Id="rId10" Type="http://schemas.openxmlformats.org/officeDocument/2006/relationships/slideLayout" Target="../slideLayouts/slideLayout29.xml"/><Relationship Id="rId19" Type="http://schemas.openxmlformats.org/officeDocument/2006/relationships/slideLayout" Target="../slideLayouts/slideLayout38.xml"/><Relationship Id="rId4" Type="http://schemas.openxmlformats.org/officeDocument/2006/relationships/slideLayout" Target="../slideLayouts/slideLayout23.xml"/><Relationship Id="rId9" Type="http://schemas.openxmlformats.org/officeDocument/2006/relationships/slideLayout" Target="../slideLayouts/slideLayout28.xml"/><Relationship Id="rId14" Type="http://schemas.openxmlformats.org/officeDocument/2006/relationships/slideLayout" Target="../slideLayouts/slideLayout33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6.xml"/><Relationship Id="rId13" Type="http://schemas.openxmlformats.org/officeDocument/2006/relationships/slideLayout" Target="../slideLayouts/slideLayout51.xml"/><Relationship Id="rId18" Type="http://schemas.openxmlformats.org/officeDocument/2006/relationships/slideLayout" Target="../slideLayouts/slideLayout56.xml"/><Relationship Id="rId26" Type="http://schemas.openxmlformats.org/officeDocument/2006/relationships/theme" Target="../theme/theme3.xml"/><Relationship Id="rId3" Type="http://schemas.openxmlformats.org/officeDocument/2006/relationships/slideLayout" Target="../slideLayouts/slideLayout41.xml"/><Relationship Id="rId21" Type="http://schemas.openxmlformats.org/officeDocument/2006/relationships/slideLayout" Target="../slideLayouts/slideLayout59.xml"/><Relationship Id="rId7" Type="http://schemas.openxmlformats.org/officeDocument/2006/relationships/slideLayout" Target="../slideLayouts/slideLayout45.xml"/><Relationship Id="rId12" Type="http://schemas.openxmlformats.org/officeDocument/2006/relationships/slideLayout" Target="../slideLayouts/slideLayout50.xml"/><Relationship Id="rId17" Type="http://schemas.openxmlformats.org/officeDocument/2006/relationships/slideLayout" Target="../slideLayouts/slideLayout55.xml"/><Relationship Id="rId25" Type="http://schemas.openxmlformats.org/officeDocument/2006/relationships/slideLayout" Target="../slideLayouts/slideLayout63.xml"/><Relationship Id="rId2" Type="http://schemas.openxmlformats.org/officeDocument/2006/relationships/slideLayout" Target="../slideLayouts/slideLayout40.xml"/><Relationship Id="rId16" Type="http://schemas.openxmlformats.org/officeDocument/2006/relationships/slideLayout" Target="../slideLayouts/slideLayout54.xml"/><Relationship Id="rId20" Type="http://schemas.openxmlformats.org/officeDocument/2006/relationships/slideLayout" Target="../slideLayouts/slideLayout58.xml"/><Relationship Id="rId1" Type="http://schemas.openxmlformats.org/officeDocument/2006/relationships/slideLayout" Target="../slideLayouts/slideLayout39.xml"/><Relationship Id="rId6" Type="http://schemas.openxmlformats.org/officeDocument/2006/relationships/slideLayout" Target="../slideLayouts/slideLayout44.xml"/><Relationship Id="rId11" Type="http://schemas.openxmlformats.org/officeDocument/2006/relationships/slideLayout" Target="../slideLayouts/slideLayout49.xml"/><Relationship Id="rId24" Type="http://schemas.openxmlformats.org/officeDocument/2006/relationships/slideLayout" Target="../slideLayouts/slideLayout62.xml"/><Relationship Id="rId5" Type="http://schemas.openxmlformats.org/officeDocument/2006/relationships/slideLayout" Target="../slideLayouts/slideLayout43.xml"/><Relationship Id="rId15" Type="http://schemas.openxmlformats.org/officeDocument/2006/relationships/slideLayout" Target="../slideLayouts/slideLayout53.xml"/><Relationship Id="rId23" Type="http://schemas.openxmlformats.org/officeDocument/2006/relationships/slideLayout" Target="../slideLayouts/slideLayout61.xml"/><Relationship Id="rId10" Type="http://schemas.openxmlformats.org/officeDocument/2006/relationships/slideLayout" Target="../slideLayouts/slideLayout48.xml"/><Relationship Id="rId19" Type="http://schemas.openxmlformats.org/officeDocument/2006/relationships/slideLayout" Target="../slideLayouts/slideLayout57.xml"/><Relationship Id="rId4" Type="http://schemas.openxmlformats.org/officeDocument/2006/relationships/slideLayout" Target="../slideLayouts/slideLayout42.xml"/><Relationship Id="rId9" Type="http://schemas.openxmlformats.org/officeDocument/2006/relationships/slideLayout" Target="../slideLayouts/slideLayout47.xml"/><Relationship Id="rId14" Type="http://schemas.openxmlformats.org/officeDocument/2006/relationships/slideLayout" Target="../slideLayouts/slideLayout52.xml"/><Relationship Id="rId22" Type="http://schemas.openxmlformats.org/officeDocument/2006/relationships/slideLayout" Target="../slideLayouts/slideLayout60.xml"/><Relationship Id="rId27" Type="http://schemas.openxmlformats.org/officeDocument/2006/relationships/image" Target="../media/image8.emf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6.xml"/><Relationship Id="rId2" Type="http://schemas.openxmlformats.org/officeDocument/2006/relationships/slideLayout" Target="../slideLayouts/slideLayout65.xml"/><Relationship Id="rId1" Type="http://schemas.openxmlformats.org/officeDocument/2006/relationships/slideLayout" Target="../slideLayouts/slideLayout64.xml"/><Relationship Id="rId5" Type="http://schemas.openxmlformats.org/officeDocument/2006/relationships/image" Target="../media/image10.jpg"/><Relationship Id="rId4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13" Type="http://schemas.openxmlformats.org/officeDocument/2006/relationships/slideLayout" Target="../slideLayouts/slideLayout79.xml"/><Relationship Id="rId18" Type="http://schemas.openxmlformats.org/officeDocument/2006/relationships/slideLayout" Target="../slideLayouts/slideLayout84.xml"/><Relationship Id="rId26" Type="http://schemas.openxmlformats.org/officeDocument/2006/relationships/slideLayout" Target="../slideLayouts/slideLayout92.xml"/><Relationship Id="rId3" Type="http://schemas.openxmlformats.org/officeDocument/2006/relationships/slideLayout" Target="../slideLayouts/slideLayout69.xml"/><Relationship Id="rId21" Type="http://schemas.openxmlformats.org/officeDocument/2006/relationships/slideLayout" Target="../slideLayouts/slideLayout87.xml"/><Relationship Id="rId7" Type="http://schemas.openxmlformats.org/officeDocument/2006/relationships/slideLayout" Target="../slideLayouts/slideLayout73.xml"/><Relationship Id="rId12" Type="http://schemas.openxmlformats.org/officeDocument/2006/relationships/slideLayout" Target="../slideLayouts/slideLayout78.xml"/><Relationship Id="rId17" Type="http://schemas.openxmlformats.org/officeDocument/2006/relationships/slideLayout" Target="../slideLayouts/slideLayout83.xml"/><Relationship Id="rId25" Type="http://schemas.openxmlformats.org/officeDocument/2006/relationships/slideLayout" Target="../slideLayouts/slideLayout91.xml"/><Relationship Id="rId2" Type="http://schemas.openxmlformats.org/officeDocument/2006/relationships/slideLayout" Target="../slideLayouts/slideLayout68.xml"/><Relationship Id="rId16" Type="http://schemas.openxmlformats.org/officeDocument/2006/relationships/slideLayout" Target="../slideLayouts/slideLayout82.xml"/><Relationship Id="rId20" Type="http://schemas.openxmlformats.org/officeDocument/2006/relationships/slideLayout" Target="../slideLayouts/slideLayout86.xml"/><Relationship Id="rId29" Type="http://schemas.openxmlformats.org/officeDocument/2006/relationships/slideLayout" Target="../slideLayouts/slideLayout95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24" Type="http://schemas.openxmlformats.org/officeDocument/2006/relationships/slideLayout" Target="../slideLayouts/slideLayout90.xml"/><Relationship Id="rId32" Type="http://schemas.openxmlformats.org/officeDocument/2006/relationships/image" Target="../media/image8.emf"/><Relationship Id="rId5" Type="http://schemas.openxmlformats.org/officeDocument/2006/relationships/slideLayout" Target="../slideLayouts/slideLayout71.xml"/><Relationship Id="rId15" Type="http://schemas.openxmlformats.org/officeDocument/2006/relationships/slideLayout" Target="../slideLayouts/slideLayout81.xml"/><Relationship Id="rId23" Type="http://schemas.openxmlformats.org/officeDocument/2006/relationships/slideLayout" Target="../slideLayouts/slideLayout89.xml"/><Relationship Id="rId28" Type="http://schemas.openxmlformats.org/officeDocument/2006/relationships/slideLayout" Target="../slideLayouts/slideLayout94.xml"/><Relationship Id="rId10" Type="http://schemas.openxmlformats.org/officeDocument/2006/relationships/slideLayout" Target="../slideLayouts/slideLayout76.xml"/><Relationship Id="rId19" Type="http://schemas.openxmlformats.org/officeDocument/2006/relationships/slideLayout" Target="../slideLayouts/slideLayout85.xml"/><Relationship Id="rId31" Type="http://schemas.openxmlformats.org/officeDocument/2006/relationships/theme" Target="../theme/theme5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Relationship Id="rId14" Type="http://schemas.openxmlformats.org/officeDocument/2006/relationships/slideLayout" Target="../slideLayouts/slideLayout80.xml"/><Relationship Id="rId22" Type="http://schemas.openxmlformats.org/officeDocument/2006/relationships/slideLayout" Target="../slideLayouts/slideLayout88.xml"/><Relationship Id="rId27" Type="http://schemas.openxmlformats.org/officeDocument/2006/relationships/slideLayout" Target="../slideLayouts/slideLayout93.xml"/><Relationship Id="rId30" Type="http://schemas.openxmlformats.org/officeDocument/2006/relationships/slideLayout" Target="../slideLayouts/slideLayout96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4.xml"/><Relationship Id="rId3" Type="http://schemas.openxmlformats.org/officeDocument/2006/relationships/slideLayout" Target="../slideLayouts/slideLayout99.xml"/><Relationship Id="rId7" Type="http://schemas.openxmlformats.org/officeDocument/2006/relationships/slideLayout" Target="../slideLayouts/slideLayout103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98.xml"/><Relationship Id="rId1" Type="http://schemas.openxmlformats.org/officeDocument/2006/relationships/slideLayout" Target="../slideLayouts/slideLayout97.xml"/><Relationship Id="rId6" Type="http://schemas.openxmlformats.org/officeDocument/2006/relationships/slideLayout" Target="../slideLayouts/slideLayout102.xml"/><Relationship Id="rId11" Type="http://schemas.openxmlformats.org/officeDocument/2006/relationships/slideLayout" Target="../slideLayouts/slideLayout107.xml"/><Relationship Id="rId5" Type="http://schemas.openxmlformats.org/officeDocument/2006/relationships/slideLayout" Target="../slideLayouts/slideLayout101.xml"/><Relationship Id="rId10" Type="http://schemas.openxmlformats.org/officeDocument/2006/relationships/slideLayout" Target="../slideLayouts/slideLayout106.xml"/><Relationship Id="rId4" Type="http://schemas.openxmlformats.org/officeDocument/2006/relationships/slideLayout" Target="../slideLayouts/slideLayout100.xml"/><Relationship Id="rId9" Type="http://schemas.openxmlformats.org/officeDocument/2006/relationships/slideLayout" Target="../slideLayouts/slideLayout105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theme" Target="../theme/theme7.xml"/><Relationship Id="rId3" Type="http://schemas.openxmlformats.org/officeDocument/2006/relationships/slideLayout" Target="../slideLayouts/slideLayout110.xml"/><Relationship Id="rId7" Type="http://schemas.openxmlformats.org/officeDocument/2006/relationships/slideLayout" Target="../slideLayouts/slideLayout114.xml"/><Relationship Id="rId2" Type="http://schemas.openxmlformats.org/officeDocument/2006/relationships/slideLayout" Target="../slideLayouts/slideLayout109.xml"/><Relationship Id="rId1" Type="http://schemas.openxmlformats.org/officeDocument/2006/relationships/slideLayout" Target="../slideLayouts/slideLayout108.xml"/><Relationship Id="rId6" Type="http://schemas.openxmlformats.org/officeDocument/2006/relationships/slideLayout" Target="../slideLayouts/slideLayout113.xml"/><Relationship Id="rId5" Type="http://schemas.openxmlformats.org/officeDocument/2006/relationships/slideLayout" Target="../slideLayouts/slideLayout112.xml"/><Relationship Id="rId4" Type="http://schemas.openxmlformats.org/officeDocument/2006/relationships/slideLayout" Target="../slideLayouts/slideLayout111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2.xml"/><Relationship Id="rId3" Type="http://schemas.openxmlformats.org/officeDocument/2006/relationships/slideLayout" Target="../slideLayouts/slideLayout117.xml"/><Relationship Id="rId7" Type="http://schemas.openxmlformats.org/officeDocument/2006/relationships/slideLayout" Target="../slideLayouts/slideLayout121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116.xml"/><Relationship Id="rId1" Type="http://schemas.openxmlformats.org/officeDocument/2006/relationships/slideLayout" Target="../slideLayouts/slideLayout115.xml"/><Relationship Id="rId6" Type="http://schemas.openxmlformats.org/officeDocument/2006/relationships/slideLayout" Target="../slideLayouts/slideLayout120.xml"/><Relationship Id="rId11" Type="http://schemas.openxmlformats.org/officeDocument/2006/relationships/slideLayout" Target="../slideLayouts/slideLayout125.xml"/><Relationship Id="rId5" Type="http://schemas.openxmlformats.org/officeDocument/2006/relationships/slideLayout" Target="../slideLayouts/slideLayout119.xml"/><Relationship Id="rId10" Type="http://schemas.openxmlformats.org/officeDocument/2006/relationships/slideLayout" Target="../slideLayouts/slideLayout124.xml"/><Relationship Id="rId4" Type="http://schemas.openxmlformats.org/officeDocument/2006/relationships/slideLayout" Target="../slideLayouts/slideLayout118.xml"/><Relationship Id="rId9" Type="http://schemas.openxmlformats.org/officeDocument/2006/relationships/slideLayout" Target="../slideLayouts/slideLayout123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3.xml"/><Relationship Id="rId13" Type="http://schemas.openxmlformats.org/officeDocument/2006/relationships/slideLayout" Target="../slideLayouts/slideLayout138.xml"/><Relationship Id="rId18" Type="http://schemas.openxmlformats.org/officeDocument/2006/relationships/slideLayout" Target="../slideLayouts/slideLayout143.xml"/><Relationship Id="rId3" Type="http://schemas.openxmlformats.org/officeDocument/2006/relationships/slideLayout" Target="../slideLayouts/slideLayout128.xml"/><Relationship Id="rId7" Type="http://schemas.openxmlformats.org/officeDocument/2006/relationships/slideLayout" Target="../slideLayouts/slideLayout132.xml"/><Relationship Id="rId12" Type="http://schemas.openxmlformats.org/officeDocument/2006/relationships/slideLayout" Target="../slideLayouts/slideLayout137.xml"/><Relationship Id="rId17" Type="http://schemas.openxmlformats.org/officeDocument/2006/relationships/slideLayout" Target="../slideLayouts/slideLayout142.xml"/><Relationship Id="rId2" Type="http://schemas.openxmlformats.org/officeDocument/2006/relationships/slideLayout" Target="../slideLayouts/slideLayout127.xml"/><Relationship Id="rId16" Type="http://schemas.openxmlformats.org/officeDocument/2006/relationships/slideLayout" Target="../slideLayouts/slideLayout141.xml"/><Relationship Id="rId20" Type="http://schemas.openxmlformats.org/officeDocument/2006/relationships/image" Target="../media/image11.png"/><Relationship Id="rId1" Type="http://schemas.openxmlformats.org/officeDocument/2006/relationships/slideLayout" Target="../slideLayouts/slideLayout126.xml"/><Relationship Id="rId6" Type="http://schemas.openxmlformats.org/officeDocument/2006/relationships/slideLayout" Target="../slideLayouts/slideLayout131.xml"/><Relationship Id="rId11" Type="http://schemas.openxmlformats.org/officeDocument/2006/relationships/slideLayout" Target="../slideLayouts/slideLayout136.xml"/><Relationship Id="rId5" Type="http://schemas.openxmlformats.org/officeDocument/2006/relationships/slideLayout" Target="../slideLayouts/slideLayout130.xml"/><Relationship Id="rId15" Type="http://schemas.openxmlformats.org/officeDocument/2006/relationships/slideLayout" Target="../slideLayouts/slideLayout140.xml"/><Relationship Id="rId10" Type="http://schemas.openxmlformats.org/officeDocument/2006/relationships/slideLayout" Target="../slideLayouts/slideLayout135.xml"/><Relationship Id="rId19" Type="http://schemas.openxmlformats.org/officeDocument/2006/relationships/theme" Target="../theme/theme9.xml"/><Relationship Id="rId4" Type="http://schemas.openxmlformats.org/officeDocument/2006/relationships/slideLayout" Target="../slideLayouts/slideLayout129.xml"/><Relationship Id="rId9" Type="http://schemas.openxmlformats.org/officeDocument/2006/relationships/slideLayout" Target="../slideLayouts/slideLayout134.xml"/><Relationship Id="rId14" Type="http://schemas.openxmlformats.org/officeDocument/2006/relationships/slideLayout" Target="../slideLayouts/slideLayout13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 descr="bb5d72c2-1f58-4f76-a7ca-e5b4066f5a47"/>
          <p:cNvPicPr>
            <a:picLocks noChangeAspect="1" noChangeArrowheads="1"/>
          </p:cNvPicPr>
          <p:nvPr userDrawn="1"/>
        </p:nvPicPr>
        <p:blipFill rotWithShape="1"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471" b="10500"/>
          <a:stretch/>
        </p:blipFill>
        <p:spPr bwMode="auto">
          <a:xfrm>
            <a:off x="9214957" y="4280477"/>
            <a:ext cx="2977121" cy="25776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41600" y="504000"/>
            <a:ext cx="10992000" cy="79200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de-DE" dirty="0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41600" y="1548000"/>
            <a:ext cx="10992000" cy="4500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25921" y="6380100"/>
            <a:ext cx="2844800" cy="180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</a:lstStyle>
          <a:p>
            <a:fld id="{B0E41880-EEE0-44C8-A447-814A50A8AFEF}" type="datetime1">
              <a:rPr lang="de-DE" smtClean="0"/>
              <a:pPr/>
              <a:t>29.12.21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41600" y="180000"/>
            <a:ext cx="10992000" cy="180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</a:lstStyle>
          <a:p>
            <a:r>
              <a:rPr lang="de-DE" dirty="0"/>
              <a:t>Titel der Präsentation und Name des Redners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441600" y="6380100"/>
            <a:ext cx="432000" cy="180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</a:lstStyle>
          <a:p>
            <a:fld id="{51F6506E-0993-4BAE-BE4D-13CC12FCAAF0}" type="slidenum">
              <a:rPr lang="de-DE" smtClean="0"/>
              <a:pPr/>
              <a:t>‹#›</a:t>
            </a:fld>
            <a:endParaRPr lang="de-DE"/>
          </a:p>
        </p:txBody>
      </p:sp>
      <p:sp>
        <p:nvSpPr>
          <p:cNvPr id="8" name="Rechteck 7"/>
          <p:cNvSpPr/>
          <p:nvPr/>
        </p:nvSpPr>
        <p:spPr>
          <a:xfrm>
            <a:off x="0" y="6236427"/>
            <a:ext cx="12192000" cy="46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DE" sz="1800"/>
          </a:p>
        </p:txBody>
      </p:sp>
      <p:sp>
        <p:nvSpPr>
          <p:cNvPr id="11" name="Textfeld 10"/>
          <p:cNvSpPr txBox="1"/>
          <p:nvPr userDrawn="1"/>
        </p:nvSpPr>
        <p:spPr>
          <a:xfrm>
            <a:off x="6612629" y="6388823"/>
            <a:ext cx="4190103" cy="17953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400"/>
              </a:lnSpc>
              <a:spcBef>
                <a:spcPts val="0"/>
              </a:spcBef>
            </a:pPr>
            <a:r>
              <a:rPr lang="de-DE" sz="1000" cap="all" spc="40" dirty="0">
                <a:solidFill>
                  <a:schemeClr val="bg1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Medizinische Klinik und Poliklinik III</a:t>
            </a:r>
          </a:p>
        </p:txBody>
      </p:sp>
      <p:sp>
        <p:nvSpPr>
          <p:cNvPr id="17" name="Textfeld 16"/>
          <p:cNvSpPr txBox="1"/>
          <p:nvPr userDrawn="1"/>
        </p:nvSpPr>
        <p:spPr>
          <a:xfrm>
            <a:off x="6517697" y="6164707"/>
            <a:ext cx="2846467" cy="190240"/>
          </a:xfrm>
          <a:prstGeom prst="rect">
            <a:avLst/>
          </a:prstGeom>
          <a:solidFill>
            <a:schemeClr val="bg1"/>
          </a:solidFill>
        </p:spPr>
        <p:txBody>
          <a:bodyPr wrap="none" lIns="72000" tIns="18000" rIns="72000" bIns="18000" rtlCol="0">
            <a:spAutoFit/>
          </a:bodyPr>
          <a:lstStyle/>
          <a:p>
            <a:r>
              <a:rPr lang="de-DE" sz="1000">
                <a:solidFill>
                  <a:schemeClr val="tx2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KLINIKUM DER UNIVERSITÄT MÜNCHEN</a:t>
            </a:r>
            <a:r>
              <a:rPr lang="de-DE" sz="1000" baseline="30000">
                <a:solidFill>
                  <a:schemeClr val="tx2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®</a:t>
            </a:r>
          </a:p>
        </p:txBody>
      </p:sp>
    </p:spTree>
    <p:extLst>
      <p:ext uri="{BB962C8B-B14F-4D97-AF65-F5344CB8AC3E}">
        <p14:creationId xmlns:p14="http://schemas.microsoft.com/office/powerpoint/2010/main" val="24827619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  <p:sldLayoutId id="2147483672" r:id="rId4"/>
    <p:sldLayoutId id="2147483673" r:id="rId5"/>
    <p:sldLayoutId id="2147483674" r:id="rId6"/>
    <p:sldLayoutId id="2147483675" r:id="rId7"/>
    <p:sldLayoutId id="2147483676" r:id="rId8"/>
    <p:sldLayoutId id="2147483677" r:id="rId9"/>
    <p:sldLayoutId id="2147483678" r:id="rId10"/>
    <p:sldLayoutId id="2147483679" r:id="rId11"/>
    <p:sldLayoutId id="2147483680" r:id="rId12"/>
    <p:sldLayoutId id="2147483681" r:id="rId13"/>
    <p:sldLayoutId id="2147483682" r:id="rId14"/>
    <p:sldLayoutId id="2147483683" r:id="rId15"/>
    <p:sldLayoutId id="2147483684" r:id="rId16"/>
    <p:sldLayoutId id="2147483685" r:id="rId17"/>
    <p:sldLayoutId id="2147483686" r:id="rId18"/>
    <p:sldLayoutId id="2147483687" r:id="rId19"/>
  </p:sldLayoutIdLst>
  <p:hf hdr="0"/>
  <p:txStyles>
    <p:titleStyle>
      <a:lvl1pPr algn="l" defTabSz="914400" rtl="0" eaLnBrk="1" latinLnBrk="0" hangingPunct="1">
        <a:spcBef>
          <a:spcPct val="0"/>
        </a:spcBef>
        <a:buNone/>
        <a:defRPr sz="2400" kern="1200" cap="all" baseline="0">
          <a:solidFill>
            <a:schemeClr val="tx2"/>
          </a:solidFill>
          <a:latin typeface="Verdana" pitchFamily="34" charset="0"/>
          <a:ea typeface="Verdana" pitchFamily="34" charset="0"/>
          <a:cs typeface="Verdana" pitchFamily="34" charset="0"/>
        </a:defRPr>
      </a:lvl1pPr>
    </p:titleStyle>
    <p:bodyStyle>
      <a:lvl1pPr marL="285750" indent="-285750" algn="l" defTabSz="914400" rtl="0" eaLnBrk="1" latinLnBrk="0" hangingPunct="1">
        <a:lnSpc>
          <a:spcPct val="120000"/>
        </a:lnSpc>
        <a:spcBef>
          <a:spcPts val="600"/>
        </a:spcBef>
        <a:buClr>
          <a:schemeClr val="bg2"/>
        </a:buClr>
        <a:buSzPct val="140000"/>
        <a:buFont typeface="Wingdings" pitchFamily="2" charset="2"/>
        <a:buChar char="§"/>
        <a:defRPr sz="1800" kern="1200">
          <a:solidFill>
            <a:schemeClr val="tx1"/>
          </a:solidFill>
          <a:latin typeface="Verdana" pitchFamily="34" charset="0"/>
          <a:ea typeface="Verdana" pitchFamily="34" charset="0"/>
          <a:cs typeface="Verdana" pitchFamily="34" charset="0"/>
        </a:defRPr>
      </a:lvl1pPr>
      <a:lvl2pPr marL="742950" indent="-285750" algn="l" defTabSz="914400" rtl="0" eaLnBrk="1" latinLnBrk="0" hangingPunct="1">
        <a:lnSpc>
          <a:spcPct val="120000"/>
        </a:lnSpc>
        <a:spcBef>
          <a:spcPts val="600"/>
        </a:spcBef>
        <a:buClr>
          <a:schemeClr val="bg2"/>
        </a:buClr>
        <a:buSzPct val="120000"/>
        <a:buFont typeface="Wingdings" pitchFamily="2" charset="2"/>
        <a:buChar char="§"/>
        <a:defRPr sz="1800" kern="1200">
          <a:solidFill>
            <a:schemeClr val="tx1"/>
          </a:solidFill>
          <a:latin typeface="Verdana" pitchFamily="34" charset="0"/>
          <a:ea typeface="Verdana" pitchFamily="34" charset="0"/>
          <a:cs typeface="Verdana" pitchFamily="34" charset="0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600"/>
        </a:spcBef>
        <a:buClr>
          <a:schemeClr val="bg2"/>
        </a:buClr>
        <a:buSzPct val="120000"/>
        <a:buFont typeface="Wingdings" pitchFamily="2" charset="2"/>
        <a:buChar char="§"/>
        <a:defRPr sz="1800" kern="1200">
          <a:solidFill>
            <a:schemeClr val="tx1"/>
          </a:solidFill>
          <a:latin typeface="Verdana" pitchFamily="34" charset="0"/>
          <a:ea typeface="Verdana" pitchFamily="34" charset="0"/>
          <a:cs typeface="Verdana" pitchFamily="34" charset="0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600"/>
        </a:spcBef>
        <a:buClr>
          <a:schemeClr val="bg2"/>
        </a:buClr>
        <a:buSzPct val="120000"/>
        <a:buFont typeface="Wingdings" pitchFamily="2" charset="2"/>
        <a:buChar char="§"/>
        <a:defRPr sz="1800" kern="1200">
          <a:solidFill>
            <a:schemeClr val="tx1"/>
          </a:solidFill>
          <a:latin typeface="Verdana" pitchFamily="34" charset="0"/>
          <a:ea typeface="Verdana" pitchFamily="34" charset="0"/>
          <a:cs typeface="Verdana" pitchFamily="34" charset="0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600"/>
        </a:spcBef>
        <a:buClr>
          <a:schemeClr val="bg2"/>
        </a:buClr>
        <a:buSzPct val="120000"/>
        <a:buFont typeface="Wingdings" pitchFamily="2" charset="2"/>
        <a:buChar char="§"/>
        <a:defRPr sz="1800" kern="1200">
          <a:solidFill>
            <a:schemeClr val="tx1"/>
          </a:solidFill>
          <a:latin typeface="Verdana" pitchFamily="34" charset="0"/>
          <a:ea typeface="Verdana" pitchFamily="34" charset="0"/>
          <a:cs typeface="Verdana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2A3A7E52-0010-4FAE-A229-706142023148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874712" y="656694"/>
            <a:ext cx="3785308" cy="301809"/>
          </a:xfrm>
          <a:prstGeom prst="rect">
            <a:avLst/>
          </a:prstGeom>
          <a:solidFill>
            <a:schemeClr val="accent1"/>
          </a:solidFill>
        </p:spPr>
        <p:txBody>
          <a:bodyPr vert="horz" wrap="none" lIns="108000" tIns="18000" rIns="72000" bIns="18000" rtlCol="0" anchor="t" anchorCtr="0">
            <a:spAutoFit/>
          </a:bodyPr>
          <a:lstStyle/>
          <a:p>
            <a:r>
              <a:rPr lang="de-DE" dirty="0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7FA17E96-7B32-4ACE-A4D7-4BBDDEC6A6D8}"/>
              </a:ext>
            </a:extLst>
          </p:cNvPr>
          <p:cNvSpPr>
            <a:spLocks noGrp="1"/>
          </p:cNvSpPr>
          <p:nvPr>
            <p:ph type="body" idx="1"/>
          </p:nvPr>
        </p:nvSpPr>
        <p:spPr bwMode="gray">
          <a:xfrm>
            <a:off x="874712" y="1689062"/>
            <a:ext cx="10801352" cy="4656176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78C4E57D-F445-4A79-8B2F-722AF627B6D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874713" y="6597372"/>
            <a:ext cx="9625376" cy="18000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l">
              <a:defRPr sz="67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de-DE" dirty="0"/>
              <a:t>Titel | Abteilung/Institut | Datum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BBF44F50-CFB5-46D5-993E-2150A03192F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 bwMode="gray">
          <a:xfrm>
            <a:off x="10920537" y="6597372"/>
            <a:ext cx="972108" cy="18000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r">
              <a:defRPr sz="67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C457A7E8-3F45-46AC-80A6-5B03F18BB502}" type="slidenum">
              <a:rPr lang="de-DE" smtClean="0"/>
              <a:pPr/>
              <a:t>‹#›</a:t>
            </a:fld>
            <a:endParaRPr lang="de-DE"/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8A8814D4-39E5-4B08-B42A-5BE5625E255C}"/>
              </a:ext>
            </a:extLst>
          </p:cNvPr>
          <p:cNvPicPr>
            <a:picLocks noChangeAspect="1"/>
          </p:cNvPicPr>
          <p:nvPr userDrawn="1"/>
        </p:nvPicPr>
        <p:blipFill>
          <a:blip r:embed="rId2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gray">
          <a:xfrm>
            <a:off x="10500089" y="288543"/>
            <a:ext cx="1392555" cy="392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89275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  <p:sldLayoutId id="2147483708" r:id="rId12"/>
    <p:sldLayoutId id="2147483709" r:id="rId13"/>
    <p:sldLayoutId id="2147483710" r:id="rId14"/>
    <p:sldLayoutId id="2147483711" r:id="rId15"/>
    <p:sldLayoutId id="2147483712" r:id="rId16"/>
    <p:sldLayoutId id="2147483713" r:id="rId17"/>
    <p:sldLayoutId id="2147483714" r:id="rId18"/>
    <p:sldLayoutId id="2147483715" r:id="rId19"/>
  </p:sldLayoutIdLst>
  <p:hf hdr="0" dt="0"/>
  <p:txStyles>
    <p:titleStyle>
      <a:lvl1pPr algn="l" defTabSz="685800" rtl="0" eaLnBrk="1" latinLnBrk="0" hangingPunct="1">
        <a:lnSpc>
          <a:spcPct val="100000"/>
        </a:lnSpc>
        <a:spcBef>
          <a:spcPct val="0"/>
        </a:spcBef>
        <a:buNone/>
        <a:defRPr sz="1725" b="1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132160" indent="-132160" algn="l" defTabSz="685800" rtl="0" eaLnBrk="1" latinLnBrk="0" hangingPunct="1">
        <a:lnSpc>
          <a:spcPct val="110000"/>
        </a:lnSpc>
        <a:spcBef>
          <a:spcPts val="0"/>
        </a:spcBef>
        <a:spcAft>
          <a:spcPts val="600"/>
        </a:spcAft>
        <a:buClr>
          <a:schemeClr val="accent1"/>
        </a:buClr>
        <a:buFont typeface="Wingdings" panose="05000000000000000000" pitchFamily="2" charset="2"/>
        <a:buChar char="§"/>
        <a:defRPr sz="1125" kern="1200">
          <a:solidFill>
            <a:schemeClr val="tx1"/>
          </a:solidFill>
          <a:latin typeface="+mn-lt"/>
          <a:ea typeface="+mn-ea"/>
          <a:cs typeface="+mn-cs"/>
        </a:defRPr>
      </a:lvl1pPr>
      <a:lvl2pPr marL="269081" indent="-136922" algn="l" defTabSz="685800" rtl="0" eaLnBrk="1" latinLnBrk="0" hangingPunct="1">
        <a:lnSpc>
          <a:spcPct val="110000"/>
        </a:lnSpc>
        <a:spcBef>
          <a:spcPts val="0"/>
        </a:spcBef>
        <a:spcAft>
          <a:spcPts val="600"/>
        </a:spcAft>
        <a:buClr>
          <a:schemeClr val="accent4"/>
        </a:buClr>
        <a:buFont typeface="Wingdings" panose="05000000000000000000" pitchFamily="2" charset="2"/>
        <a:buChar char="§"/>
        <a:defRPr sz="1125" kern="1200">
          <a:solidFill>
            <a:schemeClr val="tx1"/>
          </a:solidFill>
          <a:latin typeface="+mn-lt"/>
          <a:ea typeface="+mn-ea"/>
          <a:cs typeface="+mn-cs"/>
        </a:defRPr>
      </a:lvl2pPr>
      <a:lvl3pPr marL="401241" indent="-132160" algn="l" defTabSz="685800" rtl="0" eaLnBrk="1" latinLnBrk="0" hangingPunct="1">
        <a:lnSpc>
          <a:spcPct val="110000"/>
        </a:lnSpc>
        <a:spcBef>
          <a:spcPts val="0"/>
        </a:spcBef>
        <a:spcAft>
          <a:spcPts val="600"/>
        </a:spcAft>
        <a:buClr>
          <a:schemeClr val="accent4"/>
        </a:buClr>
        <a:buFont typeface="Wingdings" panose="05000000000000000000" pitchFamily="2" charset="2"/>
        <a:buChar char="§"/>
        <a:defRPr sz="1125" kern="1200">
          <a:solidFill>
            <a:schemeClr val="tx1"/>
          </a:solidFill>
          <a:latin typeface="+mn-lt"/>
          <a:ea typeface="+mn-ea"/>
          <a:cs typeface="+mn-cs"/>
        </a:defRPr>
      </a:lvl3pPr>
      <a:lvl4pPr marL="538163" indent="-136922" algn="l" defTabSz="685800" rtl="0" eaLnBrk="1" latinLnBrk="0" hangingPunct="1">
        <a:lnSpc>
          <a:spcPct val="110000"/>
        </a:lnSpc>
        <a:spcBef>
          <a:spcPts val="0"/>
        </a:spcBef>
        <a:spcAft>
          <a:spcPts val="600"/>
        </a:spcAft>
        <a:buClr>
          <a:schemeClr val="accent4"/>
        </a:buClr>
        <a:buFont typeface="Wingdings" panose="05000000000000000000" pitchFamily="2" charset="2"/>
        <a:buChar char="§"/>
        <a:defRPr sz="1125" kern="1200">
          <a:solidFill>
            <a:schemeClr val="tx1"/>
          </a:solidFill>
          <a:latin typeface="+mn-lt"/>
          <a:ea typeface="+mn-ea"/>
          <a:cs typeface="+mn-cs"/>
        </a:defRPr>
      </a:lvl4pPr>
      <a:lvl5pPr marL="670322" indent="-132160" algn="l" defTabSz="685800" rtl="0" eaLnBrk="1" latinLnBrk="0" hangingPunct="1">
        <a:lnSpc>
          <a:spcPct val="110000"/>
        </a:lnSpc>
        <a:spcBef>
          <a:spcPts val="0"/>
        </a:spcBef>
        <a:spcAft>
          <a:spcPts val="600"/>
        </a:spcAft>
        <a:buClr>
          <a:schemeClr val="accent4"/>
        </a:buClr>
        <a:buFont typeface="Wingdings" panose="05000000000000000000" pitchFamily="2" charset="2"/>
        <a:buChar char="§"/>
        <a:defRPr sz="1125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414">
          <p15:clr>
            <a:srgbClr val="F26B43"/>
          </p15:clr>
        </p15:guide>
        <p15:guide id="2" pos="3953">
          <p15:clr>
            <a:srgbClr val="F26B43"/>
          </p15:clr>
        </p15:guide>
        <p15:guide id="3" pos="4089">
          <p15:clr>
            <a:srgbClr val="F26B43"/>
          </p15:clr>
        </p15:guide>
        <p15:guide id="4" pos="551">
          <p15:clr>
            <a:srgbClr val="F26B43"/>
          </p15:clr>
        </p15:guide>
        <p15:guide id="6" orient="horz" pos="3997">
          <p15:clr>
            <a:srgbClr val="F26B43"/>
          </p15:clr>
        </p15:guide>
        <p15:guide id="7" pos="3817">
          <p15:clr>
            <a:srgbClr val="F26B43"/>
          </p15:clr>
        </p15:guide>
        <p15:guide id="8" orient="horz" pos="1094">
          <p15:clr>
            <a:srgbClr val="F26B43"/>
          </p15:clr>
        </p15:guide>
        <p15:guide id="9" pos="7355">
          <p15:clr>
            <a:srgbClr val="F26B43"/>
          </p15:clr>
        </p15:guide>
        <p15:guide id="10" pos="7129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2A3A7E52-0010-4FAE-A229-706142023148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874712" y="656694"/>
            <a:ext cx="3785308" cy="301809"/>
          </a:xfrm>
          <a:prstGeom prst="rect">
            <a:avLst/>
          </a:prstGeom>
          <a:solidFill>
            <a:schemeClr val="accent1"/>
          </a:solidFill>
        </p:spPr>
        <p:txBody>
          <a:bodyPr vert="horz" wrap="none" lIns="108000" tIns="18000" rIns="72000" bIns="18000" rtlCol="0" anchor="t" anchorCtr="0">
            <a:spAutoFit/>
          </a:bodyPr>
          <a:lstStyle/>
          <a:p>
            <a:r>
              <a:rPr lang="de-DE" dirty="0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7FA17E96-7B32-4ACE-A4D7-4BBDDEC6A6D8}"/>
              </a:ext>
            </a:extLst>
          </p:cNvPr>
          <p:cNvSpPr>
            <a:spLocks noGrp="1"/>
          </p:cNvSpPr>
          <p:nvPr>
            <p:ph type="body" idx="1"/>
          </p:nvPr>
        </p:nvSpPr>
        <p:spPr bwMode="gray">
          <a:xfrm>
            <a:off x="874712" y="1689062"/>
            <a:ext cx="10801352" cy="4656176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78C4E57D-F445-4A79-8B2F-722AF627B6D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874713" y="6597372"/>
            <a:ext cx="9625376" cy="18000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l">
              <a:defRPr sz="67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de-DE" dirty="0"/>
              <a:t>Titel | Abteilung/Institut | Datum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BBF44F50-CFB5-46D5-993E-2150A03192F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 bwMode="gray">
          <a:xfrm>
            <a:off x="10920537" y="6597372"/>
            <a:ext cx="972108" cy="18000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r">
              <a:defRPr sz="67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C457A7E8-3F45-46AC-80A6-5B03F18BB502}" type="slidenum">
              <a:rPr lang="de-DE" smtClean="0"/>
              <a:pPr/>
              <a:t>‹#›</a:t>
            </a:fld>
            <a:endParaRPr lang="de-DE"/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8A8814D4-39E5-4B08-B42A-5BE5625E255C}"/>
              </a:ext>
            </a:extLst>
          </p:cNvPr>
          <p:cNvPicPr>
            <a:picLocks noChangeAspect="1"/>
          </p:cNvPicPr>
          <p:nvPr userDrawn="1"/>
        </p:nvPicPr>
        <p:blipFill>
          <a:blip r:embed="rId2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gray">
          <a:xfrm>
            <a:off x="10500089" y="288543"/>
            <a:ext cx="1392555" cy="392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4273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7" r:id="rId1"/>
    <p:sldLayoutId id="2147483718" r:id="rId2"/>
    <p:sldLayoutId id="2147483719" r:id="rId3"/>
    <p:sldLayoutId id="2147483720" r:id="rId4"/>
    <p:sldLayoutId id="2147483721" r:id="rId5"/>
    <p:sldLayoutId id="2147483722" r:id="rId6"/>
    <p:sldLayoutId id="2147483723" r:id="rId7"/>
    <p:sldLayoutId id="2147483724" r:id="rId8"/>
    <p:sldLayoutId id="2147483725" r:id="rId9"/>
    <p:sldLayoutId id="2147483726" r:id="rId10"/>
    <p:sldLayoutId id="2147483727" r:id="rId11"/>
    <p:sldLayoutId id="2147483728" r:id="rId12"/>
    <p:sldLayoutId id="2147483729" r:id="rId13"/>
    <p:sldLayoutId id="2147483730" r:id="rId14"/>
    <p:sldLayoutId id="2147483731" r:id="rId15"/>
    <p:sldLayoutId id="2147483732" r:id="rId16"/>
    <p:sldLayoutId id="2147483733" r:id="rId17"/>
    <p:sldLayoutId id="2147483734" r:id="rId18"/>
    <p:sldLayoutId id="2147483736" r:id="rId19"/>
    <p:sldLayoutId id="2147483737" r:id="rId20"/>
    <p:sldLayoutId id="2147483738" r:id="rId21"/>
    <p:sldLayoutId id="2147483739" r:id="rId22"/>
    <p:sldLayoutId id="2147483740" r:id="rId23"/>
    <p:sldLayoutId id="2147483741" r:id="rId24"/>
    <p:sldLayoutId id="2147483742" r:id="rId25"/>
  </p:sldLayoutIdLst>
  <p:hf hdr="0" dt="0"/>
  <p:txStyles>
    <p:titleStyle>
      <a:lvl1pPr algn="l" defTabSz="685800" rtl="0" eaLnBrk="1" latinLnBrk="0" hangingPunct="1">
        <a:lnSpc>
          <a:spcPct val="100000"/>
        </a:lnSpc>
        <a:spcBef>
          <a:spcPct val="0"/>
        </a:spcBef>
        <a:buNone/>
        <a:defRPr sz="1725" b="1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132160" indent="-132160" algn="l" defTabSz="685800" rtl="0" eaLnBrk="1" latinLnBrk="0" hangingPunct="1">
        <a:lnSpc>
          <a:spcPct val="110000"/>
        </a:lnSpc>
        <a:spcBef>
          <a:spcPts val="0"/>
        </a:spcBef>
        <a:spcAft>
          <a:spcPts val="600"/>
        </a:spcAft>
        <a:buClr>
          <a:schemeClr val="accent1"/>
        </a:buClr>
        <a:buFont typeface="Wingdings" panose="05000000000000000000" pitchFamily="2" charset="2"/>
        <a:buChar char="§"/>
        <a:defRPr sz="1125" kern="1200">
          <a:solidFill>
            <a:schemeClr val="tx1"/>
          </a:solidFill>
          <a:latin typeface="+mn-lt"/>
          <a:ea typeface="+mn-ea"/>
          <a:cs typeface="+mn-cs"/>
        </a:defRPr>
      </a:lvl1pPr>
      <a:lvl2pPr marL="269081" indent="-136922" algn="l" defTabSz="685800" rtl="0" eaLnBrk="1" latinLnBrk="0" hangingPunct="1">
        <a:lnSpc>
          <a:spcPct val="110000"/>
        </a:lnSpc>
        <a:spcBef>
          <a:spcPts val="0"/>
        </a:spcBef>
        <a:spcAft>
          <a:spcPts val="600"/>
        </a:spcAft>
        <a:buClr>
          <a:schemeClr val="accent4"/>
        </a:buClr>
        <a:buFont typeface="Wingdings" panose="05000000000000000000" pitchFamily="2" charset="2"/>
        <a:buChar char="§"/>
        <a:defRPr sz="1125" kern="1200">
          <a:solidFill>
            <a:schemeClr val="tx1"/>
          </a:solidFill>
          <a:latin typeface="+mn-lt"/>
          <a:ea typeface="+mn-ea"/>
          <a:cs typeface="+mn-cs"/>
        </a:defRPr>
      </a:lvl2pPr>
      <a:lvl3pPr marL="401241" indent="-132160" algn="l" defTabSz="685800" rtl="0" eaLnBrk="1" latinLnBrk="0" hangingPunct="1">
        <a:lnSpc>
          <a:spcPct val="110000"/>
        </a:lnSpc>
        <a:spcBef>
          <a:spcPts val="0"/>
        </a:spcBef>
        <a:spcAft>
          <a:spcPts val="600"/>
        </a:spcAft>
        <a:buClr>
          <a:schemeClr val="accent4"/>
        </a:buClr>
        <a:buFont typeface="Wingdings" panose="05000000000000000000" pitchFamily="2" charset="2"/>
        <a:buChar char="§"/>
        <a:defRPr sz="1125" kern="1200">
          <a:solidFill>
            <a:schemeClr val="tx1"/>
          </a:solidFill>
          <a:latin typeface="+mn-lt"/>
          <a:ea typeface="+mn-ea"/>
          <a:cs typeface="+mn-cs"/>
        </a:defRPr>
      </a:lvl3pPr>
      <a:lvl4pPr marL="538163" indent="-136922" algn="l" defTabSz="685800" rtl="0" eaLnBrk="1" latinLnBrk="0" hangingPunct="1">
        <a:lnSpc>
          <a:spcPct val="110000"/>
        </a:lnSpc>
        <a:spcBef>
          <a:spcPts val="0"/>
        </a:spcBef>
        <a:spcAft>
          <a:spcPts val="600"/>
        </a:spcAft>
        <a:buClr>
          <a:schemeClr val="accent4"/>
        </a:buClr>
        <a:buFont typeface="Wingdings" panose="05000000000000000000" pitchFamily="2" charset="2"/>
        <a:buChar char="§"/>
        <a:defRPr sz="1125" kern="1200">
          <a:solidFill>
            <a:schemeClr val="tx1"/>
          </a:solidFill>
          <a:latin typeface="+mn-lt"/>
          <a:ea typeface="+mn-ea"/>
          <a:cs typeface="+mn-cs"/>
        </a:defRPr>
      </a:lvl4pPr>
      <a:lvl5pPr marL="670322" indent="-132160" algn="l" defTabSz="685800" rtl="0" eaLnBrk="1" latinLnBrk="0" hangingPunct="1">
        <a:lnSpc>
          <a:spcPct val="110000"/>
        </a:lnSpc>
        <a:spcBef>
          <a:spcPts val="0"/>
        </a:spcBef>
        <a:spcAft>
          <a:spcPts val="600"/>
        </a:spcAft>
        <a:buClr>
          <a:schemeClr val="accent4"/>
        </a:buClr>
        <a:buFont typeface="Wingdings" panose="05000000000000000000" pitchFamily="2" charset="2"/>
        <a:buChar char="§"/>
        <a:defRPr sz="1125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414">
          <p15:clr>
            <a:srgbClr val="F26B43"/>
          </p15:clr>
        </p15:guide>
        <p15:guide id="2" pos="3953">
          <p15:clr>
            <a:srgbClr val="F26B43"/>
          </p15:clr>
        </p15:guide>
        <p15:guide id="3" pos="4089">
          <p15:clr>
            <a:srgbClr val="F26B43"/>
          </p15:clr>
        </p15:guide>
        <p15:guide id="4" pos="551">
          <p15:clr>
            <a:srgbClr val="F26B43"/>
          </p15:clr>
        </p15:guide>
        <p15:guide id="6" orient="horz" pos="3997">
          <p15:clr>
            <a:srgbClr val="F26B43"/>
          </p15:clr>
        </p15:guide>
        <p15:guide id="7" pos="3817">
          <p15:clr>
            <a:srgbClr val="F26B43"/>
          </p15:clr>
        </p15:guide>
        <p15:guide id="8" orient="horz" pos="1094">
          <p15:clr>
            <a:srgbClr val="F26B43"/>
          </p15:clr>
        </p15:guide>
        <p15:guide id="9" pos="7355">
          <p15:clr>
            <a:srgbClr val="F26B43"/>
          </p15:clr>
        </p15:guide>
        <p15:guide id="10" pos="7129">
          <p15:clr>
            <a:srgbClr val="F26B43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0" y="1221317"/>
            <a:ext cx="1097280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nl-NL" altLang="en-US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2277534"/>
            <a:ext cx="10972800" cy="43201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7057280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8" r:id="rId1"/>
    <p:sldLayoutId id="2147483749" r:id="rId2"/>
    <p:sldLayoutId id="2147483750" r:id="rId3"/>
  </p:sldLayoutIdLst>
  <p:txStyles>
    <p:titleStyle>
      <a:lvl1pPr algn="r" rtl="0" eaLnBrk="1" fontAlgn="base" hangingPunct="1">
        <a:spcBef>
          <a:spcPct val="0"/>
        </a:spcBef>
        <a:spcAft>
          <a:spcPct val="0"/>
        </a:spcAft>
        <a:defRPr sz="4267" kern="1200">
          <a:solidFill>
            <a:schemeClr val="tx2"/>
          </a:solidFill>
          <a:latin typeface="Calibri" panose="020F0502020204030204" pitchFamily="34" charset="0"/>
          <a:ea typeface="+mj-ea"/>
          <a:cs typeface="+mj-cs"/>
        </a:defRPr>
      </a:lvl1pPr>
      <a:lvl2pPr algn="r" rtl="0" eaLnBrk="1" fontAlgn="base" hangingPunct="1">
        <a:spcBef>
          <a:spcPct val="0"/>
        </a:spcBef>
        <a:spcAft>
          <a:spcPct val="0"/>
        </a:spcAft>
        <a:defRPr sz="4267">
          <a:solidFill>
            <a:schemeClr val="tx2"/>
          </a:solidFill>
          <a:latin typeface="Trebuchet MS" pitchFamily="34" charset="0"/>
        </a:defRPr>
      </a:lvl2pPr>
      <a:lvl3pPr algn="r" rtl="0" eaLnBrk="1" fontAlgn="base" hangingPunct="1">
        <a:spcBef>
          <a:spcPct val="0"/>
        </a:spcBef>
        <a:spcAft>
          <a:spcPct val="0"/>
        </a:spcAft>
        <a:defRPr sz="4267">
          <a:solidFill>
            <a:schemeClr val="tx2"/>
          </a:solidFill>
          <a:latin typeface="Trebuchet MS" pitchFamily="34" charset="0"/>
        </a:defRPr>
      </a:lvl3pPr>
      <a:lvl4pPr algn="r" rtl="0" eaLnBrk="1" fontAlgn="base" hangingPunct="1">
        <a:spcBef>
          <a:spcPct val="0"/>
        </a:spcBef>
        <a:spcAft>
          <a:spcPct val="0"/>
        </a:spcAft>
        <a:defRPr sz="4267">
          <a:solidFill>
            <a:schemeClr val="tx2"/>
          </a:solidFill>
          <a:latin typeface="Trebuchet MS" pitchFamily="34" charset="0"/>
        </a:defRPr>
      </a:lvl4pPr>
      <a:lvl5pPr algn="r" rtl="0" eaLnBrk="1" fontAlgn="base" hangingPunct="1">
        <a:spcBef>
          <a:spcPct val="0"/>
        </a:spcBef>
        <a:spcAft>
          <a:spcPct val="0"/>
        </a:spcAft>
        <a:defRPr sz="4267">
          <a:solidFill>
            <a:schemeClr val="tx2"/>
          </a:solidFill>
          <a:latin typeface="Trebuchet MS" pitchFamily="34" charset="0"/>
        </a:defRPr>
      </a:lvl5pPr>
      <a:lvl6pPr marL="609585" algn="ctr" rtl="0" eaLnBrk="1" fontAlgn="base" hangingPunct="1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</a:defRPr>
      </a:lvl6pPr>
      <a:lvl7pPr marL="1219170" algn="ctr" rtl="0" eaLnBrk="1" fontAlgn="base" hangingPunct="1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</a:defRPr>
      </a:lvl7pPr>
      <a:lvl8pPr marL="1828754" algn="ctr" rtl="0" eaLnBrk="1" fontAlgn="base" hangingPunct="1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</a:defRPr>
      </a:lvl8pPr>
      <a:lvl9pPr marL="2438339" algn="ctr" rtl="0" eaLnBrk="1" fontAlgn="base" hangingPunct="1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</a:defRPr>
      </a:lvl9pPr>
    </p:titleStyle>
    <p:bodyStyle>
      <a:lvl1pPr marL="457189" indent="-457189" algn="l" rtl="0" eaLnBrk="1" fontAlgn="base" hangingPunct="1">
        <a:spcBef>
          <a:spcPct val="20000"/>
        </a:spcBef>
        <a:spcAft>
          <a:spcPct val="0"/>
        </a:spcAft>
        <a:buFont typeface="Calibri" pitchFamily="34" charset="0"/>
        <a:buChar char="‒"/>
        <a:defRPr sz="3733" kern="1200">
          <a:solidFill>
            <a:schemeClr val="tx2"/>
          </a:solidFill>
          <a:latin typeface="Calibri" panose="020F0502020204030204" pitchFamily="34" charset="0"/>
          <a:ea typeface="+mn-ea"/>
          <a:cs typeface="+mn-cs"/>
        </a:defRPr>
      </a:lvl1pPr>
      <a:lvl2pPr marL="990575" indent="-38099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733" kern="1200">
          <a:solidFill>
            <a:schemeClr val="tx2"/>
          </a:solidFill>
          <a:latin typeface="Calibri" panose="020F0502020204030204" pitchFamily="34" charset="0"/>
          <a:ea typeface="+mn-ea"/>
          <a:cs typeface="+mn-cs"/>
        </a:defRPr>
      </a:lvl2pPr>
      <a:lvl3pPr marL="1523962" indent="-3047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2A3A7E52-0010-4FAE-A229-706142023148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874715" y="656695"/>
            <a:ext cx="3785308" cy="301809"/>
          </a:xfrm>
          <a:prstGeom prst="rect">
            <a:avLst/>
          </a:prstGeom>
          <a:solidFill>
            <a:schemeClr val="accent1"/>
          </a:solidFill>
        </p:spPr>
        <p:txBody>
          <a:bodyPr vert="horz" wrap="none" lIns="108000" tIns="18000" rIns="72000" bIns="18000" rtlCol="0" anchor="t" anchorCtr="0">
            <a:spAutoFit/>
          </a:bodyPr>
          <a:lstStyle/>
          <a:p>
            <a:r>
              <a:rPr lang="de-DE" dirty="0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7FA17E96-7B32-4ACE-A4D7-4BBDDEC6A6D8}"/>
              </a:ext>
            </a:extLst>
          </p:cNvPr>
          <p:cNvSpPr>
            <a:spLocks noGrp="1"/>
          </p:cNvSpPr>
          <p:nvPr>
            <p:ph type="body" idx="1"/>
          </p:nvPr>
        </p:nvSpPr>
        <p:spPr bwMode="gray">
          <a:xfrm>
            <a:off x="874713" y="1689063"/>
            <a:ext cx="10801353" cy="4656176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78C4E57D-F445-4A79-8B2F-722AF627B6D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874713" y="6597372"/>
            <a:ext cx="9625376" cy="18000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l">
              <a:defRPr sz="67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de-DE" dirty="0"/>
              <a:t>Titel | Abteilung/Institut | Datum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BBF44F50-CFB5-46D5-993E-2150A03192F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 bwMode="gray">
          <a:xfrm>
            <a:off x="10920539" y="6597372"/>
            <a:ext cx="972108" cy="18000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r">
              <a:defRPr sz="67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C457A7E8-3F45-46AC-80A6-5B03F18BB502}" type="slidenum">
              <a:rPr lang="de-DE" smtClean="0"/>
              <a:pPr/>
              <a:t>‹#›</a:t>
            </a:fld>
            <a:endParaRPr lang="de-DE"/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8A8814D4-39E5-4B08-B42A-5BE5625E255C}"/>
              </a:ext>
            </a:extLst>
          </p:cNvPr>
          <p:cNvPicPr>
            <a:picLocks noChangeAspect="1"/>
          </p:cNvPicPr>
          <p:nvPr userDrawn="1"/>
        </p:nvPicPr>
        <p:blipFill>
          <a:blip r:embed="rId3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gray">
          <a:xfrm>
            <a:off x="10500089" y="288543"/>
            <a:ext cx="1392555" cy="392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60828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2" r:id="rId1"/>
    <p:sldLayoutId id="2147483753" r:id="rId2"/>
    <p:sldLayoutId id="2147483754" r:id="rId3"/>
    <p:sldLayoutId id="2147483755" r:id="rId4"/>
    <p:sldLayoutId id="2147483756" r:id="rId5"/>
    <p:sldLayoutId id="2147483757" r:id="rId6"/>
    <p:sldLayoutId id="2147483758" r:id="rId7"/>
    <p:sldLayoutId id="2147483759" r:id="rId8"/>
    <p:sldLayoutId id="2147483760" r:id="rId9"/>
    <p:sldLayoutId id="2147483761" r:id="rId10"/>
    <p:sldLayoutId id="2147483762" r:id="rId11"/>
    <p:sldLayoutId id="2147483763" r:id="rId12"/>
    <p:sldLayoutId id="2147483764" r:id="rId13"/>
    <p:sldLayoutId id="2147483765" r:id="rId14"/>
    <p:sldLayoutId id="2147483766" r:id="rId15"/>
    <p:sldLayoutId id="2147483767" r:id="rId16"/>
    <p:sldLayoutId id="2147483768" r:id="rId17"/>
    <p:sldLayoutId id="2147483769" r:id="rId18"/>
    <p:sldLayoutId id="2147483770" r:id="rId19"/>
    <p:sldLayoutId id="2147483771" r:id="rId20"/>
    <p:sldLayoutId id="2147483772" r:id="rId21"/>
    <p:sldLayoutId id="2147483773" r:id="rId22"/>
    <p:sldLayoutId id="2147483775" r:id="rId23"/>
    <p:sldLayoutId id="2147483776" r:id="rId24"/>
    <p:sldLayoutId id="2147483777" r:id="rId25"/>
    <p:sldLayoutId id="2147483778" r:id="rId26"/>
    <p:sldLayoutId id="2147483779" r:id="rId27"/>
    <p:sldLayoutId id="2147483780" r:id="rId28"/>
    <p:sldLayoutId id="2147483782" r:id="rId29"/>
    <p:sldLayoutId id="2147483783" r:id="rId30"/>
  </p:sldLayoutIdLst>
  <p:hf hdr="0" dt="0"/>
  <p:txStyles>
    <p:titleStyle>
      <a:lvl1pPr algn="l" defTabSz="685783" rtl="0" eaLnBrk="1" latinLnBrk="0" hangingPunct="1">
        <a:lnSpc>
          <a:spcPct val="100000"/>
        </a:lnSpc>
        <a:spcBef>
          <a:spcPct val="0"/>
        </a:spcBef>
        <a:buNone/>
        <a:defRPr sz="1725" b="1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132157" indent="-132157" algn="l" defTabSz="685783" rtl="0" eaLnBrk="1" latinLnBrk="0" hangingPunct="1">
        <a:lnSpc>
          <a:spcPct val="110000"/>
        </a:lnSpc>
        <a:spcBef>
          <a:spcPts val="0"/>
        </a:spcBef>
        <a:spcAft>
          <a:spcPts val="600"/>
        </a:spcAft>
        <a:buClr>
          <a:schemeClr val="accent1"/>
        </a:buClr>
        <a:buFont typeface="Wingdings" panose="05000000000000000000" pitchFamily="2" charset="2"/>
        <a:buChar char="§"/>
        <a:defRPr sz="1125" kern="1200">
          <a:solidFill>
            <a:schemeClr val="tx1"/>
          </a:solidFill>
          <a:latin typeface="+mn-lt"/>
          <a:ea typeface="+mn-ea"/>
          <a:cs typeface="+mn-cs"/>
        </a:defRPr>
      </a:lvl1pPr>
      <a:lvl2pPr marL="269075" indent="-136919" algn="l" defTabSz="685783" rtl="0" eaLnBrk="1" latinLnBrk="0" hangingPunct="1">
        <a:lnSpc>
          <a:spcPct val="110000"/>
        </a:lnSpc>
        <a:spcBef>
          <a:spcPts val="0"/>
        </a:spcBef>
        <a:spcAft>
          <a:spcPts val="600"/>
        </a:spcAft>
        <a:buClr>
          <a:schemeClr val="accent4"/>
        </a:buClr>
        <a:buFont typeface="Wingdings" panose="05000000000000000000" pitchFamily="2" charset="2"/>
        <a:buChar char="§"/>
        <a:defRPr sz="1125" kern="1200">
          <a:solidFill>
            <a:schemeClr val="tx1"/>
          </a:solidFill>
          <a:latin typeface="+mn-lt"/>
          <a:ea typeface="+mn-ea"/>
          <a:cs typeface="+mn-cs"/>
        </a:defRPr>
      </a:lvl2pPr>
      <a:lvl3pPr marL="401231" indent="-132157" algn="l" defTabSz="685783" rtl="0" eaLnBrk="1" latinLnBrk="0" hangingPunct="1">
        <a:lnSpc>
          <a:spcPct val="110000"/>
        </a:lnSpc>
        <a:spcBef>
          <a:spcPts val="0"/>
        </a:spcBef>
        <a:spcAft>
          <a:spcPts val="600"/>
        </a:spcAft>
        <a:buClr>
          <a:schemeClr val="accent4"/>
        </a:buClr>
        <a:buFont typeface="Wingdings" panose="05000000000000000000" pitchFamily="2" charset="2"/>
        <a:buChar char="§"/>
        <a:defRPr sz="1125" kern="1200">
          <a:solidFill>
            <a:schemeClr val="tx1"/>
          </a:solidFill>
          <a:latin typeface="+mn-lt"/>
          <a:ea typeface="+mn-ea"/>
          <a:cs typeface="+mn-cs"/>
        </a:defRPr>
      </a:lvl3pPr>
      <a:lvl4pPr marL="538149" indent="-136919" algn="l" defTabSz="685783" rtl="0" eaLnBrk="1" latinLnBrk="0" hangingPunct="1">
        <a:lnSpc>
          <a:spcPct val="110000"/>
        </a:lnSpc>
        <a:spcBef>
          <a:spcPts val="0"/>
        </a:spcBef>
        <a:spcAft>
          <a:spcPts val="600"/>
        </a:spcAft>
        <a:buClr>
          <a:schemeClr val="accent4"/>
        </a:buClr>
        <a:buFont typeface="Wingdings" panose="05000000000000000000" pitchFamily="2" charset="2"/>
        <a:buChar char="§"/>
        <a:defRPr sz="1125" kern="1200">
          <a:solidFill>
            <a:schemeClr val="tx1"/>
          </a:solidFill>
          <a:latin typeface="+mn-lt"/>
          <a:ea typeface="+mn-ea"/>
          <a:cs typeface="+mn-cs"/>
        </a:defRPr>
      </a:lvl4pPr>
      <a:lvl5pPr marL="670306" indent="-132157" algn="l" defTabSz="685783" rtl="0" eaLnBrk="1" latinLnBrk="0" hangingPunct="1">
        <a:lnSpc>
          <a:spcPct val="110000"/>
        </a:lnSpc>
        <a:spcBef>
          <a:spcPts val="0"/>
        </a:spcBef>
        <a:spcAft>
          <a:spcPts val="600"/>
        </a:spcAft>
        <a:buClr>
          <a:schemeClr val="accent4"/>
        </a:buClr>
        <a:buFont typeface="Wingdings" panose="05000000000000000000" pitchFamily="2" charset="2"/>
        <a:buChar char="§"/>
        <a:defRPr sz="1125" kern="1200">
          <a:solidFill>
            <a:schemeClr val="tx1"/>
          </a:solidFill>
          <a:latin typeface="+mn-lt"/>
          <a:ea typeface="+mn-ea"/>
          <a:cs typeface="+mn-cs"/>
        </a:defRPr>
      </a:lvl5pPr>
      <a:lvl6pPr marL="1885904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1" kern="1200">
          <a:solidFill>
            <a:schemeClr val="tx1"/>
          </a:solidFill>
          <a:latin typeface="+mn-lt"/>
          <a:ea typeface="+mn-ea"/>
          <a:cs typeface="+mn-cs"/>
        </a:defRPr>
      </a:lvl6pPr>
      <a:lvl7pPr marL="2228795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1" kern="1200">
          <a:solidFill>
            <a:schemeClr val="tx1"/>
          </a:solidFill>
          <a:latin typeface="+mn-lt"/>
          <a:ea typeface="+mn-ea"/>
          <a:cs typeface="+mn-cs"/>
        </a:defRPr>
      </a:lvl7pPr>
      <a:lvl8pPr marL="2571686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1" kern="1200">
          <a:solidFill>
            <a:schemeClr val="tx1"/>
          </a:solidFill>
          <a:latin typeface="+mn-lt"/>
          <a:ea typeface="+mn-ea"/>
          <a:cs typeface="+mn-cs"/>
        </a:defRPr>
      </a:lvl8pPr>
      <a:lvl9pPr marL="2914578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685783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1pPr>
      <a:lvl2pPr marL="342891" algn="l" defTabSz="685783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2pPr>
      <a:lvl3pPr marL="685783" algn="l" defTabSz="685783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3pPr>
      <a:lvl4pPr marL="1028674" algn="l" defTabSz="685783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4pPr>
      <a:lvl5pPr marL="1371566" algn="l" defTabSz="685783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5pPr>
      <a:lvl6pPr marL="1714457" algn="l" defTabSz="685783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6pPr>
      <a:lvl7pPr marL="2057349" algn="l" defTabSz="685783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7pPr>
      <a:lvl8pPr marL="2400240" algn="l" defTabSz="685783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8pPr>
      <a:lvl9pPr marL="2743131" algn="l" defTabSz="685783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414">
          <p15:clr>
            <a:srgbClr val="F26B43"/>
          </p15:clr>
        </p15:guide>
        <p15:guide id="2" pos="3953">
          <p15:clr>
            <a:srgbClr val="F26B43"/>
          </p15:clr>
        </p15:guide>
        <p15:guide id="3" pos="4089">
          <p15:clr>
            <a:srgbClr val="F26B43"/>
          </p15:clr>
        </p15:guide>
        <p15:guide id="4" pos="551">
          <p15:clr>
            <a:srgbClr val="F26B43"/>
          </p15:clr>
        </p15:guide>
        <p15:guide id="6" orient="horz" pos="3997">
          <p15:clr>
            <a:srgbClr val="F26B43"/>
          </p15:clr>
        </p15:guide>
        <p15:guide id="7" pos="3817">
          <p15:clr>
            <a:srgbClr val="F26B43"/>
          </p15:clr>
        </p15:guide>
        <p15:guide id="8" orient="horz" pos="1094">
          <p15:clr>
            <a:srgbClr val="F26B43"/>
          </p15:clr>
        </p15:guide>
        <p15:guide id="9" pos="7355">
          <p15:clr>
            <a:srgbClr val="F26B43"/>
          </p15:clr>
        </p15:guide>
        <p15:guide id="10" pos="7129">
          <p15:clr>
            <a:srgbClr val="F26B43"/>
          </p15:clr>
        </p15:guide>
      </p15:sldGuideLst>
    </p:ext>
  </p:extLst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D985E8E-22A6-40E8-92D2-F3022EBCA8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2323" y="156876"/>
            <a:ext cx="11647357" cy="72915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B7C09B4-0DA4-475D-ABDB-2A11248BE9B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181625"/>
            <a:ext cx="10515600" cy="49953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AB927FD-642E-4767-982F-732878FD921A}"/>
              </a:ext>
            </a:extLst>
          </p:cNvPr>
          <p:cNvSpPr/>
          <p:nvPr userDrawn="1"/>
        </p:nvSpPr>
        <p:spPr>
          <a:xfrm rot="10800000">
            <a:off x="-1" y="0"/>
            <a:ext cx="165253" cy="6858000"/>
          </a:xfrm>
          <a:prstGeom prst="rect">
            <a:avLst/>
          </a:prstGeom>
          <a:gradFill>
            <a:gsLst>
              <a:gs pos="0">
                <a:srgbClr val="58595B"/>
              </a:gs>
              <a:gs pos="50000">
                <a:schemeClr val="accent1">
                  <a:lumMod val="45000"/>
                  <a:lumOff val="55000"/>
                </a:schemeClr>
              </a:gs>
              <a:gs pos="100000">
                <a:srgbClr val="D85C31"/>
              </a:gs>
              <a:gs pos="100000">
                <a:srgbClr val="D85C3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2" name="Footer Placeholder 11">
            <a:extLst>
              <a:ext uri="{FF2B5EF4-FFF2-40B4-BE49-F238E27FC236}">
                <a16:creationId xmlns:a16="http://schemas.microsoft.com/office/drawing/2014/main" id="{8748F301-CEA8-4446-B615-F88848C24A2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72323" y="6469108"/>
            <a:ext cx="11647356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000">
                <a:solidFill>
                  <a:srgbClr val="3C3D3E"/>
                </a:solidFill>
                <a:latin typeface="Arial Narrow" panose="020B0606020202030204" pitchFamily="34" charset="0"/>
              </a:defRPr>
            </a:lvl1pPr>
          </a:lstStyle>
          <a:p>
            <a:r>
              <a:rPr lang="en-US"/>
              <a:t>Reference/footnote</a:t>
            </a:r>
          </a:p>
        </p:txBody>
      </p:sp>
    </p:spTree>
    <p:extLst>
      <p:ext uri="{BB962C8B-B14F-4D97-AF65-F5344CB8AC3E}">
        <p14:creationId xmlns:p14="http://schemas.microsoft.com/office/powerpoint/2010/main" val="41069438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6" r:id="rId1"/>
    <p:sldLayoutId id="2147483787" r:id="rId2"/>
    <p:sldLayoutId id="2147483788" r:id="rId3"/>
    <p:sldLayoutId id="2147483789" r:id="rId4"/>
    <p:sldLayoutId id="2147483790" r:id="rId5"/>
    <p:sldLayoutId id="2147483791" r:id="rId6"/>
    <p:sldLayoutId id="2147483792" r:id="rId7"/>
    <p:sldLayoutId id="2147483793" r:id="rId8"/>
    <p:sldLayoutId id="2147483794" r:id="rId9"/>
    <p:sldLayoutId id="2147483795" r:id="rId10"/>
    <p:sldLayoutId id="2147483796" r:id="rId11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rgbClr val="3C3D3E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rgbClr val="3C3D3E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3C3D3E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3C3D3E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3C3D3E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3C3D3E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Placeholder 1"/>
          <p:cNvSpPr>
            <a:spLocks noGrp="1"/>
          </p:cNvSpPr>
          <p:nvPr>
            <p:ph type="title"/>
          </p:nvPr>
        </p:nvSpPr>
        <p:spPr bwMode="auto">
          <a:xfrm>
            <a:off x="527047" y="241924"/>
            <a:ext cx="11137901" cy="9072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  <a:endParaRPr lang="fr-BE" dirty="0"/>
          </a:p>
        </p:txBody>
      </p:sp>
    </p:spTree>
    <p:extLst>
      <p:ext uri="{BB962C8B-B14F-4D97-AF65-F5344CB8AC3E}">
        <p14:creationId xmlns:p14="http://schemas.microsoft.com/office/powerpoint/2010/main" val="33370737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2" r:id="rId1"/>
    <p:sldLayoutId id="2147483803" r:id="rId2"/>
    <p:sldLayoutId id="2147483804" r:id="rId3"/>
    <p:sldLayoutId id="2147483805" r:id="rId4"/>
    <p:sldLayoutId id="2147483806" r:id="rId5"/>
    <p:sldLayoutId id="2147483807" r:id="rId6"/>
    <p:sldLayoutId id="2147483808" r:id="rId7"/>
  </p:sldLayoutIdLst>
  <p:txStyles>
    <p:titleStyle>
      <a:lvl1pPr algn="l" rtl="0" eaLnBrk="1" fontAlgn="base" hangingPunct="1">
        <a:lnSpc>
          <a:spcPts val="2999"/>
        </a:lnSpc>
        <a:spcBef>
          <a:spcPct val="0"/>
        </a:spcBef>
        <a:spcAft>
          <a:spcPct val="0"/>
        </a:spcAft>
        <a:defRPr sz="2880" b="1" kern="1200">
          <a:solidFill>
            <a:schemeClr val="tx2"/>
          </a:solidFill>
          <a:latin typeface="+mj-lt"/>
          <a:ea typeface="+mj-ea"/>
          <a:cs typeface="Arial" pitchFamily="34" charset="0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00B0F0"/>
          </a:solidFill>
          <a:latin typeface="Arial" charset="0"/>
          <a:cs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00B0F0"/>
          </a:solidFill>
          <a:latin typeface="Arial" charset="0"/>
          <a:cs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00B0F0"/>
          </a:solidFill>
          <a:latin typeface="Arial" charset="0"/>
          <a:cs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00B0F0"/>
          </a:solidFill>
          <a:latin typeface="Arial" charset="0"/>
          <a:cs typeface="Arial" charset="0"/>
        </a:defRPr>
      </a:lvl5pPr>
      <a:lvl6pPr marL="456374"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00B0F0"/>
          </a:solidFill>
          <a:latin typeface="Arial" charset="0"/>
          <a:cs typeface="Arial" charset="0"/>
        </a:defRPr>
      </a:lvl6pPr>
      <a:lvl7pPr marL="912746"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00B0F0"/>
          </a:solidFill>
          <a:latin typeface="Arial" charset="0"/>
          <a:cs typeface="Arial" charset="0"/>
        </a:defRPr>
      </a:lvl7pPr>
      <a:lvl8pPr marL="1369121"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00B0F0"/>
          </a:solidFill>
          <a:latin typeface="Arial" charset="0"/>
          <a:cs typeface="Arial" charset="0"/>
        </a:defRPr>
      </a:lvl8pPr>
      <a:lvl9pPr marL="1825495"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00B0F0"/>
          </a:solidFill>
          <a:latin typeface="Arial" charset="0"/>
          <a:cs typeface="Arial" charset="0"/>
        </a:defRPr>
      </a:lvl9pPr>
    </p:titleStyle>
    <p:bodyStyle>
      <a:lvl1pPr marL="212342" indent="-212342" algn="l" rtl="0" eaLnBrk="1" fontAlgn="base" hangingPunct="1">
        <a:spcBef>
          <a:spcPts val="0"/>
        </a:spcBef>
        <a:spcAft>
          <a:spcPts val="300"/>
        </a:spcAft>
        <a:buClr>
          <a:schemeClr val="accent6">
            <a:lumMod val="40000"/>
            <a:lumOff val="60000"/>
          </a:schemeClr>
        </a:buClr>
        <a:buFont typeface="Arial" pitchFamily="34" charset="0"/>
        <a:buChar char="•"/>
        <a:tabLst>
          <a:tab pos="206005" algn="l"/>
        </a:tabLst>
        <a:defRPr sz="2400" kern="1200">
          <a:solidFill>
            <a:schemeClr val="tx2">
              <a:lumMod val="50000"/>
            </a:schemeClr>
          </a:solidFill>
          <a:latin typeface="Arial Narrow" panose="020B0606020202030204" pitchFamily="34" charset="0"/>
          <a:ea typeface="+mn-ea"/>
          <a:cs typeface="Arial" pitchFamily="34" charset="0"/>
        </a:defRPr>
      </a:lvl1pPr>
      <a:lvl2pPr marL="507080" indent="-277310" algn="l" rtl="0" eaLnBrk="1" fontAlgn="base" hangingPunct="1">
        <a:spcBef>
          <a:spcPts val="0"/>
        </a:spcBef>
        <a:spcAft>
          <a:spcPts val="300"/>
        </a:spcAft>
        <a:buClr>
          <a:schemeClr val="accent6">
            <a:lumMod val="40000"/>
            <a:lumOff val="60000"/>
          </a:schemeClr>
        </a:buClr>
        <a:buFont typeface="Arial" pitchFamily="34" charset="0"/>
        <a:buChar char="–"/>
        <a:defRPr sz="2000" kern="1200">
          <a:solidFill>
            <a:schemeClr val="tx2">
              <a:lumMod val="50000"/>
            </a:schemeClr>
          </a:solidFill>
          <a:latin typeface="Arial Narrow" panose="020B0606020202030204" pitchFamily="34" charset="0"/>
          <a:ea typeface="+mn-ea"/>
          <a:cs typeface="Arial" pitchFamily="34" charset="0"/>
        </a:defRPr>
      </a:lvl2pPr>
      <a:lvl3pPr marL="730513" indent="-218676" algn="l" rtl="0" eaLnBrk="1" fontAlgn="base" hangingPunct="1">
        <a:spcBef>
          <a:spcPts val="0"/>
        </a:spcBef>
        <a:spcAft>
          <a:spcPts val="300"/>
        </a:spcAft>
        <a:buClr>
          <a:schemeClr val="accent6">
            <a:lumMod val="40000"/>
            <a:lumOff val="60000"/>
          </a:schemeClr>
        </a:buClr>
        <a:buFont typeface="Arial" pitchFamily="34" charset="0"/>
        <a:buChar char="•"/>
        <a:defRPr sz="2000" kern="1200">
          <a:solidFill>
            <a:schemeClr val="tx2">
              <a:lumMod val="50000"/>
            </a:schemeClr>
          </a:solidFill>
          <a:latin typeface="Arial Narrow" panose="020B0606020202030204" pitchFamily="34" charset="0"/>
          <a:ea typeface="+mn-ea"/>
          <a:cs typeface="Arial" pitchFamily="34" charset="0"/>
        </a:defRPr>
      </a:lvl3pPr>
      <a:lvl4pPr marL="947609" indent="-210758" algn="l" rtl="0" eaLnBrk="1" fontAlgn="base" hangingPunct="1">
        <a:spcBef>
          <a:spcPts val="0"/>
        </a:spcBef>
        <a:spcAft>
          <a:spcPts val="300"/>
        </a:spcAft>
        <a:buClr>
          <a:schemeClr val="accent6">
            <a:lumMod val="40000"/>
            <a:lumOff val="60000"/>
          </a:schemeClr>
        </a:buClr>
        <a:buFont typeface="Arial" pitchFamily="34" charset="0"/>
        <a:buChar char="•"/>
        <a:defRPr sz="2000" kern="1200">
          <a:solidFill>
            <a:schemeClr val="tx2">
              <a:lumMod val="50000"/>
            </a:schemeClr>
          </a:solidFill>
          <a:latin typeface="Arial Narrow" panose="020B0606020202030204" pitchFamily="34" charset="0"/>
          <a:ea typeface="+mn-ea"/>
          <a:cs typeface="Arial" pitchFamily="34" charset="0"/>
        </a:defRPr>
      </a:lvl4pPr>
      <a:lvl5pPr marL="2053681" indent="-228187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510053" indent="-228187" algn="l" defTabSz="91274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66428" indent="-228187" algn="l" defTabSz="91274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2803" indent="-228187" algn="l" defTabSz="91274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79174" indent="-228187" algn="l" defTabSz="91274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27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6374" algn="l" defTabSz="9127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2746" algn="l" defTabSz="9127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69121" algn="l" defTabSz="9127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5495" algn="l" defTabSz="9127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1866" algn="l" defTabSz="9127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38243" algn="l" defTabSz="9127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4615" algn="l" defTabSz="9127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0984" algn="l" defTabSz="9127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277">
          <p15:clr>
            <a:srgbClr val="F26B43"/>
          </p15:clr>
        </p15:guide>
        <p15:guide id="2" pos="6128">
          <p15:clr>
            <a:srgbClr val="F26B43"/>
          </p15:clr>
        </p15:guide>
        <p15:guide id="3" orient="horz" pos="3092">
          <p15:clr>
            <a:srgbClr val="F26B43"/>
          </p15:clr>
        </p15:guide>
        <p15:guide id="4" orient="horz" pos="757">
          <p15:clr>
            <a:srgbClr val="F26B43"/>
          </p15:clr>
        </p15:guide>
        <p15:guide id="5" orient="horz" pos="3478">
          <p15:clr>
            <a:srgbClr val="F26B43"/>
          </p15:clr>
        </p15:guide>
      </p15:sldGuideLst>
    </p:ext>
  </p:extLst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1E69C6-B676-44BD-A0FA-B1CB762886B6}" type="datetimeFigureOut">
              <a:rPr lang="es-ES" smtClean="0"/>
              <a:pPr/>
              <a:t>29/12/21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8B3F37-5100-47C1-A3AE-EB5CF30D3538}" type="slidenum">
              <a:rPr lang="es-ES" smtClean="0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6734873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0" r:id="rId1"/>
    <p:sldLayoutId id="2147483811" r:id="rId2"/>
    <p:sldLayoutId id="2147483812" r:id="rId3"/>
    <p:sldLayoutId id="2147483813" r:id="rId4"/>
    <p:sldLayoutId id="2147483814" r:id="rId5"/>
    <p:sldLayoutId id="2147483815" r:id="rId6"/>
    <p:sldLayoutId id="2147483816" r:id="rId7"/>
    <p:sldLayoutId id="2147483817" r:id="rId8"/>
    <p:sldLayoutId id="2147483818" r:id="rId9"/>
    <p:sldLayoutId id="2147483819" r:id="rId10"/>
    <p:sldLayoutId id="2147483820" r:id="rId11"/>
  </p:sldLayoutIdLst>
  <p:txStyles>
    <p:titleStyle>
      <a:lvl1pPr algn="ctr" defTabSz="1219170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2EC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912285" y="227013"/>
            <a:ext cx="10358967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title style</a:t>
            </a:r>
          </a:p>
        </p:txBody>
      </p:sp>
      <p:sp>
        <p:nvSpPr>
          <p:cNvPr id="1028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2285" y="1416051"/>
            <a:ext cx="10358967" cy="4799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pic>
        <p:nvPicPr>
          <p:cNvPr id="10" name="Picture 9" descr="A close up of a sign&#10;&#10;Description automatically generated">
            <a:extLst>
              <a:ext uri="{FF2B5EF4-FFF2-40B4-BE49-F238E27FC236}">
                <a16:creationId xmlns:a16="http://schemas.microsoft.com/office/drawing/2014/main" id="{AB366F00-D68A-ED43-AEFA-68B7121E0CD6}"/>
              </a:ext>
            </a:extLst>
          </p:cNvPr>
          <p:cNvPicPr>
            <a:picLocks noChangeAspect="1"/>
          </p:cNvPicPr>
          <p:nvPr userDrawn="1"/>
        </p:nvPicPr>
        <p:blipFill>
          <a:blip r:embed="rId20">
            <a:alphaModFix amt="6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65992" y="6156880"/>
            <a:ext cx="650240" cy="548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29863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2" r:id="rId1"/>
    <p:sldLayoutId id="2147483823" r:id="rId2"/>
    <p:sldLayoutId id="2147483824" r:id="rId3"/>
    <p:sldLayoutId id="2147483825" r:id="rId4"/>
    <p:sldLayoutId id="2147483826" r:id="rId5"/>
    <p:sldLayoutId id="2147483827" r:id="rId6"/>
    <p:sldLayoutId id="2147483828" r:id="rId7"/>
    <p:sldLayoutId id="2147483829" r:id="rId8"/>
    <p:sldLayoutId id="2147483830" r:id="rId9"/>
    <p:sldLayoutId id="2147483831" r:id="rId10"/>
    <p:sldLayoutId id="2147483832" r:id="rId11"/>
    <p:sldLayoutId id="2147483833" r:id="rId12"/>
    <p:sldLayoutId id="2147483834" r:id="rId13"/>
    <p:sldLayoutId id="2147483835" r:id="rId14"/>
    <p:sldLayoutId id="2147483836" r:id="rId15"/>
    <p:sldLayoutId id="2147483837" r:id="rId16"/>
    <p:sldLayoutId id="2147483838" r:id="rId17"/>
    <p:sldLayoutId id="2147483839" r:id="rId18"/>
  </p:sldLayoutIdLst>
  <p:txStyles>
    <p:titleStyle>
      <a:lvl1pPr algn="ctr" defTabSz="412750" rtl="0" eaLnBrk="0" fontAlgn="base" hangingPunct="0">
        <a:lnSpc>
          <a:spcPct val="88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Wingdings" pitchFamily="-72" charset="2"/>
        <a:defRPr sz="3000" b="1">
          <a:solidFill>
            <a:srgbClr val="3333FF"/>
          </a:solidFill>
          <a:latin typeface="Calibri"/>
          <a:ea typeface="MS PGothic" pitchFamily="34" charset="-128"/>
          <a:cs typeface="Calibri"/>
        </a:defRPr>
      </a:lvl1pPr>
      <a:lvl2pPr algn="ctr" defTabSz="412750" rtl="0" eaLnBrk="0" fontAlgn="base" hangingPunct="0">
        <a:lnSpc>
          <a:spcPct val="88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Wingdings" pitchFamily="-72" charset="2"/>
        <a:defRPr sz="3600" b="1">
          <a:solidFill>
            <a:srgbClr val="3333FF"/>
          </a:solidFill>
          <a:latin typeface="Calibri" charset="0"/>
          <a:ea typeface="MS PGothic" pitchFamily="34" charset="-128"/>
          <a:cs typeface="MS PGothic" charset="0"/>
        </a:defRPr>
      </a:lvl2pPr>
      <a:lvl3pPr algn="ctr" defTabSz="412750" rtl="0" eaLnBrk="0" fontAlgn="base" hangingPunct="0">
        <a:lnSpc>
          <a:spcPct val="88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Wingdings" pitchFamily="-72" charset="2"/>
        <a:defRPr sz="3600" b="1">
          <a:solidFill>
            <a:srgbClr val="3333FF"/>
          </a:solidFill>
          <a:latin typeface="Calibri" charset="0"/>
          <a:ea typeface="MS PGothic" pitchFamily="34" charset="-128"/>
          <a:cs typeface="MS PGothic" charset="0"/>
        </a:defRPr>
      </a:lvl3pPr>
      <a:lvl4pPr algn="ctr" defTabSz="412750" rtl="0" eaLnBrk="0" fontAlgn="base" hangingPunct="0">
        <a:lnSpc>
          <a:spcPct val="88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Wingdings" pitchFamily="-72" charset="2"/>
        <a:defRPr sz="3600" b="1">
          <a:solidFill>
            <a:srgbClr val="3333FF"/>
          </a:solidFill>
          <a:latin typeface="Calibri" charset="0"/>
          <a:ea typeface="MS PGothic" pitchFamily="34" charset="-128"/>
          <a:cs typeface="MS PGothic" charset="0"/>
        </a:defRPr>
      </a:lvl4pPr>
      <a:lvl5pPr algn="ctr" defTabSz="412750" rtl="0" eaLnBrk="0" fontAlgn="base" hangingPunct="0">
        <a:lnSpc>
          <a:spcPct val="88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Wingdings" pitchFamily="-72" charset="2"/>
        <a:defRPr sz="3600" b="1">
          <a:solidFill>
            <a:srgbClr val="3333FF"/>
          </a:solidFill>
          <a:latin typeface="Calibri" charset="0"/>
          <a:ea typeface="MS PGothic" pitchFamily="34" charset="-128"/>
          <a:cs typeface="MS PGothic" charset="0"/>
        </a:defRPr>
      </a:lvl5pPr>
      <a:lvl6pPr marL="1536221" indent="-215834" algn="ctr" defTabSz="457058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Wingdings" pitchFamily="2" charset="2"/>
        <a:defRPr sz="2800" b="1">
          <a:solidFill>
            <a:srgbClr val="000000"/>
          </a:solidFill>
          <a:latin typeface="Times New Roman" pitchFamily="18" charset="0"/>
        </a:defRPr>
      </a:lvl6pPr>
      <a:lvl7pPr marL="1993281" indent="-215834" algn="ctr" defTabSz="457058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Wingdings" pitchFamily="2" charset="2"/>
        <a:defRPr sz="2800" b="1">
          <a:solidFill>
            <a:srgbClr val="000000"/>
          </a:solidFill>
          <a:latin typeface="Times New Roman" pitchFamily="18" charset="0"/>
        </a:defRPr>
      </a:lvl7pPr>
      <a:lvl8pPr marL="2450337" indent="-215834" algn="ctr" defTabSz="457058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Wingdings" pitchFamily="2" charset="2"/>
        <a:defRPr sz="2800" b="1">
          <a:solidFill>
            <a:srgbClr val="000000"/>
          </a:solidFill>
          <a:latin typeface="Times New Roman" pitchFamily="18" charset="0"/>
        </a:defRPr>
      </a:lvl8pPr>
      <a:lvl9pPr marL="2907397" indent="-215834" algn="ctr" defTabSz="457058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Wingdings" pitchFamily="2" charset="2"/>
        <a:defRPr sz="2800" b="1">
          <a:solidFill>
            <a:srgbClr val="000000"/>
          </a:solidFill>
          <a:latin typeface="Times New Roman" pitchFamily="18" charset="0"/>
        </a:defRPr>
      </a:lvl9pPr>
    </p:titleStyle>
    <p:bodyStyle>
      <a:lvl1pPr marL="390525" indent="-292100" algn="l" defTabSz="412750" rtl="0" eaLnBrk="0" fontAlgn="base" hangingPunct="0">
        <a:lnSpc>
          <a:spcPct val="105000"/>
        </a:lnSpc>
        <a:spcBef>
          <a:spcPct val="30000"/>
        </a:spcBef>
        <a:spcAft>
          <a:spcPts val="800"/>
        </a:spcAft>
        <a:buClr>
          <a:srgbClr val="000000"/>
        </a:buClr>
        <a:buSzPct val="100000"/>
        <a:buFont typeface="Arial" pitchFamily="-72" charset="0"/>
        <a:buChar char="•"/>
        <a:defRPr sz="2900" b="1">
          <a:solidFill>
            <a:srgbClr val="000000"/>
          </a:solidFill>
          <a:latin typeface="Calibri" charset="0"/>
          <a:ea typeface="MS PGothic" pitchFamily="34" charset="-128"/>
          <a:cs typeface="MS PGothic" charset="0"/>
        </a:defRPr>
      </a:lvl1pPr>
      <a:lvl2pPr marL="782638" indent="-260350" algn="l" defTabSz="412750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000000"/>
        </a:buClr>
        <a:buSzPct val="75000"/>
        <a:buFont typeface="Symbol" pitchFamily="-72" charset="2"/>
        <a:buChar char=""/>
        <a:defRPr sz="2600" b="1">
          <a:solidFill>
            <a:srgbClr val="000000"/>
          </a:solidFill>
          <a:latin typeface="Calibri" charset="0"/>
          <a:ea typeface="MS PGothic" pitchFamily="34" charset="-128"/>
        </a:defRPr>
      </a:lvl2pPr>
      <a:lvl3pPr marL="1173163" indent="-193675" algn="l" defTabSz="412750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000000"/>
        </a:buClr>
        <a:buSzPct val="45000"/>
        <a:buFont typeface="Wingdings" pitchFamily="-72" charset="2"/>
        <a:buChar char=""/>
        <a:defRPr sz="2400" b="1">
          <a:solidFill>
            <a:srgbClr val="000000"/>
          </a:solidFill>
          <a:latin typeface="Calibri" charset="0"/>
          <a:ea typeface="ＭＳ Ｐゴシック" pitchFamily="-123" charset="-128"/>
          <a:cs typeface="ＭＳ Ｐゴシック" pitchFamily="-72" charset="-128"/>
        </a:defRPr>
      </a:lvl3pPr>
      <a:lvl4pPr marL="1565275" indent="-193675" algn="l" defTabSz="412750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000000"/>
        </a:buClr>
        <a:buSzPct val="75000"/>
        <a:buFont typeface="Symbol" pitchFamily="-72" charset="2"/>
        <a:buChar char=""/>
        <a:defRPr sz="2200" b="1">
          <a:solidFill>
            <a:srgbClr val="000000"/>
          </a:solidFill>
          <a:latin typeface="Calibri" charset="0"/>
          <a:ea typeface="ＭＳ Ｐゴシック" pitchFamily="-123" charset="-128"/>
        </a:defRPr>
      </a:lvl4pPr>
      <a:lvl5pPr marL="1957388" indent="-195263" algn="l" defTabSz="412750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000000"/>
        </a:buClr>
        <a:buSzPct val="45000"/>
        <a:buFont typeface="Wingdings" pitchFamily="-72" charset="2"/>
        <a:buChar char=""/>
        <a:defRPr sz="2000" b="1">
          <a:solidFill>
            <a:srgbClr val="000000"/>
          </a:solidFill>
          <a:latin typeface="Calibri" charset="0"/>
          <a:ea typeface="ＭＳ Ｐゴシック" pitchFamily="-123" charset="-128"/>
        </a:defRPr>
      </a:lvl5pPr>
      <a:lvl6pPr marL="2615386" indent="-215834" algn="l" defTabSz="457058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45000"/>
        <a:buFont typeface="Wingdings" pitchFamily="2" charset="2"/>
        <a:buChar char=""/>
        <a:defRPr sz="2000">
          <a:solidFill>
            <a:srgbClr val="000000"/>
          </a:solidFill>
          <a:latin typeface="+mn-lt"/>
        </a:defRPr>
      </a:lvl6pPr>
      <a:lvl7pPr marL="3072444" indent="-215834" algn="l" defTabSz="457058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45000"/>
        <a:buFont typeface="Wingdings" pitchFamily="2" charset="2"/>
        <a:buChar char=""/>
        <a:defRPr sz="2000">
          <a:solidFill>
            <a:srgbClr val="000000"/>
          </a:solidFill>
          <a:latin typeface="+mn-lt"/>
        </a:defRPr>
      </a:lvl7pPr>
      <a:lvl8pPr marL="3529502" indent="-215834" algn="l" defTabSz="457058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45000"/>
        <a:buFont typeface="Wingdings" pitchFamily="2" charset="2"/>
        <a:buChar char=""/>
        <a:defRPr sz="2000">
          <a:solidFill>
            <a:srgbClr val="000000"/>
          </a:solidFill>
          <a:latin typeface="+mn-lt"/>
        </a:defRPr>
      </a:lvl8pPr>
      <a:lvl9pPr marL="3986559" indent="-215834" algn="l" defTabSz="457058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45000"/>
        <a:buFont typeface="Wingdings" pitchFamily="2" charset="2"/>
        <a:buChar char=""/>
        <a:defRPr sz="2000">
          <a:solidFill>
            <a:srgbClr val="000000"/>
          </a:solidFill>
          <a:latin typeface="+mn-lt"/>
        </a:defRPr>
      </a:lvl9pPr>
    </p:bodyStyle>
    <p:otherStyle>
      <a:defPPr>
        <a:defRPr lang="en-US"/>
      </a:defPPr>
      <a:lvl1pPr marL="0" algn="l" defTabSz="9141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58" algn="l" defTabSz="9141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115" algn="l" defTabSz="9141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173" algn="l" defTabSz="9141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231" algn="l" defTabSz="9141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289" algn="l" defTabSz="9141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347" algn="l" defTabSz="9141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405" algn="l" defTabSz="9141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462" algn="l" defTabSz="9141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3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3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6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1.xml"/><Relationship Id="rId4" Type="http://schemas.openxmlformats.org/officeDocument/2006/relationships/image" Target="../media/image2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6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01.xml"/><Relationship Id="rId4" Type="http://schemas.openxmlformats.org/officeDocument/2006/relationships/image" Target="../media/image3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32.xml"/><Relationship Id="rId4" Type="http://schemas.openxmlformats.org/officeDocument/2006/relationships/image" Target="../media/image17.jp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emf"/><Relationship Id="rId1" Type="http://schemas.openxmlformats.org/officeDocument/2006/relationships/slideLayout" Target="../slideLayouts/slideLayout8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0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emf"/><Relationship Id="rId1" Type="http://schemas.openxmlformats.org/officeDocument/2006/relationships/slideLayout" Target="../slideLayouts/slideLayout60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3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4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4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3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3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Bildplatzhalter 10"/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13" name="Bildplatzhalter 12"/>
          <p:cNvSpPr>
            <a:spLocks noGrp="1"/>
          </p:cNvSpPr>
          <p:nvPr>
            <p:ph type="pic" sz="quarter" idx="13"/>
          </p:nvPr>
        </p:nvSpPr>
        <p:spPr/>
      </p:sp>
      <p:pic>
        <p:nvPicPr>
          <p:cNvPr id="14" name="Picture 7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0114" y="3789363"/>
            <a:ext cx="1784285" cy="1460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Rectangle 6"/>
          <p:cNvSpPr>
            <a:spLocks noChangeArrowheads="1"/>
          </p:cNvSpPr>
          <p:nvPr/>
        </p:nvSpPr>
        <p:spPr bwMode="auto">
          <a:xfrm>
            <a:off x="4108800" y="5305600"/>
            <a:ext cx="4008833" cy="1552511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lIns="91501" tIns="46554" rIns="91501" bIns="46554"/>
          <a:lstStyle>
            <a:lvl1pPr marL="285750" indent="-285750" eaLnBrk="0" hangingPunct="0">
              <a:defRPr sz="1600">
                <a:solidFill>
                  <a:schemeClr val="tx1"/>
                </a:solidFill>
                <a:latin typeface="Geneva" pitchFamily="34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Geneva" pitchFamily="34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Geneva" pitchFamily="34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Geneva" pitchFamily="34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Genev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Genev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Genev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Genev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Geneva" pitchFamily="34" charset="0"/>
              </a:defRPr>
            </a:lvl9pPr>
          </a:lstStyle>
          <a:p>
            <a:pPr marL="285750" marR="0" lvl="0" indent="-28575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A8C855"/>
              </a:buClr>
              <a:buSzPct val="140000"/>
              <a:buFontTx/>
              <a:buNone/>
              <a:tabLst/>
              <a:defRPr/>
            </a:pPr>
            <a:endParaRPr kumimoji="0" lang="de-DE" altLang="de-DE" sz="1100" b="1" i="0" u="none" strike="noStrike" kern="1200" cap="none" spc="0" normalizeH="0" baseline="0" noProof="0" dirty="0">
              <a:ln>
                <a:noFill/>
              </a:ln>
              <a:solidFill>
                <a:srgbClr val="009440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  <a:sym typeface="Calibri"/>
            </a:endParaRPr>
          </a:p>
          <a:p>
            <a:pPr marL="285750" marR="0" lvl="0" indent="-28575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A8C855"/>
              </a:buClr>
              <a:buSzPct val="140000"/>
              <a:buFontTx/>
              <a:buNone/>
              <a:tabLst/>
              <a:defRPr/>
            </a:pPr>
            <a:r>
              <a:rPr kumimoji="0" lang="de-DE" altLang="de-DE" sz="1800" b="1" i="0" u="none" strike="noStrike" kern="1200" cap="none" spc="0" normalizeH="0" baseline="0" noProof="0" dirty="0">
                <a:ln>
                  <a:noFill/>
                </a:ln>
                <a:solidFill>
                  <a:srgbClr val="00944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  <a:sym typeface="Calibri"/>
              </a:rPr>
              <a:t>Prof. Dr. Martin Dreyling</a:t>
            </a:r>
          </a:p>
          <a:p>
            <a:pPr marL="285750" marR="0" lvl="0" indent="-28575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A8C855"/>
              </a:buClr>
              <a:buSzPct val="140000"/>
              <a:buFontTx/>
              <a:buNone/>
              <a:tabLst/>
              <a:defRPr/>
            </a:pPr>
            <a:r>
              <a:rPr kumimoji="0" lang="de-DE" altLang="de-DE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00944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  <a:sym typeface="Calibri"/>
              </a:rPr>
              <a:t>Dept</a:t>
            </a:r>
            <a:r>
              <a:rPr kumimoji="0" lang="de-DE" altLang="de-DE" sz="1800" b="1" i="0" u="none" strike="noStrike" kern="1200" cap="none" spc="0" normalizeH="0" baseline="0" noProof="0" dirty="0">
                <a:ln>
                  <a:noFill/>
                </a:ln>
                <a:solidFill>
                  <a:srgbClr val="00944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  <a:sym typeface="Calibri"/>
              </a:rPr>
              <a:t>. of Medicine III</a:t>
            </a:r>
          </a:p>
          <a:p>
            <a:pPr marL="285750" marR="0" lvl="0" indent="-28575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A8C855"/>
              </a:buClr>
              <a:buSzPct val="140000"/>
              <a:buFontTx/>
              <a:buNone/>
              <a:tabLst/>
              <a:defRPr/>
            </a:pPr>
            <a:r>
              <a:rPr kumimoji="0" lang="de-DE" altLang="de-DE" sz="1800" b="1" i="0" u="none" strike="noStrike" kern="1200" cap="none" spc="0" normalizeH="0" baseline="0" noProof="0" dirty="0">
                <a:ln>
                  <a:noFill/>
                </a:ln>
                <a:solidFill>
                  <a:srgbClr val="00944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  <a:sym typeface="Calibri"/>
              </a:rPr>
              <a:t>LMU Hospital München</a:t>
            </a:r>
          </a:p>
        </p:txBody>
      </p:sp>
      <p:pic>
        <p:nvPicPr>
          <p:cNvPr id="15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130" y="5459520"/>
            <a:ext cx="1835933" cy="12446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Rechteck 18"/>
          <p:cNvSpPr/>
          <p:nvPr/>
        </p:nvSpPr>
        <p:spPr>
          <a:xfrm>
            <a:off x="8199726" y="3661296"/>
            <a:ext cx="1975051" cy="15885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33479" y="3777678"/>
            <a:ext cx="3430840" cy="1440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itel 1"/>
          <p:cNvSpPr>
            <a:spLocks noGrp="1"/>
          </p:cNvSpPr>
          <p:nvPr>
            <p:ph type="ctrTitle" idx="4294967295"/>
          </p:nvPr>
        </p:nvSpPr>
        <p:spPr>
          <a:xfrm>
            <a:off x="1421299" y="2252288"/>
            <a:ext cx="7922079" cy="1493837"/>
          </a:xfrm>
        </p:spPr>
        <p:txBody>
          <a:bodyPr anchor="ctr"/>
          <a:lstStyle/>
          <a:p>
            <a:pPr algn="ctr">
              <a:lnSpc>
                <a:spcPts val="4600"/>
              </a:lnSpc>
            </a:pPr>
            <a:r>
              <a:rPr lang="de-DE" altLang="de-DE" sz="3200" b="1" dirty="0"/>
              <a:t>Mantle </a:t>
            </a:r>
            <a:r>
              <a:rPr lang="de-DE" altLang="de-DE" sz="3200" b="1" dirty="0" err="1"/>
              <a:t>Cell</a:t>
            </a:r>
            <a:r>
              <a:rPr lang="de-DE" altLang="de-DE" sz="3200" b="1" dirty="0"/>
              <a:t> Lymphoma</a:t>
            </a:r>
            <a:br>
              <a:rPr lang="de-DE" altLang="de-DE" b="1" i="1" dirty="0"/>
            </a:br>
            <a:r>
              <a:rPr lang="de-DE" altLang="de-DE" b="1" i="1" dirty="0"/>
              <a:t>Standard of care and </a:t>
            </a:r>
            <a:r>
              <a:rPr lang="de-DE" altLang="de-DE" b="1" i="1" dirty="0" err="1"/>
              <a:t>future</a:t>
            </a:r>
            <a:r>
              <a:rPr lang="de-DE" altLang="de-DE" b="1" i="1" dirty="0"/>
              <a:t> Trends</a:t>
            </a:r>
            <a:br>
              <a:rPr lang="de-DE" altLang="de-DE" sz="3200" b="1" dirty="0"/>
            </a:br>
            <a:endParaRPr lang="de-DE" altLang="de-DE" dirty="0"/>
          </a:p>
        </p:txBody>
      </p:sp>
      <p:sp>
        <p:nvSpPr>
          <p:cNvPr id="3" name="Textfeld 2"/>
          <p:cNvSpPr txBox="1"/>
          <p:nvPr/>
        </p:nvSpPr>
        <p:spPr>
          <a:xfrm>
            <a:off x="344308" y="1489444"/>
            <a:ext cx="9448800" cy="91440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>
              <a:buClr>
                <a:schemeClr val="bg2"/>
              </a:buClr>
              <a:buSzPct val="140000"/>
            </a:pPr>
            <a:r>
              <a:rPr lang="de-DE" sz="2000" b="1" i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Research </a:t>
            </a:r>
            <a:r>
              <a:rPr lang="de-DE" sz="2000" b="1" i="1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to</a:t>
            </a:r>
            <a:r>
              <a:rPr lang="de-DE" sz="2000" b="1" i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Practice: Hodgkin and Non-Hodgkin Lymphoma * ASH 2021, Atlanta </a:t>
            </a:r>
          </a:p>
        </p:txBody>
      </p:sp>
    </p:spTree>
    <p:extLst>
      <p:ext uri="{BB962C8B-B14F-4D97-AF65-F5344CB8AC3E}">
        <p14:creationId xmlns:p14="http://schemas.microsoft.com/office/powerpoint/2010/main" val="292220210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528638"/>
            <a:ext cx="4802389" cy="38377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feld 5"/>
          <p:cNvSpPr txBox="1"/>
          <p:nvPr/>
        </p:nvSpPr>
        <p:spPr>
          <a:xfrm>
            <a:off x="2071686" y="5753100"/>
            <a:ext cx="2914650" cy="91440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A8C855"/>
              </a:buClr>
              <a:buSzPct val="140000"/>
              <a:defRPr/>
            </a:pPr>
            <a:r>
              <a:rPr lang="de-DE" sz="1400" b="1" i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Robak</a:t>
            </a:r>
            <a:r>
              <a:rPr lang="de-DE" sz="1400" b="1" i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NEJM 2015</a:t>
            </a:r>
          </a:p>
        </p:txBody>
      </p:sp>
      <p:grpSp>
        <p:nvGrpSpPr>
          <p:cNvPr id="7" name="Group 27"/>
          <p:cNvGrpSpPr/>
          <p:nvPr/>
        </p:nvGrpSpPr>
        <p:grpSpPr>
          <a:xfrm>
            <a:off x="6361278" y="2117992"/>
            <a:ext cx="5220804" cy="3597008"/>
            <a:chOff x="6334352" y="2022764"/>
            <a:chExt cx="5721715" cy="4038995"/>
          </a:xfrm>
        </p:grpSpPr>
        <p:grpSp>
          <p:nvGrpSpPr>
            <p:cNvPr id="8" name="Group 26"/>
            <p:cNvGrpSpPr/>
            <p:nvPr/>
          </p:nvGrpSpPr>
          <p:grpSpPr>
            <a:xfrm>
              <a:off x="6334352" y="3446927"/>
              <a:ext cx="5721715" cy="2614832"/>
              <a:chOff x="6334352" y="3446927"/>
              <a:chExt cx="5721715" cy="2614832"/>
            </a:xfrm>
          </p:grpSpPr>
          <p:sp>
            <p:nvSpPr>
              <p:cNvPr id="10" name="Rectangle 4"/>
              <p:cNvSpPr/>
              <p:nvPr/>
            </p:nvSpPr>
            <p:spPr>
              <a:xfrm>
                <a:off x="6334352" y="3446927"/>
                <a:ext cx="5721715" cy="46971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wrap="square" rtlCol="0" anchor="ctr">
                <a:spAutoFit/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IN" b="1" dirty="0">
                  <a:solidFill>
                    <a:prstClr val="black"/>
                  </a:solidFill>
                  <a:latin typeface="Arial" pitchFamily="34" charset="0"/>
                </a:endParaRPr>
              </a:p>
            </p:txBody>
          </p:sp>
          <p:sp>
            <p:nvSpPr>
              <p:cNvPr id="11" name="TextBox 10"/>
              <p:cNvSpPr txBox="1"/>
              <p:nvPr/>
            </p:nvSpPr>
            <p:spPr>
              <a:xfrm>
                <a:off x="6530347" y="5670334"/>
                <a:ext cx="5328277" cy="3914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kumimoji="1" lang="en-US" altLang="ja-JP" sz="1400" b="1" dirty="0">
                    <a:solidFill>
                      <a:prstClr val="black"/>
                    </a:solidFill>
                    <a:latin typeface="Arial" pitchFamily="34" charset="0"/>
                  </a:rPr>
                  <a:t>Median follow-up: approx. </a:t>
                </a:r>
                <a:r>
                  <a:rPr kumimoji="1" lang="en-US" altLang="ja-JP" sz="1400" b="1" dirty="0">
                    <a:solidFill>
                      <a:srgbClr val="9C1006"/>
                    </a:solidFill>
                    <a:latin typeface="Arial" pitchFamily="34" charset="0"/>
                  </a:rPr>
                  <a:t>80 months</a:t>
                </a:r>
                <a:endParaRPr kumimoji="1" lang="ja-JP" altLang="en-US" sz="1400" b="1" dirty="0">
                  <a:solidFill>
                    <a:srgbClr val="9C1006"/>
                  </a:solidFill>
                  <a:latin typeface="Arial" pitchFamily="34" charset="0"/>
                </a:endParaRPr>
              </a:p>
            </p:txBody>
          </p:sp>
        </p:grpSp>
        <p:pic>
          <p:nvPicPr>
            <p:cNvPr id="9" name="Picture 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30347" y="2022764"/>
              <a:ext cx="4776055" cy="3478359"/>
            </a:xfrm>
            <a:prstGeom prst="rect">
              <a:avLst/>
            </a:prstGeom>
          </p:spPr>
        </p:pic>
      </p:grpSp>
      <p:sp>
        <p:nvSpPr>
          <p:cNvPr id="12" name="Textfeld 11"/>
          <p:cNvSpPr txBox="1"/>
          <p:nvPr/>
        </p:nvSpPr>
        <p:spPr>
          <a:xfrm>
            <a:off x="6361278" y="5743575"/>
            <a:ext cx="2914650" cy="91440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A8C855"/>
              </a:buClr>
              <a:buSzPct val="140000"/>
              <a:defRPr/>
            </a:pPr>
            <a:r>
              <a:rPr lang="de-DE" sz="1400" b="1" i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Robak, Lancet </a:t>
            </a:r>
            <a:r>
              <a:rPr lang="de-DE" sz="1400" b="1" i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Oncol</a:t>
            </a:r>
            <a:r>
              <a:rPr lang="de-DE" sz="1400" b="1" i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2019</a:t>
            </a:r>
          </a:p>
        </p:txBody>
      </p:sp>
      <p:sp>
        <p:nvSpPr>
          <p:cNvPr id="13" name="Rechteck 12"/>
          <p:cNvSpPr/>
          <p:nvPr/>
        </p:nvSpPr>
        <p:spPr>
          <a:xfrm>
            <a:off x="2590800" y="1351146"/>
            <a:ext cx="1737976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>
                <a:srgbClr val="A8C855"/>
              </a:buClr>
              <a:buSzPct val="140000"/>
              <a:defRPr/>
            </a:pPr>
            <a:r>
              <a:rPr lang="de-DE" sz="10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Progression-</a:t>
            </a:r>
            <a:r>
              <a:rPr lang="de-DE" sz="1000" b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free</a:t>
            </a:r>
            <a:r>
              <a:rPr lang="de-DE" sz="10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000" b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Survival</a:t>
            </a:r>
            <a:endParaRPr lang="de-DE" sz="10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Rechteck 13"/>
          <p:cNvSpPr/>
          <p:nvPr/>
        </p:nvSpPr>
        <p:spPr>
          <a:xfrm>
            <a:off x="8702694" y="1443975"/>
            <a:ext cx="1146468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>
                <a:srgbClr val="A8C855"/>
              </a:buClr>
              <a:buSzPct val="140000"/>
              <a:defRPr/>
            </a:pPr>
            <a:r>
              <a:rPr lang="de-DE" sz="10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Overall </a:t>
            </a:r>
            <a:r>
              <a:rPr lang="de-DE" sz="1000" b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Survival</a:t>
            </a:r>
            <a:endParaRPr lang="de-DE" sz="10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itel 1">
            <a:extLst>
              <a:ext uri="{FF2B5EF4-FFF2-40B4-BE49-F238E27FC236}">
                <a16:creationId xmlns:a16="http://schemas.microsoft.com/office/drawing/2014/main" id="{F623ED1C-38AD-4B12-8F70-7E33B6BC72E4}"/>
              </a:ext>
            </a:extLst>
          </p:cNvPr>
          <p:cNvSpPr txBox="1">
            <a:spLocks/>
          </p:cNvSpPr>
          <p:nvPr/>
        </p:nvSpPr>
        <p:spPr bwMode="gray">
          <a:xfrm>
            <a:off x="609600" y="208857"/>
            <a:ext cx="7509085" cy="405683"/>
          </a:xfrm>
          <a:prstGeom prst="rect">
            <a:avLst/>
          </a:prstGeom>
          <a:solidFill>
            <a:srgbClr val="007E36"/>
          </a:solidFill>
        </p:spPr>
        <p:txBody>
          <a:bodyPr vert="horz" wrap="none" lIns="108000" tIns="18000" rIns="72000" bIns="18000" rtlCol="0" anchor="t" anchorCtr="0">
            <a:spAutoFit/>
          </a:bodyPr>
          <a:lstStyle>
            <a:lvl1pPr algn="l" defTabSz="6858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1725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defTabSz="685783">
              <a:defRPr/>
            </a:pPr>
            <a:r>
              <a:rPr lang="de-DE" sz="2400" dirty="0">
                <a:solidFill>
                  <a:sysClr val="window" lastClr="FFFFFF"/>
                </a:solidFill>
              </a:rPr>
              <a:t>MCL : </a:t>
            </a:r>
            <a:r>
              <a:rPr lang="de-DE" altLang="de-DE" sz="2400" i="1" dirty="0"/>
              <a:t>Standard of care and </a:t>
            </a:r>
            <a:r>
              <a:rPr lang="de-DE" altLang="de-DE" sz="2400" i="1" dirty="0" err="1"/>
              <a:t>future</a:t>
            </a:r>
            <a:r>
              <a:rPr lang="de-DE" altLang="de-DE" sz="2400" i="1" dirty="0"/>
              <a:t> </a:t>
            </a:r>
            <a:r>
              <a:rPr lang="de-DE" altLang="de-DE" sz="2400" i="1" dirty="0" err="1"/>
              <a:t>trends</a:t>
            </a:r>
            <a:endParaRPr lang="de-DE" sz="2400" dirty="0">
              <a:solidFill>
                <a:sysClr val="window" lastClr="FFFFFF"/>
              </a:solidFill>
            </a:endParaRPr>
          </a:p>
        </p:txBody>
      </p:sp>
      <p:sp>
        <p:nvSpPr>
          <p:cNvPr id="16" name="Textplatzhalter 5">
            <a:extLst>
              <a:ext uri="{FF2B5EF4-FFF2-40B4-BE49-F238E27FC236}">
                <a16:creationId xmlns:a16="http://schemas.microsoft.com/office/drawing/2014/main" id="{60445935-30B6-4939-BFE8-3AD7E4608806}"/>
              </a:ext>
            </a:extLst>
          </p:cNvPr>
          <p:cNvSpPr txBox="1">
            <a:spLocks/>
          </p:cNvSpPr>
          <p:nvPr/>
        </p:nvSpPr>
        <p:spPr bwMode="gray">
          <a:xfrm>
            <a:off x="609601" y="595261"/>
            <a:ext cx="6606594" cy="405683"/>
          </a:xfrm>
          <a:prstGeom prst="rect">
            <a:avLst/>
          </a:prstGeom>
          <a:solidFill>
            <a:srgbClr val="A6CA56"/>
          </a:solidFill>
        </p:spPr>
        <p:txBody>
          <a:bodyPr vert="horz" wrap="none" lIns="108000" tIns="18000" rIns="72000" bIns="18000" rtlCol="0" anchor="t" anchorCtr="0">
            <a:spAutoFit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Wingdings" panose="05000000000000000000" pitchFamily="2" charset="2"/>
              <a:buNone/>
              <a:defRPr sz="1725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132159" indent="0" algn="l" defTabSz="685800" rtl="0" eaLnBrk="1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accent4"/>
              </a:buClr>
              <a:buFont typeface="Wingdings" panose="05000000000000000000" pitchFamily="2" charset="2"/>
              <a:buNone/>
              <a:defRPr sz="11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01241" indent="-132160" algn="l" defTabSz="685800" rtl="0" eaLnBrk="1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accent4"/>
              </a:buClr>
              <a:buFont typeface="Wingdings" panose="05000000000000000000" pitchFamily="2" charset="2"/>
              <a:buChar char="§"/>
              <a:defRPr sz="11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38163" indent="-136922" algn="l" defTabSz="685800" rtl="0" eaLnBrk="1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accent4"/>
              </a:buClr>
              <a:buFont typeface="Wingdings" panose="05000000000000000000" pitchFamily="2" charset="2"/>
              <a:buChar char="§"/>
              <a:defRPr sz="11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670322" indent="-132160" algn="l" defTabSz="685800" rtl="0" eaLnBrk="1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accent4"/>
              </a:buClr>
              <a:buFont typeface="Wingdings" panose="05000000000000000000" pitchFamily="2" charset="2"/>
              <a:buChar char="§"/>
              <a:defRPr sz="11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685783">
              <a:buClr>
                <a:srgbClr val="007E36"/>
              </a:buClr>
              <a:defRPr/>
            </a:pPr>
            <a:r>
              <a:rPr lang="en-US" sz="2400" dirty="0"/>
              <a:t>First line regimen VR-CAP vs R-CHOP</a:t>
            </a:r>
            <a:endParaRPr kumimoji="0" lang="de-DE" sz="2800" b="1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2" name="Textfeld 1"/>
          <p:cNvSpPr txBox="1"/>
          <p:nvPr/>
        </p:nvSpPr>
        <p:spPr>
          <a:xfrm>
            <a:off x="195763" y="6396001"/>
            <a:ext cx="6362639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500" b="1" i="1" dirty="0">
                <a:solidFill>
                  <a:schemeClr val="accent1"/>
                </a:solidFill>
              </a:rPr>
              <a:t>Dreyling, ASH 2021, #382 : R-HAD +/- B in </a:t>
            </a:r>
            <a:r>
              <a:rPr lang="de-DE" sz="1500" b="1" i="1" dirty="0" err="1">
                <a:solidFill>
                  <a:schemeClr val="accent1"/>
                </a:solidFill>
              </a:rPr>
              <a:t>relapsed</a:t>
            </a:r>
            <a:r>
              <a:rPr lang="de-DE" sz="1500" b="1" i="1" dirty="0">
                <a:solidFill>
                  <a:schemeClr val="accent1"/>
                </a:solidFill>
              </a:rPr>
              <a:t> MCL</a:t>
            </a:r>
          </a:p>
        </p:txBody>
      </p:sp>
    </p:spTree>
    <p:extLst>
      <p:ext uri="{BB962C8B-B14F-4D97-AF65-F5344CB8AC3E}">
        <p14:creationId xmlns:p14="http://schemas.microsoft.com/office/powerpoint/2010/main" val="269048694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179" name="Rechteck 29"/>
          <p:cNvSpPr>
            <a:spLocks noChangeArrowheads="1"/>
          </p:cNvSpPr>
          <p:nvPr/>
        </p:nvSpPr>
        <p:spPr bwMode="auto">
          <a:xfrm>
            <a:off x="1919288" y="6577608"/>
            <a:ext cx="402431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400" b="1" i="1" u="none" strike="noStrike" kern="1200" cap="none" spc="0" normalizeH="0" baseline="0" noProof="0" dirty="0">
                <a:ln>
                  <a:noFill/>
                </a:ln>
                <a:solidFill>
                  <a:srgbClr val="161616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Dreyling, ESMO/EHA CR MCL 2017 (</a:t>
            </a:r>
            <a:r>
              <a:rPr kumimoji="0" lang="de-DE" altLang="de-DE" sz="1400" b="1" i="1" u="none" strike="noStrike" kern="1200" cap="none" spc="0" normalizeH="0" baseline="0" noProof="0" dirty="0" err="1">
                <a:ln>
                  <a:noFill/>
                </a:ln>
                <a:solidFill>
                  <a:srgbClr val="161616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updated</a:t>
            </a:r>
            <a:r>
              <a:rPr kumimoji="0" lang="de-DE" altLang="de-DE" sz="1400" b="1" i="1" u="none" strike="noStrike" kern="1200" cap="none" spc="0" normalizeH="0" baseline="0" noProof="0" dirty="0">
                <a:ln>
                  <a:noFill/>
                </a:ln>
                <a:solidFill>
                  <a:srgbClr val="161616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)</a:t>
            </a:r>
            <a:endParaRPr kumimoji="0" lang="de-DE" altLang="de-DE" sz="14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1981200" y="226206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BBE0E3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3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 </a:t>
            </a:r>
          </a:p>
        </p:txBody>
      </p:sp>
      <p:sp>
        <p:nvSpPr>
          <p:cNvPr id="10" name="Text Box 7"/>
          <p:cNvSpPr txBox="1">
            <a:spLocks noChangeArrowheads="1"/>
          </p:cNvSpPr>
          <p:nvPr/>
        </p:nvSpPr>
        <p:spPr bwMode="auto">
          <a:xfrm>
            <a:off x="5175258" y="1259468"/>
            <a:ext cx="2262158" cy="369332"/>
          </a:xfrm>
          <a:prstGeom prst="rect">
            <a:avLst/>
          </a:prstGeom>
          <a:solidFill>
            <a:srgbClr val="FFFFFF"/>
          </a:solidFill>
          <a:ln w="9525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First line treatment</a:t>
            </a:r>
          </a:p>
        </p:txBody>
      </p:sp>
      <p:sp>
        <p:nvSpPr>
          <p:cNvPr id="73" name="Rectangle 2"/>
          <p:cNvSpPr>
            <a:spLocks noChangeArrowheads="1"/>
          </p:cNvSpPr>
          <p:nvPr/>
        </p:nvSpPr>
        <p:spPr bwMode="auto">
          <a:xfrm>
            <a:off x="1981200" y="1806231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BBE0E3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de-DE" altLang="de-DE" sz="32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 </a:t>
            </a:r>
          </a:p>
        </p:txBody>
      </p:sp>
      <p:sp>
        <p:nvSpPr>
          <p:cNvPr id="80" name="Text Box 14"/>
          <p:cNvSpPr txBox="1">
            <a:spLocks noChangeArrowheads="1"/>
          </p:cNvSpPr>
          <p:nvPr/>
        </p:nvSpPr>
        <p:spPr bwMode="auto">
          <a:xfrm>
            <a:off x="5761039" y="3068158"/>
            <a:ext cx="1249060" cy="369332"/>
          </a:xfrm>
          <a:prstGeom prst="rect">
            <a:avLst/>
          </a:prstGeom>
          <a:solidFill>
            <a:srgbClr val="FFFFFF"/>
          </a:solidFill>
          <a:ln w="9525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1. </a:t>
            </a:r>
            <a:r>
              <a:rPr kumimoji="0" lang="de-DE" altLang="de-DE" sz="18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relapse</a:t>
            </a:r>
            <a:endParaRPr kumimoji="0" lang="de-DE" altLang="de-DE" sz="18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87" name="Text Box 21"/>
          <p:cNvSpPr txBox="1">
            <a:spLocks noChangeArrowheads="1"/>
          </p:cNvSpPr>
          <p:nvPr/>
        </p:nvSpPr>
        <p:spPr bwMode="auto">
          <a:xfrm>
            <a:off x="5418216" y="5360980"/>
            <a:ext cx="1762021" cy="369332"/>
          </a:xfrm>
          <a:prstGeom prst="rect">
            <a:avLst/>
          </a:prstGeom>
          <a:solidFill>
            <a:srgbClr val="FFFFFF"/>
          </a:solidFill>
          <a:ln w="9525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8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higher</a:t>
            </a:r>
            <a:r>
              <a:rPr kumimoji="0" lang="de-DE" altLang="de-DE" sz="1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 </a:t>
            </a:r>
            <a:r>
              <a:rPr kumimoji="0" lang="de-DE" altLang="de-DE" sz="18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relapse</a:t>
            </a:r>
            <a:endParaRPr kumimoji="0" lang="de-DE" altLang="de-DE" sz="18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88" name="Rectangle 22"/>
          <p:cNvSpPr>
            <a:spLocks noChangeArrowheads="1"/>
          </p:cNvSpPr>
          <p:nvPr/>
        </p:nvSpPr>
        <p:spPr bwMode="auto">
          <a:xfrm>
            <a:off x="2006600" y="5662316"/>
            <a:ext cx="8280400" cy="935037"/>
          </a:xfrm>
          <a:prstGeom prst="rect">
            <a:avLst/>
          </a:prstGeom>
          <a:gradFill rotWithShape="1">
            <a:gsLst>
              <a:gs pos="0">
                <a:srgbClr val="FAFD00"/>
              </a:gs>
              <a:gs pos="100000">
                <a:srgbClr val="FE9B03"/>
              </a:gs>
            </a:gsLst>
            <a:lin ang="0" scaled="1"/>
          </a:gradFill>
          <a:ln w="9525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CH" altLang="de-DE" sz="16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eneva" pitchFamily="34" charset="0"/>
              <a:ea typeface="+mn-ea"/>
              <a:cs typeface="+mn-cs"/>
            </a:endParaRPr>
          </a:p>
        </p:txBody>
      </p:sp>
      <p:sp>
        <p:nvSpPr>
          <p:cNvPr id="89" name="Text Box 23"/>
          <p:cNvSpPr txBox="1">
            <a:spLocks noChangeArrowheads="1"/>
          </p:cNvSpPr>
          <p:nvPr/>
        </p:nvSpPr>
        <p:spPr bwMode="auto">
          <a:xfrm>
            <a:off x="3308738" y="5702003"/>
            <a:ext cx="5639685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BBE0E3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600" b="1" i="0" u="none" strike="noStrike" kern="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Targeted</a:t>
            </a:r>
            <a:r>
              <a:rPr kumimoji="0" lang="de-DE" altLang="de-DE" sz="16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 </a:t>
            </a:r>
            <a:r>
              <a:rPr kumimoji="0" lang="de-DE" altLang="de-DE" sz="1600" b="1" i="0" u="none" strike="noStrike" kern="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approaches</a:t>
            </a:r>
            <a:r>
              <a:rPr kumimoji="0" lang="de-DE" altLang="de-DE" sz="16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: </a:t>
            </a:r>
            <a:r>
              <a:rPr kumimoji="0" lang="de-DE" altLang="de-DE" sz="1600" b="1" i="0" u="none" strike="noStrike" kern="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Ibrutinib</a:t>
            </a:r>
            <a:r>
              <a:rPr kumimoji="0" lang="de-DE" altLang="de-DE" sz="16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, </a:t>
            </a:r>
            <a:r>
              <a:rPr kumimoji="0" lang="de-DE" altLang="de-DE" sz="1600" b="1" i="0" u="none" strike="noStrike" kern="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Lenalidomide</a:t>
            </a:r>
            <a:r>
              <a:rPr kumimoji="0" lang="de-DE" altLang="de-DE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, </a:t>
            </a:r>
            <a:br>
              <a:rPr kumimoji="0" lang="de-DE" altLang="de-DE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</a:br>
            <a:r>
              <a:rPr kumimoji="0" lang="de-DE" altLang="de-DE" sz="16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Temsirolimus</a:t>
            </a:r>
            <a:r>
              <a:rPr kumimoji="0" lang="de-DE" altLang="de-DE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, </a:t>
            </a:r>
            <a:r>
              <a:rPr kumimoji="0" lang="de-DE" altLang="de-DE" sz="16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Bortezomib</a:t>
            </a:r>
            <a:r>
              <a:rPr kumimoji="0" lang="de-DE" altLang="de-DE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 (</a:t>
            </a:r>
            <a:r>
              <a:rPr kumimoji="0" lang="de-DE" altLang="de-DE" sz="16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preferable</a:t>
            </a:r>
            <a:r>
              <a:rPr kumimoji="0" lang="de-DE" altLang="de-DE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 in </a:t>
            </a:r>
            <a:r>
              <a:rPr kumimoji="0" lang="de-DE" altLang="de-DE" sz="16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combination</a:t>
            </a:r>
            <a:r>
              <a:rPr kumimoji="0" lang="de-DE" altLang="de-DE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 )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6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eneva" pitchFamily="34" charset="0"/>
                <a:ea typeface="+mn-ea"/>
                <a:cs typeface="+mn-cs"/>
              </a:rPr>
              <a:t>Alternatively</a:t>
            </a:r>
            <a:r>
              <a:rPr kumimoji="0" lang="de-DE" altLang="de-DE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eneva" pitchFamily="34" charset="0"/>
                <a:ea typeface="+mn-ea"/>
                <a:cs typeface="+mn-cs"/>
              </a:rPr>
              <a:t>: </a:t>
            </a:r>
            <a:r>
              <a:rPr kumimoji="0" lang="de-DE" altLang="de-DE" sz="16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eneva" pitchFamily="34" charset="0"/>
                <a:ea typeface="+mn-ea"/>
                <a:cs typeface="+mn-cs"/>
              </a:rPr>
              <a:t>repeat</a:t>
            </a:r>
            <a:r>
              <a:rPr kumimoji="0" lang="de-DE" altLang="de-DE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eneva" pitchFamily="34" charset="0"/>
                <a:ea typeface="+mn-ea"/>
                <a:cs typeface="+mn-cs"/>
              </a:rPr>
              <a:t> </a:t>
            </a:r>
            <a:r>
              <a:rPr kumimoji="0" lang="de-DE" altLang="de-DE" sz="16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eneva" pitchFamily="34" charset="0"/>
                <a:ea typeface="+mn-ea"/>
                <a:cs typeface="+mn-cs"/>
              </a:rPr>
              <a:t>previous</a:t>
            </a:r>
            <a:r>
              <a:rPr kumimoji="0" lang="de-DE" altLang="de-DE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eneva" pitchFamily="34" charset="0"/>
                <a:ea typeface="+mn-ea"/>
                <a:cs typeface="+mn-cs"/>
              </a:rPr>
              <a:t> </a:t>
            </a:r>
            <a:r>
              <a:rPr kumimoji="0" lang="de-DE" altLang="de-DE" sz="16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eneva" pitchFamily="34" charset="0"/>
                <a:ea typeface="+mn-ea"/>
                <a:cs typeface="+mn-cs"/>
              </a:rPr>
              <a:t>therapy</a:t>
            </a:r>
            <a:r>
              <a:rPr kumimoji="0" lang="de-DE" altLang="de-DE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eneva" pitchFamily="34" charset="0"/>
                <a:ea typeface="+mn-ea"/>
                <a:cs typeface="+mn-cs"/>
              </a:rPr>
              <a:t> (</a:t>
            </a:r>
            <a:r>
              <a:rPr kumimoji="0" lang="de-DE" altLang="de-DE" sz="16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eneva" pitchFamily="34" charset="0"/>
                <a:ea typeface="+mn-ea"/>
                <a:cs typeface="+mn-cs"/>
              </a:rPr>
              <a:t>long</a:t>
            </a:r>
            <a:r>
              <a:rPr kumimoji="0" lang="de-DE" altLang="de-DE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eneva" pitchFamily="34" charset="0"/>
                <a:ea typeface="+mn-ea"/>
                <a:cs typeface="+mn-cs"/>
              </a:rPr>
              <a:t> </a:t>
            </a:r>
            <a:r>
              <a:rPr kumimoji="0" lang="de-DE" altLang="de-DE" sz="16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eneva" pitchFamily="34" charset="0"/>
                <a:ea typeface="+mn-ea"/>
                <a:cs typeface="+mn-cs"/>
              </a:rPr>
              <a:t>remissions</a:t>
            </a:r>
            <a:r>
              <a:rPr kumimoji="0" lang="de-DE" altLang="de-DE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eneva" pitchFamily="34" charset="0"/>
                <a:ea typeface="+mn-ea"/>
                <a:cs typeface="+mn-cs"/>
              </a:rPr>
              <a:t>)</a:t>
            </a:r>
          </a:p>
        </p:txBody>
      </p:sp>
      <p:sp>
        <p:nvSpPr>
          <p:cNvPr id="29" name="Titel 1">
            <a:extLst>
              <a:ext uri="{FF2B5EF4-FFF2-40B4-BE49-F238E27FC236}">
                <a16:creationId xmlns:a16="http://schemas.microsoft.com/office/drawing/2014/main" id="{F623ED1C-38AD-4B12-8F70-7E33B6BC72E4}"/>
              </a:ext>
            </a:extLst>
          </p:cNvPr>
          <p:cNvSpPr txBox="1">
            <a:spLocks/>
          </p:cNvSpPr>
          <p:nvPr/>
        </p:nvSpPr>
        <p:spPr bwMode="gray">
          <a:xfrm>
            <a:off x="152400" y="188641"/>
            <a:ext cx="10240566" cy="405683"/>
          </a:xfrm>
          <a:prstGeom prst="rect">
            <a:avLst/>
          </a:prstGeom>
          <a:solidFill>
            <a:srgbClr val="007E36"/>
          </a:solidFill>
        </p:spPr>
        <p:txBody>
          <a:bodyPr vert="horz" wrap="square" lIns="108000" tIns="18000" rIns="72000" bIns="18000" rtlCol="0" anchor="t" anchorCtr="0">
            <a:spAutoFit/>
          </a:bodyPr>
          <a:lstStyle>
            <a:lvl1pPr algn="l" defTabSz="6858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1725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400" b="1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Verdana"/>
                <a:ea typeface="+mj-ea"/>
                <a:cs typeface="+mj-cs"/>
              </a:rPr>
              <a:t>Mantle </a:t>
            </a:r>
            <a:r>
              <a:rPr kumimoji="0" lang="de-DE" sz="2400" b="1" i="0" u="none" strike="noStrike" kern="1200" cap="none" spc="0" normalizeH="0" baseline="0" noProof="0" dirty="0" err="1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Verdana"/>
                <a:ea typeface="+mj-ea"/>
                <a:cs typeface="+mj-cs"/>
              </a:rPr>
              <a:t>cell</a:t>
            </a:r>
            <a:r>
              <a:rPr kumimoji="0" lang="de-DE" sz="2400" b="1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Verdana"/>
                <a:ea typeface="+mj-ea"/>
                <a:cs typeface="+mj-cs"/>
              </a:rPr>
              <a:t> </a:t>
            </a:r>
            <a:r>
              <a:rPr kumimoji="0" lang="de-DE" sz="2400" b="1" i="0" u="none" strike="noStrike" kern="1200" cap="none" spc="0" normalizeH="0" baseline="0" noProof="0" dirty="0" err="1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Verdana"/>
                <a:ea typeface="+mj-ea"/>
                <a:cs typeface="+mj-cs"/>
              </a:rPr>
              <a:t>lymphoma</a:t>
            </a:r>
            <a:r>
              <a:rPr kumimoji="0" lang="de-DE" sz="2400" b="1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Verdana"/>
                <a:ea typeface="+mj-ea"/>
                <a:cs typeface="+mj-cs"/>
              </a:rPr>
              <a:t>: </a:t>
            </a:r>
            <a:r>
              <a:rPr kumimoji="0" lang="de-DE" altLang="de-DE" sz="2400" b="1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j-ea"/>
                <a:cs typeface="+mj-cs"/>
              </a:rPr>
              <a:t>Standard of care and </a:t>
            </a:r>
            <a:r>
              <a:rPr kumimoji="0" lang="de-DE" altLang="de-DE" sz="2400" b="1" i="1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j-ea"/>
                <a:cs typeface="+mj-cs"/>
              </a:rPr>
              <a:t>future</a:t>
            </a:r>
            <a:r>
              <a:rPr kumimoji="0" lang="de-DE" altLang="de-DE" sz="2400" b="1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j-ea"/>
                <a:cs typeface="+mj-cs"/>
              </a:rPr>
              <a:t> </a:t>
            </a:r>
            <a:r>
              <a:rPr kumimoji="0" lang="de-DE" altLang="de-DE" sz="2400" b="1" i="1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j-ea"/>
                <a:cs typeface="+mj-cs"/>
              </a:rPr>
              <a:t>trends</a:t>
            </a:r>
            <a:endParaRPr kumimoji="0" lang="de-DE" sz="2400" b="1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Verdana"/>
              <a:ea typeface="+mj-ea"/>
              <a:cs typeface="+mj-cs"/>
            </a:endParaRPr>
          </a:p>
        </p:txBody>
      </p:sp>
      <p:sp>
        <p:nvSpPr>
          <p:cNvPr id="31" name="Textplatzhalter 5">
            <a:extLst>
              <a:ext uri="{FF2B5EF4-FFF2-40B4-BE49-F238E27FC236}">
                <a16:creationId xmlns:a16="http://schemas.microsoft.com/office/drawing/2014/main" id="{60445935-30B6-4939-BFE8-3AD7E4608806}"/>
              </a:ext>
            </a:extLst>
          </p:cNvPr>
          <p:cNvSpPr txBox="1">
            <a:spLocks/>
          </p:cNvSpPr>
          <p:nvPr/>
        </p:nvSpPr>
        <p:spPr bwMode="gray">
          <a:xfrm>
            <a:off x="152401" y="575046"/>
            <a:ext cx="4025759" cy="405683"/>
          </a:xfrm>
          <a:prstGeom prst="rect">
            <a:avLst/>
          </a:prstGeom>
          <a:solidFill>
            <a:srgbClr val="A6CA56"/>
          </a:solidFill>
        </p:spPr>
        <p:txBody>
          <a:bodyPr vert="horz" wrap="none" lIns="108000" tIns="18000" rIns="72000" bIns="18000" rtlCol="0" anchor="t" anchorCtr="0">
            <a:spAutoFit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Wingdings" panose="05000000000000000000" pitchFamily="2" charset="2"/>
              <a:buNone/>
              <a:defRPr sz="1725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132159" indent="0" algn="l" defTabSz="685800" rtl="0" eaLnBrk="1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accent4"/>
              </a:buClr>
              <a:buFont typeface="Wingdings" panose="05000000000000000000" pitchFamily="2" charset="2"/>
              <a:buNone/>
              <a:defRPr sz="11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01241" indent="-132160" algn="l" defTabSz="685800" rtl="0" eaLnBrk="1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accent4"/>
              </a:buClr>
              <a:buFont typeface="Wingdings" panose="05000000000000000000" pitchFamily="2" charset="2"/>
              <a:buChar char="§"/>
              <a:defRPr sz="11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38163" indent="-136922" algn="l" defTabSz="685800" rtl="0" eaLnBrk="1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accent4"/>
              </a:buClr>
              <a:buFont typeface="Wingdings" panose="05000000000000000000" pitchFamily="2" charset="2"/>
              <a:buChar char="§"/>
              <a:defRPr sz="11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670322" indent="-132160" algn="l" defTabSz="685800" rtl="0" eaLnBrk="1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accent4"/>
              </a:buClr>
              <a:buFont typeface="Wingdings" panose="05000000000000000000" pitchFamily="2" charset="2"/>
              <a:buChar char="§"/>
              <a:defRPr sz="11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E36"/>
              </a:buClr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de-DE" sz="2400" b="1" i="0" u="none" strike="noStrike" kern="1200" cap="none" spc="0" normalizeH="0" baseline="0" noProof="0" dirty="0" err="1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Therapeutic</a:t>
            </a:r>
            <a:r>
              <a:rPr kumimoji="0" lang="de-DE" sz="2400" b="1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 </a:t>
            </a:r>
            <a:r>
              <a:rPr kumimoji="0" lang="de-DE" sz="2400" b="1" i="0" u="none" strike="noStrike" kern="1200" cap="none" spc="0" normalizeH="0" baseline="0" noProof="0" dirty="0" err="1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algorithm</a:t>
            </a:r>
            <a:endParaRPr kumimoji="0" lang="de-DE" sz="2400" b="1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33" name="Rectangle 15"/>
          <p:cNvSpPr>
            <a:spLocks noChangeArrowheads="1"/>
          </p:cNvSpPr>
          <p:nvPr/>
        </p:nvSpPr>
        <p:spPr bwMode="auto">
          <a:xfrm>
            <a:off x="2006600" y="3385893"/>
            <a:ext cx="8280400" cy="1944687"/>
          </a:xfrm>
          <a:prstGeom prst="rect">
            <a:avLst/>
          </a:prstGeom>
          <a:gradFill rotWithShape="1">
            <a:gsLst>
              <a:gs pos="0">
                <a:srgbClr val="FAFD00"/>
              </a:gs>
              <a:gs pos="100000">
                <a:srgbClr val="FE9B03"/>
              </a:gs>
            </a:gsLst>
            <a:lin ang="0" scaled="1"/>
          </a:gradFill>
          <a:ln w="9525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CH" altLang="de-DE" sz="16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eneva" pitchFamily="34" charset="0"/>
              <a:ea typeface="+mn-ea"/>
              <a:cs typeface="+mn-cs"/>
            </a:endParaRPr>
          </a:p>
        </p:txBody>
      </p:sp>
      <p:sp>
        <p:nvSpPr>
          <p:cNvPr id="34" name="Line 16"/>
          <p:cNvSpPr>
            <a:spLocks noChangeShapeType="1"/>
          </p:cNvSpPr>
          <p:nvPr/>
        </p:nvSpPr>
        <p:spPr bwMode="auto">
          <a:xfrm>
            <a:off x="4814889" y="3385893"/>
            <a:ext cx="1587" cy="1944687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35" name="Line 17"/>
          <p:cNvSpPr>
            <a:spLocks noChangeShapeType="1"/>
          </p:cNvSpPr>
          <p:nvPr/>
        </p:nvSpPr>
        <p:spPr bwMode="auto">
          <a:xfrm>
            <a:off x="7767639" y="3385893"/>
            <a:ext cx="1587" cy="1944687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36" name="Rectangle 18"/>
          <p:cNvSpPr>
            <a:spLocks noChangeArrowheads="1"/>
          </p:cNvSpPr>
          <p:nvPr/>
        </p:nvSpPr>
        <p:spPr bwMode="auto">
          <a:xfrm>
            <a:off x="2078040" y="3588414"/>
            <a:ext cx="2736850" cy="1538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BBE0E3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de-DE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immuno-chemotherapy</a:t>
            </a:r>
            <a:endParaRPr kumimoji="0" lang="en-US" altLang="de-DE" sz="16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de-DE" sz="1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(R-BAC, BR)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de-DE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or </a:t>
            </a:r>
            <a:r>
              <a:rPr kumimoji="0" lang="en-GB" altLang="de-DE" sz="16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targeted approaches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de-DE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 </a:t>
            </a:r>
            <a:br>
              <a:rPr kumimoji="0" lang="en-GB" altLang="de-DE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</a:br>
            <a:r>
              <a:rPr kumimoji="0" lang="en-GB" altLang="de-DE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discuss: </a:t>
            </a:r>
            <a:endParaRPr kumimoji="0" lang="de-CH" altLang="de-DE" sz="16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eneva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de-DE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- allogeneic SCT</a:t>
            </a:r>
          </a:p>
        </p:txBody>
      </p:sp>
      <p:sp>
        <p:nvSpPr>
          <p:cNvPr id="37" name="Rectangle 20"/>
          <p:cNvSpPr>
            <a:spLocks noChangeArrowheads="1"/>
          </p:cNvSpPr>
          <p:nvPr/>
        </p:nvSpPr>
        <p:spPr bwMode="auto">
          <a:xfrm>
            <a:off x="7751764" y="3599527"/>
            <a:ext cx="2493962" cy="830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BBE0E3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de-DE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Immuno-chemotherapy</a:t>
            </a:r>
            <a:endParaRPr kumimoji="0" lang="en-US" altLang="de-DE" sz="16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de-DE" sz="1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(BR)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de-DE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or </a:t>
            </a:r>
            <a:r>
              <a:rPr kumimoji="0" lang="en-GB" altLang="de-DE" sz="16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targeted approaches</a:t>
            </a:r>
          </a:p>
        </p:txBody>
      </p:sp>
      <p:sp>
        <p:nvSpPr>
          <p:cNvPr id="38" name="Line 25"/>
          <p:cNvSpPr>
            <a:spLocks noChangeShapeType="1"/>
          </p:cNvSpPr>
          <p:nvPr/>
        </p:nvSpPr>
        <p:spPr bwMode="auto">
          <a:xfrm>
            <a:off x="3446463" y="4365104"/>
            <a:ext cx="0" cy="21590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0" name="Rectangle 19"/>
          <p:cNvSpPr>
            <a:spLocks noChangeArrowheads="1"/>
          </p:cNvSpPr>
          <p:nvPr/>
        </p:nvSpPr>
        <p:spPr bwMode="auto">
          <a:xfrm>
            <a:off x="4936334" y="3416847"/>
            <a:ext cx="2771775" cy="22780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BBE0E3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de-DE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immuno-chemotherapy</a:t>
            </a:r>
            <a:endParaRPr kumimoji="0" lang="en-US" altLang="de-DE" sz="16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de-DE" sz="1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(BR, R-BAC)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de-DE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or </a:t>
            </a:r>
            <a:r>
              <a:rPr kumimoji="0" lang="en-GB" altLang="de-DE" sz="16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targeted approaches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altLang="de-DE" sz="16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de-DE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discuss: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de-DE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- Rituximab maintenance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de-DE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- </a:t>
            </a:r>
            <a:r>
              <a:rPr kumimoji="0" lang="en-GB" altLang="de-DE" sz="16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radioimmunotherapy</a:t>
            </a:r>
            <a:endParaRPr kumimoji="0" lang="en-GB" altLang="de-DE" sz="16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altLang="de-DE" sz="16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altLang="de-DE" sz="14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41" name="Line 26"/>
          <p:cNvSpPr>
            <a:spLocks noChangeShapeType="1"/>
          </p:cNvSpPr>
          <p:nvPr/>
        </p:nvSpPr>
        <p:spPr bwMode="auto">
          <a:xfrm>
            <a:off x="6240016" y="4293220"/>
            <a:ext cx="0" cy="21590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2" name="Rectangle 8"/>
          <p:cNvSpPr>
            <a:spLocks noChangeArrowheads="1"/>
          </p:cNvSpPr>
          <p:nvPr/>
        </p:nvSpPr>
        <p:spPr bwMode="auto">
          <a:xfrm>
            <a:off x="2006600" y="1556644"/>
            <a:ext cx="8280400" cy="1584325"/>
          </a:xfrm>
          <a:prstGeom prst="rect">
            <a:avLst/>
          </a:prstGeom>
          <a:gradFill rotWithShape="1">
            <a:gsLst>
              <a:gs pos="0">
                <a:srgbClr val="FAFD00"/>
              </a:gs>
              <a:gs pos="100000">
                <a:srgbClr val="FE9B03"/>
              </a:gs>
            </a:gsLst>
            <a:lin ang="0" scaled="1"/>
          </a:gradFill>
          <a:ln w="9525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CH" altLang="de-DE" sz="16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eneva" pitchFamily="34" charset="0"/>
              <a:ea typeface="+mn-ea"/>
              <a:cs typeface="+mn-cs"/>
            </a:endParaRPr>
          </a:p>
        </p:txBody>
      </p:sp>
      <p:sp>
        <p:nvSpPr>
          <p:cNvPr id="43" name="Line 9"/>
          <p:cNvSpPr>
            <a:spLocks noChangeShapeType="1"/>
          </p:cNvSpPr>
          <p:nvPr/>
        </p:nvSpPr>
        <p:spPr bwMode="auto">
          <a:xfrm flipH="1">
            <a:off x="4814888" y="1556642"/>
            <a:ext cx="1" cy="1474188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4" name="Line 10"/>
          <p:cNvSpPr>
            <a:spLocks noChangeShapeType="1"/>
          </p:cNvSpPr>
          <p:nvPr/>
        </p:nvSpPr>
        <p:spPr bwMode="auto">
          <a:xfrm>
            <a:off x="7767639" y="1556644"/>
            <a:ext cx="1587" cy="1584325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5" name="Rectangle 11"/>
          <p:cNvSpPr>
            <a:spLocks noChangeArrowheads="1"/>
          </p:cNvSpPr>
          <p:nvPr/>
        </p:nvSpPr>
        <p:spPr bwMode="auto">
          <a:xfrm>
            <a:off x="4855563" y="1604324"/>
            <a:ext cx="2887329" cy="13926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BBE0E3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tIns="152352" bIns="38088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de-DE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conventional</a:t>
            </a:r>
            <a:endParaRPr kumimoji="0" lang="en-US" altLang="de-DE" sz="16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de-DE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immuno-chemotherapy</a:t>
            </a:r>
            <a:endParaRPr kumimoji="0" lang="en-US" altLang="de-DE" sz="16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de-DE" sz="1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(VR-CAP, R-CHOP,BR, R-BAC)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altLang="de-DE" sz="16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de-DE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Rituximab maintenance</a:t>
            </a:r>
          </a:p>
        </p:txBody>
      </p:sp>
      <p:sp>
        <p:nvSpPr>
          <p:cNvPr id="46" name="Rectangle 12"/>
          <p:cNvSpPr>
            <a:spLocks noChangeArrowheads="1"/>
          </p:cNvSpPr>
          <p:nvPr/>
        </p:nvSpPr>
        <p:spPr bwMode="auto">
          <a:xfrm>
            <a:off x="7725342" y="1772816"/>
            <a:ext cx="2476960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BBE0E3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indent="136525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136525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de-DE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Best supportive care?</a:t>
            </a:r>
            <a:br>
              <a:rPr kumimoji="0" lang="en-GB" altLang="de-DE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</a:br>
            <a:r>
              <a:rPr kumimoji="0" lang="en-GB" altLang="de-DE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R-</a:t>
            </a:r>
            <a:r>
              <a:rPr kumimoji="0" lang="en-GB" altLang="de-DE" sz="16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Chlorambucil</a:t>
            </a:r>
            <a:endParaRPr kumimoji="0" lang="en-GB" altLang="de-DE" sz="16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  <a:p>
            <a:pPr marL="0" marR="0" lvl="0" indent="136525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de-DE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BR (dose-reduced)</a:t>
            </a:r>
          </a:p>
          <a:p>
            <a:pPr marL="0" marR="0" lvl="0" indent="136525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de-DE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R-CVP</a:t>
            </a:r>
            <a:endParaRPr kumimoji="0" lang="de-DE" altLang="de-DE" sz="18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47" name="Line 13"/>
          <p:cNvSpPr>
            <a:spLocks noChangeShapeType="1"/>
          </p:cNvSpPr>
          <p:nvPr/>
        </p:nvSpPr>
        <p:spPr bwMode="auto">
          <a:xfrm>
            <a:off x="6254750" y="2492896"/>
            <a:ext cx="0" cy="21590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8" name="Rectangle 24"/>
          <p:cNvSpPr>
            <a:spLocks noChangeArrowheads="1"/>
          </p:cNvSpPr>
          <p:nvPr/>
        </p:nvSpPr>
        <p:spPr bwMode="auto">
          <a:xfrm>
            <a:off x="1907074" y="1670312"/>
            <a:ext cx="2920030" cy="13157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BBE0E3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tIns="76176" bIns="38088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de-DE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dose-intensified</a:t>
            </a:r>
            <a:br>
              <a:rPr kumimoji="0" lang="en-GB" altLang="de-DE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</a:br>
            <a:r>
              <a:rPr kumimoji="0" lang="en-GB" altLang="de-DE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immuno-chemotherapy</a:t>
            </a:r>
            <a:br>
              <a:rPr kumimoji="0" lang="en-GB" altLang="de-DE" sz="1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</a:br>
            <a:r>
              <a:rPr kumimoji="0" lang="en-GB" altLang="de-DE" sz="1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(R-CHOP, high dose Ara-C) </a:t>
            </a:r>
          </a:p>
          <a:p>
            <a:pPr marL="285750" marR="0" lvl="0" indent="-2857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Symbol"/>
              <a:buChar char="Þ"/>
              <a:tabLst/>
              <a:defRPr/>
            </a:pPr>
            <a:r>
              <a:rPr kumimoji="0" lang="en-GB" altLang="de-DE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Autologous SCT</a:t>
            </a:r>
          </a:p>
          <a:p>
            <a:pPr marL="285750" marR="0" lvl="0" indent="-2857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Symbol"/>
              <a:buChar char="Þ"/>
              <a:tabLst/>
              <a:defRPr/>
            </a:pPr>
            <a:r>
              <a:rPr kumimoji="0" lang="en-GB" altLang="de-DE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Rituximab maintenance</a:t>
            </a:r>
          </a:p>
        </p:txBody>
      </p:sp>
      <p:sp>
        <p:nvSpPr>
          <p:cNvPr id="49" name="Text Box 4"/>
          <p:cNvSpPr txBox="1">
            <a:spLocks noChangeArrowheads="1"/>
          </p:cNvSpPr>
          <p:nvPr/>
        </p:nvSpPr>
        <p:spPr bwMode="auto">
          <a:xfrm>
            <a:off x="2239963" y="1009304"/>
            <a:ext cx="2307042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E9B03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AFD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young</a:t>
            </a:r>
            <a:r>
              <a:rPr kumimoji="0" lang="de-DE" altLang="de-DE" sz="1800" b="1" i="0" u="none" strike="noStrike" kern="1200" cap="none" spc="0" normalizeH="0" baseline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 </a:t>
            </a:r>
            <a:r>
              <a:rPr kumimoji="0" lang="de-DE" altLang="de-DE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patient</a:t>
            </a:r>
            <a:r>
              <a:rPr kumimoji="0" lang="de-DE" altLang="de-DE" sz="1800" b="1" i="0" u="none" strike="noStrike" kern="1200" cap="none" spc="0" normalizeH="0" baseline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 (</a:t>
            </a:r>
            <a:r>
              <a:rPr kumimoji="0" lang="de-DE" altLang="de-DE" sz="1800" b="1" i="0" u="sng" strike="noStrike" kern="1200" cap="none" spc="0" normalizeH="0" baseline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&lt;</a:t>
            </a:r>
            <a:r>
              <a:rPr kumimoji="0" lang="de-DE" altLang="de-DE" sz="1800" b="1" i="0" u="none" strike="noStrike" kern="1200" cap="none" spc="0" normalizeH="0" baseline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65)</a:t>
            </a:r>
          </a:p>
        </p:txBody>
      </p:sp>
      <p:sp>
        <p:nvSpPr>
          <p:cNvPr id="50" name="Text Box 5"/>
          <p:cNvSpPr txBox="1">
            <a:spLocks noChangeArrowheads="1"/>
          </p:cNvSpPr>
          <p:nvPr/>
        </p:nvSpPr>
        <p:spPr bwMode="auto">
          <a:xfrm>
            <a:off x="5070475" y="987078"/>
            <a:ext cx="2358338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BBE0E3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elderly</a:t>
            </a:r>
            <a:r>
              <a:rPr kumimoji="0" lang="de-DE" altLang="de-DE" sz="1800" b="1" i="0" u="none" strike="noStrike" kern="1200" cap="none" spc="0" normalizeH="0" baseline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 </a:t>
            </a:r>
            <a:r>
              <a:rPr kumimoji="0" lang="de-DE" altLang="de-DE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patient</a:t>
            </a:r>
            <a:r>
              <a:rPr kumimoji="0" lang="de-DE" altLang="de-DE" sz="1800" b="1" i="0" u="none" strike="noStrike" kern="1200" cap="none" spc="0" normalizeH="0" baseline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 (&gt;65)</a:t>
            </a:r>
          </a:p>
        </p:txBody>
      </p:sp>
      <p:sp>
        <p:nvSpPr>
          <p:cNvPr id="51" name="Text Box 6"/>
          <p:cNvSpPr txBox="1">
            <a:spLocks noChangeArrowheads="1"/>
          </p:cNvSpPr>
          <p:nvPr/>
        </p:nvSpPr>
        <p:spPr bwMode="auto">
          <a:xfrm>
            <a:off x="7767638" y="980728"/>
            <a:ext cx="2518638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E9B03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800" b="1" i="0" u="none" strike="noStrike" kern="1200" cap="none" spc="0" normalizeH="0" baseline="0" noProof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compromised patient</a:t>
            </a:r>
          </a:p>
        </p:txBody>
      </p:sp>
      <p:sp>
        <p:nvSpPr>
          <p:cNvPr id="2" name="Ellipse 1"/>
          <p:cNvSpPr/>
          <p:nvPr/>
        </p:nvSpPr>
        <p:spPr>
          <a:xfrm>
            <a:off x="4718819" y="3372238"/>
            <a:ext cx="3160813" cy="920981"/>
          </a:xfrm>
          <a:prstGeom prst="ellipse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500" b="1" i="0" u="none" strike="noStrike" kern="1200" cap="none" spc="0" normalizeH="0" baseline="0" noProof="0" dirty="0" err="1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7378378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uppo 429">
            <a:extLst>
              <a:ext uri="{FF2B5EF4-FFF2-40B4-BE49-F238E27FC236}">
                <a16:creationId xmlns:a16="http://schemas.microsoft.com/office/drawing/2014/main" id="{443A27A1-0F14-47FB-8B1A-924D15BC7748}"/>
              </a:ext>
            </a:extLst>
          </p:cNvPr>
          <p:cNvGrpSpPr/>
          <p:nvPr/>
        </p:nvGrpSpPr>
        <p:grpSpPr>
          <a:xfrm>
            <a:off x="8861900" y="137722"/>
            <a:ext cx="1578124" cy="1041923"/>
            <a:chOff x="8093724" y="133815"/>
            <a:chExt cx="1933081" cy="1276274"/>
          </a:xfrm>
        </p:grpSpPr>
        <p:grpSp>
          <p:nvGrpSpPr>
            <p:cNvPr id="4" name="Gruppo 430">
              <a:extLst>
                <a:ext uri="{FF2B5EF4-FFF2-40B4-BE49-F238E27FC236}">
                  <a16:creationId xmlns:a16="http://schemas.microsoft.com/office/drawing/2014/main" id="{E30F3E8E-B7C2-40B2-80C4-4C42C093B8F2}"/>
                </a:ext>
              </a:extLst>
            </p:cNvPr>
            <p:cNvGrpSpPr/>
            <p:nvPr/>
          </p:nvGrpSpPr>
          <p:grpSpPr>
            <a:xfrm>
              <a:off x="8093724" y="212573"/>
              <a:ext cx="1933081" cy="1197516"/>
              <a:chOff x="7648701" y="1029907"/>
              <a:chExt cx="1933081" cy="1197516"/>
            </a:xfrm>
          </p:grpSpPr>
          <p:sp>
            <p:nvSpPr>
              <p:cNvPr id="6" name="CasellaDiTesto 432">
                <a:extLst>
                  <a:ext uri="{FF2B5EF4-FFF2-40B4-BE49-F238E27FC236}">
                    <a16:creationId xmlns:a16="http://schemas.microsoft.com/office/drawing/2014/main" id="{B5BD7F12-96C2-4FA6-825C-6C41BD11D73F}"/>
                  </a:ext>
                </a:extLst>
              </p:cNvPr>
              <p:cNvSpPr txBox="1"/>
              <p:nvPr/>
            </p:nvSpPr>
            <p:spPr>
              <a:xfrm>
                <a:off x="7648701" y="1029907"/>
                <a:ext cx="1933081" cy="437873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none" rtlCol="0">
                <a:spAutoFit/>
              </a:bodyPr>
              <a:lstStyle/>
              <a:p>
                <a:pPr defTabSz="829022">
                  <a:defRPr/>
                </a:pPr>
                <a:r>
                  <a:rPr lang="it-IT" sz="1700" dirty="0">
                    <a:solidFill>
                      <a:srgbClr val="FFC000"/>
                    </a:solidFill>
                    <a:latin typeface="Calibri" panose="020F0502020204030204"/>
                  </a:rPr>
                  <a:t> MANTLE-FIRST</a:t>
                </a:r>
              </a:p>
            </p:txBody>
          </p:sp>
          <p:pic>
            <p:nvPicPr>
              <p:cNvPr id="7" name="Picture 6">
                <a:extLst>
                  <a:ext uri="{FF2B5EF4-FFF2-40B4-BE49-F238E27FC236}">
                    <a16:creationId xmlns:a16="http://schemas.microsoft.com/office/drawing/2014/main" id="{475E931B-F89C-45F4-AF98-67A1E1742F9B}"/>
                  </a:ext>
                </a:extLst>
              </p:cNvPr>
              <p:cNvPicPr/>
              <p:nvPr/>
            </p:nvPicPr>
            <p:blipFill>
              <a:blip r:embed="rId2"/>
              <a:stretch/>
            </p:blipFill>
            <p:spPr>
              <a:xfrm>
                <a:off x="8624520" y="1455126"/>
                <a:ext cx="911670" cy="692334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</p:pic>
          <p:pic>
            <p:nvPicPr>
              <p:cNvPr id="8" name="Immagine 16">
                <a:extLst>
                  <a:ext uri="{FF2B5EF4-FFF2-40B4-BE49-F238E27FC236}">
                    <a16:creationId xmlns:a16="http://schemas.microsoft.com/office/drawing/2014/main" id="{E000300A-9C45-4986-9C23-EE644049BDFF}"/>
                  </a:ext>
                </a:extLst>
              </p:cNvPr>
              <p:cNvPicPr/>
              <p:nvPr/>
            </p:nvPicPr>
            <p:blipFill>
              <a:blip r:embed="rId3"/>
              <a:stretch/>
            </p:blipFill>
            <p:spPr>
              <a:xfrm>
                <a:off x="7785908" y="1455127"/>
                <a:ext cx="758563" cy="77229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</p:pic>
        </p:grpSp>
        <p:sp>
          <p:nvSpPr>
            <p:cNvPr id="5" name="Rettangolo con due angoli in diagonale arrotondati 431">
              <a:extLst>
                <a:ext uri="{FF2B5EF4-FFF2-40B4-BE49-F238E27FC236}">
                  <a16:creationId xmlns:a16="http://schemas.microsoft.com/office/drawing/2014/main" id="{727F8779-ACAD-4468-A740-FDC0233F2EA0}"/>
                </a:ext>
              </a:extLst>
            </p:cNvPr>
            <p:cNvSpPr/>
            <p:nvPr/>
          </p:nvSpPr>
          <p:spPr>
            <a:xfrm>
              <a:off x="8143284" y="133815"/>
              <a:ext cx="1837929" cy="1276274"/>
            </a:xfrm>
            <a:prstGeom prst="round2DiagRect">
              <a:avLst/>
            </a:prstGeom>
            <a:noFill/>
            <a:ln w="28575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829022">
                <a:defRPr/>
              </a:pPr>
              <a:endParaRPr lang="it-IT">
                <a:solidFill>
                  <a:prstClr val="white"/>
                </a:solidFill>
                <a:latin typeface="Calibri" panose="020F0502020204030204"/>
              </a:endParaRPr>
            </a:p>
          </p:txBody>
        </p:sp>
      </p:grpSp>
      <p:sp>
        <p:nvSpPr>
          <p:cNvPr id="9" name="Rettangolo 6">
            <a:extLst>
              <a:ext uri="{FF2B5EF4-FFF2-40B4-BE49-F238E27FC236}">
                <a16:creationId xmlns:a16="http://schemas.microsoft.com/office/drawing/2014/main" id="{1C324BD1-8D7A-4200-9772-80E441448113}"/>
              </a:ext>
            </a:extLst>
          </p:cNvPr>
          <p:cNvSpPr/>
          <p:nvPr/>
        </p:nvSpPr>
        <p:spPr>
          <a:xfrm>
            <a:off x="1684676" y="1419738"/>
            <a:ext cx="1112704" cy="369285"/>
          </a:xfrm>
          <a:prstGeom prst="rect">
            <a:avLst/>
          </a:prstGeom>
        </p:spPr>
        <p:txBody>
          <a:bodyPr wrap="none" lIns="91390" tIns="45697" rIns="91390" bIns="45697">
            <a:spAutoFit/>
          </a:bodyPr>
          <a:lstStyle/>
          <a:p>
            <a:pPr defTabSz="829022">
              <a:defRPr/>
            </a:pPr>
            <a:r>
              <a:rPr lang="it-IT" i="1" dirty="0" err="1">
                <a:solidFill>
                  <a:prstClr val="black"/>
                </a:solidFill>
                <a:latin typeface="Arial Narrow" panose="020B0606020202030204" pitchFamily="34" charset="0"/>
              </a:rPr>
              <a:t>Early</a:t>
            </a:r>
            <a:r>
              <a:rPr lang="it-IT" i="1" dirty="0">
                <a:solidFill>
                  <a:prstClr val="black"/>
                </a:solidFill>
                <a:latin typeface="Arial Narrow" panose="020B0606020202030204" pitchFamily="34" charset="0"/>
              </a:rPr>
              <a:t> POD</a:t>
            </a:r>
            <a:endParaRPr lang="it-IT" dirty="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10" name="Rettangolo 7">
            <a:extLst>
              <a:ext uri="{FF2B5EF4-FFF2-40B4-BE49-F238E27FC236}">
                <a16:creationId xmlns:a16="http://schemas.microsoft.com/office/drawing/2014/main" id="{C5298263-F318-4EFE-A10F-ACDDA2A5A4B4}"/>
              </a:ext>
            </a:extLst>
          </p:cNvPr>
          <p:cNvSpPr/>
          <p:nvPr/>
        </p:nvSpPr>
        <p:spPr>
          <a:xfrm>
            <a:off x="6166141" y="1446296"/>
            <a:ext cx="1046981" cy="369285"/>
          </a:xfrm>
          <a:prstGeom prst="rect">
            <a:avLst/>
          </a:prstGeom>
        </p:spPr>
        <p:txBody>
          <a:bodyPr wrap="none" lIns="91390" tIns="45697" rIns="91390" bIns="45697">
            <a:spAutoFit/>
          </a:bodyPr>
          <a:lstStyle/>
          <a:p>
            <a:pPr defTabSz="829022">
              <a:defRPr/>
            </a:pPr>
            <a:r>
              <a:rPr lang="it-IT" i="1" dirty="0">
                <a:solidFill>
                  <a:prstClr val="black"/>
                </a:solidFill>
                <a:latin typeface="Arial Narrow" panose="020B0606020202030204" pitchFamily="34" charset="0"/>
              </a:rPr>
              <a:t>Late-POD</a:t>
            </a:r>
            <a:endParaRPr lang="it-IT" dirty="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11" name="Rectangle 22">
            <a:extLst>
              <a:ext uri="{FF2B5EF4-FFF2-40B4-BE49-F238E27FC236}">
                <a16:creationId xmlns:a16="http://schemas.microsoft.com/office/drawing/2014/main" id="{F02AC4F0-A8E3-4D40-A8A6-2214CE0BCA3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97006" y="5505168"/>
            <a:ext cx="128240" cy="139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defTabSz="829022">
              <a:defRPr/>
            </a:pPr>
            <a:r>
              <a:rPr lang="it-IT" altLang="it-IT" sz="900">
                <a:solidFill>
                  <a:srgbClr val="000000"/>
                </a:solidFill>
              </a:rPr>
              <a:t>47</a:t>
            </a:r>
            <a:endParaRPr lang="it-IT" altLang="it-IT">
              <a:solidFill>
                <a:prstClr val="black"/>
              </a:solidFill>
            </a:endParaRPr>
          </a:p>
        </p:txBody>
      </p:sp>
      <p:sp>
        <p:nvSpPr>
          <p:cNvPr id="12" name="Rectangle 23">
            <a:extLst>
              <a:ext uri="{FF2B5EF4-FFF2-40B4-BE49-F238E27FC236}">
                <a16:creationId xmlns:a16="http://schemas.microsoft.com/office/drawing/2014/main" id="{A05B2C81-55CF-4418-B76B-1E01811D773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64206" y="5505168"/>
            <a:ext cx="128240" cy="139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defTabSz="829022">
              <a:defRPr/>
            </a:pPr>
            <a:r>
              <a:rPr lang="it-IT" altLang="it-IT" sz="900">
                <a:solidFill>
                  <a:srgbClr val="000000"/>
                </a:solidFill>
              </a:rPr>
              <a:t>35</a:t>
            </a:r>
            <a:endParaRPr lang="it-IT" altLang="it-IT">
              <a:solidFill>
                <a:prstClr val="black"/>
              </a:solidFill>
            </a:endParaRPr>
          </a:p>
        </p:txBody>
      </p:sp>
      <p:sp>
        <p:nvSpPr>
          <p:cNvPr id="13" name="Rectangle 24">
            <a:extLst>
              <a:ext uri="{FF2B5EF4-FFF2-40B4-BE49-F238E27FC236}">
                <a16:creationId xmlns:a16="http://schemas.microsoft.com/office/drawing/2014/main" id="{46C8909E-EDA1-463E-9240-6C04594358D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29966" y="5505168"/>
            <a:ext cx="128240" cy="139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defTabSz="829022">
              <a:defRPr/>
            </a:pPr>
            <a:r>
              <a:rPr lang="it-IT" altLang="it-IT" sz="900">
                <a:solidFill>
                  <a:srgbClr val="000000"/>
                </a:solidFill>
              </a:rPr>
              <a:t>24</a:t>
            </a:r>
            <a:endParaRPr lang="it-IT" altLang="it-IT">
              <a:solidFill>
                <a:prstClr val="black"/>
              </a:solidFill>
            </a:endParaRPr>
          </a:p>
        </p:txBody>
      </p:sp>
      <p:sp>
        <p:nvSpPr>
          <p:cNvPr id="14" name="Rectangle 25">
            <a:extLst>
              <a:ext uri="{FF2B5EF4-FFF2-40B4-BE49-F238E27FC236}">
                <a16:creationId xmlns:a16="http://schemas.microsoft.com/office/drawing/2014/main" id="{CA4669D7-EAAD-4B36-A22F-C0058B33735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94286" y="5505168"/>
            <a:ext cx="128240" cy="139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defTabSz="829022">
              <a:defRPr/>
            </a:pPr>
            <a:r>
              <a:rPr lang="it-IT" altLang="it-IT" sz="900">
                <a:solidFill>
                  <a:srgbClr val="000000"/>
                </a:solidFill>
              </a:rPr>
              <a:t>17</a:t>
            </a:r>
            <a:endParaRPr lang="it-IT" altLang="it-IT">
              <a:solidFill>
                <a:prstClr val="black"/>
              </a:solidFill>
            </a:endParaRPr>
          </a:p>
        </p:txBody>
      </p:sp>
      <p:sp>
        <p:nvSpPr>
          <p:cNvPr id="15" name="Rectangle 26">
            <a:extLst>
              <a:ext uri="{FF2B5EF4-FFF2-40B4-BE49-F238E27FC236}">
                <a16:creationId xmlns:a16="http://schemas.microsoft.com/office/drawing/2014/main" id="{4B505005-7309-40CF-A758-A0A7D089F4D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62926" y="5505168"/>
            <a:ext cx="128240" cy="139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defTabSz="829022">
              <a:defRPr/>
            </a:pPr>
            <a:r>
              <a:rPr lang="it-IT" altLang="it-IT" sz="900">
                <a:solidFill>
                  <a:srgbClr val="000000"/>
                </a:solidFill>
              </a:rPr>
              <a:t>17</a:t>
            </a:r>
            <a:endParaRPr lang="it-IT" altLang="it-IT">
              <a:solidFill>
                <a:prstClr val="black"/>
              </a:solidFill>
            </a:endParaRPr>
          </a:p>
        </p:txBody>
      </p:sp>
      <p:sp>
        <p:nvSpPr>
          <p:cNvPr id="16" name="Rectangle 27">
            <a:extLst>
              <a:ext uri="{FF2B5EF4-FFF2-40B4-BE49-F238E27FC236}">
                <a16:creationId xmlns:a16="http://schemas.microsoft.com/office/drawing/2014/main" id="{3E0F4DA4-AAF5-4ED6-9757-0C7C29FD62E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27246" y="5505168"/>
            <a:ext cx="128240" cy="139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defTabSz="829022">
              <a:defRPr/>
            </a:pPr>
            <a:r>
              <a:rPr lang="it-IT" altLang="it-IT" sz="900">
                <a:solidFill>
                  <a:srgbClr val="000000"/>
                </a:solidFill>
              </a:rPr>
              <a:t>17</a:t>
            </a:r>
            <a:endParaRPr lang="it-IT" altLang="it-IT">
              <a:solidFill>
                <a:prstClr val="black"/>
              </a:solidFill>
            </a:endParaRPr>
          </a:p>
        </p:txBody>
      </p:sp>
      <p:sp>
        <p:nvSpPr>
          <p:cNvPr id="17" name="Rectangle 28">
            <a:extLst>
              <a:ext uri="{FF2B5EF4-FFF2-40B4-BE49-F238E27FC236}">
                <a16:creationId xmlns:a16="http://schemas.microsoft.com/office/drawing/2014/main" id="{C0877A4C-863C-4F15-9A21-C5E7915959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93006" y="5505168"/>
            <a:ext cx="128240" cy="139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defTabSz="829022">
              <a:defRPr/>
            </a:pPr>
            <a:r>
              <a:rPr lang="it-IT" altLang="it-IT" sz="900">
                <a:solidFill>
                  <a:srgbClr val="000000"/>
                </a:solidFill>
              </a:rPr>
              <a:t>15</a:t>
            </a:r>
            <a:endParaRPr lang="it-IT" altLang="it-IT">
              <a:solidFill>
                <a:prstClr val="black"/>
              </a:solidFill>
            </a:endParaRPr>
          </a:p>
        </p:txBody>
      </p:sp>
      <p:sp>
        <p:nvSpPr>
          <p:cNvPr id="18" name="Rectangle 29">
            <a:extLst>
              <a:ext uri="{FF2B5EF4-FFF2-40B4-BE49-F238E27FC236}">
                <a16:creationId xmlns:a16="http://schemas.microsoft.com/office/drawing/2014/main" id="{4AB16F3F-426E-40BC-9AC5-4FE9CAF42E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60206" y="5505168"/>
            <a:ext cx="128240" cy="139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defTabSz="829022">
              <a:defRPr/>
            </a:pPr>
            <a:r>
              <a:rPr lang="it-IT" altLang="it-IT" sz="900">
                <a:solidFill>
                  <a:srgbClr val="000000"/>
                </a:solidFill>
              </a:rPr>
              <a:t>11</a:t>
            </a:r>
            <a:endParaRPr lang="it-IT" altLang="it-IT">
              <a:solidFill>
                <a:prstClr val="black"/>
              </a:solidFill>
            </a:endParaRPr>
          </a:p>
        </p:txBody>
      </p:sp>
      <p:sp>
        <p:nvSpPr>
          <p:cNvPr id="19" name="Rectangle 30">
            <a:extLst>
              <a:ext uri="{FF2B5EF4-FFF2-40B4-BE49-F238E27FC236}">
                <a16:creationId xmlns:a16="http://schemas.microsoft.com/office/drawing/2014/main" id="{CAB18363-A0C6-4BB0-8543-22F3AA59613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25966" y="5505168"/>
            <a:ext cx="128240" cy="139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defTabSz="829022">
              <a:defRPr/>
            </a:pPr>
            <a:r>
              <a:rPr lang="it-IT" altLang="it-IT" sz="900">
                <a:solidFill>
                  <a:srgbClr val="000000"/>
                </a:solidFill>
              </a:rPr>
              <a:t>11</a:t>
            </a:r>
            <a:endParaRPr lang="it-IT" altLang="it-IT">
              <a:solidFill>
                <a:prstClr val="black"/>
              </a:solidFill>
            </a:endParaRPr>
          </a:p>
        </p:txBody>
      </p:sp>
      <p:sp>
        <p:nvSpPr>
          <p:cNvPr id="20" name="Rectangle 31">
            <a:extLst>
              <a:ext uri="{FF2B5EF4-FFF2-40B4-BE49-F238E27FC236}">
                <a16:creationId xmlns:a16="http://schemas.microsoft.com/office/drawing/2014/main" id="{35CB1AA2-E6B5-4CF0-BE59-C9BAE489544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90286" y="5505168"/>
            <a:ext cx="128240" cy="139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defTabSz="829022">
              <a:defRPr/>
            </a:pPr>
            <a:r>
              <a:rPr lang="it-IT" altLang="it-IT" sz="900">
                <a:solidFill>
                  <a:srgbClr val="000000"/>
                </a:solidFill>
              </a:rPr>
              <a:t>10</a:t>
            </a:r>
            <a:endParaRPr lang="it-IT" altLang="it-IT">
              <a:solidFill>
                <a:prstClr val="black"/>
              </a:solidFill>
            </a:endParaRPr>
          </a:p>
        </p:txBody>
      </p:sp>
      <p:sp>
        <p:nvSpPr>
          <p:cNvPr id="21" name="Rectangle 32">
            <a:extLst>
              <a:ext uri="{FF2B5EF4-FFF2-40B4-BE49-F238E27FC236}">
                <a16:creationId xmlns:a16="http://schemas.microsoft.com/office/drawing/2014/main" id="{E983E8C6-C92B-45D6-988E-AF92F4AEDBE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92047" y="5505168"/>
            <a:ext cx="64120" cy="139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defTabSz="829022">
              <a:defRPr/>
            </a:pPr>
            <a:r>
              <a:rPr lang="it-IT" altLang="it-IT" sz="900">
                <a:solidFill>
                  <a:srgbClr val="000000"/>
                </a:solidFill>
              </a:rPr>
              <a:t>6</a:t>
            </a:r>
            <a:endParaRPr lang="it-IT" altLang="it-IT">
              <a:solidFill>
                <a:prstClr val="black"/>
              </a:solidFill>
            </a:endParaRPr>
          </a:p>
        </p:txBody>
      </p:sp>
      <p:sp>
        <p:nvSpPr>
          <p:cNvPr id="22" name="Rectangle 33">
            <a:extLst>
              <a:ext uri="{FF2B5EF4-FFF2-40B4-BE49-F238E27FC236}">
                <a16:creationId xmlns:a16="http://schemas.microsoft.com/office/drawing/2014/main" id="{3667B533-6EF3-4FE2-872D-C66C7D6BE51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15406" y="5505168"/>
            <a:ext cx="262892" cy="139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defTabSz="829022">
              <a:defRPr/>
            </a:pPr>
            <a:r>
              <a:rPr lang="it-IT" altLang="it-IT" sz="900">
                <a:solidFill>
                  <a:srgbClr val="000000"/>
                </a:solidFill>
              </a:rPr>
              <a:t>other</a:t>
            </a:r>
            <a:endParaRPr lang="it-IT" altLang="it-IT">
              <a:solidFill>
                <a:prstClr val="black"/>
              </a:solidFill>
            </a:endParaRPr>
          </a:p>
        </p:txBody>
      </p:sp>
      <p:sp>
        <p:nvSpPr>
          <p:cNvPr id="23" name="Rectangle 34">
            <a:extLst>
              <a:ext uri="{FF2B5EF4-FFF2-40B4-BE49-F238E27FC236}">
                <a16:creationId xmlns:a16="http://schemas.microsoft.com/office/drawing/2014/main" id="{66D4A0E2-6D69-478A-AB25-2DA9DADD656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97006" y="5375567"/>
            <a:ext cx="128240" cy="139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defTabSz="829022">
              <a:defRPr/>
            </a:pPr>
            <a:r>
              <a:rPr lang="it-IT" altLang="it-IT" sz="900">
                <a:solidFill>
                  <a:srgbClr val="000000"/>
                </a:solidFill>
              </a:rPr>
              <a:t>27</a:t>
            </a:r>
            <a:endParaRPr lang="it-IT" altLang="it-IT">
              <a:solidFill>
                <a:prstClr val="black"/>
              </a:solidFill>
            </a:endParaRPr>
          </a:p>
        </p:txBody>
      </p:sp>
      <p:sp>
        <p:nvSpPr>
          <p:cNvPr id="24" name="Rectangle 35">
            <a:extLst>
              <a:ext uri="{FF2B5EF4-FFF2-40B4-BE49-F238E27FC236}">
                <a16:creationId xmlns:a16="http://schemas.microsoft.com/office/drawing/2014/main" id="{A6260DA9-CC20-489A-B689-DA7C5E36105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64206" y="5375567"/>
            <a:ext cx="128240" cy="139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defTabSz="829022">
              <a:defRPr/>
            </a:pPr>
            <a:r>
              <a:rPr lang="it-IT" altLang="it-IT" sz="900">
                <a:solidFill>
                  <a:srgbClr val="000000"/>
                </a:solidFill>
              </a:rPr>
              <a:t>21</a:t>
            </a:r>
            <a:endParaRPr lang="it-IT" altLang="it-IT">
              <a:solidFill>
                <a:prstClr val="black"/>
              </a:solidFill>
            </a:endParaRPr>
          </a:p>
        </p:txBody>
      </p:sp>
      <p:sp>
        <p:nvSpPr>
          <p:cNvPr id="25" name="Rectangle 36">
            <a:extLst>
              <a:ext uri="{FF2B5EF4-FFF2-40B4-BE49-F238E27FC236}">
                <a16:creationId xmlns:a16="http://schemas.microsoft.com/office/drawing/2014/main" id="{8A700863-9010-436C-A2D6-DC021FF084A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29966" y="5375567"/>
            <a:ext cx="128240" cy="139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defTabSz="829022">
              <a:defRPr/>
            </a:pPr>
            <a:r>
              <a:rPr lang="it-IT" altLang="it-IT" sz="900">
                <a:solidFill>
                  <a:srgbClr val="000000"/>
                </a:solidFill>
              </a:rPr>
              <a:t>16</a:t>
            </a:r>
            <a:endParaRPr lang="it-IT" altLang="it-IT">
              <a:solidFill>
                <a:prstClr val="black"/>
              </a:solidFill>
            </a:endParaRPr>
          </a:p>
        </p:txBody>
      </p:sp>
      <p:sp>
        <p:nvSpPr>
          <p:cNvPr id="26" name="Rectangle 37">
            <a:extLst>
              <a:ext uri="{FF2B5EF4-FFF2-40B4-BE49-F238E27FC236}">
                <a16:creationId xmlns:a16="http://schemas.microsoft.com/office/drawing/2014/main" id="{0A6F488A-9E40-489E-B6B2-FC7D1135EC3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27407" y="5375567"/>
            <a:ext cx="64120" cy="139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defTabSz="829022">
              <a:defRPr/>
            </a:pPr>
            <a:r>
              <a:rPr lang="it-IT" altLang="it-IT" sz="900">
                <a:solidFill>
                  <a:srgbClr val="000000"/>
                </a:solidFill>
              </a:rPr>
              <a:t>8</a:t>
            </a:r>
            <a:endParaRPr lang="it-IT" altLang="it-IT">
              <a:solidFill>
                <a:prstClr val="black"/>
              </a:solidFill>
            </a:endParaRPr>
          </a:p>
        </p:txBody>
      </p:sp>
      <p:sp>
        <p:nvSpPr>
          <p:cNvPr id="27" name="Rectangle 38">
            <a:extLst>
              <a:ext uri="{FF2B5EF4-FFF2-40B4-BE49-F238E27FC236}">
                <a16:creationId xmlns:a16="http://schemas.microsoft.com/office/drawing/2014/main" id="{5906AADB-627B-4130-BFD9-510AFAD19EB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96047" y="5375567"/>
            <a:ext cx="64120" cy="139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defTabSz="829022">
              <a:defRPr/>
            </a:pPr>
            <a:r>
              <a:rPr lang="it-IT" altLang="it-IT" sz="900">
                <a:solidFill>
                  <a:srgbClr val="000000"/>
                </a:solidFill>
              </a:rPr>
              <a:t>5</a:t>
            </a:r>
            <a:endParaRPr lang="it-IT" altLang="it-IT">
              <a:solidFill>
                <a:prstClr val="black"/>
              </a:solidFill>
            </a:endParaRPr>
          </a:p>
        </p:txBody>
      </p:sp>
      <p:sp>
        <p:nvSpPr>
          <p:cNvPr id="28" name="Rectangle 39">
            <a:extLst>
              <a:ext uri="{FF2B5EF4-FFF2-40B4-BE49-F238E27FC236}">
                <a16:creationId xmlns:a16="http://schemas.microsoft.com/office/drawing/2014/main" id="{199315D4-8870-4D34-B4D5-C91850C5F4B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60367" y="5375567"/>
            <a:ext cx="64120" cy="139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defTabSz="829022">
              <a:defRPr/>
            </a:pPr>
            <a:r>
              <a:rPr lang="it-IT" altLang="it-IT" sz="900">
                <a:solidFill>
                  <a:srgbClr val="000000"/>
                </a:solidFill>
              </a:rPr>
              <a:t>3</a:t>
            </a:r>
            <a:endParaRPr lang="it-IT" altLang="it-IT">
              <a:solidFill>
                <a:prstClr val="black"/>
              </a:solidFill>
            </a:endParaRPr>
          </a:p>
        </p:txBody>
      </p:sp>
      <p:sp>
        <p:nvSpPr>
          <p:cNvPr id="29" name="Rectangle 40">
            <a:extLst>
              <a:ext uri="{FF2B5EF4-FFF2-40B4-BE49-F238E27FC236}">
                <a16:creationId xmlns:a16="http://schemas.microsoft.com/office/drawing/2014/main" id="{9996CBC4-534D-4362-84A0-650F5F327F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26127" y="5375567"/>
            <a:ext cx="64120" cy="139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defTabSz="829022">
              <a:defRPr/>
            </a:pPr>
            <a:r>
              <a:rPr lang="it-IT" altLang="it-IT" sz="900">
                <a:solidFill>
                  <a:srgbClr val="000000"/>
                </a:solidFill>
              </a:rPr>
              <a:t>0</a:t>
            </a:r>
            <a:endParaRPr lang="it-IT" altLang="it-IT">
              <a:solidFill>
                <a:prstClr val="black"/>
              </a:solidFill>
            </a:endParaRPr>
          </a:p>
        </p:txBody>
      </p:sp>
      <p:sp>
        <p:nvSpPr>
          <p:cNvPr id="30" name="Rectangle 41">
            <a:extLst>
              <a:ext uri="{FF2B5EF4-FFF2-40B4-BE49-F238E27FC236}">
                <a16:creationId xmlns:a16="http://schemas.microsoft.com/office/drawing/2014/main" id="{3139826B-1F7A-4B75-A738-675FCC06C02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93327" y="5375567"/>
            <a:ext cx="64120" cy="139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defTabSz="829022">
              <a:defRPr/>
            </a:pPr>
            <a:r>
              <a:rPr lang="it-IT" altLang="it-IT" sz="900">
                <a:solidFill>
                  <a:srgbClr val="000000"/>
                </a:solidFill>
              </a:rPr>
              <a:t>0</a:t>
            </a:r>
            <a:endParaRPr lang="it-IT" altLang="it-IT">
              <a:solidFill>
                <a:prstClr val="black"/>
              </a:solidFill>
            </a:endParaRPr>
          </a:p>
        </p:txBody>
      </p:sp>
      <p:sp>
        <p:nvSpPr>
          <p:cNvPr id="31" name="Rectangle 42">
            <a:extLst>
              <a:ext uri="{FF2B5EF4-FFF2-40B4-BE49-F238E27FC236}">
                <a16:creationId xmlns:a16="http://schemas.microsoft.com/office/drawing/2014/main" id="{AC598F62-5BAF-44E4-9F52-30801C1643F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59087" y="5375567"/>
            <a:ext cx="64120" cy="139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defTabSz="829022">
              <a:defRPr/>
            </a:pPr>
            <a:r>
              <a:rPr lang="it-IT" altLang="it-IT" sz="900">
                <a:solidFill>
                  <a:srgbClr val="000000"/>
                </a:solidFill>
              </a:rPr>
              <a:t>0</a:t>
            </a:r>
            <a:endParaRPr lang="it-IT" altLang="it-IT">
              <a:solidFill>
                <a:prstClr val="black"/>
              </a:solidFill>
            </a:endParaRPr>
          </a:p>
        </p:txBody>
      </p:sp>
      <p:sp>
        <p:nvSpPr>
          <p:cNvPr id="32" name="Rectangle 43">
            <a:extLst>
              <a:ext uri="{FF2B5EF4-FFF2-40B4-BE49-F238E27FC236}">
                <a16:creationId xmlns:a16="http://schemas.microsoft.com/office/drawing/2014/main" id="{60827DFD-7E52-48D8-AF67-44B44B47C85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23407" y="5375567"/>
            <a:ext cx="64120" cy="139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defTabSz="829022">
              <a:defRPr/>
            </a:pPr>
            <a:r>
              <a:rPr lang="it-IT" altLang="it-IT" sz="900">
                <a:solidFill>
                  <a:srgbClr val="000000"/>
                </a:solidFill>
              </a:rPr>
              <a:t>0</a:t>
            </a:r>
            <a:endParaRPr lang="it-IT" altLang="it-IT">
              <a:solidFill>
                <a:prstClr val="black"/>
              </a:solidFill>
            </a:endParaRPr>
          </a:p>
        </p:txBody>
      </p:sp>
      <p:sp>
        <p:nvSpPr>
          <p:cNvPr id="33" name="Rectangle 44">
            <a:extLst>
              <a:ext uri="{FF2B5EF4-FFF2-40B4-BE49-F238E27FC236}">
                <a16:creationId xmlns:a16="http://schemas.microsoft.com/office/drawing/2014/main" id="{4057A0C2-FC4A-4720-9BFF-0D2E996EED6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92047" y="5375567"/>
            <a:ext cx="64120" cy="139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defTabSz="829022">
              <a:defRPr/>
            </a:pPr>
            <a:r>
              <a:rPr lang="it-IT" altLang="it-IT" sz="900">
                <a:solidFill>
                  <a:srgbClr val="000000"/>
                </a:solidFill>
              </a:rPr>
              <a:t>0</a:t>
            </a:r>
            <a:endParaRPr lang="it-IT" altLang="it-IT">
              <a:solidFill>
                <a:prstClr val="black"/>
              </a:solidFill>
            </a:endParaRPr>
          </a:p>
        </p:txBody>
      </p:sp>
      <p:sp>
        <p:nvSpPr>
          <p:cNvPr id="34" name="Rectangle 45">
            <a:extLst>
              <a:ext uri="{FF2B5EF4-FFF2-40B4-BE49-F238E27FC236}">
                <a16:creationId xmlns:a16="http://schemas.microsoft.com/office/drawing/2014/main" id="{F8577669-52A2-46D8-8D09-E86CC9DAE8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84526" y="5375567"/>
            <a:ext cx="192360" cy="139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defTabSz="829022">
              <a:defRPr/>
            </a:pPr>
            <a:r>
              <a:rPr lang="it-IT" altLang="it-IT" sz="900">
                <a:solidFill>
                  <a:srgbClr val="000000"/>
                </a:solidFill>
              </a:rPr>
              <a:t>ibru</a:t>
            </a:r>
            <a:endParaRPr lang="it-IT" altLang="it-IT">
              <a:solidFill>
                <a:prstClr val="black"/>
              </a:solidFill>
            </a:endParaRPr>
          </a:p>
        </p:txBody>
      </p:sp>
      <p:sp>
        <p:nvSpPr>
          <p:cNvPr id="35" name="Rectangle 46">
            <a:extLst>
              <a:ext uri="{FF2B5EF4-FFF2-40B4-BE49-F238E27FC236}">
                <a16:creationId xmlns:a16="http://schemas.microsoft.com/office/drawing/2014/main" id="{C3B255E6-15AB-4056-A5C9-024BF6C24F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97006" y="5243088"/>
            <a:ext cx="128240" cy="139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defTabSz="829022">
              <a:defRPr/>
            </a:pPr>
            <a:r>
              <a:rPr lang="it-IT" altLang="it-IT" sz="900">
                <a:solidFill>
                  <a:srgbClr val="000000"/>
                </a:solidFill>
              </a:rPr>
              <a:t>22</a:t>
            </a:r>
            <a:endParaRPr lang="it-IT" altLang="it-IT">
              <a:solidFill>
                <a:prstClr val="black"/>
              </a:solidFill>
            </a:endParaRPr>
          </a:p>
        </p:txBody>
      </p:sp>
      <p:sp>
        <p:nvSpPr>
          <p:cNvPr id="36" name="Rectangle 47">
            <a:extLst>
              <a:ext uri="{FF2B5EF4-FFF2-40B4-BE49-F238E27FC236}">
                <a16:creationId xmlns:a16="http://schemas.microsoft.com/office/drawing/2014/main" id="{070C8354-3482-447D-BCD4-89E0F6CEF10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64206" y="5243088"/>
            <a:ext cx="128240" cy="139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defTabSz="829022">
              <a:defRPr/>
            </a:pPr>
            <a:r>
              <a:rPr lang="it-IT" altLang="it-IT" sz="900">
                <a:solidFill>
                  <a:srgbClr val="000000"/>
                </a:solidFill>
              </a:rPr>
              <a:t>16</a:t>
            </a:r>
            <a:endParaRPr lang="it-IT" altLang="it-IT">
              <a:solidFill>
                <a:prstClr val="black"/>
              </a:solidFill>
            </a:endParaRPr>
          </a:p>
        </p:txBody>
      </p:sp>
      <p:sp>
        <p:nvSpPr>
          <p:cNvPr id="37" name="Rectangle 48">
            <a:extLst>
              <a:ext uri="{FF2B5EF4-FFF2-40B4-BE49-F238E27FC236}">
                <a16:creationId xmlns:a16="http://schemas.microsoft.com/office/drawing/2014/main" id="{D9AF969F-5DE1-49CB-944C-15F2F2AA52E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29966" y="5243088"/>
            <a:ext cx="128240" cy="139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defTabSz="829022">
              <a:defRPr/>
            </a:pPr>
            <a:r>
              <a:rPr lang="it-IT" altLang="it-IT" sz="900">
                <a:solidFill>
                  <a:srgbClr val="000000"/>
                </a:solidFill>
              </a:rPr>
              <a:t>10</a:t>
            </a:r>
            <a:endParaRPr lang="it-IT" altLang="it-IT">
              <a:solidFill>
                <a:prstClr val="black"/>
              </a:solidFill>
            </a:endParaRPr>
          </a:p>
        </p:txBody>
      </p:sp>
      <p:sp>
        <p:nvSpPr>
          <p:cNvPr id="38" name="Rectangle 49">
            <a:extLst>
              <a:ext uri="{FF2B5EF4-FFF2-40B4-BE49-F238E27FC236}">
                <a16:creationId xmlns:a16="http://schemas.microsoft.com/office/drawing/2014/main" id="{1D6061C6-093A-4807-AAF5-391B02C8061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27407" y="5243088"/>
            <a:ext cx="64120" cy="139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defTabSz="829022">
              <a:defRPr/>
            </a:pPr>
            <a:r>
              <a:rPr lang="it-IT" altLang="it-IT" sz="900">
                <a:solidFill>
                  <a:srgbClr val="000000"/>
                </a:solidFill>
              </a:rPr>
              <a:t>7</a:t>
            </a:r>
            <a:endParaRPr lang="it-IT" altLang="it-IT">
              <a:solidFill>
                <a:prstClr val="black"/>
              </a:solidFill>
            </a:endParaRPr>
          </a:p>
        </p:txBody>
      </p:sp>
      <p:sp>
        <p:nvSpPr>
          <p:cNvPr id="39" name="Rectangle 50">
            <a:extLst>
              <a:ext uri="{FF2B5EF4-FFF2-40B4-BE49-F238E27FC236}">
                <a16:creationId xmlns:a16="http://schemas.microsoft.com/office/drawing/2014/main" id="{005AB6B3-1C31-453A-8A04-FB1637C6801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96047" y="5243088"/>
            <a:ext cx="64120" cy="139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defTabSz="829022">
              <a:defRPr/>
            </a:pPr>
            <a:r>
              <a:rPr lang="it-IT" altLang="it-IT" sz="900">
                <a:solidFill>
                  <a:srgbClr val="000000"/>
                </a:solidFill>
              </a:rPr>
              <a:t>7</a:t>
            </a:r>
            <a:endParaRPr lang="it-IT" altLang="it-IT">
              <a:solidFill>
                <a:prstClr val="black"/>
              </a:solidFill>
            </a:endParaRPr>
          </a:p>
        </p:txBody>
      </p:sp>
      <p:sp>
        <p:nvSpPr>
          <p:cNvPr id="40" name="Rectangle 51">
            <a:extLst>
              <a:ext uri="{FF2B5EF4-FFF2-40B4-BE49-F238E27FC236}">
                <a16:creationId xmlns:a16="http://schemas.microsoft.com/office/drawing/2014/main" id="{209B4C41-824F-4161-9590-2822CC35371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60367" y="5243088"/>
            <a:ext cx="64120" cy="139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defTabSz="829022">
              <a:defRPr/>
            </a:pPr>
            <a:r>
              <a:rPr lang="it-IT" altLang="it-IT" sz="900">
                <a:solidFill>
                  <a:srgbClr val="000000"/>
                </a:solidFill>
              </a:rPr>
              <a:t>6</a:t>
            </a:r>
            <a:endParaRPr lang="it-IT" altLang="it-IT">
              <a:solidFill>
                <a:prstClr val="black"/>
              </a:solidFill>
            </a:endParaRPr>
          </a:p>
        </p:txBody>
      </p:sp>
      <p:sp>
        <p:nvSpPr>
          <p:cNvPr id="41" name="Rectangle 52">
            <a:extLst>
              <a:ext uri="{FF2B5EF4-FFF2-40B4-BE49-F238E27FC236}">
                <a16:creationId xmlns:a16="http://schemas.microsoft.com/office/drawing/2014/main" id="{63BC6DEB-8FED-40DC-AC5B-64BD1022A18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26127" y="5243088"/>
            <a:ext cx="64120" cy="139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defTabSz="829022">
              <a:defRPr/>
            </a:pPr>
            <a:r>
              <a:rPr lang="it-IT" altLang="it-IT" sz="900">
                <a:solidFill>
                  <a:srgbClr val="000000"/>
                </a:solidFill>
              </a:rPr>
              <a:t>5</a:t>
            </a:r>
            <a:endParaRPr lang="it-IT" altLang="it-IT">
              <a:solidFill>
                <a:prstClr val="black"/>
              </a:solidFill>
            </a:endParaRPr>
          </a:p>
        </p:txBody>
      </p:sp>
      <p:sp>
        <p:nvSpPr>
          <p:cNvPr id="42" name="Rectangle 53">
            <a:extLst>
              <a:ext uri="{FF2B5EF4-FFF2-40B4-BE49-F238E27FC236}">
                <a16:creationId xmlns:a16="http://schemas.microsoft.com/office/drawing/2014/main" id="{BBD4FF4F-8281-4E0A-A20F-1FEB4CAC1B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93327" y="5243088"/>
            <a:ext cx="64120" cy="139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defTabSz="829022">
              <a:defRPr/>
            </a:pPr>
            <a:r>
              <a:rPr lang="it-IT" altLang="it-IT" sz="900">
                <a:solidFill>
                  <a:srgbClr val="000000"/>
                </a:solidFill>
              </a:rPr>
              <a:t>5</a:t>
            </a:r>
            <a:endParaRPr lang="it-IT" altLang="it-IT">
              <a:solidFill>
                <a:prstClr val="black"/>
              </a:solidFill>
            </a:endParaRPr>
          </a:p>
        </p:txBody>
      </p:sp>
      <p:sp>
        <p:nvSpPr>
          <p:cNvPr id="43" name="Rectangle 54">
            <a:extLst>
              <a:ext uri="{FF2B5EF4-FFF2-40B4-BE49-F238E27FC236}">
                <a16:creationId xmlns:a16="http://schemas.microsoft.com/office/drawing/2014/main" id="{53499A38-44F0-4DAB-B518-89522BBD4B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59087" y="5243088"/>
            <a:ext cx="64120" cy="139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defTabSz="829022">
              <a:defRPr/>
            </a:pPr>
            <a:r>
              <a:rPr lang="it-IT" altLang="it-IT" sz="900">
                <a:solidFill>
                  <a:srgbClr val="000000"/>
                </a:solidFill>
              </a:rPr>
              <a:t>4</a:t>
            </a:r>
            <a:endParaRPr lang="it-IT" altLang="it-IT">
              <a:solidFill>
                <a:prstClr val="black"/>
              </a:solidFill>
            </a:endParaRPr>
          </a:p>
        </p:txBody>
      </p:sp>
      <p:sp>
        <p:nvSpPr>
          <p:cNvPr id="44" name="Rectangle 55">
            <a:extLst>
              <a:ext uri="{FF2B5EF4-FFF2-40B4-BE49-F238E27FC236}">
                <a16:creationId xmlns:a16="http://schemas.microsoft.com/office/drawing/2014/main" id="{990BAB44-5EDE-455C-8B9B-03226F8EBBE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23407" y="5243088"/>
            <a:ext cx="64120" cy="139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defTabSz="829022">
              <a:defRPr/>
            </a:pPr>
            <a:r>
              <a:rPr lang="it-IT" altLang="it-IT" sz="900">
                <a:solidFill>
                  <a:srgbClr val="000000"/>
                </a:solidFill>
              </a:rPr>
              <a:t>3</a:t>
            </a:r>
            <a:endParaRPr lang="it-IT" altLang="it-IT">
              <a:solidFill>
                <a:prstClr val="black"/>
              </a:solidFill>
            </a:endParaRPr>
          </a:p>
        </p:txBody>
      </p:sp>
      <p:sp>
        <p:nvSpPr>
          <p:cNvPr id="45" name="Rectangle 56">
            <a:extLst>
              <a:ext uri="{FF2B5EF4-FFF2-40B4-BE49-F238E27FC236}">
                <a16:creationId xmlns:a16="http://schemas.microsoft.com/office/drawing/2014/main" id="{EE730C01-E524-4490-8BB3-00A4A3662B0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92047" y="5243088"/>
            <a:ext cx="64120" cy="139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defTabSz="829022">
              <a:defRPr/>
            </a:pPr>
            <a:r>
              <a:rPr lang="it-IT" altLang="it-IT" sz="900">
                <a:solidFill>
                  <a:srgbClr val="000000"/>
                </a:solidFill>
              </a:rPr>
              <a:t>2</a:t>
            </a:r>
            <a:endParaRPr lang="it-IT" altLang="it-IT">
              <a:solidFill>
                <a:prstClr val="black"/>
              </a:solidFill>
            </a:endParaRPr>
          </a:p>
        </p:txBody>
      </p:sp>
      <p:sp>
        <p:nvSpPr>
          <p:cNvPr id="46" name="Rectangle 57">
            <a:extLst>
              <a:ext uri="{FF2B5EF4-FFF2-40B4-BE49-F238E27FC236}">
                <a16:creationId xmlns:a16="http://schemas.microsoft.com/office/drawing/2014/main" id="{12D81569-211B-402C-9A37-F920548A36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17647" y="5243088"/>
            <a:ext cx="160300" cy="139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defTabSz="829022">
              <a:defRPr/>
            </a:pPr>
            <a:r>
              <a:rPr lang="it-IT" altLang="it-IT" sz="900">
                <a:solidFill>
                  <a:srgbClr val="000000"/>
                </a:solidFill>
              </a:rPr>
              <a:t>BR</a:t>
            </a:r>
            <a:endParaRPr lang="it-IT" altLang="it-IT">
              <a:solidFill>
                <a:prstClr val="black"/>
              </a:solidFill>
            </a:endParaRPr>
          </a:p>
        </p:txBody>
      </p:sp>
      <p:sp>
        <p:nvSpPr>
          <p:cNvPr id="47" name="Rectangle 58">
            <a:extLst>
              <a:ext uri="{FF2B5EF4-FFF2-40B4-BE49-F238E27FC236}">
                <a16:creationId xmlns:a16="http://schemas.microsoft.com/office/drawing/2014/main" id="{0E1C2EFA-6D35-4202-B04A-313F92328DA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97006" y="5112048"/>
            <a:ext cx="128240" cy="139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defTabSz="829022">
              <a:defRPr/>
            </a:pPr>
            <a:r>
              <a:rPr lang="it-IT" altLang="it-IT" sz="900">
                <a:solidFill>
                  <a:srgbClr val="000000"/>
                </a:solidFill>
              </a:rPr>
              <a:t>31</a:t>
            </a:r>
            <a:endParaRPr lang="it-IT" altLang="it-IT">
              <a:solidFill>
                <a:prstClr val="black"/>
              </a:solidFill>
            </a:endParaRPr>
          </a:p>
        </p:txBody>
      </p:sp>
      <p:sp>
        <p:nvSpPr>
          <p:cNvPr id="48" name="Rectangle 59">
            <a:extLst>
              <a:ext uri="{FF2B5EF4-FFF2-40B4-BE49-F238E27FC236}">
                <a16:creationId xmlns:a16="http://schemas.microsoft.com/office/drawing/2014/main" id="{21844906-573D-4E09-BA77-6A2C923C754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64206" y="5112048"/>
            <a:ext cx="128240" cy="139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defTabSz="829022">
              <a:defRPr/>
            </a:pPr>
            <a:r>
              <a:rPr lang="it-IT" altLang="it-IT" sz="900">
                <a:solidFill>
                  <a:srgbClr val="000000"/>
                </a:solidFill>
              </a:rPr>
              <a:t>24</a:t>
            </a:r>
            <a:endParaRPr lang="it-IT" altLang="it-IT">
              <a:solidFill>
                <a:prstClr val="black"/>
              </a:solidFill>
            </a:endParaRPr>
          </a:p>
        </p:txBody>
      </p:sp>
      <p:sp>
        <p:nvSpPr>
          <p:cNvPr id="49" name="Rectangle 60">
            <a:extLst>
              <a:ext uri="{FF2B5EF4-FFF2-40B4-BE49-F238E27FC236}">
                <a16:creationId xmlns:a16="http://schemas.microsoft.com/office/drawing/2014/main" id="{419CD099-5134-4593-9C13-C68D9AEFDD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29966" y="5112048"/>
            <a:ext cx="128240" cy="139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defTabSz="829022">
              <a:defRPr/>
            </a:pPr>
            <a:r>
              <a:rPr lang="it-IT" altLang="it-IT" sz="900">
                <a:solidFill>
                  <a:srgbClr val="000000"/>
                </a:solidFill>
              </a:rPr>
              <a:t>13</a:t>
            </a:r>
            <a:endParaRPr lang="it-IT" altLang="it-IT">
              <a:solidFill>
                <a:prstClr val="black"/>
              </a:solidFill>
            </a:endParaRPr>
          </a:p>
        </p:txBody>
      </p:sp>
      <p:sp>
        <p:nvSpPr>
          <p:cNvPr id="50" name="Rectangle 61">
            <a:extLst>
              <a:ext uri="{FF2B5EF4-FFF2-40B4-BE49-F238E27FC236}">
                <a16:creationId xmlns:a16="http://schemas.microsoft.com/office/drawing/2014/main" id="{1E38013C-9494-4168-9B27-AE7BAA1839F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94286" y="5112048"/>
            <a:ext cx="128240" cy="139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defTabSz="829022">
              <a:defRPr/>
            </a:pPr>
            <a:r>
              <a:rPr lang="it-IT" altLang="it-IT" sz="900">
                <a:solidFill>
                  <a:srgbClr val="000000"/>
                </a:solidFill>
              </a:rPr>
              <a:t>12</a:t>
            </a:r>
            <a:endParaRPr lang="it-IT" altLang="it-IT">
              <a:solidFill>
                <a:prstClr val="black"/>
              </a:solidFill>
            </a:endParaRPr>
          </a:p>
        </p:txBody>
      </p:sp>
      <p:sp>
        <p:nvSpPr>
          <p:cNvPr id="51" name="Rectangle 62">
            <a:extLst>
              <a:ext uri="{FF2B5EF4-FFF2-40B4-BE49-F238E27FC236}">
                <a16:creationId xmlns:a16="http://schemas.microsoft.com/office/drawing/2014/main" id="{BEE5429D-C91C-43E4-ADB7-4B47348A23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96047" y="5112048"/>
            <a:ext cx="64120" cy="139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defTabSz="829022">
              <a:defRPr/>
            </a:pPr>
            <a:r>
              <a:rPr lang="it-IT" altLang="it-IT" sz="900">
                <a:solidFill>
                  <a:srgbClr val="000000"/>
                </a:solidFill>
              </a:rPr>
              <a:t>9</a:t>
            </a:r>
            <a:endParaRPr lang="it-IT" altLang="it-IT">
              <a:solidFill>
                <a:prstClr val="black"/>
              </a:solidFill>
            </a:endParaRPr>
          </a:p>
        </p:txBody>
      </p:sp>
      <p:sp>
        <p:nvSpPr>
          <p:cNvPr id="52" name="Rectangle 63">
            <a:extLst>
              <a:ext uri="{FF2B5EF4-FFF2-40B4-BE49-F238E27FC236}">
                <a16:creationId xmlns:a16="http://schemas.microsoft.com/office/drawing/2014/main" id="{CC5DFAC0-796A-4AD4-8481-E72600BBAB9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60367" y="5112048"/>
            <a:ext cx="64120" cy="139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defTabSz="829022">
              <a:defRPr/>
            </a:pPr>
            <a:r>
              <a:rPr lang="it-IT" altLang="it-IT" sz="900">
                <a:solidFill>
                  <a:srgbClr val="000000"/>
                </a:solidFill>
              </a:rPr>
              <a:t>8</a:t>
            </a:r>
            <a:endParaRPr lang="it-IT" altLang="it-IT">
              <a:solidFill>
                <a:prstClr val="black"/>
              </a:solidFill>
            </a:endParaRPr>
          </a:p>
        </p:txBody>
      </p:sp>
      <p:sp>
        <p:nvSpPr>
          <p:cNvPr id="53" name="Rectangle 64">
            <a:extLst>
              <a:ext uri="{FF2B5EF4-FFF2-40B4-BE49-F238E27FC236}">
                <a16:creationId xmlns:a16="http://schemas.microsoft.com/office/drawing/2014/main" id="{135F5F06-3E61-4806-A086-F98F4229EAD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26127" y="5112048"/>
            <a:ext cx="64120" cy="139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defTabSz="829022">
              <a:defRPr/>
            </a:pPr>
            <a:r>
              <a:rPr lang="it-IT" altLang="it-IT" sz="900">
                <a:solidFill>
                  <a:srgbClr val="000000"/>
                </a:solidFill>
              </a:rPr>
              <a:t>5</a:t>
            </a:r>
            <a:endParaRPr lang="it-IT" altLang="it-IT">
              <a:solidFill>
                <a:prstClr val="black"/>
              </a:solidFill>
            </a:endParaRPr>
          </a:p>
        </p:txBody>
      </p:sp>
      <p:sp>
        <p:nvSpPr>
          <p:cNvPr id="54" name="Rectangle 65">
            <a:extLst>
              <a:ext uri="{FF2B5EF4-FFF2-40B4-BE49-F238E27FC236}">
                <a16:creationId xmlns:a16="http://schemas.microsoft.com/office/drawing/2014/main" id="{26203E37-F116-4429-BEC7-87C389C98D5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93327" y="5112048"/>
            <a:ext cx="64120" cy="139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defTabSz="829022">
              <a:defRPr/>
            </a:pPr>
            <a:r>
              <a:rPr lang="it-IT" altLang="it-IT" sz="900">
                <a:solidFill>
                  <a:srgbClr val="000000"/>
                </a:solidFill>
              </a:rPr>
              <a:t>4</a:t>
            </a:r>
            <a:endParaRPr lang="it-IT" altLang="it-IT">
              <a:solidFill>
                <a:prstClr val="black"/>
              </a:solidFill>
            </a:endParaRPr>
          </a:p>
        </p:txBody>
      </p:sp>
      <p:sp>
        <p:nvSpPr>
          <p:cNvPr id="55" name="Rectangle 66">
            <a:extLst>
              <a:ext uri="{FF2B5EF4-FFF2-40B4-BE49-F238E27FC236}">
                <a16:creationId xmlns:a16="http://schemas.microsoft.com/office/drawing/2014/main" id="{BCA84729-026B-4C62-A914-5EC3414B5AD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59087" y="5112048"/>
            <a:ext cx="64120" cy="139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defTabSz="829022">
              <a:defRPr/>
            </a:pPr>
            <a:r>
              <a:rPr lang="it-IT" altLang="it-IT" sz="900">
                <a:solidFill>
                  <a:srgbClr val="000000"/>
                </a:solidFill>
              </a:rPr>
              <a:t>3</a:t>
            </a:r>
            <a:endParaRPr lang="it-IT" altLang="it-IT">
              <a:solidFill>
                <a:prstClr val="black"/>
              </a:solidFill>
            </a:endParaRPr>
          </a:p>
        </p:txBody>
      </p:sp>
      <p:sp>
        <p:nvSpPr>
          <p:cNvPr id="56" name="Rectangle 67">
            <a:extLst>
              <a:ext uri="{FF2B5EF4-FFF2-40B4-BE49-F238E27FC236}">
                <a16:creationId xmlns:a16="http://schemas.microsoft.com/office/drawing/2014/main" id="{16D7CCE9-F713-4F20-92C1-E733CE22CC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23407" y="5112048"/>
            <a:ext cx="64120" cy="139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defTabSz="829022">
              <a:defRPr/>
            </a:pPr>
            <a:r>
              <a:rPr lang="it-IT" altLang="it-IT" sz="900">
                <a:solidFill>
                  <a:srgbClr val="000000"/>
                </a:solidFill>
              </a:rPr>
              <a:t>3</a:t>
            </a:r>
            <a:endParaRPr lang="it-IT" altLang="it-IT">
              <a:solidFill>
                <a:prstClr val="black"/>
              </a:solidFill>
            </a:endParaRPr>
          </a:p>
        </p:txBody>
      </p:sp>
      <p:sp>
        <p:nvSpPr>
          <p:cNvPr id="57" name="Rectangle 68">
            <a:extLst>
              <a:ext uri="{FF2B5EF4-FFF2-40B4-BE49-F238E27FC236}">
                <a16:creationId xmlns:a16="http://schemas.microsoft.com/office/drawing/2014/main" id="{70F92A0A-DEA5-4E1F-A859-481FE37534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92047" y="5112048"/>
            <a:ext cx="64120" cy="139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defTabSz="829022">
              <a:defRPr/>
            </a:pPr>
            <a:r>
              <a:rPr lang="it-IT" altLang="it-IT" sz="900">
                <a:solidFill>
                  <a:srgbClr val="000000"/>
                </a:solidFill>
              </a:rPr>
              <a:t>3</a:t>
            </a:r>
            <a:endParaRPr lang="it-IT" altLang="it-IT">
              <a:solidFill>
                <a:prstClr val="black"/>
              </a:solidFill>
            </a:endParaRPr>
          </a:p>
        </p:txBody>
      </p:sp>
      <p:sp>
        <p:nvSpPr>
          <p:cNvPr id="58" name="Rectangle 69">
            <a:extLst>
              <a:ext uri="{FF2B5EF4-FFF2-40B4-BE49-F238E27FC236}">
                <a16:creationId xmlns:a16="http://schemas.microsoft.com/office/drawing/2014/main" id="{65250C67-E027-49AF-8CE2-471B16BA51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39887" y="5112048"/>
            <a:ext cx="237244" cy="139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defTabSz="829022">
              <a:defRPr/>
            </a:pPr>
            <a:r>
              <a:rPr lang="it-IT" altLang="it-IT" sz="900">
                <a:solidFill>
                  <a:srgbClr val="000000"/>
                </a:solidFill>
              </a:rPr>
              <a:t>BAC</a:t>
            </a:r>
            <a:endParaRPr lang="it-IT" altLang="it-IT">
              <a:solidFill>
                <a:prstClr val="black"/>
              </a:solidFill>
            </a:endParaRPr>
          </a:p>
        </p:txBody>
      </p:sp>
      <p:sp>
        <p:nvSpPr>
          <p:cNvPr id="59" name="Rectangle 70">
            <a:extLst>
              <a:ext uri="{FF2B5EF4-FFF2-40B4-BE49-F238E27FC236}">
                <a16:creationId xmlns:a16="http://schemas.microsoft.com/office/drawing/2014/main" id="{93F9190C-24B8-4953-A845-0637ED4C4D0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20369" y="4982448"/>
            <a:ext cx="352661" cy="139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defTabSz="829022">
              <a:defRPr/>
            </a:pPr>
            <a:r>
              <a:rPr lang="it-IT" altLang="it-IT" sz="900">
                <a:solidFill>
                  <a:srgbClr val="000000"/>
                </a:solidFill>
              </a:rPr>
              <a:t>At risk:</a:t>
            </a:r>
            <a:endParaRPr lang="it-IT" altLang="it-IT">
              <a:solidFill>
                <a:prstClr val="black"/>
              </a:solidFill>
            </a:endParaRPr>
          </a:p>
        </p:txBody>
      </p:sp>
      <p:sp>
        <p:nvSpPr>
          <p:cNvPr id="60" name="AutoShape 105">
            <a:extLst>
              <a:ext uri="{FF2B5EF4-FFF2-40B4-BE49-F238E27FC236}">
                <a16:creationId xmlns:a16="http://schemas.microsoft.com/office/drawing/2014/main" id="{401F8190-B824-4876-A001-266B426E6F2E}"/>
              </a:ext>
            </a:extLst>
          </p:cNvPr>
          <p:cNvSpPr>
            <a:spLocks noChangeAspect="1" noChangeArrowheads="1" noTextEdit="1"/>
          </p:cNvSpPr>
          <p:nvPr/>
        </p:nvSpPr>
        <p:spPr bwMode="auto">
          <a:xfrm>
            <a:off x="5796840" y="2425008"/>
            <a:ext cx="4642560" cy="339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2899" tIns="41451" rIns="82899" bIns="41451" numCol="1" anchor="t" anchorCtr="0" compatLnSpc="1">
            <a:prstTxWarp prst="textNoShape">
              <a:avLst/>
            </a:prstTxWarp>
          </a:bodyPr>
          <a:lstStyle/>
          <a:p>
            <a:pPr defTabSz="829022">
              <a:defRPr/>
            </a:pPr>
            <a:endParaRPr lang="it-IT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61" name="Rectangle 125">
            <a:extLst>
              <a:ext uri="{FF2B5EF4-FFF2-40B4-BE49-F238E27FC236}">
                <a16:creationId xmlns:a16="http://schemas.microsoft.com/office/drawing/2014/main" id="{6191B8B5-F325-4D30-B7C1-A8C3C7F31A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75081" y="5536848"/>
            <a:ext cx="128240" cy="139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defTabSz="829022">
              <a:defRPr/>
            </a:pPr>
            <a:r>
              <a:rPr lang="it-IT" altLang="it-IT" sz="900">
                <a:solidFill>
                  <a:srgbClr val="000000"/>
                </a:solidFill>
              </a:rPr>
              <a:t>34</a:t>
            </a:r>
            <a:endParaRPr lang="it-IT" altLang="it-IT">
              <a:solidFill>
                <a:prstClr val="black"/>
              </a:solidFill>
            </a:endParaRPr>
          </a:p>
        </p:txBody>
      </p:sp>
      <p:sp>
        <p:nvSpPr>
          <p:cNvPr id="62" name="Rectangle 126">
            <a:extLst>
              <a:ext uri="{FF2B5EF4-FFF2-40B4-BE49-F238E27FC236}">
                <a16:creationId xmlns:a16="http://schemas.microsoft.com/office/drawing/2014/main" id="{45E63CB2-673A-43EC-BE1A-23B9CA3E06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42280" y="5536848"/>
            <a:ext cx="128240" cy="139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defTabSz="829022">
              <a:defRPr/>
            </a:pPr>
            <a:r>
              <a:rPr lang="it-IT" altLang="it-IT" sz="900">
                <a:solidFill>
                  <a:srgbClr val="000000"/>
                </a:solidFill>
              </a:rPr>
              <a:t>31</a:t>
            </a:r>
            <a:endParaRPr lang="it-IT" altLang="it-IT">
              <a:solidFill>
                <a:prstClr val="black"/>
              </a:solidFill>
            </a:endParaRPr>
          </a:p>
        </p:txBody>
      </p:sp>
      <p:sp>
        <p:nvSpPr>
          <p:cNvPr id="63" name="Rectangle 127">
            <a:extLst>
              <a:ext uri="{FF2B5EF4-FFF2-40B4-BE49-F238E27FC236}">
                <a16:creationId xmlns:a16="http://schemas.microsoft.com/office/drawing/2014/main" id="{A56D651F-38A9-4409-A196-21BB1DAEF40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08040" y="5536848"/>
            <a:ext cx="128240" cy="139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defTabSz="829022">
              <a:defRPr/>
            </a:pPr>
            <a:r>
              <a:rPr lang="it-IT" altLang="it-IT" sz="900">
                <a:solidFill>
                  <a:srgbClr val="000000"/>
                </a:solidFill>
              </a:rPr>
              <a:t>27</a:t>
            </a:r>
            <a:endParaRPr lang="it-IT" altLang="it-IT">
              <a:solidFill>
                <a:prstClr val="black"/>
              </a:solidFill>
            </a:endParaRPr>
          </a:p>
        </p:txBody>
      </p:sp>
      <p:sp>
        <p:nvSpPr>
          <p:cNvPr id="64" name="Rectangle 128">
            <a:extLst>
              <a:ext uri="{FF2B5EF4-FFF2-40B4-BE49-F238E27FC236}">
                <a16:creationId xmlns:a16="http://schemas.microsoft.com/office/drawing/2014/main" id="{8985E9CC-C957-4085-A4C6-BD74A1E444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72361" y="5536848"/>
            <a:ext cx="128240" cy="139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defTabSz="829022">
              <a:defRPr/>
            </a:pPr>
            <a:r>
              <a:rPr lang="it-IT" altLang="it-IT" sz="900">
                <a:solidFill>
                  <a:srgbClr val="000000"/>
                </a:solidFill>
              </a:rPr>
              <a:t>24</a:t>
            </a:r>
            <a:endParaRPr lang="it-IT" altLang="it-IT">
              <a:solidFill>
                <a:prstClr val="black"/>
              </a:solidFill>
            </a:endParaRPr>
          </a:p>
        </p:txBody>
      </p:sp>
      <p:sp>
        <p:nvSpPr>
          <p:cNvPr id="65" name="Rectangle 129">
            <a:extLst>
              <a:ext uri="{FF2B5EF4-FFF2-40B4-BE49-F238E27FC236}">
                <a16:creationId xmlns:a16="http://schemas.microsoft.com/office/drawing/2014/main" id="{4B030DD1-F928-4DD0-8422-BB52CB7E30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41001" y="5536848"/>
            <a:ext cx="128240" cy="139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defTabSz="829022">
              <a:defRPr/>
            </a:pPr>
            <a:r>
              <a:rPr lang="it-IT" altLang="it-IT" sz="900">
                <a:solidFill>
                  <a:srgbClr val="000000"/>
                </a:solidFill>
              </a:rPr>
              <a:t>23</a:t>
            </a:r>
            <a:endParaRPr lang="it-IT" altLang="it-IT">
              <a:solidFill>
                <a:prstClr val="black"/>
              </a:solidFill>
            </a:endParaRPr>
          </a:p>
        </p:txBody>
      </p:sp>
      <p:sp>
        <p:nvSpPr>
          <p:cNvPr id="66" name="Rectangle 130">
            <a:extLst>
              <a:ext uri="{FF2B5EF4-FFF2-40B4-BE49-F238E27FC236}">
                <a16:creationId xmlns:a16="http://schemas.microsoft.com/office/drawing/2014/main" id="{D7DCA75C-78F8-43B6-8BA8-B0C0BA7DCA10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05320" y="5536848"/>
            <a:ext cx="128240" cy="139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defTabSz="829022">
              <a:defRPr/>
            </a:pPr>
            <a:r>
              <a:rPr lang="it-IT" altLang="it-IT" sz="900">
                <a:solidFill>
                  <a:srgbClr val="000000"/>
                </a:solidFill>
              </a:rPr>
              <a:t>19</a:t>
            </a:r>
            <a:endParaRPr lang="it-IT" altLang="it-IT">
              <a:solidFill>
                <a:prstClr val="black"/>
              </a:solidFill>
            </a:endParaRPr>
          </a:p>
        </p:txBody>
      </p:sp>
      <p:sp>
        <p:nvSpPr>
          <p:cNvPr id="67" name="Rectangle 131">
            <a:extLst>
              <a:ext uri="{FF2B5EF4-FFF2-40B4-BE49-F238E27FC236}">
                <a16:creationId xmlns:a16="http://schemas.microsoft.com/office/drawing/2014/main" id="{E6BAC6DA-3770-4DF9-B913-BE81959C4B78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71080" y="5536848"/>
            <a:ext cx="128240" cy="139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defTabSz="829022">
              <a:defRPr/>
            </a:pPr>
            <a:r>
              <a:rPr lang="it-IT" altLang="it-IT" sz="900">
                <a:solidFill>
                  <a:srgbClr val="000000"/>
                </a:solidFill>
              </a:rPr>
              <a:t>16</a:t>
            </a:r>
            <a:endParaRPr lang="it-IT" altLang="it-IT">
              <a:solidFill>
                <a:prstClr val="black"/>
              </a:solidFill>
            </a:endParaRPr>
          </a:p>
        </p:txBody>
      </p:sp>
      <p:sp>
        <p:nvSpPr>
          <p:cNvPr id="68" name="Rectangle 132">
            <a:extLst>
              <a:ext uri="{FF2B5EF4-FFF2-40B4-BE49-F238E27FC236}">
                <a16:creationId xmlns:a16="http://schemas.microsoft.com/office/drawing/2014/main" id="{C283C946-17A0-4C53-83B0-96959B1B59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9038281" y="5536848"/>
            <a:ext cx="128240" cy="139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defTabSz="829022">
              <a:defRPr/>
            </a:pPr>
            <a:r>
              <a:rPr lang="it-IT" altLang="it-IT" sz="900">
                <a:solidFill>
                  <a:srgbClr val="000000"/>
                </a:solidFill>
              </a:rPr>
              <a:t>13</a:t>
            </a:r>
            <a:endParaRPr lang="it-IT" altLang="it-IT">
              <a:solidFill>
                <a:prstClr val="black"/>
              </a:solidFill>
            </a:endParaRPr>
          </a:p>
        </p:txBody>
      </p:sp>
      <p:sp>
        <p:nvSpPr>
          <p:cNvPr id="69" name="Rectangle 133">
            <a:extLst>
              <a:ext uri="{FF2B5EF4-FFF2-40B4-BE49-F238E27FC236}">
                <a16:creationId xmlns:a16="http://schemas.microsoft.com/office/drawing/2014/main" id="{0F3A3BEE-ADCD-4ED5-8EA3-A4832579E3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9404041" y="5536848"/>
            <a:ext cx="128240" cy="139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defTabSz="829022">
              <a:defRPr/>
            </a:pPr>
            <a:r>
              <a:rPr lang="it-IT" altLang="it-IT" sz="900">
                <a:solidFill>
                  <a:srgbClr val="000000"/>
                </a:solidFill>
              </a:rPr>
              <a:t>12</a:t>
            </a:r>
            <a:endParaRPr lang="it-IT" altLang="it-IT">
              <a:solidFill>
                <a:prstClr val="black"/>
              </a:solidFill>
            </a:endParaRPr>
          </a:p>
        </p:txBody>
      </p:sp>
      <p:sp>
        <p:nvSpPr>
          <p:cNvPr id="70" name="Rectangle 134">
            <a:extLst>
              <a:ext uri="{FF2B5EF4-FFF2-40B4-BE49-F238E27FC236}">
                <a16:creationId xmlns:a16="http://schemas.microsoft.com/office/drawing/2014/main" id="{BEFEFAAB-9871-4D82-BC14-C4C9BB3A116E}"/>
              </a:ext>
            </a:extLst>
          </p:cNvPr>
          <p:cNvSpPr>
            <a:spLocks noChangeArrowheads="1"/>
          </p:cNvSpPr>
          <p:nvPr/>
        </p:nvSpPr>
        <p:spPr bwMode="auto">
          <a:xfrm>
            <a:off x="9801482" y="5536848"/>
            <a:ext cx="64120" cy="139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defTabSz="829022">
              <a:defRPr/>
            </a:pPr>
            <a:r>
              <a:rPr lang="it-IT" altLang="it-IT" sz="900">
                <a:solidFill>
                  <a:srgbClr val="000000"/>
                </a:solidFill>
              </a:rPr>
              <a:t>8</a:t>
            </a:r>
            <a:endParaRPr lang="it-IT" altLang="it-IT">
              <a:solidFill>
                <a:prstClr val="black"/>
              </a:solidFill>
            </a:endParaRPr>
          </a:p>
        </p:txBody>
      </p:sp>
      <p:sp>
        <p:nvSpPr>
          <p:cNvPr id="71" name="Rectangle 135">
            <a:extLst>
              <a:ext uri="{FF2B5EF4-FFF2-40B4-BE49-F238E27FC236}">
                <a16:creationId xmlns:a16="http://schemas.microsoft.com/office/drawing/2014/main" id="{B5780232-6061-44BA-868E-657E31CF1E4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170122" y="5536848"/>
            <a:ext cx="64120" cy="139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defTabSz="829022">
              <a:defRPr/>
            </a:pPr>
            <a:r>
              <a:rPr lang="it-IT" altLang="it-IT" sz="900">
                <a:solidFill>
                  <a:srgbClr val="000000"/>
                </a:solidFill>
              </a:rPr>
              <a:t>7</a:t>
            </a:r>
            <a:endParaRPr lang="it-IT" altLang="it-IT">
              <a:solidFill>
                <a:prstClr val="black"/>
              </a:solidFill>
            </a:endParaRPr>
          </a:p>
        </p:txBody>
      </p:sp>
      <p:sp>
        <p:nvSpPr>
          <p:cNvPr id="72" name="Rectangle 136">
            <a:extLst>
              <a:ext uri="{FF2B5EF4-FFF2-40B4-BE49-F238E27FC236}">
                <a16:creationId xmlns:a16="http://schemas.microsoft.com/office/drawing/2014/main" id="{A4A055F5-7FA5-455D-9CE9-62F297FA66C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93480" y="5536848"/>
            <a:ext cx="262892" cy="139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defTabSz="829022">
              <a:defRPr/>
            </a:pPr>
            <a:r>
              <a:rPr lang="it-IT" altLang="it-IT" sz="900">
                <a:solidFill>
                  <a:srgbClr val="000000"/>
                </a:solidFill>
              </a:rPr>
              <a:t>other</a:t>
            </a:r>
            <a:endParaRPr lang="it-IT" altLang="it-IT">
              <a:solidFill>
                <a:prstClr val="black"/>
              </a:solidFill>
            </a:endParaRPr>
          </a:p>
        </p:txBody>
      </p:sp>
      <p:sp>
        <p:nvSpPr>
          <p:cNvPr id="73" name="Rectangle 137">
            <a:extLst>
              <a:ext uri="{FF2B5EF4-FFF2-40B4-BE49-F238E27FC236}">
                <a16:creationId xmlns:a16="http://schemas.microsoft.com/office/drawing/2014/main" id="{C6C13B8F-8A21-4029-8A0A-55052536C7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75081" y="5407248"/>
            <a:ext cx="128240" cy="139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defTabSz="829022">
              <a:defRPr/>
            </a:pPr>
            <a:r>
              <a:rPr lang="it-IT" altLang="it-IT" sz="900">
                <a:solidFill>
                  <a:srgbClr val="000000"/>
                </a:solidFill>
              </a:rPr>
              <a:t>23</a:t>
            </a:r>
            <a:endParaRPr lang="it-IT" altLang="it-IT">
              <a:solidFill>
                <a:prstClr val="black"/>
              </a:solidFill>
            </a:endParaRPr>
          </a:p>
        </p:txBody>
      </p:sp>
      <p:sp>
        <p:nvSpPr>
          <p:cNvPr id="74" name="Rectangle 138">
            <a:extLst>
              <a:ext uri="{FF2B5EF4-FFF2-40B4-BE49-F238E27FC236}">
                <a16:creationId xmlns:a16="http://schemas.microsoft.com/office/drawing/2014/main" id="{903D376F-1545-4597-91B0-73F04A69E17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42280" y="5407248"/>
            <a:ext cx="128240" cy="139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defTabSz="829022">
              <a:defRPr/>
            </a:pPr>
            <a:r>
              <a:rPr lang="it-IT" altLang="it-IT" sz="900">
                <a:solidFill>
                  <a:srgbClr val="000000"/>
                </a:solidFill>
              </a:rPr>
              <a:t>22</a:t>
            </a:r>
            <a:endParaRPr lang="it-IT" altLang="it-IT">
              <a:solidFill>
                <a:prstClr val="black"/>
              </a:solidFill>
            </a:endParaRPr>
          </a:p>
        </p:txBody>
      </p:sp>
      <p:sp>
        <p:nvSpPr>
          <p:cNvPr id="75" name="Rectangle 139">
            <a:extLst>
              <a:ext uri="{FF2B5EF4-FFF2-40B4-BE49-F238E27FC236}">
                <a16:creationId xmlns:a16="http://schemas.microsoft.com/office/drawing/2014/main" id="{EC6676A6-43AE-4510-9BD0-2D79EF20B2D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08040" y="5407248"/>
            <a:ext cx="128240" cy="139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defTabSz="829022">
              <a:defRPr/>
            </a:pPr>
            <a:r>
              <a:rPr lang="it-IT" altLang="it-IT" sz="900">
                <a:solidFill>
                  <a:srgbClr val="000000"/>
                </a:solidFill>
              </a:rPr>
              <a:t>20</a:t>
            </a:r>
            <a:endParaRPr lang="it-IT" altLang="it-IT">
              <a:solidFill>
                <a:prstClr val="black"/>
              </a:solidFill>
            </a:endParaRPr>
          </a:p>
        </p:txBody>
      </p:sp>
      <p:sp>
        <p:nvSpPr>
          <p:cNvPr id="76" name="Rectangle 140">
            <a:extLst>
              <a:ext uri="{FF2B5EF4-FFF2-40B4-BE49-F238E27FC236}">
                <a16:creationId xmlns:a16="http://schemas.microsoft.com/office/drawing/2014/main" id="{291AC7A7-CDB9-4A5D-9DCE-9AFFCEE900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72361" y="5407248"/>
            <a:ext cx="128240" cy="139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defTabSz="829022">
              <a:defRPr/>
            </a:pPr>
            <a:r>
              <a:rPr lang="it-IT" altLang="it-IT" sz="900">
                <a:solidFill>
                  <a:srgbClr val="000000"/>
                </a:solidFill>
              </a:rPr>
              <a:t>18</a:t>
            </a:r>
            <a:endParaRPr lang="it-IT" altLang="it-IT">
              <a:solidFill>
                <a:prstClr val="black"/>
              </a:solidFill>
            </a:endParaRPr>
          </a:p>
        </p:txBody>
      </p:sp>
      <p:sp>
        <p:nvSpPr>
          <p:cNvPr id="77" name="Rectangle 141">
            <a:extLst>
              <a:ext uri="{FF2B5EF4-FFF2-40B4-BE49-F238E27FC236}">
                <a16:creationId xmlns:a16="http://schemas.microsoft.com/office/drawing/2014/main" id="{CA9A4918-226A-4611-87B0-47BB9D92CB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41001" y="5407248"/>
            <a:ext cx="128240" cy="139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defTabSz="829022">
              <a:defRPr/>
            </a:pPr>
            <a:r>
              <a:rPr lang="it-IT" altLang="it-IT" sz="900">
                <a:solidFill>
                  <a:srgbClr val="000000"/>
                </a:solidFill>
              </a:rPr>
              <a:t>10</a:t>
            </a:r>
            <a:endParaRPr lang="it-IT" altLang="it-IT">
              <a:solidFill>
                <a:prstClr val="black"/>
              </a:solidFill>
            </a:endParaRPr>
          </a:p>
        </p:txBody>
      </p:sp>
      <p:sp>
        <p:nvSpPr>
          <p:cNvPr id="78" name="Rectangle 142">
            <a:extLst>
              <a:ext uri="{FF2B5EF4-FFF2-40B4-BE49-F238E27FC236}">
                <a16:creationId xmlns:a16="http://schemas.microsoft.com/office/drawing/2014/main" id="{2FD4D2A2-E376-409F-BD77-278A654C64B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38442" y="5407248"/>
            <a:ext cx="64120" cy="139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defTabSz="829022">
              <a:defRPr/>
            </a:pPr>
            <a:r>
              <a:rPr lang="it-IT" altLang="it-IT" sz="900">
                <a:solidFill>
                  <a:srgbClr val="000000"/>
                </a:solidFill>
              </a:rPr>
              <a:t>6</a:t>
            </a:r>
            <a:endParaRPr lang="it-IT" altLang="it-IT">
              <a:solidFill>
                <a:prstClr val="black"/>
              </a:solidFill>
            </a:endParaRPr>
          </a:p>
        </p:txBody>
      </p:sp>
      <p:sp>
        <p:nvSpPr>
          <p:cNvPr id="79" name="Rectangle 143">
            <a:extLst>
              <a:ext uri="{FF2B5EF4-FFF2-40B4-BE49-F238E27FC236}">
                <a16:creationId xmlns:a16="http://schemas.microsoft.com/office/drawing/2014/main" id="{CE972B18-3AE5-4FFE-8BEE-C2497BC8E003}"/>
              </a:ext>
            </a:extLst>
          </p:cNvPr>
          <p:cNvSpPr>
            <a:spLocks noChangeArrowheads="1"/>
          </p:cNvSpPr>
          <p:nvPr/>
        </p:nvSpPr>
        <p:spPr bwMode="auto">
          <a:xfrm>
            <a:off x="8704202" y="5407248"/>
            <a:ext cx="64120" cy="139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defTabSz="829022">
              <a:defRPr/>
            </a:pPr>
            <a:r>
              <a:rPr lang="it-IT" altLang="it-IT" sz="900">
                <a:solidFill>
                  <a:srgbClr val="000000"/>
                </a:solidFill>
              </a:rPr>
              <a:t>6</a:t>
            </a:r>
            <a:endParaRPr lang="it-IT" altLang="it-IT">
              <a:solidFill>
                <a:prstClr val="black"/>
              </a:solidFill>
            </a:endParaRPr>
          </a:p>
        </p:txBody>
      </p:sp>
      <p:sp>
        <p:nvSpPr>
          <p:cNvPr id="80" name="Rectangle 144">
            <a:extLst>
              <a:ext uri="{FF2B5EF4-FFF2-40B4-BE49-F238E27FC236}">
                <a16:creationId xmlns:a16="http://schemas.microsoft.com/office/drawing/2014/main" id="{AE0FE283-70C2-40E2-9365-182ACFCC520C}"/>
              </a:ext>
            </a:extLst>
          </p:cNvPr>
          <p:cNvSpPr>
            <a:spLocks noChangeArrowheads="1"/>
          </p:cNvSpPr>
          <p:nvPr/>
        </p:nvSpPr>
        <p:spPr bwMode="auto">
          <a:xfrm>
            <a:off x="9071402" y="5407248"/>
            <a:ext cx="64120" cy="139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defTabSz="829022">
              <a:defRPr/>
            </a:pPr>
            <a:r>
              <a:rPr lang="it-IT" altLang="it-IT" sz="900">
                <a:solidFill>
                  <a:srgbClr val="000000"/>
                </a:solidFill>
              </a:rPr>
              <a:t>4</a:t>
            </a:r>
            <a:endParaRPr lang="it-IT" altLang="it-IT">
              <a:solidFill>
                <a:prstClr val="black"/>
              </a:solidFill>
            </a:endParaRPr>
          </a:p>
        </p:txBody>
      </p:sp>
      <p:sp>
        <p:nvSpPr>
          <p:cNvPr id="81" name="Rectangle 145">
            <a:extLst>
              <a:ext uri="{FF2B5EF4-FFF2-40B4-BE49-F238E27FC236}">
                <a16:creationId xmlns:a16="http://schemas.microsoft.com/office/drawing/2014/main" id="{5726ADA5-489C-4C55-AD84-EE9F4B69C030}"/>
              </a:ext>
            </a:extLst>
          </p:cNvPr>
          <p:cNvSpPr>
            <a:spLocks noChangeArrowheads="1"/>
          </p:cNvSpPr>
          <p:nvPr/>
        </p:nvSpPr>
        <p:spPr bwMode="auto">
          <a:xfrm>
            <a:off x="9437162" y="5407248"/>
            <a:ext cx="64120" cy="139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defTabSz="829022">
              <a:defRPr/>
            </a:pPr>
            <a:r>
              <a:rPr lang="it-IT" altLang="it-IT" sz="900">
                <a:solidFill>
                  <a:srgbClr val="000000"/>
                </a:solidFill>
              </a:rPr>
              <a:t>0</a:t>
            </a:r>
            <a:endParaRPr lang="it-IT" altLang="it-IT">
              <a:solidFill>
                <a:prstClr val="black"/>
              </a:solidFill>
            </a:endParaRPr>
          </a:p>
        </p:txBody>
      </p:sp>
      <p:sp>
        <p:nvSpPr>
          <p:cNvPr id="82" name="Rectangle 146">
            <a:extLst>
              <a:ext uri="{FF2B5EF4-FFF2-40B4-BE49-F238E27FC236}">
                <a16:creationId xmlns:a16="http://schemas.microsoft.com/office/drawing/2014/main" id="{6613D35F-BE1D-445D-A843-FE1A213B66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9801482" y="5407248"/>
            <a:ext cx="64120" cy="139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defTabSz="829022">
              <a:defRPr/>
            </a:pPr>
            <a:r>
              <a:rPr lang="it-IT" altLang="it-IT" sz="900">
                <a:solidFill>
                  <a:srgbClr val="000000"/>
                </a:solidFill>
              </a:rPr>
              <a:t>0</a:t>
            </a:r>
            <a:endParaRPr lang="it-IT" altLang="it-IT">
              <a:solidFill>
                <a:prstClr val="black"/>
              </a:solidFill>
            </a:endParaRPr>
          </a:p>
        </p:txBody>
      </p:sp>
      <p:sp>
        <p:nvSpPr>
          <p:cNvPr id="83" name="Rectangle 147">
            <a:extLst>
              <a:ext uri="{FF2B5EF4-FFF2-40B4-BE49-F238E27FC236}">
                <a16:creationId xmlns:a16="http://schemas.microsoft.com/office/drawing/2014/main" id="{F45505A2-B4B9-4A22-9167-A464E90BC14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170122" y="5407248"/>
            <a:ext cx="64120" cy="139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defTabSz="829022">
              <a:defRPr/>
            </a:pPr>
            <a:r>
              <a:rPr lang="it-IT" altLang="it-IT" sz="900">
                <a:solidFill>
                  <a:srgbClr val="000000"/>
                </a:solidFill>
              </a:rPr>
              <a:t>0</a:t>
            </a:r>
            <a:endParaRPr lang="it-IT" altLang="it-IT">
              <a:solidFill>
                <a:prstClr val="black"/>
              </a:solidFill>
            </a:endParaRPr>
          </a:p>
        </p:txBody>
      </p:sp>
      <p:sp>
        <p:nvSpPr>
          <p:cNvPr id="84" name="Rectangle 148">
            <a:extLst>
              <a:ext uri="{FF2B5EF4-FFF2-40B4-BE49-F238E27FC236}">
                <a16:creationId xmlns:a16="http://schemas.microsoft.com/office/drawing/2014/main" id="{5A573FD4-4FEC-4A39-95B0-11FDD1D62AF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62601" y="5407248"/>
            <a:ext cx="192360" cy="139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defTabSz="829022">
              <a:defRPr/>
            </a:pPr>
            <a:r>
              <a:rPr lang="it-IT" altLang="it-IT" sz="900">
                <a:solidFill>
                  <a:srgbClr val="000000"/>
                </a:solidFill>
              </a:rPr>
              <a:t>ibru</a:t>
            </a:r>
            <a:endParaRPr lang="it-IT" altLang="it-IT">
              <a:solidFill>
                <a:prstClr val="black"/>
              </a:solidFill>
            </a:endParaRPr>
          </a:p>
        </p:txBody>
      </p:sp>
      <p:sp>
        <p:nvSpPr>
          <p:cNvPr id="85" name="Rectangle 149">
            <a:extLst>
              <a:ext uri="{FF2B5EF4-FFF2-40B4-BE49-F238E27FC236}">
                <a16:creationId xmlns:a16="http://schemas.microsoft.com/office/drawing/2014/main" id="{2F544218-0449-408B-A262-A897AA76B69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75081" y="5274768"/>
            <a:ext cx="128240" cy="139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defTabSz="829022">
              <a:defRPr/>
            </a:pPr>
            <a:r>
              <a:rPr lang="it-IT" altLang="it-IT" sz="900">
                <a:solidFill>
                  <a:srgbClr val="000000"/>
                </a:solidFill>
              </a:rPr>
              <a:t>32</a:t>
            </a:r>
            <a:endParaRPr lang="it-IT" altLang="it-IT">
              <a:solidFill>
                <a:prstClr val="black"/>
              </a:solidFill>
            </a:endParaRPr>
          </a:p>
        </p:txBody>
      </p:sp>
      <p:sp>
        <p:nvSpPr>
          <p:cNvPr id="86" name="Rectangle 150">
            <a:extLst>
              <a:ext uri="{FF2B5EF4-FFF2-40B4-BE49-F238E27FC236}">
                <a16:creationId xmlns:a16="http://schemas.microsoft.com/office/drawing/2014/main" id="{5F3E3B80-6FE7-46B8-B7CA-C2FEDC57F3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42280" y="5274768"/>
            <a:ext cx="128240" cy="139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defTabSz="829022">
              <a:defRPr/>
            </a:pPr>
            <a:r>
              <a:rPr lang="it-IT" altLang="it-IT" sz="900">
                <a:solidFill>
                  <a:srgbClr val="000000"/>
                </a:solidFill>
              </a:rPr>
              <a:t>30</a:t>
            </a:r>
            <a:endParaRPr lang="it-IT" altLang="it-IT">
              <a:solidFill>
                <a:prstClr val="black"/>
              </a:solidFill>
            </a:endParaRPr>
          </a:p>
        </p:txBody>
      </p:sp>
      <p:sp>
        <p:nvSpPr>
          <p:cNvPr id="87" name="Rectangle 151">
            <a:extLst>
              <a:ext uri="{FF2B5EF4-FFF2-40B4-BE49-F238E27FC236}">
                <a16:creationId xmlns:a16="http://schemas.microsoft.com/office/drawing/2014/main" id="{6E4C04FC-57D5-4E5A-AFE9-1A86B581AB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08040" y="5274768"/>
            <a:ext cx="128240" cy="139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defTabSz="829022">
              <a:defRPr/>
            </a:pPr>
            <a:r>
              <a:rPr lang="it-IT" altLang="it-IT" sz="900">
                <a:solidFill>
                  <a:srgbClr val="000000"/>
                </a:solidFill>
              </a:rPr>
              <a:t>26</a:t>
            </a:r>
            <a:endParaRPr lang="it-IT" altLang="it-IT">
              <a:solidFill>
                <a:prstClr val="black"/>
              </a:solidFill>
            </a:endParaRPr>
          </a:p>
        </p:txBody>
      </p:sp>
      <p:sp>
        <p:nvSpPr>
          <p:cNvPr id="88" name="Rectangle 152">
            <a:extLst>
              <a:ext uri="{FF2B5EF4-FFF2-40B4-BE49-F238E27FC236}">
                <a16:creationId xmlns:a16="http://schemas.microsoft.com/office/drawing/2014/main" id="{EF7AEACB-B10B-48CC-A2C4-A0172416383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72361" y="5274768"/>
            <a:ext cx="128240" cy="139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defTabSz="829022">
              <a:defRPr/>
            </a:pPr>
            <a:r>
              <a:rPr lang="it-IT" altLang="it-IT" sz="900">
                <a:solidFill>
                  <a:srgbClr val="000000"/>
                </a:solidFill>
              </a:rPr>
              <a:t>23</a:t>
            </a:r>
            <a:endParaRPr lang="it-IT" altLang="it-IT">
              <a:solidFill>
                <a:prstClr val="black"/>
              </a:solidFill>
            </a:endParaRPr>
          </a:p>
        </p:txBody>
      </p:sp>
      <p:sp>
        <p:nvSpPr>
          <p:cNvPr id="89" name="Rectangle 153">
            <a:extLst>
              <a:ext uri="{FF2B5EF4-FFF2-40B4-BE49-F238E27FC236}">
                <a16:creationId xmlns:a16="http://schemas.microsoft.com/office/drawing/2014/main" id="{22B4EE17-8AB4-45BF-8344-5F173DE525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41001" y="5274768"/>
            <a:ext cx="128240" cy="139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defTabSz="829022">
              <a:defRPr/>
            </a:pPr>
            <a:r>
              <a:rPr lang="it-IT" altLang="it-IT" sz="900">
                <a:solidFill>
                  <a:srgbClr val="000000"/>
                </a:solidFill>
              </a:rPr>
              <a:t>22</a:t>
            </a:r>
            <a:endParaRPr lang="it-IT" altLang="it-IT">
              <a:solidFill>
                <a:prstClr val="black"/>
              </a:solidFill>
            </a:endParaRPr>
          </a:p>
        </p:txBody>
      </p:sp>
      <p:sp>
        <p:nvSpPr>
          <p:cNvPr id="90" name="Rectangle 154">
            <a:extLst>
              <a:ext uri="{FF2B5EF4-FFF2-40B4-BE49-F238E27FC236}">
                <a16:creationId xmlns:a16="http://schemas.microsoft.com/office/drawing/2014/main" id="{5C411FAD-75BA-4F2B-8C8E-6B71EE9D4FA3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05320" y="5274768"/>
            <a:ext cx="128240" cy="139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defTabSz="829022">
              <a:defRPr/>
            </a:pPr>
            <a:r>
              <a:rPr lang="it-IT" altLang="it-IT" sz="900">
                <a:solidFill>
                  <a:srgbClr val="000000"/>
                </a:solidFill>
              </a:rPr>
              <a:t>20</a:t>
            </a:r>
            <a:endParaRPr lang="it-IT" altLang="it-IT">
              <a:solidFill>
                <a:prstClr val="black"/>
              </a:solidFill>
            </a:endParaRPr>
          </a:p>
        </p:txBody>
      </p:sp>
      <p:sp>
        <p:nvSpPr>
          <p:cNvPr id="91" name="Rectangle 155">
            <a:extLst>
              <a:ext uri="{FF2B5EF4-FFF2-40B4-BE49-F238E27FC236}">
                <a16:creationId xmlns:a16="http://schemas.microsoft.com/office/drawing/2014/main" id="{4AB4A52E-A9A3-4C57-963C-EE00389BAEE6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71080" y="5274768"/>
            <a:ext cx="128240" cy="139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defTabSz="829022">
              <a:defRPr/>
            </a:pPr>
            <a:r>
              <a:rPr lang="it-IT" altLang="it-IT" sz="900">
                <a:solidFill>
                  <a:srgbClr val="000000"/>
                </a:solidFill>
              </a:rPr>
              <a:t>16</a:t>
            </a:r>
            <a:endParaRPr lang="it-IT" altLang="it-IT">
              <a:solidFill>
                <a:prstClr val="black"/>
              </a:solidFill>
            </a:endParaRPr>
          </a:p>
        </p:txBody>
      </p:sp>
      <p:sp>
        <p:nvSpPr>
          <p:cNvPr id="92" name="Rectangle 156">
            <a:extLst>
              <a:ext uri="{FF2B5EF4-FFF2-40B4-BE49-F238E27FC236}">
                <a16:creationId xmlns:a16="http://schemas.microsoft.com/office/drawing/2014/main" id="{17956F1D-20B5-4628-B035-EED9CF9AD8C9}"/>
              </a:ext>
            </a:extLst>
          </p:cNvPr>
          <p:cNvSpPr>
            <a:spLocks noChangeArrowheads="1"/>
          </p:cNvSpPr>
          <p:nvPr/>
        </p:nvSpPr>
        <p:spPr bwMode="auto">
          <a:xfrm>
            <a:off x="9038281" y="5274768"/>
            <a:ext cx="128240" cy="139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defTabSz="829022">
              <a:defRPr/>
            </a:pPr>
            <a:r>
              <a:rPr lang="it-IT" altLang="it-IT" sz="900">
                <a:solidFill>
                  <a:srgbClr val="000000"/>
                </a:solidFill>
              </a:rPr>
              <a:t>15</a:t>
            </a:r>
            <a:endParaRPr lang="it-IT" altLang="it-IT">
              <a:solidFill>
                <a:prstClr val="black"/>
              </a:solidFill>
            </a:endParaRPr>
          </a:p>
        </p:txBody>
      </p:sp>
      <p:sp>
        <p:nvSpPr>
          <p:cNvPr id="93" name="Rectangle 157">
            <a:extLst>
              <a:ext uri="{FF2B5EF4-FFF2-40B4-BE49-F238E27FC236}">
                <a16:creationId xmlns:a16="http://schemas.microsoft.com/office/drawing/2014/main" id="{8D706078-06F4-4CAF-9ACE-A8AFC9A27148}"/>
              </a:ext>
            </a:extLst>
          </p:cNvPr>
          <p:cNvSpPr>
            <a:spLocks noChangeArrowheads="1"/>
          </p:cNvSpPr>
          <p:nvPr/>
        </p:nvSpPr>
        <p:spPr bwMode="auto">
          <a:xfrm>
            <a:off x="9404041" y="5274768"/>
            <a:ext cx="128240" cy="139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defTabSz="829022">
              <a:defRPr/>
            </a:pPr>
            <a:r>
              <a:rPr lang="it-IT" altLang="it-IT" sz="900">
                <a:solidFill>
                  <a:srgbClr val="000000"/>
                </a:solidFill>
              </a:rPr>
              <a:t>13</a:t>
            </a:r>
            <a:endParaRPr lang="it-IT" altLang="it-IT">
              <a:solidFill>
                <a:prstClr val="black"/>
              </a:solidFill>
            </a:endParaRPr>
          </a:p>
        </p:txBody>
      </p:sp>
      <p:sp>
        <p:nvSpPr>
          <p:cNvPr id="94" name="Rectangle 158">
            <a:extLst>
              <a:ext uri="{FF2B5EF4-FFF2-40B4-BE49-F238E27FC236}">
                <a16:creationId xmlns:a16="http://schemas.microsoft.com/office/drawing/2014/main" id="{C49792DE-2FFC-432D-98DE-78CB8E89D8C2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68360" y="5274768"/>
            <a:ext cx="128240" cy="139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defTabSz="829022">
              <a:defRPr/>
            </a:pPr>
            <a:r>
              <a:rPr lang="it-IT" altLang="it-IT" sz="900">
                <a:solidFill>
                  <a:srgbClr val="000000"/>
                </a:solidFill>
              </a:rPr>
              <a:t>10</a:t>
            </a:r>
            <a:endParaRPr lang="it-IT" altLang="it-IT">
              <a:solidFill>
                <a:prstClr val="black"/>
              </a:solidFill>
            </a:endParaRPr>
          </a:p>
        </p:txBody>
      </p:sp>
      <p:sp>
        <p:nvSpPr>
          <p:cNvPr id="95" name="Rectangle 159">
            <a:extLst>
              <a:ext uri="{FF2B5EF4-FFF2-40B4-BE49-F238E27FC236}">
                <a16:creationId xmlns:a16="http://schemas.microsoft.com/office/drawing/2014/main" id="{E8CED942-4533-4ADC-AF7F-38C9EB4FCB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170122" y="5274768"/>
            <a:ext cx="64120" cy="139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defTabSz="829022">
              <a:defRPr/>
            </a:pPr>
            <a:r>
              <a:rPr lang="it-IT" altLang="it-IT" sz="900">
                <a:solidFill>
                  <a:srgbClr val="000000"/>
                </a:solidFill>
              </a:rPr>
              <a:t>9</a:t>
            </a:r>
            <a:endParaRPr lang="it-IT" altLang="it-IT">
              <a:solidFill>
                <a:prstClr val="black"/>
              </a:solidFill>
            </a:endParaRPr>
          </a:p>
        </p:txBody>
      </p:sp>
      <p:sp>
        <p:nvSpPr>
          <p:cNvPr id="96" name="Rectangle 160">
            <a:extLst>
              <a:ext uri="{FF2B5EF4-FFF2-40B4-BE49-F238E27FC236}">
                <a16:creationId xmlns:a16="http://schemas.microsoft.com/office/drawing/2014/main" id="{54487400-6C74-46CD-8BB7-DBD2B72D548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95722" y="5274768"/>
            <a:ext cx="160300" cy="139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defTabSz="829022">
              <a:defRPr/>
            </a:pPr>
            <a:r>
              <a:rPr lang="it-IT" altLang="it-IT" sz="900">
                <a:solidFill>
                  <a:srgbClr val="000000"/>
                </a:solidFill>
              </a:rPr>
              <a:t>BR</a:t>
            </a:r>
            <a:endParaRPr lang="it-IT" altLang="it-IT">
              <a:solidFill>
                <a:prstClr val="black"/>
              </a:solidFill>
            </a:endParaRPr>
          </a:p>
        </p:txBody>
      </p:sp>
      <p:sp>
        <p:nvSpPr>
          <p:cNvPr id="97" name="Rectangle 161">
            <a:extLst>
              <a:ext uri="{FF2B5EF4-FFF2-40B4-BE49-F238E27FC236}">
                <a16:creationId xmlns:a16="http://schemas.microsoft.com/office/drawing/2014/main" id="{6AE839C4-8D35-4A6B-BDA1-6D629E6DC9A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75081" y="5143728"/>
            <a:ext cx="128240" cy="139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defTabSz="829022">
              <a:defRPr/>
            </a:pPr>
            <a:r>
              <a:rPr lang="it-IT" altLang="it-IT" sz="900">
                <a:solidFill>
                  <a:srgbClr val="000000"/>
                </a:solidFill>
              </a:rPr>
              <a:t>45</a:t>
            </a:r>
            <a:endParaRPr lang="it-IT" altLang="it-IT">
              <a:solidFill>
                <a:prstClr val="black"/>
              </a:solidFill>
            </a:endParaRPr>
          </a:p>
        </p:txBody>
      </p:sp>
      <p:sp>
        <p:nvSpPr>
          <p:cNvPr id="98" name="Rectangle 162">
            <a:extLst>
              <a:ext uri="{FF2B5EF4-FFF2-40B4-BE49-F238E27FC236}">
                <a16:creationId xmlns:a16="http://schemas.microsoft.com/office/drawing/2014/main" id="{99B3623E-72DF-4805-B84D-78C2D4B97F5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42280" y="5143728"/>
            <a:ext cx="128240" cy="139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defTabSz="829022">
              <a:defRPr/>
            </a:pPr>
            <a:r>
              <a:rPr lang="it-IT" altLang="it-IT" sz="900">
                <a:solidFill>
                  <a:srgbClr val="000000"/>
                </a:solidFill>
              </a:rPr>
              <a:t>45</a:t>
            </a:r>
            <a:endParaRPr lang="it-IT" altLang="it-IT">
              <a:solidFill>
                <a:prstClr val="black"/>
              </a:solidFill>
            </a:endParaRPr>
          </a:p>
        </p:txBody>
      </p:sp>
      <p:sp>
        <p:nvSpPr>
          <p:cNvPr id="99" name="Rectangle 163">
            <a:extLst>
              <a:ext uri="{FF2B5EF4-FFF2-40B4-BE49-F238E27FC236}">
                <a16:creationId xmlns:a16="http://schemas.microsoft.com/office/drawing/2014/main" id="{4887905B-B000-4CE9-A363-0C1BCCE929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08040" y="5143728"/>
            <a:ext cx="128240" cy="139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defTabSz="829022">
              <a:defRPr/>
            </a:pPr>
            <a:r>
              <a:rPr lang="it-IT" altLang="it-IT" sz="900">
                <a:solidFill>
                  <a:srgbClr val="000000"/>
                </a:solidFill>
              </a:rPr>
              <a:t>40</a:t>
            </a:r>
            <a:endParaRPr lang="it-IT" altLang="it-IT">
              <a:solidFill>
                <a:prstClr val="black"/>
              </a:solidFill>
            </a:endParaRPr>
          </a:p>
        </p:txBody>
      </p:sp>
      <p:sp>
        <p:nvSpPr>
          <p:cNvPr id="100" name="Rectangle 164">
            <a:extLst>
              <a:ext uri="{FF2B5EF4-FFF2-40B4-BE49-F238E27FC236}">
                <a16:creationId xmlns:a16="http://schemas.microsoft.com/office/drawing/2014/main" id="{9CBB071C-1D34-42F2-B62A-38929B92544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72361" y="5143728"/>
            <a:ext cx="128240" cy="139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defTabSz="829022">
              <a:defRPr/>
            </a:pPr>
            <a:r>
              <a:rPr lang="it-IT" altLang="it-IT" sz="900">
                <a:solidFill>
                  <a:srgbClr val="000000"/>
                </a:solidFill>
              </a:rPr>
              <a:t>35</a:t>
            </a:r>
            <a:endParaRPr lang="it-IT" altLang="it-IT">
              <a:solidFill>
                <a:prstClr val="black"/>
              </a:solidFill>
            </a:endParaRPr>
          </a:p>
        </p:txBody>
      </p:sp>
      <p:sp>
        <p:nvSpPr>
          <p:cNvPr id="101" name="Rectangle 165">
            <a:extLst>
              <a:ext uri="{FF2B5EF4-FFF2-40B4-BE49-F238E27FC236}">
                <a16:creationId xmlns:a16="http://schemas.microsoft.com/office/drawing/2014/main" id="{2D0EA7E3-D12D-4EAE-94C2-FDB9F64E2A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41001" y="5143728"/>
            <a:ext cx="128240" cy="139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defTabSz="829022">
              <a:defRPr/>
            </a:pPr>
            <a:r>
              <a:rPr lang="it-IT" altLang="it-IT" sz="900">
                <a:solidFill>
                  <a:srgbClr val="000000"/>
                </a:solidFill>
              </a:rPr>
              <a:t>26</a:t>
            </a:r>
            <a:endParaRPr lang="it-IT" altLang="it-IT">
              <a:solidFill>
                <a:prstClr val="black"/>
              </a:solidFill>
            </a:endParaRPr>
          </a:p>
        </p:txBody>
      </p:sp>
      <p:sp>
        <p:nvSpPr>
          <p:cNvPr id="102" name="Rectangle 166">
            <a:extLst>
              <a:ext uri="{FF2B5EF4-FFF2-40B4-BE49-F238E27FC236}">
                <a16:creationId xmlns:a16="http://schemas.microsoft.com/office/drawing/2014/main" id="{53EC9926-2515-4E2A-A37B-5C3DBBF6ECF1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05320" y="5143728"/>
            <a:ext cx="128240" cy="139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defTabSz="829022">
              <a:defRPr/>
            </a:pPr>
            <a:r>
              <a:rPr lang="it-IT" altLang="it-IT" sz="900">
                <a:solidFill>
                  <a:srgbClr val="000000"/>
                </a:solidFill>
              </a:rPr>
              <a:t>23</a:t>
            </a:r>
            <a:endParaRPr lang="it-IT" altLang="it-IT">
              <a:solidFill>
                <a:prstClr val="black"/>
              </a:solidFill>
            </a:endParaRPr>
          </a:p>
        </p:txBody>
      </p:sp>
      <p:sp>
        <p:nvSpPr>
          <p:cNvPr id="103" name="Rectangle 167">
            <a:extLst>
              <a:ext uri="{FF2B5EF4-FFF2-40B4-BE49-F238E27FC236}">
                <a16:creationId xmlns:a16="http://schemas.microsoft.com/office/drawing/2014/main" id="{2A01C067-0AB2-430E-B31E-48547D1E9E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71080" y="5143728"/>
            <a:ext cx="128240" cy="139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defTabSz="829022">
              <a:defRPr/>
            </a:pPr>
            <a:r>
              <a:rPr lang="it-IT" altLang="it-IT" sz="900">
                <a:solidFill>
                  <a:srgbClr val="000000"/>
                </a:solidFill>
              </a:rPr>
              <a:t>16</a:t>
            </a:r>
            <a:endParaRPr lang="it-IT" altLang="it-IT">
              <a:solidFill>
                <a:prstClr val="black"/>
              </a:solidFill>
            </a:endParaRPr>
          </a:p>
        </p:txBody>
      </p:sp>
      <p:sp>
        <p:nvSpPr>
          <p:cNvPr id="104" name="Rectangle 168">
            <a:extLst>
              <a:ext uri="{FF2B5EF4-FFF2-40B4-BE49-F238E27FC236}">
                <a16:creationId xmlns:a16="http://schemas.microsoft.com/office/drawing/2014/main" id="{A117D441-0B0D-4A8C-B03F-EAC0600E49BA}"/>
              </a:ext>
            </a:extLst>
          </p:cNvPr>
          <p:cNvSpPr>
            <a:spLocks noChangeArrowheads="1"/>
          </p:cNvSpPr>
          <p:nvPr/>
        </p:nvSpPr>
        <p:spPr bwMode="auto">
          <a:xfrm>
            <a:off x="9038281" y="5143728"/>
            <a:ext cx="128240" cy="139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defTabSz="829022">
              <a:defRPr/>
            </a:pPr>
            <a:r>
              <a:rPr lang="it-IT" altLang="it-IT" sz="900">
                <a:solidFill>
                  <a:srgbClr val="000000"/>
                </a:solidFill>
              </a:rPr>
              <a:t>14</a:t>
            </a:r>
            <a:endParaRPr lang="it-IT" altLang="it-IT">
              <a:solidFill>
                <a:prstClr val="black"/>
              </a:solidFill>
            </a:endParaRPr>
          </a:p>
        </p:txBody>
      </p:sp>
      <p:sp>
        <p:nvSpPr>
          <p:cNvPr id="105" name="Rectangle 169">
            <a:extLst>
              <a:ext uri="{FF2B5EF4-FFF2-40B4-BE49-F238E27FC236}">
                <a16:creationId xmlns:a16="http://schemas.microsoft.com/office/drawing/2014/main" id="{D5C8B35A-977B-48C2-9566-6DDCA4F49ECC}"/>
              </a:ext>
            </a:extLst>
          </p:cNvPr>
          <p:cNvSpPr>
            <a:spLocks noChangeArrowheads="1"/>
          </p:cNvSpPr>
          <p:nvPr/>
        </p:nvSpPr>
        <p:spPr bwMode="auto">
          <a:xfrm>
            <a:off x="9404041" y="5143728"/>
            <a:ext cx="128240" cy="139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defTabSz="829022">
              <a:defRPr/>
            </a:pPr>
            <a:r>
              <a:rPr lang="it-IT" altLang="it-IT" sz="900">
                <a:solidFill>
                  <a:srgbClr val="000000"/>
                </a:solidFill>
              </a:rPr>
              <a:t>12</a:t>
            </a:r>
            <a:endParaRPr lang="it-IT" altLang="it-IT">
              <a:solidFill>
                <a:prstClr val="black"/>
              </a:solidFill>
            </a:endParaRPr>
          </a:p>
        </p:txBody>
      </p:sp>
      <p:sp>
        <p:nvSpPr>
          <p:cNvPr id="106" name="Rectangle 170">
            <a:extLst>
              <a:ext uri="{FF2B5EF4-FFF2-40B4-BE49-F238E27FC236}">
                <a16:creationId xmlns:a16="http://schemas.microsoft.com/office/drawing/2014/main" id="{A6C4E5C2-71F9-4E98-982E-F4669A25118C}"/>
              </a:ext>
            </a:extLst>
          </p:cNvPr>
          <p:cNvSpPr>
            <a:spLocks noChangeArrowheads="1"/>
          </p:cNvSpPr>
          <p:nvPr/>
        </p:nvSpPr>
        <p:spPr bwMode="auto">
          <a:xfrm>
            <a:off x="9801482" y="5143728"/>
            <a:ext cx="64120" cy="139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defTabSz="829022">
              <a:defRPr/>
            </a:pPr>
            <a:r>
              <a:rPr lang="it-IT" altLang="it-IT" sz="900">
                <a:solidFill>
                  <a:srgbClr val="000000"/>
                </a:solidFill>
              </a:rPr>
              <a:t>8</a:t>
            </a:r>
            <a:endParaRPr lang="it-IT" altLang="it-IT">
              <a:solidFill>
                <a:prstClr val="black"/>
              </a:solidFill>
            </a:endParaRPr>
          </a:p>
        </p:txBody>
      </p:sp>
      <p:sp>
        <p:nvSpPr>
          <p:cNvPr id="107" name="Rectangle 171">
            <a:extLst>
              <a:ext uri="{FF2B5EF4-FFF2-40B4-BE49-F238E27FC236}">
                <a16:creationId xmlns:a16="http://schemas.microsoft.com/office/drawing/2014/main" id="{1FD77026-A810-47FE-81E4-5DDC65219B0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170122" y="5143728"/>
            <a:ext cx="64120" cy="139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defTabSz="829022">
              <a:defRPr/>
            </a:pPr>
            <a:r>
              <a:rPr lang="it-IT" altLang="it-IT" sz="900">
                <a:solidFill>
                  <a:srgbClr val="000000"/>
                </a:solidFill>
              </a:rPr>
              <a:t>7</a:t>
            </a:r>
            <a:endParaRPr lang="it-IT" altLang="it-IT">
              <a:solidFill>
                <a:prstClr val="black"/>
              </a:solidFill>
            </a:endParaRPr>
          </a:p>
        </p:txBody>
      </p:sp>
      <p:sp>
        <p:nvSpPr>
          <p:cNvPr id="108" name="Rectangle 172">
            <a:extLst>
              <a:ext uri="{FF2B5EF4-FFF2-40B4-BE49-F238E27FC236}">
                <a16:creationId xmlns:a16="http://schemas.microsoft.com/office/drawing/2014/main" id="{C52839BD-BD78-4BA6-AE6F-6887CAE7E2C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7965" y="5143728"/>
            <a:ext cx="237244" cy="139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defTabSz="829022">
              <a:defRPr/>
            </a:pPr>
            <a:r>
              <a:rPr lang="it-IT" altLang="it-IT" sz="900">
                <a:solidFill>
                  <a:srgbClr val="000000"/>
                </a:solidFill>
              </a:rPr>
              <a:t>BAC</a:t>
            </a:r>
            <a:endParaRPr lang="it-IT" altLang="it-IT">
              <a:solidFill>
                <a:prstClr val="black"/>
              </a:solidFill>
            </a:endParaRPr>
          </a:p>
        </p:txBody>
      </p:sp>
      <p:sp>
        <p:nvSpPr>
          <p:cNvPr id="109" name="Rectangle 173">
            <a:extLst>
              <a:ext uri="{FF2B5EF4-FFF2-40B4-BE49-F238E27FC236}">
                <a16:creationId xmlns:a16="http://schemas.microsoft.com/office/drawing/2014/main" id="{19CBA132-C0C8-49F0-B8D0-E2D72B948F1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98468" y="5014128"/>
            <a:ext cx="352661" cy="139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defTabSz="829022">
              <a:defRPr/>
            </a:pPr>
            <a:r>
              <a:rPr lang="it-IT" altLang="it-IT" sz="900">
                <a:solidFill>
                  <a:srgbClr val="000000"/>
                </a:solidFill>
              </a:rPr>
              <a:t>At risk:</a:t>
            </a:r>
            <a:endParaRPr lang="it-IT" altLang="it-IT">
              <a:solidFill>
                <a:prstClr val="black"/>
              </a:solidFill>
            </a:endParaRPr>
          </a:p>
        </p:txBody>
      </p:sp>
      <p:sp>
        <p:nvSpPr>
          <p:cNvPr id="110" name="Rectangle 197">
            <a:extLst>
              <a:ext uri="{FF2B5EF4-FFF2-40B4-BE49-F238E27FC236}">
                <a16:creationId xmlns:a16="http://schemas.microsoft.com/office/drawing/2014/main" id="{216F8766-5F09-4EF2-9AB3-0313EA77B5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14888" y="4771894"/>
            <a:ext cx="788677" cy="139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defTabSz="829022">
              <a:defRPr/>
            </a:pPr>
            <a:r>
              <a:rPr lang="it-IT" altLang="it-IT" sz="900">
                <a:solidFill>
                  <a:srgbClr val="000000"/>
                </a:solidFill>
              </a:rPr>
              <a:t>Months relapse</a:t>
            </a:r>
            <a:endParaRPr lang="it-IT" altLang="it-IT">
              <a:solidFill>
                <a:prstClr val="black"/>
              </a:solidFill>
            </a:endParaRPr>
          </a:p>
        </p:txBody>
      </p:sp>
      <p:sp>
        <p:nvSpPr>
          <p:cNvPr id="111" name="CasellaDiTesto 221">
            <a:extLst>
              <a:ext uri="{FF2B5EF4-FFF2-40B4-BE49-F238E27FC236}">
                <a16:creationId xmlns:a16="http://schemas.microsoft.com/office/drawing/2014/main" id="{8E58751F-4CFD-452F-BFA7-F06D9E9B210D}"/>
              </a:ext>
            </a:extLst>
          </p:cNvPr>
          <p:cNvSpPr txBox="1"/>
          <p:nvPr/>
        </p:nvSpPr>
        <p:spPr>
          <a:xfrm>
            <a:off x="1718457" y="5925425"/>
            <a:ext cx="4278043" cy="329650"/>
          </a:xfrm>
          <a:prstGeom prst="rect">
            <a:avLst/>
          </a:prstGeom>
          <a:noFill/>
        </p:spPr>
        <p:txBody>
          <a:bodyPr wrap="none" lIns="91390" tIns="45697" rIns="91390" bIns="45697" rtlCol="0">
            <a:spAutoFit/>
          </a:bodyPr>
          <a:lstStyle/>
          <a:p>
            <a:pPr defTabSz="829022">
              <a:defRPr/>
            </a:pPr>
            <a:r>
              <a:rPr lang="it-IT" sz="1500" dirty="0">
                <a:solidFill>
                  <a:prstClr val="black"/>
                </a:solidFill>
                <a:latin typeface="Calibri" panose="020F0502020204030204"/>
              </a:rPr>
              <a:t>*</a:t>
            </a:r>
            <a:r>
              <a:rPr lang="it-IT" sz="1500" dirty="0" err="1">
                <a:solidFill>
                  <a:prstClr val="black"/>
                </a:solidFill>
                <a:latin typeface="Calibri" panose="020F0502020204030204"/>
              </a:rPr>
              <a:t>Ibru</a:t>
            </a:r>
            <a:r>
              <a:rPr lang="it-IT" sz="1500" dirty="0">
                <a:solidFill>
                  <a:prstClr val="black"/>
                </a:solidFill>
                <a:latin typeface="Calibri" panose="020F0502020204030204"/>
              </a:rPr>
              <a:t> vs R-B and R-BAC (P=0.02); vs </a:t>
            </a:r>
            <a:r>
              <a:rPr lang="it-IT" sz="1500" dirty="0" err="1">
                <a:solidFill>
                  <a:prstClr val="black"/>
                </a:solidFill>
                <a:latin typeface="Calibri" panose="020F0502020204030204"/>
              </a:rPr>
              <a:t>others</a:t>
            </a:r>
            <a:r>
              <a:rPr lang="it-IT" sz="1500" dirty="0">
                <a:solidFill>
                  <a:prstClr val="black"/>
                </a:solidFill>
                <a:latin typeface="Calibri" panose="020F0502020204030204"/>
              </a:rPr>
              <a:t> (P=0.03)</a:t>
            </a:r>
          </a:p>
        </p:txBody>
      </p:sp>
      <p:grpSp>
        <p:nvGrpSpPr>
          <p:cNvPr id="112" name="Gruppo 2">
            <a:extLst>
              <a:ext uri="{FF2B5EF4-FFF2-40B4-BE49-F238E27FC236}">
                <a16:creationId xmlns:a16="http://schemas.microsoft.com/office/drawing/2014/main" id="{7993A8FA-B513-42F8-9746-5194D22B7C72}"/>
              </a:ext>
            </a:extLst>
          </p:cNvPr>
          <p:cNvGrpSpPr/>
          <p:nvPr/>
        </p:nvGrpSpPr>
        <p:grpSpPr>
          <a:xfrm>
            <a:off x="1533918" y="2126893"/>
            <a:ext cx="8677755" cy="2761034"/>
            <a:chOff x="313979" y="2894013"/>
            <a:chExt cx="9566622" cy="2646827"/>
          </a:xfrm>
        </p:grpSpPr>
        <p:sp>
          <p:nvSpPr>
            <p:cNvPr id="113" name="Freeform 7">
              <a:extLst>
                <a:ext uri="{FF2B5EF4-FFF2-40B4-BE49-F238E27FC236}">
                  <a16:creationId xmlns:a16="http://schemas.microsoft.com/office/drawing/2014/main" id="{1991CFEE-8413-44A4-9603-5341ECF371C2}"/>
                </a:ext>
              </a:extLst>
            </p:cNvPr>
            <p:cNvSpPr>
              <a:spLocks/>
            </p:cNvSpPr>
            <p:nvPr/>
          </p:nvSpPr>
          <p:spPr bwMode="auto">
            <a:xfrm>
              <a:off x="717204" y="2973388"/>
              <a:ext cx="4037013" cy="1725613"/>
            </a:xfrm>
            <a:custGeom>
              <a:avLst/>
              <a:gdLst>
                <a:gd name="T0" fmla="*/ 0 w 1324"/>
                <a:gd name="T1" fmla="*/ 0 h 566"/>
                <a:gd name="T2" fmla="*/ 0 w 1324"/>
                <a:gd name="T3" fmla="*/ 0 h 566"/>
                <a:gd name="T4" fmla="*/ 0 w 1324"/>
                <a:gd name="T5" fmla="*/ 0 h 566"/>
                <a:gd name="T6" fmla="*/ 0 w 1324"/>
                <a:gd name="T7" fmla="*/ 0 h 566"/>
                <a:gd name="T8" fmla="*/ 0 w 1324"/>
                <a:gd name="T9" fmla="*/ 0 h 566"/>
                <a:gd name="T10" fmla="*/ 0 w 1324"/>
                <a:gd name="T11" fmla="*/ 0 h 566"/>
                <a:gd name="T12" fmla="*/ 0 w 1324"/>
                <a:gd name="T13" fmla="*/ 0 h 566"/>
                <a:gd name="T14" fmla="*/ 52 w 1324"/>
                <a:gd name="T15" fmla="*/ 0 h 566"/>
                <a:gd name="T16" fmla="*/ 52 w 1324"/>
                <a:gd name="T17" fmla="*/ 23 h 566"/>
                <a:gd name="T18" fmla="*/ 53 w 1324"/>
                <a:gd name="T19" fmla="*/ 23 h 566"/>
                <a:gd name="T20" fmla="*/ 53 w 1324"/>
                <a:gd name="T21" fmla="*/ 46 h 566"/>
                <a:gd name="T22" fmla="*/ 76 w 1324"/>
                <a:gd name="T23" fmla="*/ 46 h 566"/>
                <a:gd name="T24" fmla="*/ 76 w 1324"/>
                <a:gd name="T25" fmla="*/ 69 h 566"/>
                <a:gd name="T26" fmla="*/ 81 w 1324"/>
                <a:gd name="T27" fmla="*/ 69 h 566"/>
                <a:gd name="T28" fmla="*/ 81 w 1324"/>
                <a:gd name="T29" fmla="*/ 91 h 566"/>
                <a:gd name="T30" fmla="*/ 98 w 1324"/>
                <a:gd name="T31" fmla="*/ 91 h 566"/>
                <a:gd name="T32" fmla="*/ 98 w 1324"/>
                <a:gd name="T33" fmla="*/ 114 h 566"/>
                <a:gd name="T34" fmla="*/ 105 w 1324"/>
                <a:gd name="T35" fmla="*/ 114 h 566"/>
                <a:gd name="T36" fmla="*/ 105 w 1324"/>
                <a:gd name="T37" fmla="*/ 137 h 566"/>
                <a:gd name="T38" fmla="*/ 126 w 1324"/>
                <a:gd name="T39" fmla="*/ 137 h 566"/>
                <a:gd name="T40" fmla="*/ 126 w 1324"/>
                <a:gd name="T41" fmla="*/ 160 h 566"/>
                <a:gd name="T42" fmla="*/ 144 w 1324"/>
                <a:gd name="T43" fmla="*/ 160 h 566"/>
                <a:gd name="T44" fmla="*/ 144 w 1324"/>
                <a:gd name="T45" fmla="*/ 182 h 566"/>
                <a:gd name="T46" fmla="*/ 161 w 1324"/>
                <a:gd name="T47" fmla="*/ 182 h 566"/>
                <a:gd name="T48" fmla="*/ 161 w 1324"/>
                <a:gd name="T49" fmla="*/ 205 h 566"/>
                <a:gd name="T50" fmla="*/ 171 w 1324"/>
                <a:gd name="T51" fmla="*/ 205 h 566"/>
                <a:gd name="T52" fmla="*/ 171 w 1324"/>
                <a:gd name="T53" fmla="*/ 228 h 566"/>
                <a:gd name="T54" fmla="*/ 173 w 1324"/>
                <a:gd name="T55" fmla="*/ 228 h 566"/>
                <a:gd name="T56" fmla="*/ 173 w 1324"/>
                <a:gd name="T57" fmla="*/ 251 h 566"/>
                <a:gd name="T58" fmla="*/ 176 w 1324"/>
                <a:gd name="T59" fmla="*/ 251 h 566"/>
                <a:gd name="T60" fmla="*/ 176 w 1324"/>
                <a:gd name="T61" fmla="*/ 296 h 566"/>
                <a:gd name="T62" fmla="*/ 204 w 1324"/>
                <a:gd name="T63" fmla="*/ 296 h 566"/>
                <a:gd name="T64" fmla="*/ 204 w 1324"/>
                <a:gd name="T65" fmla="*/ 342 h 566"/>
                <a:gd name="T66" fmla="*/ 229 w 1324"/>
                <a:gd name="T67" fmla="*/ 342 h 566"/>
                <a:gd name="T68" fmla="*/ 229 w 1324"/>
                <a:gd name="T69" fmla="*/ 365 h 566"/>
                <a:gd name="T70" fmla="*/ 231 w 1324"/>
                <a:gd name="T71" fmla="*/ 365 h 566"/>
                <a:gd name="T72" fmla="*/ 231 w 1324"/>
                <a:gd name="T73" fmla="*/ 387 h 566"/>
                <a:gd name="T74" fmla="*/ 240 w 1324"/>
                <a:gd name="T75" fmla="*/ 387 h 566"/>
                <a:gd name="T76" fmla="*/ 240 w 1324"/>
                <a:gd name="T77" fmla="*/ 410 h 566"/>
                <a:gd name="T78" fmla="*/ 337 w 1324"/>
                <a:gd name="T79" fmla="*/ 410 h 566"/>
                <a:gd name="T80" fmla="*/ 337 w 1324"/>
                <a:gd name="T81" fmla="*/ 433 h 566"/>
                <a:gd name="T82" fmla="*/ 448 w 1324"/>
                <a:gd name="T83" fmla="*/ 433 h 566"/>
                <a:gd name="T84" fmla="*/ 448 w 1324"/>
                <a:gd name="T85" fmla="*/ 456 h 566"/>
                <a:gd name="T86" fmla="*/ 477 w 1324"/>
                <a:gd name="T87" fmla="*/ 456 h 566"/>
                <a:gd name="T88" fmla="*/ 477 w 1324"/>
                <a:gd name="T89" fmla="*/ 456 h 566"/>
                <a:gd name="T90" fmla="*/ 489 w 1324"/>
                <a:gd name="T91" fmla="*/ 456 h 566"/>
                <a:gd name="T92" fmla="*/ 489 w 1324"/>
                <a:gd name="T93" fmla="*/ 481 h 566"/>
                <a:gd name="T94" fmla="*/ 535 w 1324"/>
                <a:gd name="T95" fmla="*/ 481 h 566"/>
                <a:gd name="T96" fmla="*/ 535 w 1324"/>
                <a:gd name="T97" fmla="*/ 506 h 566"/>
                <a:gd name="T98" fmla="*/ 663 w 1324"/>
                <a:gd name="T99" fmla="*/ 506 h 566"/>
                <a:gd name="T100" fmla="*/ 663 w 1324"/>
                <a:gd name="T101" fmla="*/ 531 h 566"/>
                <a:gd name="T102" fmla="*/ 715 w 1324"/>
                <a:gd name="T103" fmla="*/ 531 h 566"/>
                <a:gd name="T104" fmla="*/ 715 w 1324"/>
                <a:gd name="T105" fmla="*/ 531 h 566"/>
                <a:gd name="T106" fmla="*/ 732 w 1324"/>
                <a:gd name="T107" fmla="*/ 531 h 566"/>
                <a:gd name="T108" fmla="*/ 732 w 1324"/>
                <a:gd name="T109" fmla="*/ 531 h 566"/>
                <a:gd name="T110" fmla="*/ 804 w 1324"/>
                <a:gd name="T111" fmla="*/ 531 h 566"/>
                <a:gd name="T112" fmla="*/ 804 w 1324"/>
                <a:gd name="T113" fmla="*/ 566 h 566"/>
                <a:gd name="T114" fmla="*/ 1004 w 1324"/>
                <a:gd name="T115" fmla="*/ 566 h 566"/>
                <a:gd name="T116" fmla="*/ 1004 w 1324"/>
                <a:gd name="T117" fmla="*/ 566 h 566"/>
                <a:gd name="T118" fmla="*/ 1324 w 1324"/>
                <a:gd name="T119" fmla="*/ 566 h 566"/>
                <a:gd name="T120" fmla="*/ 1324 w 1324"/>
                <a:gd name="T121" fmla="*/ 566 h 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324" h="566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52" y="0"/>
                  </a:lnTo>
                  <a:lnTo>
                    <a:pt x="52" y="23"/>
                  </a:lnTo>
                  <a:lnTo>
                    <a:pt x="53" y="23"/>
                  </a:lnTo>
                  <a:lnTo>
                    <a:pt x="53" y="46"/>
                  </a:lnTo>
                  <a:lnTo>
                    <a:pt x="76" y="46"/>
                  </a:lnTo>
                  <a:lnTo>
                    <a:pt x="76" y="69"/>
                  </a:lnTo>
                  <a:lnTo>
                    <a:pt x="81" y="69"/>
                  </a:lnTo>
                  <a:lnTo>
                    <a:pt x="81" y="91"/>
                  </a:lnTo>
                  <a:lnTo>
                    <a:pt x="98" y="91"/>
                  </a:lnTo>
                  <a:lnTo>
                    <a:pt x="98" y="114"/>
                  </a:lnTo>
                  <a:lnTo>
                    <a:pt x="105" y="114"/>
                  </a:lnTo>
                  <a:lnTo>
                    <a:pt x="105" y="137"/>
                  </a:lnTo>
                  <a:lnTo>
                    <a:pt x="126" y="137"/>
                  </a:lnTo>
                  <a:lnTo>
                    <a:pt x="126" y="160"/>
                  </a:lnTo>
                  <a:lnTo>
                    <a:pt x="144" y="160"/>
                  </a:lnTo>
                  <a:lnTo>
                    <a:pt x="144" y="182"/>
                  </a:lnTo>
                  <a:lnTo>
                    <a:pt x="161" y="182"/>
                  </a:lnTo>
                  <a:lnTo>
                    <a:pt x="161" y="205"/>
                  </a:lnTo>
                  <a:lnTo>
                    <a:pt x="171" y="205"/>
                  </a:lnTo>
                  <a:lnTo>
                    <a:pt x="171" y="228"/>
                  </a:lnTo>
                  <a:lnTo>
                    <a:pt x="173" y="228"/>
                  </a:lnTo>
                  <a:lnTo>
                    <a:pt x="173" y="251"/>
                  </a:lnTo>
                  <a:lnTo>
                    <a:pt x="176" y="251"/>
                  </a:lnTo>
                  <a:lnTo>
                    <a:pt x="176" y="296"/>
                  </a:lnTo>
                  <a:lnTo>
                    <a:pt x="204" y="296"/>
                  </a:lnTo>
                  <a:lnTo>
                    <a:pt x="204" y="342"/>
                  </a:lnTo>
                  <a:lnTo>
                    <a:pt x="229" y="342"/>
                  </a:lnTo>
                  <a:lnTo>
                    <a:pt x="229" y="365"/>
                  </a:lnTo>
                  <a:lnTo>
                    <a:pt x="231" y="365"/>
                  </a:lnTo>
                  <a:lnTo>
                    <a:pt x="231" y="387"/>
                  </a:lnTo>
                  <a:lnTo>
                    <a:pt x="240" y="387"/>
                  </a:lnTo>
                  <a:lnTo>
                    <a:pt x="240" y="410"/>
                  </a:lnTo>
                  <a:lnTo>
                    <a:pt x="337" y="410"/>
                  </a:lnTo>
                  <a:lnTo>
                    <a:pt x="337" y="433"/>
                  </a:lnTo>
                  <a:lnTo>
                    <a:pt x="448" y="433"/>
                  </a:lnTo>
                  <a:lnTo>
                    <a:pt x="448" y="456"/>
                  </a:lnTo>
                  <a:lnTo>
                    <a:pt x="477" y="456"/>
                  </a:lnTo>
                  <a:lnTo>
                    <a:pt x="477" y="456"/>
                  </a:lnTo>
                  <a:lnTo>
                    <a:pt x="489" y="456"/>
                  </a:lnTo>
                  <a:lnTo>
                    <a:pt x="489" y="481"/>
                  </a:lnTo>
                  <a:lnTo>
                    <a:pt x="535" y="481"/>
                  </a:lnTo>
                  <a:lnTo>
                    <a:pt x="535" y="506"/>
                  </a:lnTo>
                  <a:lnTo>
                    <a:pt x="663" y="506"/>
                  </a:lnTo>
                  <a:lnTo>
                    <a:pt x="663" y="531"/>
                  </a:lnTo>
                  <a:lnTo>
                    <a:pt x="715" y="531"/>
                  </a:lnTo>
                  <a:lnTo>
                    <a:pt x="715" y="531"/>
                  </a:lnTo>
                  <a:lnTo>
                    <a:pt x="732" y="531"/>
                  </a:lnTo>
                  <a:lnTo>
                    <a:pt x="732" y="531"/>
                  </a:lnTo>
                  <a:lnTo>
                    <a:pt x="804" y="531"/>
                  </a:lnTo>
                  <a:lnTo>
                    <a:pt x="804" y="566"/>
                  </a:lnTo>
                  <a:lnTo>
                    <a:pt x="1004" y="566"/>
                  </a:lnTo>
                  <a:lnTo>
                    <a:pt x="1004" y="566"/>
                  </a:lnTo>
                  <a:lnTo>
                    <a:pt x="1324" y="566"/>
                  </a:lnTo>
                  <a:lnTo>
                    <a:pt x="1324" y="566"/>
                  </a:lnTo>
                </a:path>
              </a:pathLst>
            </a:custGeom>
            <a:noFill/>
            <a:ln w="14288">
              <a:solidFill>
                <a:srgbClr val="008BBC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82944" tIns="41472" rIns="82944" bIns="41472" numCol="1" anchor="t" anchorCtr="0" compatLnSpc="1">
              <a:prstTxWarp prst="textNoShape">
                <a:avLst/>
              </a:prstTxWarp>
            </a:bodyPr>
            <a:lstStyle/>
            <a:p>
              <a:pPr defTabSz="829022">
                <a:defRPr/>
              </a:pPr>
              <a:endParaRPr lang="it-IT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14" name="Freeform 8">
              <a:extLst>
                <a:ext uri="{FF2B5EF4-FFF2-40B4-BE49-F238E27FC236}">
                  <a16:creationId xmlns:a16="http://schemas.microsoft.com/office/drawing/2014/main" id="{0945F570-DF43-4520-9F34-3E6ECCF0BA89}"/>
                </a:ext>
              </a:extLst>
            </p:cNvPr>
            <p:cNvSpPr>
              <a:spLocks/>
            </p:cNvSpPr>
            <p:nvPr/>
          </p:nvSpPr>
          <p:spPr bwMode="auto">
            <a:xfrm>
              <a:off x="717204" y="2973388"/>
              <a:ext cx="4037013" cy="1762125"/>
            </a:xfrm>
            <a:custGeom>
              <a:avLst/>
              <a:gdLst>
                <a:gd name="T0" fmla="*/ 0 w 1324"/>
                <a:gd name="T1" fmla="*/ 0 h 578"/>
                <a:gd name="T2" fmla="*/ 0 w 1324"/>
                <a:gd name="T3" fmla="*/ 0 h 578"/>
                <a:gd name="T4" fmla="*/ 0 w 1324"/>
                <a:gd name="T5" fmla="*/ 0 h 578"/>
                <a:gd name="T6" fmla="*/ 0 w 1324"/>
                <a:gd name="T7" fmla="*/ 0 h 578"/>
                <a:gd name="T8" fmla="*/ 0 w 1324"/>
                <a:gd name="T9" fmla="*/ 0 h 578"/>
                <a:gd name="T10" fmla="*/ 0 w 1324"/>
                <a:gd name="T11" fmla="*/ 0 h 578"/>
                <a:gd name="T12" fmla="*/ 0 w 1324"/>
                <a:gd name="T13" fmla="*/ 0 h 578"/>
                <a:gd name="T14" fmla="*/ 13 w 1324"/>
                <a:gd name="T15" fmla="*/ 0 h 578"/>
                <a:gd name="T16" fmla="*/ 13 w 1324"/>
                <a:gd name="T17" fmla="*/ 32 h 578"/>
                <a:gd name="T18" fmla="*/ 23 w 1324"/>
                <a:gd name="T19" fmla="*/ 32 h 578"/>
                <a:gd name="T20" fmla="*/ 23 w 1324"/>
                <a:gd name="T21" fmla="*/ 65 h 578"/>
                <a:gd name="T22" fmla="*/ 54 w 1324"/>
                <a:gd name="T23" fmla="*/ 65 h 578"/>
                <a:gd name="T24" fmla="*/ 54 w 1324"/>
                <a:gd name="T25" fmla="*/ 97 h 578"/>
                <a:gd name="T26" fmla="*/ 57 w 1324"/>
                <a:gd name="T27" fmla="*/ 97 h 578"/>
                <a:gd name="T28" fmla="*/ 57 w 1324"/>
                <a:gd name="T29" fmla="*/ 129 h 578"/>
                <a:gd name="T30" fmla="*/ 100 w 1324"/>
                <a:gd name="T31" fmla="*/ 129 h 578"/>
                <a:gd name="T32" fmla="*/ 100 w 1324"/>
                <a:gd name="T33" fmla="*/ 161 h 578"/>
                <a:gd name="T34" fmla="*/ 118 w 1324"/>
                <a:gd name="T35" fmla="*/ 161 h 578"/>
                <a:gd name="T36" fmla="*/ 118 w 1324"/>
                <a:gd name="T37" fmla="*/ 193 h 578"/>
                <a:gd name="T38" fmla="*/ 134 w 1324"/>
                <a:gd name="T39" fmla="*/ 193 h 578"/>
                <a:gd name="T40" fmla="*/ 134 w 1324"/>
                <a:gd name="T41" fmla="*/ 225 h 578"/>
                <a:gd name="T42" fmla="*/ 183 w 1324"/>
                <a:gd name="T43" fmla="*/ 225 h 578"/>
                <a:gd name="T44" fmla="*/ 183 w 1324"/>
                <a:gd name="T45" fmla="*/ 257 h 578"/>
                <a:gd name="T46" fmla="*/ 184 w 1324"/>
                <a:gd name="T47" fmla="*/ 257 h 578"/>
                <a:gd name="T48" fmla="*/ 184 w 1324"/>
                <a:gd name="T49" fmla="*/ 289 h 578"/>
                <a:gd name="T50" fmla="*/ 258 w 1324"/>
                <a:gd name="T51" fmla="*/ 289 h 578"/>
                <a:gd name="T52" fmla="*/ 258 w 1324"/>
                <a:gd name="T53" fmla="*/ 321 h 578"/>
                <a:gd name="T54" fmla="*/ 263 w 1324"/>
                <a:gd name="T55" fmla="*/ 321 h 578"/>
                <a:gd name="T56" fmla="*/ 263 w 1324"/>
                <a:gd name="T57" fmla="*/ 385 h 578"/>
                <a:gd name="T58" fmla="*/ 330 w 1324"/>
                <a:gd name="T59" fmla="*/ 385 h 578"/>
                <a:gd name="T60" fmla="*/ 330 w 1324"/>
                <a:gd name="T61" fmla="*/ 417 h 578"/>
                <a:gd name="T62" fmla="*/ 335 w 1324"/>
                <a:gd name="T63" fmla="*/ 417 h 578"/>
                <a:gd name="T64" fmla="*/ 335 w 1324"/>
                <a:gd name="T65" fmla="*/ 449 h 578"/>
                <a:gd name="T66" fmla="*/ 373 w 1324"/>
                <a:gd name="T67" fmla="*/ 449 h 578"/>
                <a:gd name="T68" fmla="*/ 373 w 1324"/>
                <a:gd name="T69" fmla="*/ 482 h 578"/>
                <a:gd name="T70" fmla="*/ 634 w 1324"/>
                <a:gd name="T71" fmla="*/ 482 h 578"/>
                <a:gd name="T72" fmla="*/ 634 w 1324"/>
                <a:gd name="T73" fmla="*/ 514 h 578"/>
                <a:gd name="T74" fmla="*/ 789 w 1324"/>
                <a:gd name="T75" fmla="*/ 514 h 578"/>
                <a:gd name="T76" fmla="*/ 789 w 1324"/>
                <a:gd name="T77" fmla="*/ 546 h 578"/>
                <a:gd name="T78" fmla="*/ 1018 w 1324"/>
                <a:gd name="T79" fmla="*/ 546 h 578"/>
                <a:gd name="T80" fmla="*/ 1018 w 1324"/>
                <a:gd name="T81" fmla="*/ 578 h 578"/>
                <a:gd name="T82" fmla="*/ 1189 w 1324"/>
                <a:gd name="T83" fmla="*/ 578 h 578"/>
                <a:gd name="T84" fmla="*/ 1189 w 1324"/>
                <a:gd name="T85" fmla="*/ 578 h 578"/>
                <a:gd name="T86" fmla="*/ 1219 w 1324"/>
                <a:gd name="T87" fmla="*/ 578 h 578"/>
                <a:gd name="T88" fmla="*/ 1219 w 1324"/>
                <a:gd name="T89" fmla="*/ 578 h 578"/>
                <a:gd name="T90" fmla="*/ 1324 w 1324"/>
                <a:gd name="T91" fmla="*/ 578 h 578"/>
                <a:gd name="T92" fmla="*/ 1324 w 1324"/>
                <a:gd name="T93" fmla="*/ 578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324" h="578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13" y="0"/>
                  </a:lnTo>
                  <a:lnTo>
                    <a:pt x="13" y="32"/>
                  </a:lnTo>
                  <a:lnTo>
                    <a:pt x="23" y="32"/>
                  </a:lnTo>
                  <a:lnTo>
                    <a:pt x="23" y="65"/>
                  </a:lnTo>
                  <a:lnTo>
                    <a:pt x="54" y="65"/>
                  </a:lnTo>
                  <a:lnTo>
                    <a:pt x="54" y="97"/>
                  </a:lnTo>
                  <a:lnTo>
                    <a:pt x="57" y="97"/>
                  </a:lnTo>
                  <a:lnTo>
                    <a:pt x="57" y="129"/>
                  </a:lnTo>
                  <a:lnTo>
                    <a:pt x="100" y="129"/>
                  </a:lnTo>
                  <a:lnTo>
                    <a:pt x="100" y="161"/>
                  </a:lnTo>
                  <a:lnTo>
                    <a:pt x="118" y="161"/>
                  </a:lnTo>
                  <a:lnTo>
                    <a:pt x="118" y="193"/>
                  </a:lnTo>
                  <a:lnTo>
                    <a:pt x="134" y="193"/>
                  </a:lnTo>
                  <a:lnTo>
                    <a:pt x="134" y="225"/>
                  </a:lnTo>
                  <a:lnTo>
                    <a:pt x="183" y="225"/>
                  </a:lnTo>
                  <a:lnTo>
                    <a:pt x="183" y="257"/>
                  </a:lnTo>
                  <a:lnTo>
                    <a:pt x="184" y="257"/>
                  </a:lnTo>
                  <a:lnTo>
                    <a:pt x="184" y="289"/>
                  </a:lnTo>
                  <a:lnTo>
                    <a:pt x="258" y="289"/>
                  </a:lnTo>
                  <a:lnTo>
                    <a:pt x="258" y="321"/>
                  </a:lnTo>
                  <a:lnTo>
                    <a:pt x="263" y="321"/>
                  </a:lnTo>
                  <a:lnTo>
                    <a:pt x="263" y="385"/>
                  </a:lnTo>
                  <a:lnTo>
                    <a:pt x="330" y="385"/>
                  </a:lnTo>
                  <a:lnTo>
                    <a:pt x="330" y="417"/>
                  </a:lnTo>
                  <a:lnTo>
                    <a:pt x="335" y="417"/>
                  </a:lnTo>
                  <a:lnTo>
                    <a:pt x="335" y="449"/>
                  </a:lnTo>
                  <a:lnTo>
                    <a:pt x="373" y="449"/>
                  </a:lnTo>
                  <a:lnTo>
                    <a:pt x="373" y="482"/>
                  </a:lnTo>
                  <a:lnTo>
                    <a:pt x="634" y="482"/>
                  </a:lnTo>
                  <a:lnTo>
                    <a:pt x="634" y="514"/>
                  </a:lnTo>
                  <a:lnTo>
                    <a:pt x="789" y="514"/>
                  </a:lnTo>
                  <a:lnTo>
                    <a:pt x="789" y="546"/>
                  </a:lnTo>
                  <a:lnTo>
                    <a:pt x="1018" y="546"/>
                  </a:lnTo>
                  <a:lnTo>
                    <a:pt x="1018" y="578"/>
                  </a:lnTo>
                  <a:lnTo>
                    <a:pt x="1189" y="578"/>
                  </a:lnTo>
                  <a:lnTo>
                    <a:pt x="1189" y="578"/>
                  </a:lnTo>
                  <a:lnTo>
                    <a:pt x="1219" y="578"/>
                  </a:lnTo>
                  <a:lnTo>
                    <a:pt x="1219" y="578"/>
                  </a:lnTo>
                  <a:lnTo>
                    <a:pt x="1324" y="578"/>
                  </a:lnTo>
                  <a:lnTo>
                    <a:pt x="1324" y="578"/>
                  </a:lnTo>
                </a:path>
              </a:pathLst>
            </a:custGeom>
            <a:noFill/>
            <a:ln w="14288">
              <a:solidFill>
                <a:srgbClr val="FFD2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82944" tIns="41472" rIns="82944" bIns="41472" numCol="1" anchor="t" anchorCtr="0" compatLnSpc="1">
              <a:prstTxWarp prst="textNoShape">
                <a:avLst/>
              </a:prstTxWarp>
            </a:bodyPr>
            <a:lstStyle/>
            <a:p>
              <a:pPr defTabSz="829022">
                <a:defRPr/>
              </a:pPr>
              <a:endParaRPr lang="it-IT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15" name="Freeform 9">
              <a:extLst>
                <a:ext uri="{FF2B5EF4-FFF2-40B4-BE49-F238E27FC236}">
                  <a16:creationId xmlns:a16="http://schemas.microsoft.com/office/drawing/2014/main" id="{39F0B81D-7230-4350-BD70-407FBA1AC335}"/>
                </a:ext>
              </a:extLst>
            </p:cNvPr>
            <p:cNvSpPr>
              <a:spLocks/>
            </p:cNvSpPr>
            <p:nvPr/>
          </p:nvSpPr>
          <p:spPr bwMode="auto">
            <a:xfrm>
              <a:off x="717204" y="2973388"/>
              <a:ext cx="2420938" cy="1155700"/>
            </a:xfrm>
            <a:custGeom>
              <a:avLst/>
              <a:gdLst>
                <a:gd name="T0" fmla="*/ 0 w 794"/>
                <a:gd name="T1" fmla="*/ 0 h 379"/>
                <a:gd name="T2" fmla="*/ 0 w 794"/>
                <a:gd name="T3" fmla="*/ 0 h 379"/>
                <a:gd name="T4" fmla="*/ 0 w 794"/>
                <a:gd name="T5" fmla="*/ 0 h 379"/>
                <a:gd name="T6" fmla="*/ 0 w 794"/>
                <a:gd name="T7" fmla="*/ 0 h 379"/>
                <a:gd name="T8" fmla="*/ 0 w 794"/>
                <a:gd name="T9" fmla="*/ 0 h 379"/>
                <a:gd name="T10" fmla="*/ 0 w 794"/>
                <a:gd name="T11" fmla="*/ 0 h 379"/>
                <a:gd name="T12" fmla="*/ 0 w 794"/>
                <a:gd name="T13" fmla="*/ 0 h 379"/>
                <a:gd name="T14" fmla="*/ 47 w 794"/>
                <a:gd name="T15" fmla="*/ 0 h 379"/>
                <a:gd name="T16" fmla="*/ 47 w 794"/>
                <a:gd name="T17" fmla="*/ 26 h 379"/>
                <a:gd name="T18" fmla="*/ 50 w 794"/>
                <a:gd name="T19" fmla="*/ 26 h 379"/>
                <a:gd name="T20" fmla="*/ 50 w 794"/>
                <a:gd name="T21" fmla="*/ 26 h 379"/>
                <a:gd name="T22" fmla="*/ 89 w 794"/>
                <a:gd name="T23" fmla="*/ 26 h 379"/>
                <a:gd name="T24" fmla="*/ 89 w 794"/>
                <a:gd name="T25" fmla="*/ 26 h 379"/>
                <a:gd name="T26" fmla="*/ 113 w 794"/>
                <a:gd name="T27" fmla="*/ 26 h 379"/>
                <a:gd name="T28" fmla="*/ 113 w 794"/>
                <a:gd name="T29" fmla="*/ 55 h 379"/>
                <a:gd name="T30" fmla="*/ 118 w 794"/>
                <a:gd name="T31" fmla="*/ 55 h 379"/>
                <a:gd name="T32" fmla="*/ 118 w 794"/>
                <a:gd name="T33" fmla="*/ 55 h 379"/>
                <a:gd name="T34" fmla="*/ 131 w 794"/>
                <a:gd name="T35" fmla="*/ 55 h 379"/>
                <a:gd name="T36" fmla="*/ 131 w 794"/>
                <a:gd name="T37" fmla="*/ 84 h 379"/>
                <a:gd name="T38" fmla="*/ 153 w 794"/>
                <a:gd name="T39" fmla="*/ 84 h 379"/>
                <a:gd name="T40" fmla="*/ 153 w 794"/>
                <a:gd name="T41" fmla="*/ 84 h 379"/>
                <a:gd name="T42" fmla="*/ 176 w 794"/>
                <a:gd name="T43" fmla="*/ 84 h 379"/>
                <a:gd name="T44" fmla="*/ 176 w 794"/>
                <a:gd name="T45" fmla="*/ 84 h 379"/>
                <a:gd name="T46" fmla="*/ 189 w 794"/>
                <a:gd name="T47" fmla="*/ 84 h 379"/>
                <a:gd name="T48" fmla="*/ 189 w 794"/>
                <a:gd name="T49" fmla="*/ 84 h 379"/>
                <a:gd name="T50" fmla="*/ 208 w 794"/>
                <a:gd name="T51" fmla="*/ 84 h 379"/>
                <a:gd name="T52" fmla="*/ 208 w 794"/>
                <a:gd name="T53" fmla="*/ 84 h 379"/>
                <a:gd name="T54" fmla="*/ 250 w 794"/>
                <a:gd name="T55" fmla="*/ 84 h 379"/>
                <a:gd name="T56" fmla="*/ 250 w 794"/>
                <a:gd name="T57" fmla="*/ 84 h 379"/>
                <a:gd name="T58" fmla="*/ 272 w 794"/>
                <a:gd name="T59" fmla="*/ 84 h 379"/>
                <a:gd name="T60" fmla="*/ 272 w 794"/>
                <a:gd name="T61" fmla="*/ 84 h 379"/>
                <a:gd name="T62" fmla="*/ 294 w 794"/>
                <a:gd name="T63" fmla="*/ 84 h 379"/>
                <a:gd name="T64" fmla="*/ 294 w 794"/>
                <a:gd name="T65" fmla="*/ 84 h 379"/>
                <a:gd name="T66" fmla="*/ 308 w 794"/>
                <a:gd name="T67" fmla="*/ 84 h 379"/>
                <a:gd name="T68" fmla="*/ 308 w 794"/>
                <a:gd name="T69" fmla="*/ 129 h 379"/>
                <a:gd name="T70" fmla="*/ 348 w 794"/>
                <a:gd name="T71" fmla="*/ 129 h 379"/>
                <a:gd name="T72" fmla="*/ 348 w 794"/>
                <a:gd name="T73" fmla="*/ 173 h 379"/>
                <a:gd name="T74" fmla="*/ 352 w 794"/>
                <a:gd name="T75" fmla="*/ 173 h 379"/>
                <a:gd name="T76" fmla="*/ 352 w 794"/>
                <a:gd name="T77" fmla="*/ 222 h 379"/>
                <a:gd name="T78" fmla="*/ 374 w 794"/>
                <a:gd name="T79" fmla="*/ 222 h 379"/>
                <a:gd name="T80" fmla="*/ 374 w 794"/>
                <a:gd name="T81" fmla="*/ 270 h 379"/>
                <a:gd name="T82" fmla="*/ 391 w 794"/>
                <a:gd name="T83" fmla="*/ 270 h 379"/>
                <a:gd name="T84" fmla="*/ 391 w 794"/>
                <a:gd name="T85" fmla="*/ 270 h 379"/>
                <a:gd name="T86" fmla="*/ 410 w 794"/>
                <a:gd name="T87" fmla="*/ 270 h 379"/>
                <a:gd name="T88" fmla="*/ 410 w 794"/>
                <a:gd name="T89" fmla="*/ 270 h 379"/>
                <a:gd name="T90" fmla="*/ 472 w 794"/>
                <a:gd name="T91" fmla="*/ 270 h 379"/>
                <a:gd name="T92" fmla="*/ 472 w 794"/>
                <a:gd name="T93" fmla="*/ 270 h 379"/>
                <a:gd name="T94" fmla="*/ 529 w 794"/>
                <a:gd name="T95" fmla="*/ 270 h 379"/>
                <a:gd name="T96" fmla="*/ 529 w 794"/>
                <a:gd name="T97" fmla="*/ 270 h 379"/>
                <a:gd name="T98" fmla="*/ 594 w 794"/>
                <a:gd name="T99" fmla="*/ 270 h 379"/>
                <a:gd name="T100" fmla="*/ 594 w 794"/>
                <a:gd name="T101" fmla="*/ 270 h 379"/>
                <a:gd name="T102" fmla="*/ 657 w 794"/>
                <a:gd name="T103" fmla="*/ 270 h 379"/>
                <a:gd name="T104" fmla="*/ 657 w 794"/>
                <a:gd name="T105" fmla="*/ 379 h 379"/>
                <a:gd name="T106" fmla="*/ 670 w 794"/>
                <a:gd name="T107" fmla="*/ 379 h 379"/>
                <a:gd name="T108" fmla="*/ 670 w 794"/>
                <a:gd name="T109" fmla="*/ 379 h 379"/>
                <a:gd name="T110" fmla="*/ 692 w 794"/>
                <a:gd name="T111" fmla="*/ 379 h 379"/>
                <a:gd name="T112" fmla="*/ 692 w 794"/>
                <a:gd name="T113" fmla="*/ 379 h 379"/>
                <a:gd name="T114" fmla="*/ 794 w 794"/>
                <a:gd name="T115" fmla="*/ 379 h 379"/>
                <a:gd name="T116" fmla="*/ 794 w 794"/>
                <a:gd name="T117" fmla="*/ 379 h 3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94" h="379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26"/>
                  </a:lnTo>
                  <a:lnTo>
                    <a:pt x="50" y="26"/>
                  </a:lnTo>
                  <a:lnTo>
                    <a:pt x="50" y="26"/>
                  </a:lnTo>
                  <a:lnTo>
                    <a:pt x="89" y="26"/>
                  </a:lnTo>
                  <a:lnTo>
                    <a:pt x="89" y="26"/>
                  </a:lnTo>
                  <a:lnTo>
                    <a:pt x="113" y="26"/>
                  </a:lnTo>
                  <a:lnTo>
                    <a:pt x="113" y="55"/>
                  </a:lnTo>
                  <a:lnTo>
                    <a:pt x="118" y="55"/>
                  </a:lnTo>
                  <a:lnTo>
                    <a:pt x="118" y="55"/>
                  </a:lnTo>
                  <a:lnTo>
                    <a:pt x="131" y="55"/>
                  </a:lnTo>
                  <a:lnTo>
                    <a:pt x="131" y="84"/>
                  </a:lnTo>
                  <a:lnTo>
                    <a:pt x="153" y="84"/>
                  </a:lnTo>
                  <a:lnTo>
                    <a:pt x="153" y="84"/>
                  </a:lnTo>
                  <a:lnTo>
                    <a:pt x="176" y="84"/>
                  </a:lnTo>
                  <a:lnTo>
                    <a:pt x="176" y="84"/>
                  </a:lnTo>
                  <a:lnTo>
                    <a:pt x="189" y="84"/>
                  </a:lnTo>
                  <a:lnTo>
                    <a:pt x="189" y="84"/>
                  </a:lnTo>
                  <a:lnTo>
                    <a:pt x="208" y="84"/>
                  </a:lnTo>
                  <a:lnTo>
                    <a:pt x="208" y="84"/>
                  </a:lnTo>
                  <a:lnTo>
                    <a:pt x="250" y="84"/>
                  </a:lnTo>
                  <a:lnTo>
                    <a:pt x="250" y="84"/>
                  </a:lnTo>
                  <a:lnTo>
                    <a:pt x="272" y="84"/>
                  </a:lnTo>
                  <a:lnTo>
                    <a:pt x="272" y="84"/>
                  </a:lnTo>
                  <a:lnTo>
                    <a:pt x="294" y="84"/>
                  </a:lnTo>
                  <a:lnTo>
                    <a:pt x="294" y="84"/>
                  </a:lnTo>
                  <a:lnTo>
                    <a:pt x="308" y="84"/>
                  </a:lnTo>
                  <a:lnTo>
                    <a:pt x="308" y="129"/>
                  </a:lnTo>
                  <a:lnTo>
                    <a:pt x="348" y="129"/>
                  </a:lnTo>
                  <a:lnTo>
                    <a:pt x="348" y="173"/>
                  </a:lnTo>
                  <a:lnTo>
                    <a:pt x="352" y="173"/>
                  </a:lnTo>
                  <a:lnTo>
                    <a:pt x="352" y="222"/>
                  </a:lnTo>
                  <a:lnTo>
                    <a:pt x="374" y="222"/>
                  </a:lnTo>
                  <a:lnTo>
                    <a:pt x="374" y="270"/>
                  </a:lnTo>
                  <a:lnTo>
                    <a:pt x="391" y="270"/>
                  </a:lnTo>
                  <a:lnTo>
                    <a:pt x="391" y="270"/>
                  </a:lnTo>
                  <a:lnTo>
                    <a:pt x="410" y="270"/>
                  </a:lnTo>
                  <a:lnTo>
                    <a:pt x="410" y="270"/>
                  </a:lnTo>
                  <a:lnTo>
                    <a:pt x="472" y="270"/>
                  </a:lnTo>
                  <a:lnTo>
                    <a:pt x="472" y="270"/>
                  </a:lnTo>
                  <a:lnTo>
                    <a:pt x="529" y="270"/>
                  </a:lnTo>
                  <a:lnTo>
                    <a:pt x="529" y="270"/>
                  </a:lnTo>
                  <a:lnTo>
                    <a:pt x="594" y="270"/>
                  </a:lnTo>
                  <a:lnTo>
                    <a:pt x="594" y="270"/>
                  </a:lnTo>
                  <a:lnTo>
                    <a:pt x="657" y="270"/>
                  </a:lnTo>
                  <a:lnTo>
                    <a:pt x="657" y="379"/>
                  </a:lnTo>
                  <a:lnTo>
                    <a:pt x="670" y="379"/>
                  </a:lnTo>
                  <a:lnTo>
                    <a:pt x="670" y="379"/>
                  </a:lnTo>
                  <a:lnTo>
                    <a:pt x="692" y="379"/>
                  </a:lnTo>
                  <a:lnTo>
                    <a:pt x="692" y="379"/>
                  </a:lnTo>
                  <a:lnTo>
                    <a:pt x="794" y="379"/>
                  </a:lnTo>
                  <a:lnTo>
                    <a:pt x="794" y="379"/>
                  </a:lnTo>
                </a:path>
              </a:pathLst>
            </a:custGeom>
            <a:noFill/>
            <a:ln w="14288">
              <a:solidFill>
                <a:srgbClr val="C1053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82944" tIns="41472" rIns="82944" bIns="41472" numCol="1" anchor="t" anchorCtr="0" compatLnSpc="1">
              <a:prstTxWarp prst="textNoShape">
                <a:avLst/>
              </a:prstTxWarp>
            </a:bodyPr>
            <a:lstStyle/>
            <a:p>
              <a:pPr defTabSz="829022">
                <a:defRPr/>
              </a:pPr>
              <a:endParaRPr lang="it-IT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16" name="Freeform 10">
              <a:extLst>
                <a:ext uri="{FF2B5EF4-FFF2-40B4-BE49-F238E27FC236}">
                  <a16:creationId xmlns:a16="http://schemas.microsoft.com/office/drawing/2014/main" id="{60373D3C-51EC-4783-AD41-6D51CC1428CE}"/>
                </a:ext>
              </a:extLst>
            </p:cNvPr>
            <p:cNvSpPr>
              <a:spLocks/>
            </p:cNvSpPr>
            <p:nvPr/>
          </p:nvSpPr>
          <p:spPr bwMode="auto">
            <a:xfrm>
              <a:off x="717204" y="2973388"/>
              <a:ext cx="4037013" cy="1619250"/>
            </a:xfrm>
            <a:custGeom>
              <a:avLst/>
              <a:gdLst>
                <a:gd name="T0" fmla="*/ 0 w 1324"/>
                <a:gd name="T1" fmla="*/ 0 h 531"/>
                <a:gd name="T2" fmla="*/ 0 w 1324"/>
                <a:gd name="T3" fmla="*/ 0 h 531"/>
                <a:gd name="T4" fmla="*/ 0 w 1324"/>
                <a:gd name="T5" fmla="*/ 0 h 531"/>
                <a:gd name="T6" fmla="*/ 27 w 1324"/>
                <a:gd name="T7" fmla="*/ 0 h 531"/>
                <a:gd name="T8" fmla="*/ 31 w 1324"/>
                <a:gd name="T9" fmla="*/ 15 h 531"/>
                <a:gd name="T10" fmla="*/ 39 w 1324"/>
                <a:gd name="T11" fmla="*/ 30 h 531"/>
                <a:gd name="T12" fmla="*/ 44 w 1324"/>
                <a:gd name="T13" fmla="*/ 45 h 531"/>
                <a:gd name="T14" fmla="*/ 50 w 1324"/>
                <a:gd name="T15" fmla="*/ 60 h 531"/>
                <a:gd name="T16" fmla="*/ 55 w 1324"/>
                <a:gd name="T17" fmla="*/ 75 h 531"/>
                <a:gd name="T18" fmla="*/ 58 w 1324"/>
                <a:gd name="T19" fmla="*/ 90 h 531"/>
                <a:gd name="T20" fmla="*/ 75 w 1324"/>
                <a:gd name="T21" fmla="*/ 105 h 531"/>
                <a:gd name="T22" fmla="*/ 77 w 1324"/>
                <a:gd name="T23" fmla="*/ 120 h 531"/>
                <a:gd name="T24" fmla="*/ 99 w 1324"/>
                <a:gd name="T25" fmla="*/ 151 h 531"/>
                <a:gd name="T26" fmla="*/ 104 w 1324"/>
                <a:gd name="T27" fmla="*/ 166 h 531"/>
                <a:gd name="T28" fmla="*/ 142 w 1324"/>
                <a:gd name="T29" fmla="*/ 181 h 531"/>
                <a:gd name="T30" fmla="*/ 145 w 1324"/>
                <a:gd name="T31" fmla="*/ 196 h 531"/>
                <a:gd name="T32" fmla="*/ 150 w 1324"/>
                <a:gd name="T33" fmla="*/ 211 h 531"/>
                <a:gd name="T34" fmla="*/ 153 w 1324"/>
                <a:gd name="T35" fmla="*/ 241 h 531"/>
                <a:gd name="T36" fmla="*/ 170 w 1324"/>
                <a:gd name="T37" fmla="*/ 256 h 531"/>
                <a:gd name="T38" fmla="*/ 177 w 1324"/>
                <a:gd name="T39" fmla="*/ 271 h 531"/>
                <a:gd name="T40" fmla="*/ 196 w 1324"/>
                <a:gd name="T41" fmla="*/ 286 h 531"/>
                <a:gd name="T42" fmla="*/ 214 w 1324"/>
                <a:gd name="T43" fmla="*/ 301 h 531"/>
                <a:gd name="T44" fmla="*/ 255 w 1324"/>
                <a:gd name="T45" fmla="*/ 316 h 531"/>
                <a:gd name="T46" fmla="*/ 265 w 1324"/>
                <a:gd name="T47" fmla="*/ 331 h 531"/>
                <a:gd name="T48" fmla="*/ 283 w 1324"/>
                <a:gd name="T49" fmla="*/ 346 h 531"/>
                <a:gd name="T50" fmla="*/ 294 w 1324"/>
                <a:gd name="T51" fmla="*/ 361 h 531"/>
                <a:gd name="T52" fmla="*/ 315 w 1324"/>
                <a:gd name="T53" fmla="*/ 376 h 531"/>
                <a:gd name="T54" fmla="*/ 317 w 1324"/>
                <a:gd name="T55" fmla="*/ 391 h 531"/>
                <a:gd name="T56" fmla="*/ 356 w 1324"/>
                <a:gd name="T57" fmla="*/ 421 h 531"/>
                <a:gd name="T58" fmla="*/ 368 w 1324"/>
                <a:gd name="T59" fmla="*/ 436 h 531"/>
                <a:gd name="T60" fmla="*/ 693 w 1324"/>
                <a:gd name="T61" fmla="*/ 451 h 531"/>
                <a:gd name="T62" fmla="*/ 746 w 1324"/>
                <a:gd name="T63" fmla="*/ 466 h 531"/>
                <a:gd name="T64" fmla="*/ 800 w 1324"/>
                <a:gd name="T65" fmla="*/ 481 h 531"/>
                <a:gd name="T66" fmla="*/ 834 w 1324"/>
                <a:gd name="T67" fmla="*/ 481 h 531"/>
                <a:gd name="T68" fmla="*/ 860 w 1324"/>
                <a:gd name="T69" fmla="*/ 497 h 531"/>
                <a:gd name="T70" fmla="*/ 871 w 1324"/>
                <a:gd name="T71" fmla="*/ 513 h 531"/>
                <a:gd name="T72" fmla="*/ 1101 w 1324"/>
                <a:gd name="T73" fmla="*/ 513 h 531"/>
                <a:gd name="T74" fmla="*/ 1216 w 1324"/>
                <a:gd name="T75" fmla="*/ 531 h 531"/>
                <a:gd name="T76" fmla="*/ 1223 w 1324"/>
                <a:gd name="T77" fmla="*/ 531 h 531"/>
                <a:gd name="T78" fmla="*/ 1289 w 1324"/>
                <a:gd name="T79" fmla="*/ 531 h 531"/>
                <a:gd name="T80" fmla="*/ 1313 w 1324"/>
                <a:gd name="T81" fmla="*/ 531 h 531"/>
                <a:gd name="T82" fmla="*/ 1324 w 1324"/>
                <a:gd name="T83" fmla="*/ 531 h 5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324" h="531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7" y="0"/>
                  </a:lnTo>
                  <a:lnTo>
                    <a:pt x="27" y="15"/>
                  </a:lnTo>
                  <a:lnTo>
                    <a:pt x="31" y="15"/>
                  </a:lnTo>
                  <a:lnTo>
                    <a:pt x="31" y="30"/>
                  </a:lnTo>
                  <a:lnTo>
                    <a:pt x="39" y="30"/>
                  </a:lnTo>
                  <a:lnTo>
                    <a:pt x="39" y="45"/>
                  </a:lnTo>
                  <a:lnTo>
                    <a:pt x="44" y="45"/>
                  </a:lnTo>
                  <a:lnTo>
                    <a:pt x="44" y="60"/>
                  </a:lnTo>
                  <a:lnTo>
                    <a:pt x="50" y="60"/>
                  </a:lnTo>
                  <a:lnTo>
                    <a:pt x="50" y="75"/>
                  </a:lnTo>
                  <a:lnTo>
                    <a:pt x="55" y="75"/>
                  </a:lnTo>
                  <a:lnTo>
                    <a:pt x="55" y="90"/>
                  </a:lnTo>
                  <a:lnTo>
                    <a:pt x="58" y="90"/>
                  </a:lnTo>
                  <a:lnTo>
                    <a:pt x="58" y="105"/>
                  </a:lnTo>
                  <a:lnTo>
                    <a:pt x="75" y="105"/>
                  </a:lnTo>
                  <a:lnTo>
                    <a:pt x="75" y="120"/>
                  </a:lnTo>
                  <a:lnTo>
                    <a:pt x="77" y="120"/>
                  </a:lnTo>
                  <a:lnTo>
                    <a:pt x="77" y="151"/>
                  </a:lnTo>
                  <a:lnTo>
                    <a:pt x="99" y="151"/>
                  </a:lnTo>
                  <a:lnTo>
                    <a:pt x="99" y="166"/>
                  </a:lnTo>
                  <a:lnTo>
                    <a:pt x="104" y="166"/>
                  </a:lnTo>
                  <a:lnTo>
                    <a:pt x="104" y="181"/>
                  </a:lnTo>
                  <a:lnTo>
                    <a:pt x="142" y="181"/>
                  </a:lnTo>
                  <a:lnTo>
                    <a:pt x="142" y="196"/>
                  </a:lnTo>
                  <a:lnTo>
                    <a:pt x="145" y="196"/>
                  </a:lnTo>
                  <a:lnTo>
                    <a:pt x="145" y="211"/>
                  </a:lnTo>
                  <a:lnTo>
                    <a:pt x="150" y="211"/>
                  </a:lnTo>
                  <a:lnTo>
                    <a:pt x="150" y="241"/>
                  </a:lnTo>
                  <a:lnTo>
                    <a:pt x="153" y="241"/>
                  </a:lnTo>
                  <a:lnTo>
                    <a:pt x="153" y="256"/>
                  </a:lnTo>
                  <a:lnTo>
                    <a:pt x="170" y="256"/>
                  </a:lnTo>
                  <a:lnTo>
                    <a:pt x="170" y="271"/>
                  </a:lnTo>
                  <a:lnTo>
                    <a:pt x="177" y="271"/>
                  </a:lnTo>
                  <a:lnTo>
                    <a:pt x="177" y="286"/>
                  </a:lnTo>
                  <a:lnTo>
                    <a:pt x="196" y="286"/>
                  </a:lnTo>
                  <a:lnTo>
                    <a:pt x="196" y="301"/>
                  </a:lnTo>
                  <a:lnTo>
                    <a:pt x="214" y="301"/>
                  </a:lnTo>
                  <a:lnTo>
                    <a:pt x="214" y="316"/>
                  </a:lnTo>
                  <a:lnTo>
                    <a:pt x="255" y="316"/>
                  </a:lnTo>
                  <a:lnTo>
                    <a:pt x="255" y="331"/>
                  </a:lnTo>
                  <a:lnTo>
                    <a:pt x="265" y="331"/>
                  </a:lnTo>
                  <a:lnTo>
                    <a:pt x="265" y="346"/>
                  </a:lnTo>
                  <a:lnTo>
                    <a:pt x="283" y="346"/>
                  </a:lnTo>
                  <a:lnTo>
                    <a:pt x="283" y="361"/>
                  </a:lnTo>
                  <a:lnTo>
                    <a:pt x="294" y="361"/>
                  </a:lnTo>
                  <a:lnTo>
                    <a:pt x="294" y="376"/>
                  </a:lnTo>
                  <a:lnTo>
                    <a:pt x="315" y="376"/>
                  </a:lnTo>
                  <a:lnTo>
                    <a:pt x="315" y="391"/>
                  </a:lnTo>
                  <a:lnTo>
                    <a:pt x="317" y="391"/>
                  </a:lnTo>
                  <a:lnTo>
                    <a:pt x="317" y="421"/>
                  </a:lnTo>
                  <a:lnTo>
                    <a:pt x="356" y="421"/>
                  </a:lnTo>
                  <a:lnTo>
                    <a:pt x="356" y="436"/>
                  </a:lnTo>
                  <a:lnTo>
                    <a:pt x="368" y="436"/>
                  </a:lnTo>
                  <a:lnTo>
                    <a:pt x="368" y="451"/>
                  </a:lnTo>
                  <a:lnTo>
                    <a:pt x="693" y="451"/>
                  </a:lnTo>
                  <a:lnTo>
                    <a:pt x="693" y="466"/>
                  </a:lnTo>
                  <a:lnTo>
                    <a:pt x="746" y="466"/>
                  </a:lnTo>
                  <a:lnTo>
                    <a:pt x="746" y="481"/>
                  </a:lnTo>
                  <a:lnTo>
                    <a:pt x="800" y="481"/>
                  </a:lnTo>
                  <a:lnTo>
                    <a:pt x="800" y="481"/>
                  </a:lnTo>
                  <a:lnTo>
                    <a:pt x="834" y="481"/>
                  </a:lnTo>
                  <a:lnTo>
                    <a:pt x="834" y="497"/>
                  </a:lnTo>
                  <a:lnTo>
                    <a:pt x="860" y="497"/>
                  </a:lnTo>
                  <a:lnTo>
                    <a:pt x="860" y="513"/>
                  </a:lnTo>
                  <a:lnTo>
                    <a:pt x="871" y="513"/>
                  </a:lnTo>
                  <a:lnTo>
                    <a:pt x="871" y="513"/>
                  </a:lnTo>
                  <a:lnTo>
                    <a:pt x="1101" y="513"/>
                  </a:lnTo>
                  <a:lnTo>
                    <a:pt x="1101" y="531"/>
                  </a:lnTo>
                  <a:lnTo>
                    <a:pt x="1216" y="531"/>
                  </a:lnTo>
                  <a:lnTo>
                    <a:pt x="1216" y="531"/>
                  </a:lnTo>
                  <a:lnTo>
                    <a:pt x="1223" y="531"/>
                  </a:lnTo>
                  <a:lnTo>
                    <a:pt x="1223" y="531"/>
                  </a:lnTo>
                  <a:lnTo>
                    <a:pt x="1289" y="531"/>
                  </a:lnTo>
                  <a:lnTo>
                    <a:pt x="1289" y="531"/>
                  </a:lnTo>
                  <a:lnTo>
                    <a:pt x="1313" y="531"/>
                  </a:lnTo>
                  <a:lnTo>
                    <a:pt x="1313" y="531"/>
                  </a:lnTo>
                  <a:lnTo>
                    <a:pt x="1324" y="531"/>
                  </a:lnTo>
                  <a:lnTo>
                    <a:pt x="1324" y="531"/>
                  </a:lnTo>
                </a:path>
              </a:pathLst>
            </a:custGeom>
            <a:noFill/>
            <a:ln w="1428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82944" tIns="41472" rIns="82944" bIns="41472" numCol="1" anchor="t" anchorCtr="0" compatLnSpc="1">
              <a:prstTxWarp prst="textNoShape">
                <a:avLst/>
              </a:prstTxWarp>
            </a:bodyPr>
            <a:lstStyle/>
            <a:p>
              <a:pPr defTabSz="829022">
                <a:defRPr/>
              </a:pPr>
              <a:endParaRPr lang="it-IT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17" name="Line 11">
              <a:extLst>
                <a:ext uri="{FF2B5EF4-FFF2-40B4-BE49-F238E27FC236}">
                  <a16:creationId xmlns:a16="http://schemas.microsoft.com/office/drawing/2014/main" id="{107791D7-FAC9-4359-9C15-BF8819064307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637829" y="2894013"/>
              <a:ext cx="0" cy="2311400"/>
            </a:xfrm>
            <a:prstGeom prst="line">
              <a:avLst/>
            </a:prstGeom>
            <a:noFill/>
            <a:ln w="6350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82944" tIns="41472" rIns="82944" bIns="41472" numCol="1" anchor="t" anchorCtr="0" compatLnSpc="1">
              <a:prstTxWarp prst="textNoShape">
                <a:avLst/>
              </a:prstTxWarp>
            </a:bodyPr>
            <a:lstStyle/>
            <a:p>
              <a:pPr defTabSz="829022">
                <a:defRPr/>
              </a:pPr>
              <a:endParaRPr lang="it-IT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18" name="Line 12">
              <a:extLst>
                <a:ext uri="{FF2B5EF4-FFF2-40B4-BE49-F238E27FC236}">
                  <a16:creationId xmlns:a16="http://schemas.microsoft.com/office/drawing/2014/main" id="{7EA7BFB8-375D-41A4-BC5E-E449A29B2D51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85441" y="5126038"/>
              <a:ext cx="52388" cy="0"/>
            </a:xfrm>
            <a:prstGeom prst="line">
              <a:avLst/>
            </a:prstGeom>
            <a:noFill/>
            <a:ln w="6350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82944" tIns="41472" rIns="82944" bIns="41472" numCol="1" anchor="t" anchorCtr="0" compatLnSpc="1">
              <a:prstTxWarp prst="textNoShape">
                <a:avLst/>
              </a:prstTxWarp>
            </a:bodyPr>
            <a:lstStyle/>
            <a:p>
              <a:pPr defTabSz="829022">
                <a:defRPr/>
              </a:pPr>
              <a:endParaRPr lang="it-IT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19" name="Rectangle 13">
              <a:extLst>
                <a:ext uri="{FF2B5EF4-FFF2-40B4-BE49-F238E27FC236}">
                  <a16:creationId xmlns:a16="http://schemas.microsoft.com/office/drawing/2014/main" id="{680388F9-859F-439F-928C-780C430D49B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3979" y="5059363"/>
              <a:ext cx="247407" cy="1338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829022">
                <a:defRPr/>
              </a:pPr>
              <a:r>
                <a:rPr lang="it-IT" altLang="it-IT" sz="900">
                  <a:solidFill>
                    <a:srgbClr val="000000"/>
                  </a:solidFill>
                </a:rPr>
                <a:t>0.00</a:t>
              </a:r>
              <a:endParaRPr lang="it-IT" altLang="it-IT">
                <a:solidFill>
                  <a:prstClr val="black"/>
                </a:solidFill>
              </a:endParaRPr>
            </a:p>
          </p:txBody>
        </p:sp>
        <p:sp>
          <p:nvSpPr>
            <p:cNvPr id="120" name="Line 14">
              <a:extLst>
                <a:ext uri="{FF2B5EF4-FFF2-40B4-BE49-F238E27FC236}">
                  <a16:creationId xmlns:a16="http://schemas.microsoft.com/office/drawing/2014/main" id="{E99B19A5-F7C3-4E80-92B3-697F47B69D26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85441" y="4589463"/>
              <a:ext cx="52388" cy="0"/>
            </a:xfrm>
            <a:prstGeom prst="line">
              <a:avLst/>
            </a:prstGeom>
            <a:noFill/>
            <a:ln w="6350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82944" tIns="41472" rIns="82944" bIns="41472" numCol="1" anchor="t" anchorCtr="0" compatLnSpc="1">
              <a:prstTxWarp prst="textNoShape">
                <a:avLst/>
              </a:prstTxWarp>
            </a:bodyPr>
            <a:lstStyle/>
            <a:p>
              <a:pPr defTabSz="829022">
                <a:defRPr/>
              </a:pPr>
              <a:endParaRPr lang="it-IT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21" name="Rectangle 15">
              <a:extLst>
                <a:ext uri="{FF2B5EF4-FFF2-40B4-BE49-F238E27FC236}">
                  <a16:creationId xmlns:a16="http://schemas.microsoft.com/office/drawing/2014/main" id="{14743D0A-155F-45E3-84C5-8E62BA21101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3979" y="4521199"/>
              <a:ext cx="247407" cy="1338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829022">
                <a:defRPr/>
              </a:pPr>
              <a:r>
                <a:rPr lang="it-IT" altLang="it-IT" sz="900">
                  <a:solidFill>
                    <a:srgbClr val="000000"/>
                  </a:solidFill>
                </a:rPr>
                <a:t>0.25</a:t>
              </a:r>
              <a:endParaRPr lang="it-IT" altLang="it-IT">
                <a:solidFill>
                  <a:prstClr val="black"/>
                </a:solidFill>
              </a:endParaRPr>
            </a:p>
          </p:txBody>
        </p:sp>
        <p:sp>
          <p:nvSpPr>
            <p:cNvPr id="122" name="Line 16">
              <a:extLst>
                <a:ext uri="{FF2B5EF4-FFF2-40B4-BE49-F238E27FC236}">
                  <a16:creationId xmlns:a16="http://schemas.microsoft.com/office/drawing/2014/main" id="{5ABAD30F-D80B-41BF-A087-C8E1500A1D8A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85441" y="4049713"/>
              <a:ext cx="52388" cy="0"/>
            </a:xfrm>
            <a:prstGeom prst="line">
              <a:avLst/>
            </a:prstGeom>
            <a:noFill/>
            <a:ln w="6350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82944" tIns="41472" rIns="82944" bIns="41472" numCol="1" anchor="t" anchorCtr="0" compatLnSpc="1">
              <a:prstTxWarp prst="textNoShape">
                <a:avLst/>
              </a:prstTxWarp>
            </a:bodyPr>
            <a:lstStyle/>
            <a:p>
              <a:pPr defTabSz="829022">
                <a:defRPr/>
              </a:pPr>
              <a:endParaRPr lang="it-IT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23" name="Rectangle 17">
              <a:extLst>
                <a:ext uri="{FF2B5EF4-FFF2-40B4-BE49-F238E27FC236}">
                  <a16:creationId xmlns:a16="http://schemas.microsoft.com/office/drawing/2014/main" id="{97F9610A-D809-4781-B0EE-515EBD5D5B9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3979" y="3984626"/>
              <a:ext cx="247407" cy="1338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829022">
                <a:defRPr/>
              </a:pPr>
              <a:r>
                <a:rPr lang="it-IT" altLang="it-IT" sz="900">
                  <a:solidFill>
                    <a:srgbClr val="000000"/>
                  </a:solidFill>
                </a:rPr>
                <a:t>0.50</a:t>
              </a:r>
              <a:endParaRPr lang="it-IT" altLang="it-IT">
                <a:solidFill>
                  <a:prstClr val="black"/>
                </a:solidFill>
              </a:endParaRPr>
            </a:p>
          </p:txBody>
        </p:sp>
        <p:sp>
          <p:nvSpPr>
            <p:cNvPr id="124" name="Line 18">
              <a:extLst>
                <a:ext uri="{FF2B5EF4-FFF2-40B4-BE49-F238E27FC236}">
                  <a16:creationId xmlns:a16="http://schemas.microsoft.com/office/drawing/2014/main" id="{8BFEC696-B997-4708-8F42-10C4B4EBBF95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85441" y="3513138"/>
              <a:ext cx="52388" cy="0"/>
            </a:xfrm>
            <a:prstGeom prst="line">
              <a:avLst/>
            </a:prstGeom>
            <a:noFill/>
            <a:ln w="6350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82944" tIns="41472" rIns="82944" bIns="41472" numCol="1" anchor="t" anchorCtr="0" compatLnSpc="1">
              <a:prstTxWarp prst="textNoShape">
                <a:avLst/>
              </a:prstTxWarp>
            </a:bodyPr>
            <a:lstStyle/>
            <a:p>
              <a:pPr defTabSz="829022">
                <a:defRPr/>
              </a:pPr>
              <a:endParaRPr lang="it-IT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25" name="Rectangle 19">
              <a:extLst>
                <a:ext uri="{FF2B5EF4-FFF2-40B4-BE49-F238E27FC236}">
                  <a16:creationId xmlns:a16="http://schemas.microsoft.com/office/drawing/2014/main" id="{E364E231-55A0-4942-BCB0-29156EBB35E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3979" y="3444876"/>
              <a:ext cx="247407" cy="1338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829022">
                <a:defRPr/>
              </a:pPr>
              <a:r>
                <a:rPr lang="it-IT" altLang="it-IT" sz="900">
                  <a:solidFill>
                    <a:srgbClr val="000000"/>
                  </a:solidFill>
                </a:rPr>
                <a:t>0.75</a:t>
              </a:r>
              <a:endParaRPr lang="it-IT" altLang="it-IT">
                <a:solidFill>
                  <a:prstClr val="black"/>
                </a:solidFill>
              </a:endParaRPr>
            </a:p>
          </p:txBody>
        </p:sp>
        <p:sp>
          <p:nvSpPr>
            <p:cNvPr id="126" name="Line 20">
              <a:extLst>
                <a:ext uri="{FF2B5EF4-FFF2-40B4-BE49-F238E27FC236}">
                  <a16:creationId xmlns:a16="http://schemas.microsoft.com/office/drawing/2014/main" id="{4D2F1B82-519D-489E-B3A0-9C41B526E31C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85441" y="2973388"/>
              <a:ext cx="52388" cy="0"/>
            </a:xfrm>
            <a:prstGeom prst="line">
              <a:avLst/>
            </a:prstGeom>
            <a:noFill/>
            <a:ln w="6350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82944" tIns="41472" rIns="82944" bIns="41472" numCol="1" anchor="t" anchorCtr="0" compatLnSpc="1">
              <a:prstTxWarp prst="textNoShape">
                <a:avLst/>
              </a:prstTxWarp>
            </a:bodyPr>
            <a:lstStyle/>
            <a:p>
              <a:pPr defTabSz="829022">
                <a:defRPr/>
              </a:pPr>
              <a:endParaRPr lang="it-IT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27" name="Rectangle 21">
              <a:extLst>
                <a:ext uri="{FF2B5EF4-FFF2-40B4-BE49-F238E27FC236}">
                  <a16:creationId xmlns:a16="http://schemas.microsoft.com/office/drawing/2014/main" id="{CC8D2CB2-4C04-4A11-8B27-027115DDDF1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3979" y="2908301"/>
              <a:ext cx="247407" cy="1338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829022">
                <a:defRPr/>
              </a:pPr>
              <a:r>
                <a:rPr lang="it-IT" altLang="it-IT" sz="900">
                  <a:solidFill>
                    <a:srgbClr val="000000"/>
                  </a:solidFill>
                </a:rPr>
                <a:t>1.00</a:t>
              </a:r>
              <a:endParaRPr lang="it-IT" altLang="it-IT">
                <a:solidFill>
                  <a:prstClr val="black"/>
                </a:solidFill>
              </a:endParaRPr>
            </a:p>
          </p:txBody>
        </p:sp>
        <p:sp>
          <p:nvSpPr>
            <p:cNvPr id="128" name="Line 71">
              <a:extLst>
                <a:ext uri="{FF2B5EF4-FFF2-40B4-BE49-F238E27FC236}">
                  <a16:creationId xmlns:a16="http://schemas.microsoft.com/office/drawing/2014/main" id="{43AC1941-7E10-464E-8B5C-1B2D10793F0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37829" y="5205413"/>
              <a:ext cx="4195763" cy="0"/>
            </a:xfrm>
            <a:prstGeom prst="line">
              <a:avLst/>
            </a:prstGeom>
            <a:noFill/>
            <a:ln w="6350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82944" tIns="41472" rIns="82944" bIns="41472" numCol="1" anchor="t" anchorCtr="0" compatLnSpc="1">
              <a:prstTxWarp prst="textNoShape">
                <a:avLst/>
              </a:prstTxWarp>
            </a:bodyPr>
            <a:lstStyle/>
            <a:p>
              <a:pPr defTabSz="829022">
                <a:defRPr/>
              </a:pPr>
              <a:endParaRPr lang="it-IT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29" name="Line 72">
              <a:extLst>
                <a:ext uri="{FF2B5EF4-FFF2-40B4-BE49-F238E27FC236}">
                  <a16:creationId xmlns:a16="http://schemas.microsoft.com/office/drawing/2014/main" id="{472EE253-0898-488E-AD82-B6417EC4D57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17204" y="5205413"/>
              <a:ext cx="0" cy="50800"/>
            </a:xfrm>
            <a:prstGeom prst="line">
              <a:avLst/>
            </a:prstGeom>
            <a:noFill/>
            <a:ln w="6350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82944" tIns="41472" rIns="82944" bIns="41472" numCol="1" anchor="t" anchorCtr="0" compatLnSpc="1">
              <a:prstTxWarp prst="textNoShape">
                <a:avLst/>
              </a:prstTxWarp>
            </a:bodyPr>
            <a:lstStyle/>
            <a:p>
              <a:pPr defTabSz="829022">
                <a:defRPr/>
              </a:pPr>
              <a:endParaRPr lang="it-IT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30" name="Rectangle 73">
              <a:extLst>
                <a:ext uri="{FF2B5EF4-FFF2-40B4-BE49-F238E27FC236}">
                  <a16:creationId xmlns:a16="http://schemas.microsoft.com/office/drawing/2014/main" id="{5DBD688C-A03E-4F46-A5F2-92D2B26B3A6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3866" y="5281615"/>
              <a:ext cx="70688" cy="1338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829022">
                <a:defRPr/>
              </a:pPr>
              <a:r>
                <a:rPr lang="it-IT" altLang="it-IT" sz="900">
                  <a:solidFill>
                    <a:srgbClr val="000000"/>
                  </a:solidFill>
                </a:rPr>
                <a:t>0</a:t>
              </a:r>
              <a:endParaRPr lang="it-IT" altLang="it-IT">
                <a:solidFill>
                  <a:prstClr val="black"/>
                </a:solidFill>
              </a:endParaRPr>
            </a:p>
          </p:txBody>
        </p:sp>
        <p:sp>
          <p:nvSpPr>
            <p:cNvPr id="131" name="Line 74">
              <a:extLst>
                <a:ext uri="{FF2B5EF4-FFF2-40B4-BE49-F238E27FC236}">
                  <a16:creationId xmlns:a16="http://schemas.microsoft.com/office/drawing/2014/main" id="{F22BC7A7-B996-451B-8D9D-9001C88A74F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122016" y="5205413"/>
              <a:ext cx="0" cy="50800"/>
            </a:xfrm>
            <a:prstGeom prst="line">
              <a:avLst/>
            </a:prstGeom>
            <a:noFill/>
            <a:ln w="6350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82944" tIns="41472" rIns="82944" bIns="41472" numCol="1" anchor="t" anchorCtr="0" compatLnSpc="1">
              <a:prstTxWarp prst="textNoShape">
                <a:avLst/>
              </a:prstTxWarp>
            </a:bodyPr>
            <a:lstStyle/>
            <a:p>
              <a:pPr defTabSz="829022">
                <a:defRPr/>
              </a:pPr>
              <a:endParaRPr lang="it-IT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32" name="Rectangle 75">
              <a:extLst>
                <a:ext uri="{FF2B5EF4-FFF2-40B4-BE49-F238E27FC236}">
                  <a16:creationId xmlns:a16="http://schemas.microsoft.com/office/drawing/2014/main" id="{1410F8CD-6E5F-4661-B997-68841B6F306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88679" y="5281615"/>
              <a:ext cx="70688" cy="1338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829022">
                <a:defRPr/>
              </a:pPr>
              <a:r>
                <a:rPr lang="it-IT" altLang="it-IT" sz="900">
                  <a:solidFill>
                    <a:srgbClr val="000000"/>
                  </a:solidFill>
                </a:rPr>
                <a:t>6</a:t>
              </a:r>
              <a:endParaRPr lang="it-IT" altLang="it-IT">
                <a:solidFill>
                  <a:prstClr val="black"/>
                </a:solidFill>
              </a:endParaRPr>
            </a:p>
          </p:txBody>
        </p:sp>
        <p:sp>
          <p:nvSpPr>
            <p:cNvPr id="133" name="Line 76">
              <a:extLst>
                <a:ext uri="{FF2B5EF4-FFF2-40B4-BE49-F238E27FC236}">
                  <a16:creationId xmlns:a16="http://schemas.microsoft.com/office/drawing/2014/main" id="{4BEF85D1-FB66-4AB9-97BA-87E8280B47B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525241" y="5205413"/>
              <a:ext cx="0" cy="50800"/>
            </a:xfrm>
            <a:prstGeom prst="line">
              <a:avLst/>
            </a:prstGeom>
            <a:noFill/>
            <a:ln w="6350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82944" tIns="41472" rIns="82944" bIns="41472" numCol="1" anchor="t" anchorCtr="0" compatLnSpc="1">
              <a:prstTxWarp prst="textNoShape">
                <a:avLst/>
              </a:prstTxWarp>
            </a:bodyPr>
            <a:lstStyle/>
            <a:p>
              <a:pPr defTabSz="829022">
                <a:defRPr/>
              </a:pPr>
              <a:endParaRPr lang="it-IT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34" name="Rectangle 77">
              <a:extLst>
                <a:ext uri="{FF2B5EF4-FFF2-40B4-BE49-F238E27FC236}">
                  <a16:creationId xmlns:a16="http://schemas.microsoft.com/office/drawing/2014/main" id="{EF3FD2A5-507B-43C1-82CD-20906B86CCF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55391" y="5281615"/>
              <a:ext cx="141376" cy="1338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829022">
                <a:defRPr/>
              </a:pPr>
              <a:r>
                <a:rPr lang="it-IT" altLang="it-IT" sz="900">
                  <a:solidFill>
                    <a:srgbClr val="000000"/>
                  </a:solidFill>
                </a:rPr>
                <a:t>12</a:t>
              </a:r>
              <a:endParaRPr lang="it-IT" altLang="it-IT">
                <a:solidFill>
                  <a:prstClr val="black"/>
                </a:solidFill>
              </a:endParaRPr>
            </a:p>
          </p:txBody>
        </p:sp>
        <p:sp>
          <p:nvSpPr>
            <p:cNvPr id="135" name="Line 78">
              <a:extLst>
                <a:ext uri="{FF2B5EF4-FFF2-40B4-BE49-F238E27FC236}">
                  <a16:creationId xmlns:a16="http://schemas.microsoft.com/office/drawing/2014/main" id="{9DBB687F-4427-4AD9-A745-915D4F8222E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26879" y="5205413"/>
              <a:ext cx="0" cy="50800"/>
            </a:xfrm>
            <a:prstGeom prst="line">
              <a:avLst/>
            </a:prstGeom>
            <a:noFill/>
            <a:ln w="6350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82944" tIns="41472" rIns="82944" bIns="41472" numCol="1" anchor="t" anchorCtr="0" compatLnSpc="1">
              <a:prstTxWarp prst="textNoShape">
                <a:avLst/>
              </a:prstTxWarp>
            </a:bodyPr>
            <a:lstStyle/>
            <a:p>
              <a:pPr defTabSz="829022">
                <a:defRPr/>
              </a:pPr>
              <a:endParaRPr lang="it-IT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36" name="Rectangle 79">
              <a:extLst>
                <a:ext uri="{FF2B5EF4-FFF2-40B4-BE49-F238E27FC236}">
                  <a16:creationId xmlns:a16="http://schemas.microsoft.com/office/drawing/2014/main" id="{1BE4CA22-7016-44B4-9C7C-28917F00844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57029" y="5281615"/>
              <a:ext cx="141376" cy="1338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829022">
                <a:defRPr/>
              </a:pPr>
              <a:r>
                <a:rPr lang="it-IT" altLang="it-IT" sz="900">
                  <a:solidFill>
                    <a:srgbClr val="000000"/>
                  </a:solidFill>
                </a:rPr>
                <a:t>18</a:t>
              </a:r>
              <a:endParaRPr lang="it-IT" altLang="it-IT">
                <a:solidFill>
                  <a:prstClr val="black"/>
                </a:solidFill>
              </a:endParaRPr>
            </a:p>
          </p:txBody>
        </p:sp>
        <p:sp>
          <p:nvSpPr>
            <p:cNvPr id="137" name="Line 80">
              <a:extLst>
                <a:ext uri="{FF2B5EF4-FFF2-40B4-BE49-F238E27FC236}">
                  <a16:creationId xmlns:a16="http://schemas.microsoft.com/office/drawing/2014/main" id="{7C8AF1C3-C48C-4D03-9BEB-FE4291DD42A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333279" y="5205413"/>
              <a:ext cx="0" cy="50800"/>
            </a:xfrm>
            <a:prstGeom prst="line">
              <a:avLst/>
            </a:prstGeom>
            <a:noFill/>
            <a:ln w="6350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82944" tIns="41472" rIns="82944" bIns="41472" numCol="1" anchor="t" anchorCtr="0" compatLnSpc="1">
              <a:prstTxWarp prst="textNoShape">
                <a:avLst/>
              </a:prstTxWarp>
            </a:bodyPr>
            <a:lstStyle/>
            <a:p>
              <a:pPr defTabSz="829022">
                <a:defRPr/>
              </a:pPr>
              <a:endParaRPr lang="it-IT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38" name="Rectangle 81">
              <a:extLst>
                <a:ext uri="{FF2B5EF4-FFF2-40B4-BE49-F238E27FC236}">
                  <a16:creationId xmlns:a16="http://schemas.microsoft.com/office/drawing/2014/main" id="{E9BF51E2-EB42-4F9F-899C-885136AA500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63429" y="5281615"/>
              <a:ext cx="141376" cy="1338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829022">
                <a:defRPr/>
              </a:pPr>
              <a:r>
                <a:rPr lang="it-IT" altLang="it-IT" sz="900">
                  <a:solidFill>
                    <a:srgbClr val="000000"/>
                  </a:solidFill>
                </a:rPr>
                <a:t>24</a:t>
              </a:r>
              <a:endParaRPr lang="it-IT" altLang="it-IT">
                <a:solidFill>
                  <a:prstClr val="black"/>
                </a:solidFill>
              </a:endParaRPr>
            </a:p>
          </p:txBody>
        </p:sp>
        <p:sp>
          <p:nvSpPr>
            <p:cNvPr id="139" name="Line 82">
              <a:extLst>
                <a:ext uri="{FF2B5EF4-FFF2-40B4-BE49-F238E27FC236}">
                  <a16:creationId xmlns:a16="http://schemas.microsoft.com/office/drawing/2014/main" id="{4E2E7826-3C01-45D1-99CD-871F3BCFC6F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34916" y="5205413"/>
              <a:ext cx="0" cy="50800"/>
            </a:xfrm>
            <a:prstGeom prst="line">
              <a:avLst/>
            </a:prstGeom>
            <a:noFill/>
            <a:ln w="6350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82944" tIns="41472" rIns="82944" bIns="41472" numCol="1" anchor="t" anchorCtr="0" compatLnSpc="1">
              <a:prstTxWarp prst="textNoShape">
                <a:avLst/>
              </a:prstTxWarp>
            </a:bodyPr>
            <a:lstStyle/>
            <a:p>
              <a:pPr defTabSz="829022">
                <a:defRPr/>
              </a:pPr>
              <a:endParaRPr lang="it-IT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40" name="Rectangle 83">
              <a:extLst>
                <a:ext uri="{FF2B5EF4-FFF2-40B4-BE49-F238E27FC236}">
                  <a16:creationId xmlns:a16="http://schemas.microsoft.com/office/drawing/2014/main" id="{1D9C5C11-4F14-4185-9275-F04F03DE259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65066" y="5281615"/>
              <a:ext cx="141376" cy="1338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829022">
                <a:defRPr/>
              </a:pPr>
              <a:r>
                <a:rPr lang="it-IT" altLang="it-IT" sz="900">
                  <a:solidFill>
                    <a:srgbClr val="000000"/>
                  </a:solidFill>
                </a:rPr>
                <a:t>30</a:t>
              </a:r>
              <a:endParaRPr lang="it-IT" altLang="it-IT">
                <a:solidFill>
                  <a:prstClr val="black"/>
                </a:solidFill>
              </a:endParaRPr>
            </a:p>
          </p:txBody>
        </p:sp>
        <p:sp>
          <p:nvSpPr>
            <p:cNvPr id="141" name="Line 84">
              <a:extLst>
                <a:ext uri="{FF2B5EF4-FFF2-40B4-BE49-F238E27FC236}">
                  <a16:creationId xmlns:a16="http://schemas.microsoft.com/office/drawing/2014/main" id="{1F8A9FCD-2E51-48C8-BE54-178C71BEA3B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138141" y="5205413"/>
              <a:ext cx="0" cy="50800"/>
            </a:xfrm>
            <a:prstGeom prst="line">
              <a:avLst/>
            </a:prstGeom>
            <a:noFill/>
            <a:ln w="6350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82944" tIns="41472" rIns="82944" bIns="41472" numCol="1" anchor="t" anchorCtr="0" compatLnSpc="1">
              <a:prstTxWarp prst="textNoShape">
                <a:avLst/>
              </a:prstTxWarp>
            </a:bodyPr>
            <a:lstStyle/>
            <a:p>
              <a:pPr defTabSz="829022">
                <a:defRPr/>
              </a:pPr>
              <a:endParaRPr lang="it-IT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42" name="Rectangle 85">
              <a:extLst>
                <a:ext uri="{FF2B5EF4-FFF2-40B4-BE49-F238E27FC236}">
                  <a16:creationId xmlns:a16="http://schemas.microsoft.com/office/drawing/2014/main" id="{92634E9C-7863-4883-9CF4-244711C54C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68291" y="5281615"/>
              <a:ext cx="141376" cy="1338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829022">
                <a:defRPr/>
              </a:pPr>
              <a:r>
                <a:rPr lang="it-IT" altLang="it-IT" sz="900">
                  <a:solidFill>
                    <a:srgbClr val="000000"/>
                  </a:solidFill>
                </a:rPr>
                <a:t>36</a:t>
              </a:r>
              <a:endParaRPr lang="it-IT" altLang="it-IT">
                <a:solidFill>
                  <a:prstClr val="black"/>
                </a:solidFill>
              </a:endParaRPr>
            </a:p>
          </p:txBody>
        </p:sp>
        <p:sp>
          <p:nvSpPr>
            <p:cNvPr id="143" name="Line 86">
              <a:extLst>
                <a:ext uri="{FF2B5EF4-FFF2-40B4-BE49-F238E27FC236}">
                  <a16:creationId xmlns:a16="http://schemas.microsoft.com/office/drawing/2014/main" id="{B250BF2F-1A70-476E-A74C-76BA83CE4B4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542954" y="5205413"/>
              <a:ext cx="0" cy="50800"/>
            </a:xfrm>
            <a:prstGeom prst="line">
              <a:avLst/>
            </a:prstGeom>
            <a:noFill/>
            <a:ln w="6350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82944" tIns="41472" rIns="82944" bIns="41472" numCol="1" anchor="t" anchorCtr="0" compatLnSpc="1">
              <a:prstTxWarp prst="textNoShape">
                <a:avLst/>
              </a:prstTxWarp>
            </a:bodyPr>
            <a:lstStyle/>
            <a:p>
              <a:pPr defTabSz="829022">
                <a:defRPr/>
              </a:pPr>
              <a:endParaRPr lang="it-IT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44" name="Rectangle 87">
              <a:extLst>
                <a:ext uri="{FF2B5EF4-FFF2-40B4-BE49-F238E27FC236}">
                  <a16:creationId xmlns:a16="http://schemas.microsoft.com/office/drawing/2014/main" id="{841169BA-6C5D-4636-984C-670368C3471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73104" y="5281615"/>
              <a:ext cx="141376" cy="1338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829022">
                <a:defRPr/>
              </a:pPr>
              <a:r>
                <a:rPr lang="it-IT" altLang="it-IT" sz="900">
                  <a:solidFill>
                    <a:srgbClr val="000000"/>
                  </a:solidFill>
                </a:rPr>
                <a:t>42</a:t>
              </a:r>
              <a:endParaRPr lang="it-IT" altLang="it-IT">
                <a:solidFill>
                  <a:prstClr val="black"/>
                </a:solidFill>
              </a:endParaRPr>
            </a:p>
          </p:txBody>
        </p:sp>
        <p:sp>
          <p:nvSpPr>
            <p:cNvPr id="145" name="Line 88">
              <a:extLst>
                <a:ext uri="{FF2B5EF4-FFF2-40B4-BE49-F238E27FC236}">
                  <a16:creationId xmlns:a16="http://schemas.microsoft.com/office/drawing/2014/main" id="{AECB3868-8CB9-4F10-B278-1068AC0AB79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946179" y="5205413"/>
              <a:ext cx="0" cy="50800"/>
            </a:xfrm>
            <a:prstGeom prst="line">
              <a:avLst/>
            </a:prstGeom>
            <a:noFill/>
            <a:ln w="6350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82944" tIns="41472" rIns="82944" bIns="41472" numCol="1" anchor="t" anchorCtr="0" compatLnSpc="1">
              <a:prstTxWarp prst="textNoShape">
                <a:avLst/>
              </a:prstTxWarp>
            </a:bodyPr>
            <a:lstStyle/>
            <a:p>
              <a:pPr defTabSz="829022">
                <a:defRPr/>
              </a:pPr>
              <a:endParaRPr lang="it-IT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46" name="Rectangle 89">
              <a:extLst>
                <a:ext uri="{FF2B5EF4-FFF2-40B4-BE49-F238E27FC236}">
                  <a16:creationId xmlns:a16="http://schemas.microsoft.com/office/drawing/2014/main" id="{DEB5B539-896D-44A5-8B37-7574D78FA4A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76329" y="5281615"/>
              <a:ext cx="141376" cy="1338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829022">
                <a:defRPr/>
              </a:pPr>
              <a:r>
                <a:rPr lang="it-IT" altLang="it-IT" sz="900">
                  <a:solidFill>
                    <a:srgbClr val="000000"/>
                  </a:solidFill>
                </a:rPr>
                <a:t>48</a:t>
              </a:r>
              <a:endParaRPr lang="it-IT" altLang="it-IT">
                <a:solidFill>
                  <a:prstClr val="black"/>
                </a:solidFill>
              </a:endParaRPr>
            </a:p>
          </p:txBody>
        </p:sp>
        <p:sp>
          <p:nvSpPr>
            <p:cNvPr id="147" name="Line 90">
              <a:extLst>
                <a:ext uri="{FF2B5EF4-FFF2-40B4-BE49-F238E27FC236}">
                  <a16:creationId xmlns:a16="http://schemas.microsoft.com/office/drawing/2014/main" id="{93D0AC9D-2A2D-4928-8A41-244B1D33CEB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347816" y="5205413"/>
              <a:ext cx="0" cy="50800"/>
            </a:xfrm>
            <a:prstGeom prst="line">
              <a:avLst/>
            </a:prstGeom>
            <a:noFill/>
            <a:ln w="6350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82944" tIns="41472" rIns="82944" bIns="41472" numCol="1" anchor="t" anchorCtr="0" compatLnSpc="1">
              <a:prstTxWarp prst="textNoShape">
                <a:avLst/>
              </a:prstTxWarp>
            </a:bodyPr>
            <a:lstStyle/>
            <a:p>
              <a:pPr defTabSz="829022">
                <a:defRPr/>
              </a:pPr>
              <a:endParaRPr lang="it-IT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48" name="Rectangle 91">
              <a:extLst>
                <a:ext uri="{FF2B5EF4-FFF2-40B4-BE49-F238E27FC236}">
                  <a16:creationId xmlns:a16="http://schemas.microsoft.com/office/drawing/2014/main" id="{954A6326-4C90-473D-A931-98759B2E9DE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77966" y="5281615"/>
              <a:ext cx="141376" cy="1338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829022">
                <a:defRPr/>
              </a:pPr>
              <a:r>
                <a:rPr lang="it-IT" altLang="it-IT" sz="900">
                  <a:solidFill>
                    <a:srgbClr val="000000"/>
                  </a:solidFill>
                </a:rPr>
                <a:t>54</a:t>
              </a:r>
              <a:endParaRPr lang="it-IT" altLang="it-IT">
                <a:solidFill>
                  <a:prstClr val="black"/>
                </a:solidFill>
              </a:endParaRPr>
            </a:p>
          </p:txBody>
        </p:sp>
        <p:sp>
          <p:nvSpPr>
            <p:cNvPr id="149" name="Line 92">
              <a:extLst>
                <a:ext uri="{FF2B5EF4-FFF2-40B4-BE49-F238E27FC236}">
                  <a16:creationId xmlns:a16="http://schemas.microsoft.com/office/drawing/2014/main" id="{1A45CB5F-8C19-4BD5-A0BC-2B3C49040F9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754216" y="5205413"/>
              <a:ext cx="0" cy="50800"/>
            </a:xfrm>
            <a:prstGeom prst="line">
              <a:avLst/>
            </a:prstGeom>
            <a:noFill/>
            <a:ln w="6350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82944" tIns="41472" rIns="82944" bIns="41472" numCol="1" anchor="t" anchorCtr="0" compatLnSpc="1">
              <a:prstTxWarp prst="textNoShape">
                <a:avLst/>
              </a:prstTxWarp>
            </a:bodyPr>
            <a:lstStyle/>
            <a:p>
              <a:pPr defTabSz="829022">
                <a:defRPr/>
              </a:pPr>
              <a:endParaRPr lang="it-IT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50" name="Rectangle 93">
              <a:extLst>
                <a:ext uri="{FF2B5EF4-FFF2-40B4-BE49-F238E27FC236}">
                  <a16:creationId xmlns:a16="http://schemas.microsoft.com/office/drawing/2014/main" id="{57577F7D-819F-4FAA-BD20-5B53E8A655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84366" y="5281615"/>
              <a:ext cx="141376" cy="1338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829022">
                <a:defRPr/>
              </a:pPr>
              <a:r>
                <a:rPr lang="it-IT" altLang="it-IT" sz="900">
                  <a:solidFill>
                    <a:srgbClr val="000000"/>
                  </a:solidFill>
                </a:rPr>
                <a:t>60</a:t>
              </a:r>
              <a:endParaRPr lang="it-IT" altLang="it-IT">
                <a:solidFill>
                  <a:prstClr val="black"/>
                </a:solidFill>
              </a:endParaRPr>
            </a:p>
          </p:txBody>
        </p:sp>
        <p:sp>
          <p:nvSpPr>
            <p:cNvPr id="151" name="Rectangle 94">
              <a:extLst>
                <a:ext uri="{FF2B5EF4-FFF2-40B4-BE49-F238E27FC236}">
                  <a16:creationId xmlns:a16="http://schemas.microsoft.com/office/drawing/2014/main" id="{CE72DCE5-B253-43F1-BFA6-B1FA4101B5A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01529" y="5407024"/>
              <a:ext cx="869462" cy="1338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829022">
                <a:defRPr/>
              </a:pPr>
              <a:r>
                <a:rPr lang="it-IT" altLang="it-IT" sz="900">
                  <a:solidFill>
                    <a:srgbClr val="000000"/>
                  </a:solidFill>
                </a:rPr>
                <a:t>Months relapse</a:t>
              </a:r>
              <a:endParaRPr lang="it-IT" altLang="it-IT">
                <a:solidFill>
                  <a:prstClr val="black"/>
                </a:solidFill>
              </a:endParaRPr>
            </a:p>
          </p:txBody>
        </p:sp>
        <p:sp>
          <p:nvSpPr>
            <p:cNvPr id="152" name="Freeform 110">
              <a:extLst>
                <a:ext uri="{FF2B5EF4-FFF2-40B4-BE49-F238E27FC236}">
                  <a16:creationId xmlns:a16="http://schemas.microsoft.com/office/drawing/2014/main" id="{134CC094-C30D-4DA2-9CDD-F28EA84B95DB}"/>
                </a:ext>
              </a:extLst>
            </p:cNvPr>
            <p:cNvSpPr>
              <a:spLocks/>
            </p:cNvSpPr>
            <p:nvPr/>
          </p:nvSpPr>
          <p:spPr bwMode="auto">
            <a:xfrm>
              <a:off x="5764213" y="3008313"/>
              <a:ext cx="4037013" cy="785813"/>
            </a:xfrm>
            <a:custGeom>
              <a:avLst/>
              <a:gdLst>
                <a:gd name="T0" fmla="*/ 0 w 1324"/>
                <a:gd name="T1" fmla="*/ 0 h 258"/>
                <a:gd name="T2" fmla="*/ 0 w 1324"/>
                <a:gd name="T3" fmla="*/ 0 h 258"/>
                <a:gd name="T4" fmla="*/ 0 w 1324"/>
                <a:gd name="T5" fmla="*/ 0 h 258"/>
                <a:gd name="T6" fmla="*/ 154 w 1324"/>
                <a:gd name="T7" fmla="*/ 0 h 258"/>
                <a:gd name="T8" fmla="*/ 196 w 1324"/>
                <a:gd name="T9" fmla="*/ 16 h 258"/>
                <a:gd name="T10" fmla="*/ 200 w 1324"/>
                <a:gd name="T11" fmla="*/ 16 h 258"/>
                <a:gd name="T12" fmla="*/ 218 w 1324"/>
                <a:gd name="T13" fmla="*/ 16 h 258"/>
                <a:gd name="T14" fmla="*/ 256 w 1324"/>
                <a:gd name="T15" fmla="*/ 32 h 258"/>
                <a:gd name="T16" fmla="*/ 343 w 1324"/>
                <a:gd name="T17" fmla="*/ 49 h 258"/>
                <a:gd name="T18" fmla="*/ 347 w 1324"/>
                <a:gd name="T19" fmla="*/ 49 h 258"/>
                <a:gd name="T20" fmla="*/ 354 w 1324"/>
                <a:gd name="T21" fmla="*/ 66 h 258"/>
                <a:gd name="T22" fmla="*/ 381 w 1324"/>
                <a:gd name="T23" fmla="*/ 83 h 258"/>
                <a:gd name="T24" fmla="*/ 382 w 1324"/>
                <a:gd name="T25" fmla="*/ 99 h 258"/>
                <a:gd name="T26" fmla="*/ 412 w 1324"/>
                <a:gd name="T27" fmla="*/ 99 h 258"/>
                <a:gd name="T28" fmla="*/ 431 w 1324"/>
                <a:gd name="T29" fmla="*/ 99 h 258"/>
                <a:gd name="T30" fmla="*/ 450 w 1324"/>
                <a:gd name="T31" fmla="*/ 99 h 258"/>
                <a:gd name="T32" fmla="*/ 505 w 1324"/>
                <a:gd name="T33" fmla="*/ 99 h 258"/>
                <a:gd name="T34" fmla="*/ 506 w 1324"/>
                <a:gd name="T35" fmla="*/ 99 h 258"/>
                <a:gd name="T36" fmla="*/ 507 w 1324"/>
                <a:gd name="T37" fmla="*/ 119 h 258"/>
                <a:gd name="T38" fmla="*/ 507 w 1324"/>
                <a:gd name="T39" fmla="*/ 139 h 258"/>
                <a:gd name="T40" fmla="*/ 511 w 1324"/>
                <a:gd name="T41" fmla="*/ 158 h 258"/>
                <a:gd name="T42" fmla="*/ 529 w 1324"/>
                <a:gd name="T43" fmla="*/ 178 h 258"/>
                <a:gd name="T44" fmla="*/ 533 w 1324"/>
                <a:gd name="T45" fmla="*/ 178 h 258"/>
                <a:gd name="T46" fmla="*/ 580 w 1324"/>
                <a:gd name="T47" fmla="*/ 178 h 258"/>
                <a:gd name="T48" fmla="*/ 650 w 1324"/>
                <a:gd name="T49" fmla="*/ 178 h 258"/>
                <a:gd name="T50" fmla="*/ 667 w 1324"/>
                <a:gd name="T51" fmla="*/ 178 h 258"/>
                <a:gd name="T52" fmla="*/ 716 w 1324"/>
                <a:gd name="T53" fmla="*/ 178 h 258"/>
                <a:gd name="T54" fmla="*/ 749 w 1324"/>
                <a:gd name="T55" fmla="*/ 178 h 258"/>
                <a:gd name="T56" fmla="*/ 754 w 1324"/>
                <a:gd name="T57" fmla="*/ 203 h 258"/>
                <a:gd name="T58" fmla="*/ 773 w 1324"/>
                <a:gd name="T59" fmla="*/ 228 h 258"/>
                <a:gd name="T60" fmla="*/ 775 w 1324"/>
                <a:gd name="T61" fmla="*/ 228 h 258"/>
                <a:gd name="T62" fmla="*/ 779 w 1324"/>
                <a:gd name="T63" fmla="*/ 228 h 258"/>
                <a:gd name="T64" fmla="*/ 847 w 1324"/>
                <a:gd name="T65" fmla="*/ 228 h 258"/>
                <a:gd name="T66" fmla="*/ 884 w 1324"/>
                <a:gd name="T67" fmla="*/ 258 h 258"/>
                <a:gd name="T68" fmla="*/ 970 w 1324"/>
                <a:gd name="T69" fmla="*/ 258 h 258"/>
                <a:gd name="T70" fmla="*/ 1036 w 1324"/>
                <a:gd name="T71" fmla="*/ 258 h 258"/>
                <a:gd name="T72" fmla="*/ 1082 w 1324"/>
                <a:gd name="T73" fmla="*/ 258 h 258"/>
                <a:gd name="T74" fmla="*/ 1096 w 1324"/>
                <a:gd name="T75" fmla="*/ 258 h 258"/>
                <a:gd name="T76" fmla="*/ 1148 w 1324"/>
                <a:gd name="T77" fmla="*/ 258 h 258"/>
                <a:gd name="T78" fmla="*/ 1186 w 1324"/>
                <a:gd name="T79" fmla="*/ 258 h 258"/>
                <a:gd name="T80" fmla="*/ 1223 w 1324"/>
                <a:gd name="T81" fmla="*/ 258 h 258"/>
                <a:gd name="T82" fmla="*/ 1324 w 1324"/>
                <a:gd name="T83" fmla="*/ 258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324" h="258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154" y="0"/>
                  </a:lnTo>
                  <a:lnTo>
                    <a:pt x="154" y="16"/>
                  </a:lnTo>
                  <a:lnTo>
                    <a:pt x="196" y="16"/>
                  </a:lnTo>
                  <a:lnTo>
                    <a:pt x="196" y="16"/>
                  </a:lnTo>
                  <a:lnTo>
                    <a:pt x="200" y="16"/>
                  </a:lnTo>
                  <a:lnTo>
                    <a:pt x="200" y="16"/>
                  </a:lnTo>
                  <a:lnTo>
                    <a:pt x="218" y="16"/>
                  </a:lnTo>
                  <a:lnTo>
                    <a:pt x="218" y="32"/>
                  </a:lnTo>
                  <a:lnTo>
                    <a:pt x="256" y="32"/>
                  </a:lnTo>
                  <a:lnTo>
                    <a:pt x="256" y="49"/>
                  </a:lnTo>
                  <a:lnTo>
                    <a:pt x="343" y="49"/>
                  </a:lnTo>
                  <a:lnTo>
                    <a:pt x="343" y="49"/>
                  </a:lnTo>
                  <a:lnTo>
                    <a:pt x="347" y="49"/>
                  </a:lnTo>
                  <a:lnTo>
                    <a:pt x="347" y="66"/>
                  </a:lnTo>
                  <a:lnTo>
                    <a:pt x="354" y="66"/>
                  </a:lnTo>
                  <a:lnTo>
                    <a:pt x="354" y="83"/>
                  </a:lnTo>
                  <a:lnTo>
                    <a:pt x="381" y="83"/>
                  </a:lnTo>
                  <a:lnTo>
                    <a:pt x="381" y="99"/>
                  </a:lnTo>
                  <a:lnTo>
                    <a:pt x="382" y="99"/>
                  </a:lnTo>
                  <a:lnTo>
                    <a:pt x="382" y="99"/>
                  </a:lnTo>
                  <a:lnTo>
                    <a:pt x="412" y="99"/>
                  </a:lnTo>
                  <a:lnTo>
                    <a:pt x="412" y="99"/>
                  </a:lnTo>
                  <a:lnTo>
                    <a:pt x="431" y="99"/>
                  </a:lnTo>
                  <a:lnTo>
                    <a:pt x="431" y="99"/>
                  </a:lnTo>
                  <a:lnTo>
                    <a:pt x="450" y="99"/>
                  </a:lnTo>
                  <a:lnTo>
                    <a:pt x="450" y="99"/>
                  </a:lnTo>
                  <a:lnTo>
                    <a:pt x="505" y="99"/>
                  </a:lnTo>
                  <a:lnTo>
                    <a:pt x="505" y="99"/>
                  </a:lnTo>
                  <a:lnTo>
                    <a:pt x="506" y="99"/>
                  </a:lnTo>
                  <a:lnTo>
                    <a:pt x="506" y="119"/>
                  </a:lnTo>
                  <a:lnTo>
                    <a:pt x="507" y="119"/>
                  </a:lnTo>
                  <a:lnTo>
                    <a:pt x="507" y="139"/>
                  </a:lnTo>
                  <a:lnTo>
                    <a:pt x="507" y="139"/>
                  </a:lnTo>
                  <a:lnTo>
                    <a:pt x="507" y="158"/>
                  </a:lnTo>
                  <a:lnTo>
                    <a:pt x="511" y="158"/>
                  </a:lnTo>
                  <a:lnTo>
                    <a:pt x="511" y="178"/>
                  </a:lnTo>
                  <a:lnTo>
                    <a:pt x="529" y="178"/>
                  </a:lnTo>
                  <a:lnTo>
                    <a:pt x="529" y="178"/>
                  </a:lnTo>
                  <a:lnTo>
                    <a:pt x="533" y="178"/>
                  </a:lnTo>
                  <a:lnTo>
                    <a:pt x="533" y="178"/>
                  </a:lnTo>
                  <a:lnTo>
                    <a:pt x="580" y="178"/>
                  </a:lnTo>
                  <a:lnTo>
                    <a:pt x="580" y="178"/>
                  </a:lnTo>
                  <a:lnTo>
                    <a:pt x="650" y="178"/>
                  </a:lnTo>
                  <a:lnTo>
                    <a:pt x="650" y="178"/>
                  </a:lnTo>
                  <a:lnTo>
                    <a:pt x="667" y="178"/>
                  </a:lnTo>
                  <a:lnTo>
                    <a:pt x="667" y="178"/>
                  </a:lnTo>
                  <a:lnTo>
                    <a:pt x="716" y="178"/>
                  </a:lnTo>
                  <a:lnTo>
                    <a:pt x="716" y="178"/>
                  </a:lnTo>
                  <a:lnTo>
                    <a:pt x="749" y="178"/>
                  </a:lnTo>
                  <a:lnTo>
                    <a:pt x="749" y="203"/>
                  </a:lnTo>
                  <a:lnTo>
                    <a:pt x="754" y="203"/>
                  </a:lnTo>
                  <a:lnTo>
                    <a:pt x="754" y="228"/>
                  </a:lnTo>
                  <a:lnTo>
                    <a:pt x="773" y="228"/>
                  </a:lnTo>
                  <a:lnTo>
                    <a:pt x="773" y="228"/>
                  </a:lnTo>
                  <a:lnTo>
                    <a:pt x="775" y="228"/>
                  </a:lnTo>
                  <a:lnTo>
                    <a:pt x="775" y="228"/>
                  </a:lnTo>
                  <a:lnTo>
                    <a:pt x="779" y="228"/>
                  </a:lnTo>
                  <a:lnTo>
                    <a:pt x="779" y="228"/>
                  </a:lnTo>
                  <a:lnTo>
                    <a:pt x="847" y="228"/>
                  </a:lnTo>
                  <a:lnTo>
                    <a:pt x="847" y="258"/>
                  </a:lnTo>
                  <a:lnTo>
                    <a:pt x="884" y="258"/>
                  </a:lnTo>
                  <a:lnTo>
                    <a:pt x="884" y="258"/>
                  </a:lnTo>
                  <a:lnTo>
                    <a:pt x="970" y="258"/>
                  </a:lnTo>
                  <a:lnTo>
                    <a:pt x="970" y="258"/>
                  </a:lnTo>
                  <a:lnTo>
                    <a:pt x="1036" y="258"/>
                  </a:lnTo>
                  <a:lnTo>
                    <a:pt x="1036" y="258"/>
                  </a:lnTo>
                  <a:lnTo>
                    <a:pt x="1082" y="258"/>
                  </a:lnTo>
                  <a:lnTo>
                    <a:pt x="1082" y="258"/>
                  </a:lnTo>
                  <a:lnTo>
                    <a:pt x="1096" y="258"/>
                  </a:lnTo>
                  <a:lnTo>
                    <a:pt x="1096" y="258"/>
                  </a:lnTo>
                  <a:lnTo>
                    <a:pt x="1148" y="258"/>
                  </a:lnTo>
                  <a:lnTo>
                    <a:pt x="1148" y="258"/>
                  </a:lnTo>
                  <a:lnTo>
                    <a:pt x="1186" y="258"/>
                  </a:lnTo>
                  <a:lnTo>
                    <a:pt x="1186" y="258"/>
                  </a:lnTo>
                  <a:lnTo>
                    <a:pt x="1223" y="258"/>
                  </a:lnTo>
                  <a:lnTo>
                    <a:pt x="1223" y="258"/>
                  </a:lnTo>
                  <a:lnTo>
                    <a:pt x="1324" y="258"/>
                  </a:lnTo>
                  <a:lnTo>
                    <a:pt x="1324" y="258"/>
                  </a:lnTo>
                </a:path>
              </a:pathLst>
            </a:custGeom>
            <a:noFill/>
            <a:ln w="14288">
              <a:solidFill>
                <a:srgbClr val="008BBC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82944" tIns="41472" rIns="82944" bIns="41472" numCol="1" anchor="t" anchorCtr="0" compatLnSpc="1">
              <a:prstTxWarp prst="textNoShape">
                <a:avLst/>
              </a:prstTxWarp>
            </a:bodyPr>
            <a:lstStyle/>
            <a:p>
              <a:pPr defTabSz="829022">
                <a:defRPr/>
              </a:pPr>
              <a:endParaRPr lang="it-IT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53" name="Freeform 111">
              <a:extLst>
                <a:ext uri="{FF2B5EF4-FFF2-40B4-BE49-F238E27FC236}">
                  <a16:creationId xmlns:a16="http://schemas.microsoft.com/office/drawing/2014/main" id="{FAE705F5-7047-40F5-BE9C-6D97363C88D6}"/>
                </a:ext>
              </a:extLst>
            </p:cNvPr>
            <p:cNvSpPr>
              <a:spLocks/>
            </p:cNvSpPr>
            <p:nvPr/>
          </p:nvSpPr>
          <p:spPr bwMode="auto">
            <a:xfrm>
              <a:off x="5764213" y="3008313"/>
              <a:ext cx="4037013" cy="758825"/>
            </a:xfrm>
            <a:custGeom>
              <a:avLst/>
              <a:gdLst>
                <a:gd name="T0" fmla="*/ 0 w 1324"/>
                <a:gd name="T1" fmla="*/ 0 h 249"/>
                <a:gd name="T2" fmla="*/ 0 w 1324"/>
                <a:gd name="T3" fmla="*/ 0 h 249"/>
                <a:gd name="T4" fmla="*/ 0 w 1324"/>
                <a:gd name="T5" fmla="*/ 0 h 249"/>
                <a:gd name="T6" fmla="*/ 0 w 1324"/>
                <a:gd name="T7" fmla="*/ 0 h 249"/>
                <a:gd name="T8" fmla="*/ 0 w 1324"/>
                <a:gd name="T9" fmla="*/ 0 h 249"/>
                <a:gd name="T10" fmla="*/ 0 w 1324"/>
                <a:gd name="T11" fmla="*/ 0 h 249"/>
                <a:gd name="T12" fmla="*/ 0 w 1324"/>
                <a:gd name="T13" fmla="*/ 0 h 249"/>
                <a:gd name="T14" fmla="*/ 67 w 1324"/>
                <a:gd name="T15" fmla="*/ 0 h 249"/>
                <a:gd name="T16" fmla="*/ 67 w 1324"/>
                <a:gd name="T17" fmla="*/ 0 h 249"/>
                <a:gd name="T18" fmla="*/ 117 w 1324"/>
                <a:gd name="T19" fmla="*/ 0 h 249"/>
                <a:gd name="T20" fmla="*/ 117 w 1324"/>
                <a:gd name="T21" fmla="*/ 0 h 249"/>
                <a:gd name="T22" fmla="*/ 144 w 1324"/>
                <a:gd name="T23" fmla="*/ 0 h 249"/>
                <a:gd name="T24" fmla="*/ 144 w 1324"/>
                <a:gd name="T25" fmla="*/ 24 h 249"/>
                <a:gd name="T26" fmla="*/ 168 w 1324"/>
                <a:gd name="T27" fmla="*/ 24 h 249"/>
                <a:gd name="T28" fmla="*/ 168 w 1324"/>
                <a:gd name="T29" fmla="*/ 47 h 249"/>
                <a:gd name="T30" fmla="*/ 229 w 1324"/>
                <a:gd name="T31" fmla="*/ 47 h 249"/>
                <a:gd name="T32" fmla="*/ 229 w 1324"/>
                <a:gd name="T33" fmla="*/ 71 h 249"/>
                <a:gd name="T34" fmla="*/ 241 w 1324"/>
                <a:gd name="T35" fmla="*/ 71 h 249"/>
                <a:gd name="T36" fmla="*/ 241 w 1324"/>
                <a:gd name="T37" fmla="*/ 94 h 249"/>
                <a:gd name="T38" fmla="*/ 267 w 1324"/>
                <a:gd name="T39" fmla="*/ 94 h 249"/>
                <a:gd name="T40" fmla="*/ 267 w 1324"/>
                <a:gd name="T41" fmla="*/ 118 h 249"/>
                <a:gd name="T42" fmla="*/ 273 w 1324"/>
                <a:gd name="T43" fmla="*/ 118 h 249"/>
                <a:gd name="T44" fmla="*/ 273 w 1324"/>
                <a:gd name="T45" fmla="*/ 141 h 249"/>
                <a:gd name="T46" fmla="*/ 341 w 1324"/>
                <a:gd name="T47" fmla="*/ 141 h 249"/>
                <a:gd name="T48" fmla="*/ 341 w 1324"/>
                <a:gd name="T49" fmla="*/ 165 h 249"/>
                <a:gd name="T50" fmla="*/ 529 w 1324"/>
                <a:gd name="T51" fmla="*/ 165 h 249"/>
                <a:gd name="T52" fmla="*/ 529 w 1324"/>
                <a:gd name="T53" fmla="*/ 165 h 249"/>
                <a:gd name="T54" fmla="*/ 549 w 1324"/>
                <a:gd name="T55" fmla="*/ 165 h 249"/>
                <a:gd name="T56" fmla="*/ 549 w 1324"/>
                <a:gd name="T57" fmla="*/ 165 h 249"/>
                <a:gd name="T58" fmla="*/ 556 w 1324"/>
                <a:gd name="T59" fmla="*/ 165 h 249"/>
                <a:gd name="T60" fmla="*/ 556 w 1324"/>
                <a:gd name="T61" fmla="*/ 165 h 249"/>
                <a:gd name="T62" fmla="*/ 702 w 1324"/>
                <a:gd name="T63" fmla="*/ 165 h 249"/>
                <a:gd name="T64" fmla="*/ 702 w 1324"/>
                <a:gd name="T65" fmla="*/ 165 h 249"/>
                <a:gd name="T66" fmla="*/ 716 w 1324"/>
                <a:gd name="T67" fmla="*/ 165 h 249"/>
                <a:gd name="T68" fmla="*/ 716 w 1324"/>
                <a:gd name="T69" fmla="*/ 165 h 249"/>
                <a:gd name="T70" fmla="*/ 731 w 1324"/>
                <a:gd name="T71" fmla="*/ 165 h 249"/>
                <a:gd name="T72" fmla="*/ 731 w 1324"/>
                <a:gd name="T73" fmla="*/ 165 h 249"/>
                <a:gd name="T74" fmla="*/ 786 w 1324"/>
                <a:gd name="T75" fmla="*/ 165 h 249"/>
                <a:gd name="T76" fmla="*/ 786 w 1324"/>
                <a:gd name="T77" fmla="*/ 165 h 249"/>
                <a:gd name="T78" fmla="*/ 897 w 1324"/>
                <a:gd name="T79" fmla="*/ 165 h 249"/>
                <a:gd name="T80" fmla="*/ 897 w 1324"/>
                <a:gd name="T81" fmla="*/ 165 h 249"/>
                <a:gd name="T82" fmla="*/ 1015 w 1324"/>
                <a:gd name="T83" fmla="*/ 165 h 249"/>
                <a:gd name="T84" fmla="*/ 1015 w 1324"/>
                <a:gd name="T85" fmla="*/ 165 h 249"/>
                <a:gd name="T86" fmla="*/ 1021 w 1324"/>
                <a:gd name="T87" fmla="*/ 165 h 249"/>
                <a:gd name="T88" fmla="*/ 1021 w 1324"/>
                <a:gd name="T89" fmla="*/ 204 h 249"/>
                <a:gd name="T90" fmla="*/ 1061 w 1324"/>
                <a:gd name="T91" fmla="*/ 204 h 249"/>
                <a:gd name="T92" fmla="*/ 1061 w 1324"/>
                <a:gd name="T93" fmla="*/ 204 h 249"/>
                <a:gd name="T94" fmla="*/ 1094 w 1324"/>
                <a:gd name="T95" fmla="*/ 204 h 249"/>
                <a:gd name="T96" fmla="*/ 1094 w 1324"/>
                <a:gd name="T97" fmla="*/ 204 h 249"/>
                <a:gd name="T98" fmla="*/ 1161 w 1324"/>
                <a:gd name="T99" fmla="*/ 204 h 249"/>
                <a:gd name="T100" fmla="*/ 1161 w 1324"/>
                <a:gd name="T101" fmla="*/ 249 h 249"/>
                <a:gd name="T102" fmla="*/ 1282 w 1324"/>
                <a:gd name="T103" fmla="*/ 249 h 249"/>
                <a:gd name="T104" fmla="*/ 1282 w 1324"/>
                <a:gd name="T105" fmla="*/ 249 h 249"/>
                <a:gd name="T106" fmla="*/ 1324 w 1324"/>
                <a:gd name="T107" fmla="*/ 249 h 249"/>
                <a:gd name="T108" fmla="*/ 1324 w 1324"/>
                <a:gd name="T109" fmla="*/ 249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324" h="249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67" y="0"/>
                  </a:lnTo>
                  <a:lnTo>
                    <a:pt x="67" y="0"/>
                  </a:lnTo>
                  <a:lnTo>
                    <a:pt x="117" y="0"/>
                  </a:lnTo>
                  <a:lnTo>
                    <a:pt x="117" y="0"/>
                  </a:lnTo>
                  <a:lnTo>
                    <a:pt x="144" y="0"/>
                  </a:lnTo>
                  <a:lnTo>
                    <a:pt x="144" y="24"/>
                  </a:lnTo>
                  <a:lnTo>
                    <a:pt x="168" y="24"/>
                  </a:lnTo>
                  <a:lnTo>
                    <a:pt x="168" y="47"/>
                  </a:lnTo>
                  <a:lnTo>
                    <a:pt x="229" y="47"/>
                  </a:lnTo>
                  <a:lnTo>
                    <a:pt x="229" y="71"/>
                  </a:lnTo>
                  <a:lnTo>
                    <a:pt x="241" y="71"/>
                  </a:lnTo>
                  <a:lnTo>
                    <a:pt x="241" y="94"/>
                  </a:lnTo>
                  <a:lnTo>
                    <a:pt x="267" y="94"/>
                  </a:lnTo>
                  <a:lnTo>
                    <a:pt x="267" y="118"/>
                  </a:lnTo>
                  <a:lnTo>
                    <a:pt x="273" y="118"/>
                  </a:lnTo>
                  <a:lnTo>
                    <a:pt x="273" y="141"/>
                  </a:lnTo>
                  <a:lnTo>
                    <a:pt x="341" y="141"/>
                  </a:lnTo>
                  <a:lnTo>
                    <a:pt x="341" y="165"/>
                  </a:lnTo>
                  <a:lnTo>
                    <a:pt x="529" y="165"/>
                  </a:lnTo>
                  <a:lnTo>
                    <a:pt x="529" y="165"/>
                  </a:lnTo>
                  <a:lnTo>
                    <a:pt x="549" y="165"/>
                  </a:lnTo>
                  <a:lnTo>
                    <a:pt x="549" y="165"/>
                  </a:lnTo>
                  <a:lnTo>
                    <a:pt x="556" y="165"/>
                  </a:lnTo>
                  <a:lnTo>
                    <a:pt x="556" y="165"/>
                  </a:lnTo>
                  <a:lnTo>
                    <a:pt x="702" y="165"/>
                  </a:lnTo>
                  <a:lnTo>
                    <a:pt x="702" y="165"/>
                  </a:lnTo>
                  <a:lnTo>
                    <a:pt x="716" y="165"/>
                  </a:lnTo>
                  <a:lnTo>
                    <a:pt x="716" y="165"/>
                  </a:lnTo>
                  <a:lnTo>
                    <a:pt x="731" y="165"/>
                  </a:lnTo>
                  <a:lnTo>
                    <a:pt x="731" y="165"/>
                  </a:lnTo>
                  <a:lnTo>
                    <a:pt x="786" y="165"/>
                  </a:lnTo>
                  <a:lnTo>
                    <a:pt x="786" y="165"/>
                  </a:lnTo>
                  <a:lnTo>
                    <a:pt x="897" y="165"/>
                  </a:lnTo>
                  <a:lnTo>
                    <a:pt x="897" y="165"/>
                  </a:lnTo>
                  <a:lnTo>
                    <a:pt x="1015" y="165"/>
                  </a:lnTo>
                  <a:lnTo>
                    <a:pt x="1015" y="165"/>
                  </a:lnTo>
                  <a:lnTo>
                    <a:pt x="1021" y="165"/>
                  </a:lnTo>
                  <a:lnTo>
                    <a:pt x="1021" y="204"/>
                  </a:lnTo>
                  <a:lnTo>
                    <a:pt x="1061" y="204"/>
                  </a:lnTo>
                  <a:lnTo>
                    <a:pt x="1061" y="204"/>
                  </a:lnTo>
                  <a:lnTo>
                    <a:pt x="1094" y="204"/>
                  </a:lnTo>
                  <a:lnTo>
                    <a:pt x="1094" y="204"/>
                  </a:lnTo>
                  <a:lnTo>
                    <a:pt x="1161" y="204"/>
                  </a:lnTo>
                  <a:lnTo>
                    <a:pt x="1161" y="249"/>
                  </a:lnTo>
                  <a:lnTo>
                    <a:pt x="1282" y="249"/>
                  </a:lnTo>
                  <a:lnTo>
                    <a:pt x="1282" y="249"/>
                  </a:lnTo>
                  <a:lnTo>
                    <a:pt x="1324" y="249"/>
                  </a:lnTo>
                  <a:lnTo>
                    <a:pt x="1324" y="249"/>
                  </a:lnTo>
                </a:path>
              </a:pathLst>
            </a:custGeom>
            <a:noFill/>
            <a:ln w="14288">
              <a:solidFill>
                <a:srgbClr val="FFD2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82944" tIns="41472" rIns="82944" bIns="41472" numCol="1" anchor="t" anchorCtr="0" compatLnSpc="1">
              <a:prstTxWarp prst="textNoShape">
                <a:avLst/>
              </a:prstTxWarp>
            </a:bodyPr>
            <a:lstStyle/>
            <a:p>
              <a:pPr defTabSz="829022">
                <a:defRPr/>
              </a:pPr>
              <a:endParaRPr lang="it-IT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54" name="Freeform 112">
              <a:extLst>
                <a:ext uri="{FF2B5EF4-FFF2-40B4-BE49-F238E27FC236}">
                  <a16:creationId xmlns:a16="http://schemas.microsoft.com/office/drawing/2014/main" id="{93B894FD-14A2-44C8-924D-73AE7459B54B}"/>
                </a:ext>
              </a:extLst>
            </p:cNvPr>
            <p:cNvSpPr>
              <a:spLocks/>
            </p:cNvSpPr>
            <p:nvPr/>
          </p:nvSpPr>
          <p:spPr bwMode="auto">
            <a:xfrm>
              <a:off x="5764213" y="3008313"/>
              <a:ext cx="3200400" cy="990600"/>
            </a:xfrm>
            <a:custGeom>
              <a:avLst/>
              <a:gdLst>
                <a:gd name="T0" fmla="*/ 0 w 1050"/>
                <a:gd name="T1" fmla="*/ 0 h 325"/>
                <a:gd name="T2" fmla="*/ 0 w 1050"/>
                <a:gd name="T3" fmla="*/ 0 h 325"/>
                <a:gd name="T4" fmla="*/ 0 w 1050"/>
                <a:gd name="T5" fmla="*/ 0 h 325"/>
                <a:gd name="T6" fmla="*/ 0 w 1050"/>
                <a:gd name="T7" fmla="*/ 0 h 325"/>
                <a:gd name="T8" fmla="*/ 0 w 1050"/>
                <a:gd name="T9" fmla="*/ 0 h 325"/>
                <a:gd name="T10" fmla="*/ 0 w 1050"/>
                <a:gd name="T11" fmla="*/ 0 h 325"/>
                <a:gd name="T12" fmla="*/ 0 w 1050"/>
                <a:gd name="T13" fmla="*/ 0 h 325"/>
                <a:gd name="T14" fmla="*/ 65 w 1050"/>
                <a:gd name="T15" fmla="*/ 0 h 325"/>
                <a:gd name="T16" fmla="*/ 65 w 1050"/>
                <a:gd name="T17" fmla="*/ 0 h 325"/>
                <a:gd name="T18" fmla="*/ 181 w 1050"/>
                <a:gd name="T19" fmla="*/ 0 h 325"/>
                <a:gd name="T20" fmla="*/ 181 w 1050"/>
                <a:gd name="T21" fmla="*/ 32 h 325"/>
                <a:gd name="T22" fmla="*/ 223 w 1050"/>
                <a:gd name="T23" fmla="*/ 32 h 325"/>
                <a:gd name="T24" fmla="*/ 223 w 1050"/>
                <a:gd name="T25" fmla="*/ 65 h 325"/>
                <a:gd name="T26" fmla="*/ 331 w 1050"/>
                <a:gd name="T27" fmla="*/ 65 h 325"/>
                <a:gd name="T28" fmla="*/ 331 w 1050"/>
                <a:gd name="T29" fmla="*/ 65 h 325"/>
                <a:gd name="T30" fmla="*/ 379 w 1050"/>
                <a:gd name="T31" fmla="*/ 65 h 325"/>
                <a:gd name="T32" fmla="*/ 379 w 1050"/>
                <a:gd name="T33" fmla="*/ 65 h 325"/>
                <a:gd name="T34" fmla="*/ 415 w 1050"/>
                <a:gd name="T35" fmla="*/ 65 h 325"/>
                <a:gd name="T36" fmla="*/ 415 w 1050"/>
                <a:gd name="T37" fmla="*/ 65 h 325"/>
                <a:gd name="T38" fmla="*/ 431 w 1050"/>
                <a:gd name="T39" fmla="*/ 65 h 325"/>
                <a:gd name="T40" fmla="*/ 431 w 1050"/>
                <a:gd name="T41" fmla="*/ 65 h 325"/>
                <a:gd name="T42" fmla="*/ 445 w 1050"/>
                <a:gd name="T43" fmla="*/ 65 h 325"/>
                <a:gd name="T44" fmla="*/ 445 w 1050"/>
                <a:gd name="T45" fmla="*/ 105 h 325"/>
                <a:gd name="T46" fmla="*/ 481 w 1050"/>
                <a:gd name="T47" fmla="*/ 105 h 325"/>
                <a:gd name="T48" fmla="*/ 481 w 1050"/>
                <a:gd name="T49" fmla="*/ 105 h 325"/>
                <a:gd name="T50" fmla="*/ 492 w 1050"/>
                <a:gd name="T51" fmla="*/ 105 h 325"/>
                <a:gd name="T52" fmla="*/ 492 w 1050"/>
                <a:gd name="T53" fmla="*/ 105 h 325"/>
                <a:gd name="T54" fmla="*/ 507 w 1050"/>
                <a:gd name="T55" fmla="*/ 105 h 325"/>
                <a:gd name="T56" fmla="*/ 507 w 1050"/>
                <a:gd name="T57" fmla="*/ 151 h 325"/>
                <a:gd name="T58" fmla="*/ 513 w 1050"/>
                <a:gd name="T59" fmla="*/ 151 h 325"/>
                <a:gd name="T60" fmla="*/ 513 w 1050"/>
                <a:gd name="T61" fmla="*/ 151 h 325"/>
                <a:gd name="T62" fmla="*/ 529 w 1050"/>
                <a:gd name="T63" fmla="*/ 151 h 325"/>
                <a:gd name="T64" fmla="*/ 529 w 1050"/>
                <a:gd name="T65" fmla="*/ 151 h 325"/>
                <a:gd name="T66" fmla="*/ 560 w 1050"/>
                <a:gd name="T67" fmla="*/ 151 h 325"/>
                <a:gd name="T68" fmla="*/ 560 w 1050"/>
                <a:gd name="T69" fmla="*/ 151 h 325"/>
                <a:gd name="T70" fmla="*/ 593 w 1050"/>
                <a:gd name="T71" fmla="*/ 151 h 325"/>
                <a:gd name="T72" fmla="*/ 593 w 1050"/>
                <a:gd name="T73" fmla="*/ 151 h 325"/>
                <a:gd name="T74" fmla="*/ 607 w 1050"/>
                <a:gd name="T75" fmla="*/ 151 h 325"/>
                <a:gd name="T76" fmla="*/ 607 w 1050"/>
                <a:gd name="T77" fmla="*/ 151 h 325"/>
                <a:gd name="T78" fmla="*/ 622 w 1050"/>
                <a:gd name="T79" fmla="*/ 151 h 325"/>
                <a:gd name="T80" fmla="*/ 622 w 1050"/>
                <a:gd name="T81" fmla="*/ 230 h 325"/>
                <a:gd name="T82" fmla="*/ 795 w 1050"/>
                <a:gd name="T83" fmla="*/ 230 h 325"/>
                <a:gd name="T84" fmla="*/ 795 w 1050"/>
                <a:gd name="T85" fmla="*/ 230 h 325"/>
                <a:gd name="T86" fmla="*/ 886 w 1050"/>
                <a:gd name="T87" fmla="*/ 230 h 325"/>
                <a:gd name="T88" fmla="*/ 886 w 1050"/>
                <a:gd name="T89" fmla="*/ 325 h 325"/>
                <a:gd name="T90" fmla="*/ 1042 w 1050"/>
                <a:gd name="T91" fmla="*/ 325 h 325"/>
                <a:gd name="T92" fmla="*/ 1042 w 1050"/>
                <a:gd name="T93" fmla="*/ 325 h 325"/>
                <a:gd name="T94" fmla="*/ 1050 w 1050"/>
                <a:gd name="T95" fmla="*/ 325 h 325"/>
                <a:gd name="T96" fmla="*/ 1050 w 1050"/>
                <a:gd name="T97" fmla="*/ 325 h 325"/>
                <a:gd name="T98" fmla="*/ 1050 w 1050"/>
                <a:gd name="T99" fmla="*/ 325 h 325"/>
                <a:gd name="T100" fmla="*/ 1050 w 1050"/>
                <a:gd name="T101" fmla="*/ 325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050" h="325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65" y="0"/>
                  </a:lnTo>
                  <a:lnTo>
                    <a:pt x="65" y="0"/>
                  </a:lnTo>
                  <a:lnTo>
                    <a:pt x="181" y="0"/>
                  </a:lnTo>
                  <a:lnTo>
                    <a:pt x="181" y="32"/>
                  </a:lnTo>
                  <a:lnTo>
                    <a:pt x="223" y="32"/>
                  </a:lnTo>
                  <a:lnTo>
                    <a:pt x="223" y="65"/>
                  </a:lnTo>
                  <a:lnTo>
                    <a:pt x="331" y="65"/>
                  </a:lnTo>
                  <a:lnTo>
                    <a:pt x="331" y="65"/>
                  </a:lnTo>
                  <a:lnTo>
                    <a:pt x="379" y="65"/>
                  </a:lnTo>
                  <a:lnTo>
                    <a:pt x="379" y="65"/>
                  </a:lnTo>
                  <a:lnTo>
                    <a:pt x="415" y="65"/>
                  </a:lnTo>
                  <a:lnTo>
                    <a:pt x="415" y="65"/>
                  </a:lnTo>
                  <a:lnTo>
                    <a:pt x="431" y="65"/>
                  </a:lnTo>
                  <a:lnTo>
                    <a:pt x="431" y="65"/>
                  </a:lnTo>
                  <a:lnTo>
                    <a:pt x="445" y="65"/>
                  </a:lnTo>
                  <a:lnTo>
                    <a:pt x="445" y="105"/>
                  </a:lnTo>
                  <a:lnTo>
                    <a:pt x="481" y="105"/>
                  </a:lnTo>
                  <a:lnTo>
                    <a:pt x="481" y="105"/>
                  </a:lnTo>
                  <a:lnTo>
                    <a:pt x="492" y="105"/>
                  </a:lnTo>
                  <a:lnTo>
                    <a:pt x="492" y="105"/>
                  </a:lnTo>
                  <a:lnTo>
                    <a:pt x="507" y="105"/>
                  </a:lnTo>
                  <a:lnTo>
                    <a:pt x="507" y="151"/>
                  </a:lnTo>
                  <a:lnTo>
                    <a:pt x="513" y="151"/>
                  </a:lnTo>
                  <a:lnTo>
                    <a:pt x="513" y="151"/>
                  </a:lnTo>
                  <a:lnTo>
                    <a:pt x="529" y="151"/>
                  </a:lnTo>
                  <a:lnTo>
                    <a:pt x="529" y="151"/>
                  </a:lnTo>
                  <a:lnTo>
                    <a:pt x="560" y="151"/>
                  </a:lnTo>
                  <a:lnTo>
                    <a:pt x="560" y="151"/>
                  </a:lnTo>
                  <a:lnTo>
                    <a:pt x="593" y="151"/>
                  </a:lnTo>
                  <a:lnTo>
                    <a:pt x="593" y="151"/>
                  </a:lnTo>
                  <a:lnTo>
                    <a:pt x="607" y="151"/>
                  </a:lnTo>
                  <a:lnTo>
                    <a:pt x="607" y="151"/>
                  </a:lnTo>
                  <a:lnTo>
                    <a:pt x="622" y="151"/>
                  </a:lnTo>
                  <a:lnTo>
                    <a:pt x="622" y="230"/>
                  </a:lnTo>
                  <a:lnTo>
                    <a:pt x="795" y="230"/>
                  </a:lnTo>
                  <a:lnTo>
                    <a:pt x="795" y="230"/>
                  </a:lnTo>
                  <a:lnTo>
                    <a:pt x="886" y="230"/>
                  </a:lnTo>
                  <a:lnTo>
                    <a:pt x="886" y="325"/>
                  </a:lnTo>
                  <a:lnTo>
                    <a:pt x="1042" y="325"/>
                  </a:lnTo>
                  <a:lnTo>
                    <a:pt x="1042" y="325"/>
                  </a:lnTo>
                  <a:lnTo>
                    <a:pt x="1050" y="325"/>
                  </a:lnTo>
                  <a:lnTo>
                    <a:pt x="1050" y="325"/>
                  </a:lnTo>
                  <a:lnTo>
                    <a:pt x="1050" y="325"/>
                  </a:lnTo>
                  <a:lnTo>
                    <a:pt x="1050" y="325"/>
                  </a:lnTo>
                </a:path>
              </a:pathLst>
            </a:custGeom>
            <a:noFill/>
            <a:ln w="14288">
              <a:solidFill>
                <a:srgbClr val="C1053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82944" tIns="41472" rIns="82944" bIns="41472" numCol="1" anchor="t" anchorCtr="0" compatLnSpc="1">
              <a:prstTxWarp prst="textNoShape">
                <a:avLst/>
              </a:prstTxWarp>
            </a:bodyPr>
            <a:lstStyle/>
            <a:p>
              <a:pPr defTabSz="829022">
                <a:defRPr/>
              </a:pPr>
              <a:endParaRPr lang="it-IT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55" name="Freeform 113">
              <a:extLst>
                <a:ext uri="{FF2B5EF4-FFF2-40B4-BE49-F238E27FC236}">
                  <a16:creationId xmlns:a16="http://schemas.microsoft.com/office/drawing/2014/main" id="{E935B72C-5014-4785-9721-5DAF71C4460A}"/>
                </a:ext>
              </a:extLst>
            </p:cNvPr>
            <p:cNvSpPr>
              <a:spLocks/>
            </p:cNvSpPr>
            <p:nvPr/>
          </p:nvSpPr>
          <p:spPr bwMode="auto">
            <a:xfrm>
              <a:off x="5764213" y="3008313"/>
              <a:ext cx="4037013" cy="1258888"/>
            </a:xfrm>
            <a:custGeom>
              <a:avLst/>
              <a:gdLst>
                <a:gd name="T0" fmla="*/ 0 w 1324"/>
                <a:gd name="T1" fmla="*/ 0 h 413"/>
                <a:gd name="T2" fmla="*/ 0 w 1324"/>
                <a:gd name="T3" fmla="*/ 0 h 413"/>
                <a:gd name="T4" fmla="*/ 0 w 1324"/>
                <a:gd name="T5" fmla="*/ 0 h 413"/>
                <a:gd name="T6" fmla="*/ 0 w 1324"/>
                <a:gd name="T7" fmla="*/ 0 h 413"/>
                <a:gd name="T8" fmla="*/ 0 w 1324"/>
                <a:gd name="T9" fmla="*/ 0 h 413"/>
                <a:gd name="T10" fmla="*/ 0 w 1324"/>
                <a:gd name="T11" fmla="*/ 0 h 413"/>
                <a:gd name="T12" fmla="*/ 0 w 1324"/>
                <a:gd name="T13" fmla="*/ 0 h 413"/>
                <a:gd name="T14" fmla="*/ 2 w 1324"/>
                <a:gd name="T15" fmla="*/ 0 h 413"/>
                <a:gd name="T16" fmla="*/ 2 w 1324"/>
                <a:gd name="T17" fmla="*/ 21 h 413"/>
                <a:gd name="T18" fmla="*/ 33 w 1324"/>
                <a:gd name="T19" fmla="*/ 21 h 413"/>
                <a:gd name="T20" fmla="*/ 33 w 1324"/>
                <a:gd name="T21" fmla="*/ 42 h 413"/>
                <a:gd name="T22" fmla="*/ 96 w 1324"/>
                <a:gd name="T23" fmla="*/ 42 h 413"/>
                <a:gd name="T24" fmla="*/ 96 w 1324"/>
                <a:gd name="T25" fmla="*/ 63 h 413"/>
                <a:gd name="T26" fmla="*/ 200 w 1324"/>
                <a:gd name="T27" fmla="*/ 63 h 413"/>
                <a:gd name="T28" fmla="*/ 200 w 1324"/>
                <a:gd name="T29" fmla="*/ 83 h 413"/>
                <a:gd name="T30" fmla="*/ 229 w 1324"/>
                <a:gd name="T31" fmla="*/ 83 h 413"/>
                <a:gd name="T32" fmla="*/ 229 w 1324"/>
                <a:gd name="T33" fmla="*/ 104 h 413"/>
                <a:gd name="T34" fmla="*/ 239 w 1324"/>
                <a:gd name="T35" fmla="*/ 104 h 413"/>
                <a:gd name="T36" fmla="*/ 239 w 1324"/>
                <a:gd name="T37" fmla="*/ 125 h 413"/>
                <a:gd name="T38" fmla="*/ 265 w 1324"/>
                <a:gd name="T39" fmla="*/ 125 h 413"/>
                <a:gd name="T40" fmla="*/ 265 w 1324"/>
                <a:gd name="T41" fmla="*/ 146 h 413"/>
                <a:gd name="T42" fmla="*/ 323 w 1324"/>
                <a:gd name="T43" fmla="*/ 146 h 413"/>
                <a:gd name="T44" fmla="*/ 323 w 1324"/>
                <a:gd name="T45" fmla="*/ 166 h 413"/>
                <a:gd name="T46" fmla="*/ 345 w 1324"/>
                <a:gd name="T47" fmla="*/ 166 h 413"/>
                <a:gd name="T48" fmla="*/ 345 w 1324"/>
                <a:gd name="T49" fmla="*/ 187 h 413"/>
                <a:gd name="T50" fmla="*/ 363 w 1324"/>
                <a:gd name="T51" fmla="*/ 187 h 413"/>
                <a:gd name="T52" fmla="*/ 363 w 1324"/>
                <a:gd name="T53" fmla="*/ 208 h 413"/>
                <a:gd name="T54" fmla="*/ 494 w 1324"/>
                <a:gd name="T55" fmla="*/ 208 h 413"/>
                <a:gd name="T56" fmla="*/ 494 w 1324"/>
                <a:gd name="T57" fmla="*/ 229 h 413"/>
                <a:gd name="T58" fmla="*/ 537 w 1324"/>
                <a:gd name="T59" fmla="*/ 229 h 413"/>
                <a:gd name="T60" fmla="*/ 537 w 1324"/>
                <a:gd name="T61" fmla="*/ 249 h 413"/>
                <a:gd name="T62" fmla="*/ 600 w 1324"/>
                <a:gd name="T63" fmla="*/ 249 h 413"/>
                <a:gd name="T64" fmla="*/ 600 w 1324"/>
                <a:gd name="T65" fmla="*/ 270 h 413"/>
                <a:gd name="T66" fmla="*/ 603 w 1324"/>
                <a:gd name="T67" fmla="*/ 270 h 413"/>
                <a:gd name="T68" fmla="*/ 603 w 1324"/>
                <a:gd name="T69" fmla="*/ 291 h 413"/>
                <a:gd name="T70" fmla="*/ 609 w 1324"/>
                <a:gd name="T71" fmla="*/ 291 h 413"/>
                <a:gd name="T72" fmla="*/ 609 w 1324"/>
                <a:gd name="T73" fmla="*/ 312 h 413"/>
                <a:gd name="T74" fmla="*/ 681 w 1324"/>
                <a:gd name="T75" fmla="*/ 312 h 413"/>
                <a:gd name="T76" fmla="*/ 681 w 1324"/>
                <a:gd name="T77" fmla="*/ 312 h 413"/>
                <a:gd name="T78" fmla="*/ 686 w 1324"/>
                <a:gd name="T79" fmla="*/ 312 h 413"/>
                <a:gd name="T80" fmla="*/ 686 w 1324"/>
                <a:gd name="T81" fmla="*/ 312 h 413"/>
                <a:gd name="T82" fmla="*/ 737 w 1324"/>
                <a:gd name="T83" fmla="*/ 312 h 413"/>
                <a:gd name="T84" fmla="*/ 737 w 1324"/>
                <a:gd name="T85" fmla="*/ 335 h 413"/>
                <a:gd name="T86" fmla="*/ 863 w 1324"/>
                <a:gd name="T87" fmla="*/ 335 h 413"/>
                <a:gd name="T88" fmla="*/ 863 w 1324"/>
                <a:gd name="T89" fmla="*/ 335 h 413"/>
                <a:gd name="T90" fmla="*/ 899 w 1324"/>
                <a:gd name="T91" fmla="*/ 335 h 413"/>
                <a:gd name="T92" fmla="*/ 899 w 1324"/>
                <a:gd name="T93" fmla="*/ 360 h 413"/>
                <a:gd name="T94" fmla="*/ 908 w 1324"/>
                <a:gd name="T95" fmla="*/ 360 h 413"/>
                <a:gd name="T96" fmla="*/ 908 w 1324"/>
                <a:gd name="T97" fmla="*/ 360 h 413"/>
                <a:gd name="T98" fmla="*/ 957 w 1324"/>
                <a:gd name="T99" fmla="*/ 360 h 413"/>
                <a:gd name="T100" fmla="*/ 957 w 1324"/>
                <a:gd name="T101" fmla="*/ 386 h 413"/>
                <a:gd name="T102" fmla="*/ 1072 w 1324"/>
                <a:gd name="T103" fmla="*/ 386 h 413"/>
                <a:gd name="T104" fmla="*/ 1072 w 1324"/>
                <a:gd name="T105" fmla="*/ 413 h 413"/>
                <a:gd name="T106" fmla="*/ 1097 w 1324"/>
                <a:gd name="T107" fmla="*/ 413 h 413"/>
                <a:gd name="T108" fmla="*/ 1097 w 1324"/>
                <a:gd name="T109" fmla="*/ 413 h 413"/>
                <a:gd name="T110" fmla="*/ 1134 w 1324"/>
                <a:gd name="T111" fmla="*/ 413 h 413"/>
                <a:gd name="T112" fmla="*/ 1134 w 1324"/>
                <a:gd name="T113" fmla="*/ 413 h 413"/>
                <a:gd name="T114" fmla="*/ 1155 w 1324"/>
                <a:gd name="T115" fmla="*/ 413 h 413"/>
                <a:gd name="T116" fmla="*/ 1155 w 1324"/>
                <a:gd name="T117" fmla="*/ 413 h 413"/>
                <a:gd name="T118" fmla="*/ 1232 w 1324"/>
                <a:gd name="T119" fmla="*/ 413 h 413"/>
                <a:gd name="T120" fmla="*/ 1232 w 1324"/>
                <a:gd name="T121" fmla="*/ 413 h 413"/>
                <a:gd name="T122" fmla="*/ 1324 w 1324"/>
                <a:gd name="T123" fmla="*/ 413 h 413"/>
                <a:gd name="T124" fmla="*/ 1324 w 1324"/>
                <a:gd name="T125" fmla="*/ 413 h 4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324" h="413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21"/>
                  </a:lnTo>
                  <a:lnTo>
                    <a:pt x="33" y="21"/>
                  </a:lnTo>
                  <a:lnTo>
                    <a:pt x="33" y="42"/>
                  </a:lnTo>
                  <a:lnTo>
                    <a:pt x="96" y="42"/>
                  </a:lnTo>
                  <a:lnTo>
                    <a:pt x="96" y="63"/>
                  </a:lnTo>
                  <a:lnTo>
                    <a:pt x="200" y="63"/>
                  </a:lnTo>
                  <a:lnTo>
                    <a:pt x="200" y="83"/>
                  </a:lnTo>
                  <a:lnTo>
                    <a:pt x="229" y="83"/>
                  </a:lnTo>
                  <a:lnTo>
                    <a:pt x="229" y="104"/>
                  </a:lnTo>
                  <a:lnTo>
                    <a:pt x="239" y="104"/>
                  </a:lnTo>
                  <a:lnTo>
                    <a:pt x="239" y="125"/>
                  </a:lnTo>
                  <a:lnTo>
                    <a:pt x="265" y="125"/>
                  </a:lnTo>
                  <a:lnTo>
                    <a:pt x="265" y="146"/>
                  </a:lnTo>
                  <a:lnTo>
                    <a:pt x="323" y="146"/>
                  </a:lnTo>
                  <a:lnTo>
                    <a:pt x="323" y="166"/>
                  </a:lnTo>
                  <a:lnTo>
                    <a:pt x="345" y="166"/>
                  </a:lnTo>
                  <a:lnTo>
                    <a:pt x="345" y="187"/>
                  </a:lnTo>
                  <a:lnTo>
                    <a:pt x="363" y="187"/>
                  </a:lnTo>
                  <a:lnTo>
                    <a:pt x="363" y="208"/>
                  </a:lnTo>
                  <a:lnTo>
                    <a:pt x="494" y="208"/>
                  </a:lnTo>
                  <a:lnTo>
                    <a:pt x="494" y="229"/>
                  </a:lnTo>
                  <a:lnTo>
                    <a:pt x="537" y="229"/>
                  </a:lnTo>
                  <a:lnTo>
                    <a:pt x="537" y="249"/>
                  </a:lnTo>
                  <a:lnTo>
                    <a:pt x="600" y="249"/>
                  </a:lnTo>
                  <a:lnTo>
                    <a:pt x="600" y="270"/>
                  </a:lnTo>
                  <a:lnTo>
                    <a:pt x="603" y="270"/>
                  </a:lnTo>
                  <a:lnTo>
                    <a:pt x="603" y="291"/>
                  </a:lnTo>
                  <a:lnTo>
                    <a:pt x="609" y="291"/>
                  </a:lnTo>
                  <a:lnTo>
                    <a:pt x="609" y="312"/>
                  </a:lnTo>
                  <a:lnTo>
                    <a:pt x="681" y="312"/>
                  </a:lnTo>
                  <a:lnTo>
                    <a:pt x="681" y="312"/>
                  </a:lnTo>
                  <a:lnTo>
                    <a:pt x="686" y="312"/>
                  </a:lnTo>
                  <a:lnTo>
                    <a:pt x="686" y="312"/>
                  </a:lnTo>
                  <a:lnTo>
                    <a:pt x="737" y="312"/>
                  </a:lnTo>
                  <a:lnTo>
                    <a:pt x="737" y="335"/>
                  </a:lnTo>
                  <a:lnTo>
                    <a:pt x="863" y="335"/>
                  </a:lnTo>
                  <a:lnTo>
                    <a:pt x="863" y="335"/>
                  </a:lnTo>
                  <a:lnTo>
                    <a:pt x="899" y="335"/>
                  </a:lnTo>
                  <a:lnTo>
                    <a:pt x="899" y="360"/>
                  </a:lnTo>
                  <a:lnTo>
                    <a:pt x="908" y="360"/>
                  </a:lnTo>
                  <a:lnTo>
                    <a:pt x="908" y="360"/>
                  </a:lnTo>
                  <a:lnTo>
                    <a:pt x="957" y="360"/>
                  </a:lnTo>
                  <a:lnTo>
                    <a:pt x="957" y="386"/>
                  </a:lnTo>
                  <a:lnTo>
                    <a:pt x="1072" y="386"/>
                  </a:lnTo>
                  <a:lnTo>
                    <a:pt x="1072" y="413"/>
                  </a:lnTo>
                  <a:lnTo>
                    <a:pt x="1097" y="413"/>
                  </a:lnTo>
                  <a:lnTo>
                    <a:pt x="1097" y="413"/>
                  </a:lnTo>
                  <a:lnTo>
                    <a:pt x="1134" y="413"/>
                  </a:lnTo>
                  <a:lnTo>
                    <a:pt x="1134" y="413"/>
                  </a:lnTo>
                  <a:lnTo>
                    <a:pt x="1155" y="413"/>
                  </a:lnTo>
                  <a:lnTo>
                    <a:pt x="1155" y="413"/>
                  </a:lnTo>
                  <a:lnTo>
                    <a:pt x="1232" y="413"/>
                  </a:lnTo>
                  <a:lnTo>
                    <a:pt x="1232" y="413"/>
                  </a:lnTo>
                  <a:lnTo>
                    <a:pt x="1324" y="413"/>
                  </a:lnTo>
                  <a:lnTo>
                    <a:pt x="1324" y="413"/>
                  </a:lnTo>
                </a:path>
              </a:pathLst>
            </a:custGeom>
            <a:noFill/>
            <a:ln w="1428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82944" tIns="41472" rIns="82944" bIns="41472" numCol="1" anchor="t" anchorCtr="0" compatLnSpc="1">
              <a:prstTxWarp prst="textNoShape">
                <a:avLst/>
              </a:prstTxWarp>
            </a:bodyPr>
            <a:lstStyle/>
            <a:p>
              <a:pPr defTabSz="829022">
                <a:defRPr/>
              </a:pPr>
              <a:endParaRPr lang="it-IT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56" name="Line 114">
              <a:extLst>
                <a:ext uri="{FF2B5EF4-FFF2-40B4-BE49-F238E27FC236}">
                  <a16:creationId xmlns:a16="http://schemas.microsoft.com/office/drawing/2014/main" id="{FC1BEBC4-3D3C-4042-A84C-7DBBF39990AB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684838" y="2928938"/>
              <a:ext cx="0" cy="2311400"/>
            </a:xfrm>
            <a:prstGeom prst="line">
              <a:avLst/>
            </a:prstGeom>
            <a:noFill/>
            <a:ln w="6350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82944" tIns="41472" rIns="82944" bIns="41472" numCol="1" anchor="t" anchorCtr="0" compatLnSpc="1">
              <a:prstTxWarp prst="textNoShape">
                <a:avLst/>
              </a:prstTxWarp>
            </a:bodyPr>
            <a:lstStyle/>
            <a:p>
              <a:pPr defTabSz="829022">
                <a:defRPr/>
              </a:pPr>
              <a:endParaRPr lang="it-IT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57" name="Line 115">
              <a:extLst>
                <a:ext uri="{FF2B5EF4-FFF2-40B4-BE49-F238E27FC236}">
                  <a16:creationId xmlns:a16="http://schemas.microsoft.com/office/drawing/2014/main" id="{29C7D8D1-8F64-40EC-8005-E6CCEBCAE8D7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632450" y="5160963"/>
              <a:ext cx="52388" cy="0"/>
            </a:xfrm>
            <a:prstGeom prst="line">
              <a:avLst/>
            </a:prstGeom>
            <a:noFill/>
            <a:ln w="6350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82944" tIns="41472" rIns="82944" bIns="41472" numCol="1" anchor="t" anchorCtr="0" compatLnSpc="1">
              <a:prstTxWarp prst="textNoShape">
                <a:avLst/>
              </a:prstTxWarp>
            </a:bodyPr>
            <a:lstStyle/>
            <a:p>
              <a:pPr defTabSz="829022">
                <a:defRPr/>
              </a:pPr>
              <a:endParaRPr lang="it-IT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58" name="Rectangle 116">
              <a:extLst>
                <a:ext uri="{FF2B5EF4-FFF2-40B4-BE49-F238E27FC236}">
                  <a16:creationId xmlns:a16="http://schemas.microsoft.com/office/drawing/2014/main" id="{05029F1C-F1E7-425B-B81D-255F2048DDF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60988" y="5094287"/>
              <a:ext cx="247407" cy="1338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829022">
                <a:defRPr/>
              </a:pPr>
              <a:r>
                <a:rPr lang="it-IT" altLang="it-IT" sz="900">
                  <a:solidFill>
                    <a:srgbClr val="000000"/>
                  </a:solidFill>
                </a:rPr>
                <a:t>0.00</a:t>
              </a:r>
              <a:endParaRPr lang="it-IT" altLang="it-IT">
                <a:solidFill>
                  <a:prstClr val="black"/>
                </a:solidFill>
              </a:endParaRPr>
            </a:p>
          </p:txBody>
        </p:sp>
        <p:sp>
          <p:nvSpPr>
            <p:cNvPr id="159" name="Line 117">
              <a:extLst>
                <a:ext uri="{FF2B5EF4-FFF2-40B4-BE49-F238E27FC236}">
                  <a16:creationId xmlns:a16="http://schemas.microsoft.com/office/drawing/2014/main" id="{9DABB7C5-23FF-41F6-AABF-EC9E88F527DB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632450" y="4624388"/>
              <a:ext cx="52388" cy="0"/>
            </a:xfrm>
            <a:prstGeom prst="line">
              <a:avLst/>
            </a:prstGeom>
            <a:noFill/>
            <a:ln w="6350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82944" tIns="41472" rIns="82944" bIns="41472" numCol="1" anchor="t" anchorCtr="0" compatLnSpc="1">
              <a:prstTxWarp prst="textNoShape">
                <a:avLst/>
              </a:prstTxWarp>
            </a:bodyPr>
            <a:lstStyle/>
            <a:p>
              <a:pPr defTabSz="829022">
                <a:defRPr/>
              </a:pPr>
              <a:endParaRPr lang="it-IT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60" name="Rectangle 118">
              <a:extLst>
                <a:ext uri="{FF2B5EF4-FFF2-40B4-BE49-F238E27FC236}">
                  <a16:creationId xmlns:a16="http://schemas.microsoft.com/office/drawing/2014/main" id="{EB4E2A12-089D-46A7-800B-48045513A0A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60988" y="4556126"/>
              <a:ext cx="247407" cy="1338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829022">
                <a:defRPr/>
              </a:pPr>
              <a:r>
                <a:rPr lang="it-IT" altLang="it-IT" sz="900">
                  <a:solidFill>
                    <a:srgbClr val="000000"/>
                  </a:solidFill>
                </a:rPr>
                <a:t>0.25</a:t>
              </a:r>
              <a:endParaRPr lang="it-IT" altLang="it-IT">
                <a:solidFill>
                  <a:prstClr val="black"/>
                </a:solidFill>
              </a:endParaRPr>
            </a:p>
          </p:txBody>
        </p:sp>
        <p:sp>
          <p:nvSpPr>
            <p:cNvPr id="161" name="Line 119">
              <a:extLst>
                <a:ext uri="{FF2B5EF4-FFF2-40B4-BE49-F238E27FC236}">
                  <a16:creationId xmlns:a16="http://schemas.microsoft.com/office/drawing/2014/main" id="{197D3D8A-A737-40CF-873A-5C376B4A0A3B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632450" y="4084638"/>
              <a:ext cx="52388" cy="0"/>
            </a:xfrm>
            <a:prstGeom prst="line">
              <a:avLst/>
            </a:prstGeom>
            <a:noFill/>
            <a:ln w="6350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82944" tIns="41472" rIns="82944" bIns="41472" numCol="1" anchor="t" anchorCtr="0" compatLnSpc="1">
              <a:prstTxWarp prst="textNoShape">
                <a:avLst/>
              </a:prstTxWarp>
            </a:bodyPr>
            <a:lstStyle/>
            <a:p>
              <a:pPr defTabSz="829022">
                <a:defRPr/>
              </a:pPr>
              <a:endParaRPr lang="it-IT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62" name="Rectangle 120">
              <a:extLst>
                <a:ext uri="{FF2B5EF4-FFF2-40B4-BE49-F238E27FC236}">
                  <a16:creationId xmlns:a16="http://schemas.microsoft.com/office/drawing/2014/main" id="{94817DBB-D475-4715-8EA0-8E2E5EF6C6B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60988" y="4019551"/>
              <a:ext cx="247407" cy="1338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829022">
                <a:defRPr/>
              </a:pPr>
              <a:r>
                <a:rPr lang="it-IT" altLang="it-IT" sz="900">
                  <a:solidFill>
                    <a:srgbClr val="000000"/>
                  </a:solidFill>
                </a:rPr>
                <a:t>0.50</a:t>
              </a:r>
              <a:endParaRPr lang="it-IT" altLang="it-IT">
                <a:solidFill>
                  <a:prstClr val="black"/>
                </a:solidFill>
              </a:endParaRPr>
            </a:p>
          </p:txBody>
        </p:sp>
        <p:sp>
          <p:nvSpPr>
            <p:cNvPr id="163" name="Line 121">
              <a:extLst>
                <a:ext uri="{FF2B5EF4-FFF2-40B4-BE49-F238E27FC236}">
                  <a16:creationId xmlns:a16="http://schemas.microsoft.com/office/drawing/2014/main" id="{A553FA6C-EAF2-41C8-8EE7-8ECABA8102B4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632450" y="3548063"/>
              <a:ext cx="52388" cy="0"/>
            </a:xfrm>
            <a:prstGeom prst="line">
              <a:avLst/>
            </a:prstGeom>
            <a:noFill/>
            <a:ln w="6350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82944" tIns="41472" rIns="82944" bIns="41472" numCol="1" anchor="t" anchorCtr="0" compatLnSpc="1">
              <a:prstTxWarp prst="textNoShape">
                <a:avLst/>
              </a:prstTxWarp>
            </a:bodyPr>
            <a:lstStyle/>
            <a:p>
              <a:pPr defTabSz="829022">
                <a:defRPr/>
              </a:pPr>
              <a:endParaRPr lang="it-IT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64" name="Rectangle 122">
              <a:extLst>
                <a:ext uri="{FF2B5EF4-FFF2-40B4-BE49-F238E27FC236}">
                  <a16:creationId xmlns:a16="http://schemas.microsoft.com/office/drawing/2014/main" id="{20990545-A30B-491A-9972-8802D9E06A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60988" y="3479801"/>
              <a:ext cx="247407" cy="1338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829022">
                <a:defRPr/>
              </a:pPr>
              <a:r>
                <a:rPr lang="it-IT" altLang="it-IT" sz="900">
                  <a:solidFill>
                    <a:srgbClr val="000000"/>
                  </a:solidFill>
                </a:rPr>
                <a:t>0.75</a:t>
              </a:r>
              <a:endParaRPr lang="it-IT" altLang="it-IT">
                <a:solidFill>
                  <a:prstClr val="black"/>
                </a:solidFill>
              </a:endParaRPr>
            </a:p>
          </p:txBody>
        </p:sp>
        <p:sp>
          <p:nvSpPr>
            <p:cNvPr id="165" name="Line 123">
              <a:extLst>
                <a:ext uri="{FF2B5EF4-FFF2-40B4-BE49-F238E27FC236}">
                  <a16:creationId xmlns:a16="http://schemas.microsoft.com/office/drawing/2014/main" id="{A0B67A5E-5B92-4B66-A746-A6B3396A6A38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632450" y="3008313"/>
              <a:ext cx="52388" cy="0"/>
            </a:xfrm>
            <a:prstGeom prst="line">
              <a:avLst/>
            </a:prstGeom>
            <a:noFill/>
            <a:ln w="6350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82944" tIns="41472" rIns="82944" bIns="41472" numCol="1" anchor="t" anchorCtr="0" compatLnSpc="1">
              <a:prstTxWarp prst="textNoShape">
                <a:avLst/>
              </a:prstTxWarp>
            </a:bodyPr>
            <a:lstStyle/>
            <a:p>
              <a:pPr defTabSz="829022">
                <a:defRPr/>
              </a:pPr>
              <a:endParaRPr lang="it-IT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66" name="Rectangle 124">
              <a:extLst>
                <a:ext uri="{FF2B5EF4-FFF2-40B4-BE49-F238E27FC236}">
                  <a16:creationId xmlns:a16="http://schemas.microsoft.com/office/drawing/2014/main" id="{673FDA6A-D8F5-4098-BEFD-44ADDC749C1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60988" y="2943226"/>
              <a:ext cx="247407" cy="1338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829022">
                <a:defRPr/>
              </a:pPr>
              <a:r>
                <a:rPr lang="it-IT" altLang="it-IT" sz="900">
                  <a:solidFill>
                    <a:srgbClr val="000000"/>
                  </a:solidFill>
                </a:rPr>
                <a:t>1.00</a:t>
              </a:r>
              <a:endParaRPr lang="it-IT" altLang="it-IT">
                <a:solidFill>
                  <a:prstClr val="black"/>
                </a:solidFill>
              </a:endParaRPr>
            </a:p>
          </p:txBody>
        </p:sp>
        <p:sp>
          <p:nvSpPr>
            <p:cNvPr id="167" name="Line 174">
              <a:extLst>
                <a:ext uri="{FF2B5EF4-FFF2-40B4-BE49-F238E27FC236}">
                  <a16:creationId xmlns:a16="http://schemas.microsoft.com/office/drawing/2014/main" id="{C72A10CE-2ECA-4388-B335-89437506AF4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684838" y="5240338"/>
              <a:ext cx="4195763" cy="0"/>
            </a:xfrm>
            <a:prstGeom prst="line">
              <a:avLst/>
            </a:prstGeom>
            <a:noFill/>
            <a:ln w="6350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82944" tIns="41472" rIns="82944" bIns="41472" numCol="1" anchor="t" anchorCtr="0" compatLnSpc="1">
              <a:prstTxWarp prst="textNoShape">
                <a:avLst/>
              </a:prstTxWarp>
            </a:bodyPr>
            <a:lstStyle/>
            <a:p>
              <a:pPr defTabSz="829022">
                <a:defRPr/>
              </a:pPr>
              <a:endParaRPr lang="it-IT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68" name="Line 175">
              <a:extLst>
                <a:ext uri="{FF2B5EF4-FFF2-40B4-BE49-F238E27FC236}">
                  <a16:creationId xmlns:a16="http://schemas.microsoft.com/office/drawing/2014/main" id="{38FAC5BA-C556-43BC-BF61-68DA691F66B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764213" y="5240338"/>
              <a:ext cx="0" cy="50800"/>
            </a:xfrm>
            <a:prstGeom prst="line">
              <a:avLst/>
            </a:prstGeom>
            <a:noFill/>
            <a:ln w="6350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82944" tIns="41472" rIns="82944" bIns="41472" numCol="1" anchor="t" anchorCtr="0" compatLnSpc="1">
              <a:prstTxWarp prst="textNoShape">
                <a:avLst/>
              </a:prstTxWarp>
            </a:bodyPr>
            <a:lstStyle/>
            <a:p>
              <a:pPr defTabSz="829022">
                <a:defRPr/>
              </a:pPr>
              <a:endParaRPr lang="it-IT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69" name="Rectangle 176">
              <a:extLst>
                <a:ext uri="{FF2B5EF4-FFF2-40B4-BE49-F238E27FC236}">
                  <a16:creationId xmlns:a16="http://schemas.microsoft.com/office/drawing/2014/main" id="{AA4544B9-9A4C-4CA9-A41A-8995D9E664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30875" y="5316539"/>
              <a:ext cx="70688" cy="1338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829022">
                <a:defRPr/>
              </a:pPr>
              <a:r>
                <a:rPr lang="it-IT" altLang="it-IT" sz="900">
                  <a:solidFill>
                    <a:srgbClr val="000000"/>
                  </a:solidFill>
                </a:rPr>
                <a:t>0</a:t>
              </a:r>
              <a:endParaRPr lang="it-IT" altLang="it-IT">
                <a:solidFill>
                  <a:prstClr val="black"/>
                </a:solidFill>
              </a:endParaRPr>
            </a:p>
          </p:txBody>
        </p:sp>
        <p:sp>
          <p:nvSpPr>
            <p:cNvPr id="170" name="Line 177">
              <a:extLst>
                <a:ext uri="{FF2B5EF4-FFF2-40B4-BE49-F238E27FC236}">
                  <a16:creationId xmlns:a16="http://schemas.microsoft.com/office/drawing/2014/main" id="{612A8804-2B68-445B-A303-354D0EE8C58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169025" y="5240338"/>
              <a:ext cx="0" cy="50800"/>
            </a:xfrm>
            <a:prstGeom prst="line">
              <a:avLst/>
            </a:prstGeom>
            <a:noFill/>
            <a:ln w="6350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82944" tIns="41472" rIns="82944" bIns="41472" numCol="1" anchor="t" anchorCtr="0" compatLnSpc="1">
              <a:prstTxWarp prst="textNoShape">
                <a:avLst/>
              </a:prstTxWarp>
            </a:bodyPr>
            <a:lstStyle/>
            <a:p>
              <a:pPr defTabSz="829022">
                <a:defRPr/>
              </a:pPr>
              <a:endParaRPr lang="it-IT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71" name="Rectangle 178">
              <a:extLst>
                <a:ext uri="{FF2B5EF4-FFF2-40B4-BE49-F238E27FC236}">
                  <a16:creationId xmlns:a16="http://schemas.microsoft.com/office/drawing/2014/main" id="{8D4309C5-7207-45E2-976C-5DF1763F56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35688" y="5316539"/>
              <a:ext cx="70688" cy="1338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829022">
                <a:defRPr/>
              </a:pPr>
              <a:r>
                <a:rPr lang="it-IT" altLang="it-IT" sz="900">
                  <a:solidFill>
                    <a:srgbClr val="000000"/>
                  </a:solidFill>
                </a:rPr>
                <a:t>6</a:t>
              </a:r>
              <a:endParaRPr lang="it-IT" altLang="it-IT">
                <a:solidFill>
                  <a:prstClr val="black"/>
                </a:solidFill>
              </a:endParaRPr>
            </a:p>
          </p:txBody>
        </p:sp>
        <p:sp>
          <p:nvSpPr>
            <p:cNvPr id="172" name="Line 179">
              <a:extLst>
                <a:ext uri="{FF2B5EF4-FFF2-40B4-BE49-F238E27FC236}">
                  <a16:creationId xmlns:a16="http://schemas.microsoft.com/office/drawing/2014/main" id="{72C4C77E-38A0-437D-94B2-7B80EB39C21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572250" y="5240338"/>
              <a:ext cx="0" cy="50800"/>
            </a:xfrm>
            <a:prstGeom prst="line">
              <a:avLst/>
            </a:prstGeom>
            <a:noFill/>
            <a:ln w="6350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82944" tIns="41472" rIns="82944" bIns="41472" numCol="1" anchor="t" anchorCtr="0" compatLnSpc="1">
              <a:prstTxWarp prst="textNoShape">
                <a:avLst/>
              </a:prstTxWarp>
            </a:bodyPr>
            <a:lstStyle/>
            <a:p>
              <a:pPr defTabSz="829022">
                <a:defRPr/>
              </a:pPr>
              <a:endParaRPr lang="it-IT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73" name="Rectangle 180">
              <a:extLst>
                <a:ext uri="{FF2B5EF4-FFF2-40B4-BE49-F238E27FC236}">
                  <a16:creationId xmlns:a16="http://schemas.microsoft.com/office/drawing/2014/main" id="{2E51BB1F-0DCB-4CCA-9F5D-6A3316D0DBD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02400" y="5316539"/>
              <a:ext cx="141376" cy="1338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829022">
                <a:defRPr/>
              </a:pPr>
              <a:r>
                <a:rPr lang="it-IT" altLang="it-IT" sz="900">
                  <a:solidFill>
                    <a:srgbClr val="000000"/>
                  </a:solidFill>
                </a:rPr>
                <a:t>12</a:t>
              </a:r>
              <a:endParaRPr lang="it-IT" altLang="it-IT">
                <a:solidFill>
                  <a:prstClr val="black"/>
                </a:solidFill>
              </a:endParaRPr>
            </a:p>
          </p:txBody>
        </p:sp>
        <p:sp>
          <p:nvSpPr>
            <p:cNvPr id="174" name="Line 181">
              <a:extLst>
                <a:ext uri="{FF2B5EF4-FFF2-40B4-BE49-F238E27FC236}">
                  <a16:creationId xmlns:a16="http://schemas.microsoft.com/office/drawing/2014/main" id="{868AC3B0-E73E-4952-9DDD-B639EA1A12D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973888" y="5240338"/>
              <a:ext cx="0" cy="50800"/>
            </a:xfrm>
            <a:prstGeom prst="line">
              <a:avLst/>
            </a:prstGeom>
            <a:noFill/>
            <a:ln w="6350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82944" tIns="41472" rIns="82944" bIns="41472" numCol="1" anchor="t" anchorCtr="0" compatLnSpc="1">
              <a:prstTxWarp prst="textNoShape">
                <a:avLst/>
              </a:prstTxWarp>
            </a:bodyPr>
            <a:lstStyle/>
            <a:p>
              <a:pPr defTabSz="829022">
                <a:defRPr/>
              </a:pPr>
              <a:endParaRPr lang="it-IT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75" name="Rectangle 182">
              <a:extLst>
                <a:ext uri="{FF2B5EF4-FFF2-40B4-BE49-F238E27FC236}">
                  <a16:creationId xmlns:a16="http://schemas.microsoft.com/office/drawing/2014/main" id="{C1DEA5FC-6562-45AB-9D92-6DEE114CBBF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04037" y="5316539"/>
              <a:ext cx="141376" cy="1338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829022">
                <a:defRPr/>
              </a:pPr>
              <a:r>
                <a:rPr lang="it-IT" altLang="it-IT" sz="900">
                  <a:solidFill>
                    <a:srgbClr val="000000"/>
                  </a:solidFill>
                </a:rPr>
                <a:t>18</a:t>
              </a:r>
              <a:endParaRPr lang="it-IT" altLang="it-IT">
                <a:solidFill>
                  <a:prstClr val="black"/>
                </a:solidFill>
              </a:endParaRPr>
            </a:p>
          </p:txBody>
        </p:sp>
        <p:sp>
          <p:nvSpPr>
            <p:cNvPr id="176" name="Line 183">
              <a:extLst>
                <a:ext uri="{FF2B5EF4-FFF2-40B4-BE49-F238E27FC236}">
                  <a16:creationId xmlns:a16="http://schemas.microsoft.com/office/drawing/2014/main" id="{C87FD6BE-FF3C-41CC-96FB-B8D57054AF5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380288" y="5240338"/>
              <a:ext cx="0" cy="50800"/>
            </a:xfrm>
            <a:prstGeom prst="line">
              <a:avLst/>
            </a:prstGeom>
            <a:noFill/>
            <a:ln w="6350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82944" tIns="41472" rIns="82944" bIns="41472" numCol="1" anchor="t" anchorCtr="0" compatLnSpc="1">
              <a:prstTxWarp prst="textNoShape">
                <a:avLst/>
              </a:prstTxWarp>
            </a:bodyPr>
            <a:lstStyle/>
            <a:p>
              <a:pPr defTabSz="829022">
                <a:defRPr/>
              </a:pPr>
              <a:endParaRPr lang="it-IT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77" name="Rectangle 184">
              <a:extLst>
                <a:ext uri="{FF2B5EF4-FFF2-40B4-BE49-F238E27FC236}">
                  <a16:creationId xmlns:a16="http://schemas.microsoft.com/office/drawing/2014/main" id="{54F4C924-BA90-4304-8C9A-DDEE3DAE744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10437" y="5316539"/>
              <a:ext cx="141376" cy="1338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829022">
                <a:defRPr/>
              </a:pPr>
              <a:r>
                <a:rPr lang="it-IT" altLang="it-IT" sz="900">
                  <a:solidFill>
                    <a:srgbClr val="000000"/>
                  </a:solidFill>
                </a:rPr>
                <a:t>24</a:t>
              </a:r>
              <a:endParaRPr lang="it-IT" altLang="it-IT">
                <a:solidFill>
                  <a:prstClr val="black"/>
                </a:solidFill>
              </a:endParaRPr>
            </a:p>
          </p:txBody>
        </p:sp>
        <p:sp>
          <p:nvSpPr>
            <p:cNvPr id="178" name="Line 185">
              <a:extLst>
                <a:ext uri="{FF2B5EF4-FFF2-40B4-BE49-F238E27FC236}">
                  <a16:creationId xmlns:a16="http://schemas.microsoft.com/office/drawing/2014/main" id="{A3DB39BD-D144-430F-A75A-6071DA7B7C6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781925" y="5240338"/>
              <a:ext cx="0" cy="50800"/>
            </a:xfrm>
            <a:prstGeom prst="line">
              <a:avLst/>
            </a:prstGeom>
            <a:noFill/>
            <a:ln w="6350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82944" tIns="41472" rIns="82944" bIns="41472" numCol="1" anchor="t" anchorCtr="0" compatLnSpc="1">
              <a:prstTxWarp prst="textNoShape">
                <a:avLst/>
              </a:prstTxWarp>
            </a:bodyPr>
            <a:lstStyle/>
            <a:p>
              <a:pPr defTabSz="829022">
                <a:defRPr/>
              </a:pPr>
              <a:endParaRPr lang="it-IT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79" name="Rectangle 186">
              <a:extLst>
                <a:ext uri="{FF2B5EF4-FFF2-40B4-BE49-F238E27FC236}">
                  <a16:creationId xmlns:a16="http://schemas.microsoft.com/office/drawing/2014/main" id="{82373B9E-78CB-4A16-A586-AB54289DC94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12075" y="5316539"/>
              <a:ext cx="141376" cy="1338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829022">
                <a:defRPr/>
              </a:pPr>
              <a:r>
                <a:rPr lang="it-IT" altLang="it-IT" sz="900">
                  <a:solidFill>
                    <a:srgbClr val="000000"/>
                  </a:solidFill>
                </a:rPr>
                <a:t>30</a:t>
              </a:r>
              <a:endParaRPr lang="it-IT" altLang="it-IT">
                <a:solidFill>
                  <a:prstClr val="black"/>
                </a:solidFill>
              </a:endParaRPr>
            </a:p>
          </p:txBody>
        </p:sp>
        <p:sp>
          <p:nvSpPr>
            <p:cNvPr id="180" name="Line 187">
              <a:extLst>
                <a:ext uri="{FF2B5EF4-FFF2-40B4-BE49-F238E27FC236}">
                  <a16:creationId xmlns:a16="http://schemas.microsoft.com/office/drawing/2014/main" id="{C15125B4-7BE2-4361-9B10-2DD31D95483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185150" y="5240338"/>
              <a:ext cx="0" cy="50800"/>
            </a:xfrm>
            <a:prstGeom prst="line">
              <a:avLst/>
            </a:prstGeom>
            <a:noFill/>
            <a:ln w="6350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82944" tIns="41472" rIns="82944" bIns="41472" numCol="1" anchor="t" anchorCtr="0" compatLnSpc="1">
              <a:prstTxWarp prst="textNoShape">
                <a:avLst/>
              </a:prstTxWarp>
            </a:bodyPr>
            <a:lstStyle/>
            <a:p>
              <a:pPr defTabSz="829022">
                <a:defRPr/>
              </a:pPr>
              <a:endParaRPr lang="it-IT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81" name="Rectangle 188">
              <a:extLst>
                <a:ext uri="{FF2B5EF4-FFF2-40B4-BE49-F238E27FC236}">
                  <a16:creationId xmlns:a16="http://schemas.microsoft.com/office/drawing/2014/main" id="{29AC55DF-FE5B-4FFC-9577-E714D792D0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15300" y="5316539"/>
              <a:ext cx="141376" cy="1338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829022">
                <a:defRPr/>
              </a:pPr>
              <a:r>
                <a:rPr lang="it-IT" altLang="it-IT" sz="900">
                  <a:solidFill>
                    <a:srgbClr val="000000"/>
                  </a:solidFill>
                </a:rPr>
                <a:t>36</a:t>
              </a:r>
              <a:endParaRPr lang="it-IT" altLang="it-IT">
                <a:solidFill>
                  <a:prstClr val="black"/>
                </a:solidFill>
              </a:endParaRPr>
            </a:p>
          </p:txBody>
        </p:sp>
        <p:sp>
          <p:nvSpPr>
            <p:cNvPr id="182" name="Line 189">
              <a:extLst>
                <a:ext uri="{FF2B5EF4-FFF2-40B4-BE49-F238E27FC236}">
                  <a16:creationId xmlns:a16="http://schemas.microsoft.com/office/drawing/2014/main" id="{C80AD321-ACD8-4011-B833-0C02E220683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589963" y="5240338"/>
              <a:ext cx="0" cy="50800"/>
            </a:xfrm>
            <a:prstGeom prst="line">
              <a:avLst/>
            </a:prstGeom>
            <a:noFill/>
            <a:ln w="6350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82944" tIns="41472" rIns="82944" bIns="41472" numCol="1" anchor="t" anchorCtr="0" compatLnSpc="1">
              <a:prstTxWarp prst="textNoShape">
                <a:avLst/>
              </a:prstTxWarp>
            </a:bodyPr>
            <a:lstStyle/>
            <a:p>
              <a:pPr defTabSz="829022">
                <a:defRPr/>
              </a:pPr>
              <a:endParaRPr lang="it-IT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83" name="Rectangle 190">
              <a:extLst>
                <a:ext uri="{FF2B5EF4-FFF2-40B4-BE49-F238E27FC236}">
                  <a16:creationId xmlns:a16="http://schemas.microsoft.com/office/drawing/2014/main" id="{5469C86D-9D0A-44B1-ABBF-F3B04817EEF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520114" y="5316539"/>
              <a:ext cx="141376" cy="1338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829022">
                <a:defRPr/>
              </a:pPr>
              <a:r>
                <a:rPr lang="it-IT" altLang="it-IT" sz="900">
                  <a:solidFill>
                    <a:srgbClr val="000000"/>
                  </a:solidFill>
                </a:rPr>
                <a:t>42</a:t>
              </a:r>
              <a:endParaRPr lang="it-IT" altLang="it-IT">
                <a:solidFill>
                  <a:prstClr val="black"/>
                </a:solidFill>
              </a:endParaRPr>
            </a:p>
          </p:txBody>
        </p:sp>
        <p:sp>
          <p:nvSpPr>
            <p:cNvPr id="184" name="Line 191">
              <a:extLst>
                <a:ext uri="{FF2B5EF4-FFF2-40B4-BE49-F238E27FC236}">
                  <a16:creationId xmlns:a16="http://schemas.microsoft.com/office/drawing/2014/main" id="{54C9FC81-3995-4F02-8CBC-FA11524C4EE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993188" y="5240338"/>
              <a:ext cx="0" cy="50800"/>
            </a:xfrm>
            <a:prstGeom prst="line">
              <a:avLst/>
            </a:prstGeom>
            <a:noFill/>
            <a:ln w="6350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82944" tIns="41472" rIns="82944" bIns="41472" numCol="1" anchor="t" anchorCtr="0" compatLnSpc="1">
              <a:prstTxWarp prst="textNoShape">
                <a:avLst/>
              </a:prstTxWarp>
            </a:bodyPr>
            <a:lstStyle/>
            <a:p>
              <a:pPr defTabSz="829022">
                <a:defRPr/>
              </a:pPr>
              <a:endParaRPr lang="it-IT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85" name="Rectangle 192">
              <a:extLst>
                <a:ext uri="{FF2B5EF4-FFF2-40B4-BE49-F238E27FC236}">
                  <a16:creationId xmlns:a16="http://schemas.microsoft.com/office/drawing/2014/main" id="{AB0F8A55-1D88-4AAF-A6DB-EEFA4499D2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923339" y="5316539"/>
              <a:ext cx="141376" cy="1338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829022">
                <a:defRPr/>
              </a:pPr>
              <a:r>
                <a:rPr lang="it-IT" altLang="it-IT" sz="900">
                  <a:solidFill>
                    <a:srgbClr val="000000"/>
                  </a:solidFill>
                </a:rPr>
                <a:t>48</a:t>
              </a:r>
              <a:endParaRPr lang="it-IT" altLang="it-IT">
                <a:solidFill>
                  <a:prstClr val="black"/>
                </a:solidFill>
              </a:endParaRPr>
            </a:p>
          </p:txBody>
        </p:sp>
        <p:sp>
          <p:nvSpPr>
            <p:cNvPr id="186" name="Line 193">
              <a:extLst>
                <a:ext uri="{FF2B5EF4-FFF2-40B4-BE49-F238E27FC236}">
                  <a16:creationId xmlns:a16="http://schemas.microsoft.com/office/drawing/2014/main" id="{04C04C09-6F7B-4AC5-BCC5-B6A18EC5F20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394825" y="5240338"/>
              <a:ext cx="0" cy="50800"/>
            </a:xfrm>
            <a:prstGeom prst="line">
              <a:avLst/>
            </a:prstGeom>
            <a:noFill/>
            <a:ln w="6350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82944" tIns="41472" rIns="82944" bIns="41472" numCol="1" anchor="t" anchorCtr="0" compatLnSpc="1">
              <a:prstTxWarp prst="textNoShape">
                <a:avLst/>
              </a:prstTxWarp>
            </a:bodyPr>
            <a:lstStyle/>
            <a:p>
              <a:pPr defTabSz="829022">
                <a:defRPr/>
              </a:pPr>
              <a:endParaRPr lang="it-IT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87" name="Rectangle 194">
              <a:extLst>
                <a:ext uri="{FF2B5EF4-FFF2-40B4-BE49-F238E27FC236}">
                  <a16:creationId xmlns:a16="http://schemas.microsoft.com/office/drawing/2014/main" id="{D96ED190-F73A-443E-A316-AAD01E175A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324975" y="5316539"/>
              <a:ext cx="141376" cy="1338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829022">
                <a:defRPr/>
              </a:pPr>
              <a:r>
                <a:rPr lang="it-IT" altLang="it-IT" sz="900">
                  <a:solidFill>
                    <a:srgbClr val="000000"/>
                  </a:solidFill>
                </a:rPr>
                <a:t>54</a:t>
              </a:r>
              <a:endParaRPr lang="it-IT" altLang="it-IT">
                <a:solidFill>
                  <a:prstClr val="black"/>
                </a:solidFill>
              </a:endParaRPr>
            </a:p>
          </p:txBody>
        </p:sp>
        <p:sp>
          <p:nvSpPr>
            <p:cNvPr id="188" name="Line 195">
              <a:extLst>
                <a:ext uri="{FF2B5EF4-FFF2-40B4-BE49-F238E27FC236}">
                  <a16:creationId xmlns:a16="http://schemas.microsoft.com/office/drawing/2014/main" id="{90080E56-B37F-41D3-A1ED-19F3E6087DF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801225" y="5240338"/>
              <a:ext cx="0" cy="50800"/>
            </a:xfrm>
            <a:prstGeom prst="line">
              <a:avLst/>
            </a:prstGeom>
            <a:noFill/>
            <a:ln w="6350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82944" tIns="41472" rIns="82944" bIns="41472" numCol="1" anchor="t" anchorCtr="0" compatLnSpc="1">
              <a:prstTxWarp prst="textNoShape">
                <a:avLst/>
              </a:prstTxWarp>
            </a:bodyPr>
            <a:lstStyle/>
            <a:p>
              <a:pPr defTabSz="829022">
                <a:defRPr/>
              </a:pPr>
              <a:endParaRPr lang="it-IT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89" name="Rectangle 196">
              <a:extLst>
                <a:ext uri="{FF2B5EF4-FFF2-40B4-BE49-F238E27FC236}">
                  <a16:creationId xmlns:a16="http://schemas.microsoft.com/office/drawing/2014/main" id="{A0C66F83-4645-442D-B55E-910D7A8F182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31375" y="5316539"/>
              <a:ext cx="141376" cy="1338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829022">
                <a:defRPr/>
              </a:pPr>
              <a:r>
                <a:rPr lang="it-IT" altLang="it-IT" sz="900">
                  <a:solidFill>
                    <a:srgbClr val="000000"/>
                  </a:solidFill>
                </a:rPr>
                <a:t>60</a:t>
              </a:r>
              <a:endParaRPr lang="it-IT" altLang="it-IT">
                <a:solidFill>
                  <a:prstClr val="black"/>
                </a:solidFill>
              </a:endParaRPr>
            </a:p>
          </p:txBody>
        </p:sp>
        <p:sp>
          <p:nvSpPr>
            <p:cNvPr id="190" name="Rectangle 198">
              <a:extLst>
                <a:ext uri="{FF2B5EF4-FFF2-40B4-BE49-F238E27FC236}">
                  <a16:creationId xmlns:a16="http://schemas.microsoft.com/office/drawing/2014/main" id="{67B83103-901F-4C17-A344-DB19DB3685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27700" y="4429126"/>
              <a:ext cx="960438" cy="768350"/>
            </a:xfrm>
            <a:prstGeom prst="rect">
              <a:avLst/>
            </a:prstGeom>
            <a:solidFill>
              <a:srgbClr val="FFFFFF"/>
            </a:solidFill>
            <a:ln w="6350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82944" tIns="41472" rIns="82944" bIns="41472" numCol="1" anchor="t" anchorCtr="0" compatLnSpc="1">
              <a:prstTxWarp prst="textNoShape">
                <a:avLst/>
              </a:prstTxWarp>
            </a:bodyPr>
            <a:lstStyle/>
            <a:p>
              <a:pPr defTabSz="829022">
                <a:defRPr/>
              </a:pPr>
              <a:endParaRPr lang="it-IT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91" name="Line 199">
              <a:extLst>
                <a:ext uri="{FF2B5EF4-FFF2-40B4-BE49-F238E27FC236}">
                  <a16:creationId xmlns:a16="http://schemas.microsoft.com/office/drawing/2014/main" id="{7EAF5F01-C8B3-4B87-B2A4-47648395074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781675" y="4545013"/>
              <a:ext cx="476250" cy="0"/>
            </a:xfrm>
            <a:prstGeom prst="line">
              <a:avLst/>
            </a:prstGeom>
            <a:noFill/>
            <a:ln w="14288" cap="flat">
              <a:solidFill>
                <a:srgbClr val="008BBC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82944" tIns="41472" rIns="82944" bIns="41472" numCol="1" anchor="t" anchorCtr="0" compatLnSpc="1">
              <a:prstTxWarp prst="textNoShape">
                <a:avLst/>
              </a:prstTxWarp>
            </a:bodyPr>
            <a:lstStyle/>
            <a:p>
              <a:pPr defTabSz="829022">
                <a:defRPr/>
              </a:pPr>
              <a:endParaRPr lang="it-IT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92" name="Line 200">
              <a:extLst>
                <a:ext uri="{FF2B5EF4-FFF2-40B4-BE49-F238E27FC236}">
                  <a16:creationId xmlns:a16="http://schemas.microsoft.com/office/drawing/2014/main" id="{2AA38D89-932F-4CC3-A879-C46579BEEE1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781675" y="4724401"/>
              <a:ext cx="476250" cy="0"/>
            </a:xfrm>
            <a:prstGeom prst="line">
              <a:avLst/>
            </a:prstGeom>
            <a:noFill/>
            <a:ln w="14288" cap="flat">
              <a:solidFill>
                <a:srgbClr val="FFD2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82944" tIns="41472" rIns="82944" bIns="41472" numCol="1" anchor="t" anchorCtr="0" compatLnSpc="1">
              <a:prstTxWarp prst="textNoShape">
                <a:avLst/>
              </a:prstTxWarp>
            </a:bodyPr>
            <a:lstStyle/>
            <a:p>
              <a:pPr defTabSz="829022">
                <a:defRPr/>
              </a:pPr>
              <a:endParaRPr lang="it-IT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93" name="Line 201">
              <a:extLst>
                <a:ext uri="{FF2B5EF4-FFF2-40B4-BE49-F238E27FC236}">
                  <a16:creationId xmlns:a16="http://schemas.microsoft.com/office/drawing/2014/main" id="{32D7C6B1-76B6-431D-8A00-3120E1CEB10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781675" y="4900613"/>
              <a:ext cx="476250" cy="0"/>
            </a:xfrm>
            <a:prstGeom prst="line">
              <a:avLst/>
            </a:prstGeom>
            <a:noFill/>
            <a:ln w="14288" cap="flat">
              <a:solidFill>
                <a:srgbClr val="C1053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82944" tIns="41472" rIns="82944" bIns="41472" numCol="1" anchor="t" anchorCtr="0" compatLnSpc="1">
              <a:prstTxWarp prst="textNoShape">
                <a:avLst/>
              </a:prstTxWarp>
            </a:bodyPr>
            <a:lstStyle/>
            <a:p>
              <a:pPr defTabSz="829022">
                <a:defRPr/>
              </a:pPr>
              <a:endParaRPr lang="it-IT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94" name="Line 202">
              <a:extLst>
                <a:ext uri="{FF2B5EF4-FFF2-40B4-BE49-F238E27FC236}">
                  <a16:creationId xmlns:a16="http://schemas.microsoft.com/office/drawing/2014/main" id="{5D524E2A-D7C9-449A-9ADB-197BB4115E4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781675" y="5078413"/>
              <a:ext cx="476250" cy="0"/>
            </a:xfrm>
            <a:prstGeom prst="line">
              <a:avLst/>
            </a:prstGeom>
            <a:noFill/>
            <a:ln w="14288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82944" tIns="41472" rIns="82944" bIns="41472" numCol="1" anchor="t" anchorCtr="0" compatLnSpc="1">
              <a:prstTxWarp prst="textNoShape">
                <a:avLst/>
              </a:prstTxWarp>
            </a:bodyPr>
            <a:lstStyle/>
            <a:p>
              <a:pPr defTabSz="829022">
                <a:defRPr/>
              </a:pPr>
              <a:endParaRPr lang="it-IT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95" name="Rectangle 203">
              <a:extLst>
                <a:ext uri="{FF2B5EF4-FFF2-40B4-BE49-F238E27FC236}">
                  <a16:creationId xmlns:a16="http://schemas.microsoft.com/office/drawing/2014/main" id="{28BD7429-8B08-484E-AAAE-46C7203CD24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34125" y="4424171"/>
              <a:ext cx="570805" cy="1917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829022">
                <a:defRPr/>
              </a:pPr>
              <a:r>
                <a:rPr lang="it-IT" altLang="it-IT" sz="1300" dirty="0">
                  <a:solidFill>
                    <a:srgbClr val="000000"/>
                  </a:solidFill>
                </a:rPr>
                <a:t>R-BAC</a:t>
              </a:r>
              <a:endParaRPr lang="it-IT" altLang="it-IT" sz="2900" dirty="0">
                <a:solidFill>
                  <a:prstClr val="black"/>
                </a:solidFill>
              </a:endParaRPr>
            </a:p>
          </p:txBody>
        </p:sp>
        <p:sp>
          <p:nvSpPr>
            <p:cNvPr id="196" name="Rectangle 204">
              <a:extLst>
                <a:ext uri="{FF2B5EF4-FFF2-40B4-BE49-F238E27FC236}">
                  <a16:creationId xmlns:a16="http://schemas.microsoft.com/office/drawing/2014/main" id="{5311BF61-5A39-4B74-886D-76E5E5010DE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34125" y="4601973"/>
              <a:ext cx="316329" cy="1917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829022">
                <a:defRPr/>
              </a:pPr>
              <a:r>
                <a:rPr lang="it-IT" altLang="it-IT" sz="1300" dirty="0">
                  <a:solidFill>
                    <a:srgbClr val="000000"/>
                  </a:solidFill>
                </a:rPr>
                <a:t>R-B</a:t>
              </a:r>
              <a:endParaRPr lang="it-IT" altLang="it-IT" sz="2900" dirty="0">
                <a:solidFill>
                  <a:prstClr val="black"/>
                </a:solidFill>
              </a:endParaRPr>
            </a:p>
          </p:txBody>
        </p:sp>
        <p:sp>
          <p:nvSpPr>
            <p:cNvPr id="197" name="Rectangle 205">
              <a:extLst>
                <a:ext uri="{FF2B5EF4-FFF2-40B4-BE49-F238E27FC236}">
                  <a16:creationId xmlns:a16="http://schemas.microsoft.com/office/drawing/2014/main" id="{025D2F1B-B11A-4D25-A4AB-CA2692A91EE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34125" y="4778183"/>
              <a:ext cx="645029" cy="1917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829022">
                <a:defRPr/>
              </a:pPr>
              <a:r>
                <a:rPr lang="it-IT" altLang="it-IT" sz="1300" dirty="0" err="1">
                  <a:solidFill>
                    <a:srgbClr val="000000"/>
                  </a:solidFill>
                </a:rPr>
                <a:t>ibrutinib</a:t>
              </a:r>
              <a:endParaRPr lang="it-IT" altLang="it-IT" sz="2900" dirty="0">
                <a:solidFill>
                  <a:prstClr val="black"/>
                </a:solidFill>
              </a:endParaRPr>
            </a:p>
          </p:txBody>
        </p:sp>
        <p:sp>
          <p:nvSpPr>
            <p:cNvPr id="198" name="Rectangle 206">
              <a:extLst>
                <a:ext uri="{FF2B5EF4-FFF2-40B4-BE49-F238E27FC236}">
                  <a16:creationId xmlns:a16="http://schemas.microsoft.com/office/drawing/2014/main" id="{BFAC8AD2-C4E7-4A43-A8F0-4BF0A58E714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34125" y="4948007"/>
              <a:ext cx="512488" cy="1917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829022">
                <a:defRPr/>
              </a:pPr>
              <a:r>
                <a:rPr lang="it-IT" altLang="it-IT" sz="1300" dirty="0" err="1">
                  <a:solidFill>
                    <a:srgbClr val="000000"/>
                  </a:solidFill>
                </a:rPr>
                <a:t>others</a:t>
              </a:r>
              <a:endParaRPr lang="it-IT" altLang="it-IT" sz="2900" dirty="0">
                <a:solidFill>
                  <a:prstClr val="black"/>
                </a:solidFill>
              </a:endParaRPr>
            </a:p>
          </p:txBody>
        </p:sp>
        <p:sp>
          <p:nvSpPr>
            <p:cNvPr id="199" name="Rectangle 102">
              <a:extLst>
                <a:ext uri="{FF2B5EF4-FFF2-40B4-BE49-F238E27FC236}">
                  <a16:creationId xmlns:a16="http://schemas.microsoft.com/office/drawing/2014/main" id="{DF68FB2F-8839-4521-A518-AA7631B73F3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80575" y="3562232"/>
              <a:ext cx="726320" cy="1917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829022">
                <a:defRPr/>
              </a:pPr>
              <a:r>
                <a:rPr lang="it-IT" altLang="it-IT" sz="1300" dirty="0" err="1">
                  <a:solidFill>
                    <a:srgbClr val="000000"/>
                  </a:solidFill>
                </a:rPr>
                <a:t>Ibrutinib</a:t>
              </a:r>
              <a:r>
                <a:rPr lang="it-IT" altLang="it-IT" sz="1300" dirty="0">
                  <a:solidFill>
                    <a:srgbClr val="000000"/>
                  </a:solidFill>
                </a:rPr>
                <a:t>*</a:t>
              </a:r>
              <a:endParaRPr lang="it-IT" altLang="it-IT" sz="2900" dirty="0">
                <a:solidFill>
                  <a:prstClr val="black"/>
                </a:solidFill>
              </a:endParaRPr>
            </a:p>
          </p:txBody>
        </p:sp>
        <p:sp>
          <p:nvSpPr>
            <p:cNvPr id="200" name="Rectangle 206">
              <a:extLst>
                <a:ext uri="{FF2B5EF4-FFF2-40B4-BE49-F238E27FC236}">
                  <a16:creationId xmlns:a16="http://schemas.microsoft.com/office/drawing/2014/main" id="{17E263F9-9759-41F1-A093-BB588528998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45128" y="4353272"/>
              <a:ext cx="512488" cy="1917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829022">
                <a:defRPr/>
              </a:pPr>
              <a:r>
                <a:rPr lang="it-IT" altLang="it-IT" sz="1300" dirty="0" err="1">
                  <a:solidFill>
                    <a:srgbClr val="000000"/>
                  </a:solidFill>
                </a:rPr>
                <a:t>others</a:t>
              </a:r>
              <a:endParaRPr lang="it-IT" altLang="it-IT" sz="2900" dirty="0">
                <a:solidFill>
                  <a:prstClr val="black"/>
                </a:solidFill>
              </a:endParaRPr>
            </a:p>
          </p:txBody>
        </p:sp>
        <p:sp>
          <p:nvSpPr>
            <p:cNvPr id="201" name="Rectangle 203">
              <a:extLst>
                <a:ext uri="{FF2B5EF4-FFF2-40B4-BE49-F238E27FC236}">
                  <a16:creationId xmlns:a16="http://schemas.microsoft.com/office/drawing/2014/main" id="{87A73896-F5F0-48CF-883C-CA8E05D8B45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61301" y="4621175"/>
              <a:ext cx="570805" cy="1917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829022">
                <a:defRPr/>
              </a:pPr>
              <a:r>
                <a:rPr lang="it-IT" altLang="it-IT" sz="1300" dirty="0">
                  <a:solidFill>
                    <a:srgbClr val="000000"/>
                  </a:solidFill>
                </a:rPr>
                <a:t>R-BAC</a:t>
              </a:r>
              <a:endParaRPr lang="it-IT" altLang="it-IT" sz="2900" dirty="0">
                <a:solidFill>
                  <a:prstClr val="black"/>
                </a:solidFill>
              </a:endParaRPr>
            </a:p>
          </p:txBody>
        </p:sp>
        <p:sp>
          <p:nvSpPr>
            <p:cNvPr id="202" name="Rectangle 204">
              <a:extLst>
                <a:ext uri="{FF2B5EF4-FFF2-40B4-BE49-F238E27FC236}">
                  <a16:creationId xmlns:a16="http://schemas.microsoft.com/office/drawing/2014/main" id="{A6532CA6-7FF8-42D0-A7E2-AFBDD194EC7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88295" y="4754370"/>
              <a:ext cx="316329" cy="1917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829022">
                <a:defRPr/>
              </a:pPr>
              <a:r>
                <a:rPr lang="it-IT" altLang="it-IT" sz="1300" dirty="0">
                  <a:solidFill>
                    <a:srgbClr val="000000"/>
                  </a:solidFill>
                </a:rPr>
                <a:t>R-B</a:t>
              </a:r>
              <a:endParaRPr lang="it-IT" altLang="it-IT" sz="2900" dirty="0">
                <a:solidFill>
                  <a:prstClr val="black"/>
                </a:solidFill>
              </a:endParaRPr>
            </a:p>
          </p:txBody>
        </p:sp>
      </p:grpSp>
      <p:sp>
        <p:nvSpPr>
          <p:cNvPr id="203" name="Rectangle 203">
            <a:extLst>
              <a:ext uri="{FF2B5EF4-FFF2-40B4-BE49-F238E27FC236}">
                <a16:creationId xmlns:a16="http://schemas.microsoft.com/office/drawing/2014/main" id="{C92C7694-BF80-4488-9B89-8B9FC4F173C1}"/>
              </a:ext>
            </a:extLst>
          </p:cNvPr>
          <p:cNvSpPr/>
          <p:nvPr/>
        </p:nvSpPr>
        <p:spPr>
          <a:xfrm>
            <a:off x="1389876" y="1372684"/>
            <a:ext cx="4411925" cy="4936637"/>
          </a:xfrm>
          <a:prstGeom prst="rect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7" rIns="91390" bIns="45697" rtlCol="0" anchor="ctr"/>
          <a:lstStyle/>
          <a:p>
            <a:pPr algn="ctr">
              <a:defRPr/>
            </a:pPr>
            <a:endParaRPr lang="x-none">
              <a:solidFill>
                <a:srgbClr val="C00000"/>
              </a:solidFill>
              <a:latin typeface="Verdana"/>
            </a:endParaRPr>
          </a:p>
        </p:txBody>
      </p:sp>
      <p:sp>
        <p:nvSpPr>
          <p:cNvPr id="204" name="Textfeld 203"/>
          <p:cNvSpPr txBox="1"/>
          <p:nvPr/>
        </p:nvSpPr>
        <p:spPr>
          <a:xfrm>
            <a:off x="8390160" y="5851185"/>
            <a:ext cx="2027762" cy="307730"/>
          </a:xfrm>
          <a:prstGeom prst="rect">
            <a:avLst/>
          </a:prstGeom>
          <a:noFill/>
        </p:spPr>
        <p:txBody>
          <a:bodyPr wrap="none" lIns="91390" tIns="45697" rIns="91390" bIns="45697" rtlCol="0">
            <a:spAutoFit/>
          </a:bodyPr>
          <a:lstStyle/>
          <a:p>
            <a:pPr defTabSz="913926" eaLnBrk="0" hangingPunct="0">
              <a:defRPr/>
            </a:pPr>
            <a:r>
              <a:rPr lang="de-DE" sz="1400" b="1" i="1" dirty="0">
                <a:solidFill>
                  <a:srgbClr val="000000"/>
                </a:solidFill>
                <a:latin typeface="Arial" pitchFamily="34" charset="0"/>
                <a:cs typeface="Arial" panose="020B0604020202020204" pitchFamily="34" charset="0"/>
              </a:rPr>
              <a:t>Visco, Leukemia 2020</a:t>
            </a:r>
          </a:p>
        </p:txBody>
      </p:sp>
      <p:sp>
        <p:nvSpPr>
          <p:cNvPr id="206" name="Titel 1">
            <a:extLst>
              <a:ext uri="{FF2B5EF4-FFF2-40B4-BE49-F238E27FC236}">
                <a16:creationId xmlns:a16="http://schemas.microsoft.com/office/drawing/2014/main" id="{F623ED1C-38AD-4B12-8F70-7E33B6BC72E4}"/>
              </a:ext>
            </a:extLst>
          </p:cNvPr>
          <p:cNvSpPr txBox="1">
            <a:spLocks/>
          </p:cNvSpPr>
          <p:nvPr/>
        </p:nvSpPr>
        <p:spPr bwMode="gray">
          <a:xfrm>
            <a:off x="152400" y="208857"/>
            <a:ext cx="8788281" cy="405683"/>
          </a:xfrm>
          <a:prstGeom prst="rect">
            <a:avLst/>
          </a:prstGeom>
          <a:solidFill>
            <a:srgbClr val="007E36"/>
          </a:solidFill>
        </p:spPr>
        <p:txBody>
          <a:bodyPr vert="horz" wrap="none" lIns="108000" tIns="18000" rIns="72000" bIns="18000" rtlCol="0" anchor="t" anchorCtr="0">
            <a:spAutoFit/>
          </a:bodyPr>
          <a:lstStyle>
            <a:lvl1pPr algn="l" defTabSz="6858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1725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defTabSz="685783">
              <a:defRPr/>
            </a:pPr>
            <a:r>
              <a:rPr lang="de-DE" sz="2400" dirty="0">
                <a:solidFill>
                  <a:sysClr val="window" lastClr="FFFFFF"/>
                </a:solidFill>
              </a:rPr>
              <a:t>MCL </a:t>
            </a:r>
            <a:r>
              <a:rPr lang="de-DE" sz="2400" dirty="0" err="1">
                <a:solidFill>
                  <a:sysClr val="window" lastClr="FFFFFF"/>
                </a:solidFill>
              </a:rPr>
              <a:t>first</a:t>
            </a:r>
            <a:r>
              <a:rPr lang="de-DE" sz="2400" dirty="0">
                <a:solidFill>
                  <a:sysClr val="window" lastClr="FFFFFF"/>
                </a:solidFill>
              </a:rPr>
              <a:t> </a:t>
            </a:r>
            <a:r>
              <a:rPr lang="de-DE" sz="2400" dirty="0" err="1">
                <a:solidFill>
                  <a:sysClr val="window" lastClr="FFFFFF"/>
                </a:solidFill>
              </a:rPr>
              <a:t>line</a:t>
            </a:r>
            <a:r>
              <a:rPr lang="de-DE" sz="2400" dirty="0">
                <a:solidFill>
                  <a:sysClr val="window" lastClr="FFFFFF"/>
                </a:solidFill>
              </a:rPr>
              <a:t>: </a:t>
            </a:r>
            <a:r>
              <a:rPr lang="de-DE" altLang="de-DE" sz="2400" i="1" dirty="0">
                <a:solidFill>
                  <a:prstClr val="white"/>
                </a:solidFill>
              </a:rPr>
              <a:t>Standard of care and </a:t>
            </a:r>
            <a:r>
              <a:rPr lang="de-DE" altLang="de-DE" sz="2400" i="1" dirty="0" err="1">
                <a:solidFill>
                  <a:prstClr val="white"/>
                </a:solidFill>
              </a:rPr>
              <a:t>future</a:t>
            </a:r>
            <a:r>
              <a:rPr lang="de-DE" altLang="de-DE" sz="2400" i="1" dirty="0">
                <a:solidFill>
                  <a:prstClr val="white"/>
                </a:solidFill>
              </a:rPr>
              <a:t> </a:t>
            </a:r>
            <a:r>
              <a:rPr lang="de-DE" altLang="de-DE" sz="2400" i="1" dirty="0" err="1">
                <a:solidFill>
                  <a:prstClr val="white"/>
                </a:solidFill>
              </a:rPr>
              <a:t>trends</a:t>
            </a:r>
            <a:endParaRPr lang="de-DE" sz="2400" dirty="0">
              <a:solidFill>
                <a:sysClr val="window" lastClr="FFFFFF"/>
              </a:solidFill>
            </a:endParaRPr>
          </a:p>
        </p:txBody>
      </p:sp>
      <p:sp>
        <p:nvSpPr>
          <p:cNvPr id="207" name="Textplatzhalter 5">
            <a:extLst>
              <a:ext uri="{FF2B5EF4-FFF2-40B4-BE49-F238E27FC236}">
                <a16:creationId xmlns:a16="http://schemas.microsoft.com/office/drawing/2014/main" id="{60445935-30B6-4939-BFE8-3AD7E4608806}"/>
              </a:ext>
            </a:extLst>
          </p:cNvPr>
          <p:cNvSpPr txBox="1">
            <a:spLocks/>
          </p:cNvSpPr>
          <p:nvPr/>
        </p:nvSpPr>
        <p:spPr bwMode="gray">
          <a:xfrm>
            <a:off x="152401" y="595261"/>
            <a:ext cx="3724394" cy="405683"/>
          </a:xfrm>
          <a:prstGeom prst="rect">
            <a:avLst/>
          </a:prstGeom>
          <a:solidFill>
            <a:srgbClr val="A6CA56"/>
          </a:solidFill>
        </p:spPr>
        <p:txBody>
          <a:bodyPr vert="horz" wrap="none" lIns="108000" tIns="18000" rIns="72000" bIns="18000" rtlCol="0" anchor="t" anchorCtr="0">
            <a:spAutoFit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Wingdings" panose="05000000000000000000" pitchFamily="2" charset="2"/>
              <a:buNone/>
              <a:defRPr sz="1725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132159" indent="0" algn="l" defTabSz="685800" rtl="0" eaLnBrk="1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accent4"/>
              </a:buClr>
              <a:buFont typeface="Wingdings" panose="05000000000000000000" pitchFamily="2" charset="2"/>
              <a:buNone/>
              <a:defRPr sz="11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01241" indent="-132160" algn="l" defTabSz="685800" rtl="0" eaLnBrk="1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accent4"/>
              </a:buClr>
              <a:buFont typeface="Wingdings" panose="05000000000000000000" pitchFamily="2" charset="2"/>
              <a:buChar char="§"/>
              <a:defRPr sz="11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38163" indent="-136922" algn="l" defTabSz="685800" rtl="0" eaLnBrk="1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accent4"/>
              </a:buClr>
              <a:buFont typeface="Wingdings" panose="05000000000000000000" pitchFamily="2" charset="2"/>
              <a:buChar char="§"/>
              <a:defRPr sz="11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670322" indent="-132160" algn="l" defTabSz="685800" rtl="0" eaLnBrk="1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accent4"/>
              </a:buClr>
              <a:buFont typeface="Wingdings" panose="05000000000000000000" pitchFamily="2" charset="2"/>
              <a:buChar char="§"/>
              <a:defRPr sz="11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685783">
              <a:buClr>
                <a:srgbClr val="007E36"/>
              </a:buClr>
              <a:defRPr/>
            </a:pPr>
            <a:r>
              <a:rPr lang="nl-NL" sz="2400" dirty="0"/>
              <a:t>Salvage TREATMENT</a:t>
            </a:r>
            <a:endParaRPr kumimoji="0" lang="de-DE" sz="2400" b="1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208" name="Textfeld 207"/>
          <p:cNvSpPr txBox="1"/>
          <p:nvPr/>
        </p:nvSpPr>
        <p:spPr>
          <a:xfrm>
            <a:off x="728982" y="6328948"/>
            <a:ext cx="5399235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500" b="1" i="1" dirty="0" err="1">
                <a:solidFill>
                  <a:schemeClr val="accent1"/>
                </a:solidFill>
              </a:rPr>
              <a:t>Menyang</a:t>
            </a:r>
            <a:r>
              <a:rPr lang="de-DE" sz="1500" b="1" i="1" dirty="0">
                <a:solidFill>
                  <a:schemeClr val="accent1"/>
                </a:solidFill>
              </a:rPr>
              <a:t>, ASH 2021, #182: Real </a:t>
            </a:r>
            <a:r>
              <a:rPr lang="de-DE" sz="1500" b="1" i="1" dirty="0" err="1">
                <a:solidFill>
                  <a:schemeClr val="accent1"/>
                </a:solidFill>
              </a:rPr>
              <a:t>life</a:t>
            </a:r>
            <a:r>
              <a:rPr lang="de-DE" sz="1500" b="1" i="1" dirty="0">
                <a:solidFill>
                  <a:schemeClr val="accent1"/>
                </a:solidFill>
              </a:rPr>
              <a:t> </a:t>
            </a:r>
            <a:r>
              <a:rPr lang="de-DE" sz="1500" b="1" i="1" dirty="0" err="1">
                <a:solidFill>
                  <a:schemeClr val="accent1"/>
                </a:solidFill>
              </a:rPr>
              <a:t>experience</a:t>
            </a:r>
            <a:endParaRPr lang="de-DE" sz="1500" b="1" i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048561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3021812" y="1106742"/>
            <a:ext cx="6317456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7385" tIns="34897" rIns="67385" bIns="34897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algn="ctr" defTabSz="685445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30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anose="020B0604020202020204" pitchFamily="34" charset="0"/>
                <a:sym typeface="Calibri"/>
              </a:rPr>
              <a:t> </a:t>
            </a:r>
          </a:p>
        </p:txBody>
      </p:sp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2369820" y="2153364"/>
            <a:ext cx="752536" cy="2245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  <a:ext uri="{91240B29-F687-4F45-9708-019B960494DF}">
              <a14:hiddenLine xmlns:a14="http://schemas.microsoft.com/office/drawing/2010/main" w="508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2591" tIns="36890" rIns="72591" bIns="36890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algn="ctr" defTabSz="685445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975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  <a:sym typeface="Calibri"/>
              </a:rPr>
              <a:t>&lt; 65 </a:t>
            </a:r>
            <a:r>
              <a:rPr kumimoji="0" lang="de-DE" altLang="de-DE" sz="975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  <a:sym typeface="Calibri"/>
              </a:rPr>
              <a:t>years</a:t>
            </a:r>
            <a:endParaRPr kumimoji="0" lang="de-DE" altLang="de-DE" sz="975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MS PGothic" pitchFamily="34" charset="-128"/>
              <a:cs typeface="Arial" panose="020B0604020202020204" pitchFamily="34" charset="0"/>
              <a:sym typeface="Calibri"/>
            </a:endParaRPr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4378832" y="2140677"/>
            <a:ext cx="752536" cy="2245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  <a:ext uri="{91240B29-F687-4F45-9708-019B960494DF}">
              <a14:hiddenLine xmlns:a14="http://schemas.microsoft.com/office/drawing/2010/main" w="508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2591" tIns="36890" rIns="72591" bIns="36890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algn="ctr" defTabSz="685445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975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  <a:sym typeface="Calibri"/>
              </a:rPr>
              <a:t>&gt; 60 </a:t>
            </a:r>
            <a:r>
              <a:rPr kumimoji="0" lang="de-DE" altLang="de-DE" sz="975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  <a:sym typeface="Calibri"/>
              </a:rPr>
              <a:t>years</a:t>
            </a:r>
            <a:endParaRPr kumimoji="0" lang="de-DE" altLang="de-DE" sz="975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MS PGothic" pitchFamily="34" charset="-128"/>
              <a:cs typeface="Arial" panose="020B0604020202020204" pitchFamily="34" charset="0"/>
              <a:sym typeface="Calibri"/>
            </a:endParaRPr>
          </a:p>
        </p:txBody>
      </p:sp>
      <p:sp>
        <p:nvSpPr>
          <p:cNvPr id="12" name="Rectangle 7"/>
          <p:cNvSpPr>
            <a:spLocks noChangeArrowheads="1"/>
          </p:cNvSpPr>
          <p:nvPr/>
        </p:nvSpPr>
        <p:spPr bwMode="auto">
          <a:xfrm>
            <a:off x="6680985" y="3220173"/>
            <a:ext cx="1697831" cy="5226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50800">
                <a:solidFill>
                  <a:srgbClr val="0000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8543" tIns="34273" rIns="68543" bIns="34273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algn="ctr" defTabSz="685445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975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MS PGothic" pitchFamily="34" charset="-128"/>
              <a:cs typeface="Arial" panose="020B0604020202020204" pitchFamily="34" charset="0"/>
              <a:sym typeface="Calibri"/>
            </a:endParaRPr>
          </a:p>
        </p:txBody>
      </p:sp>
      <p:sp>
        <p:nvSpPr>
          <p:cNvPr id="13" name="Rectangle 8"/>
          <p:cNvSpPr>
            <a:spLocks noChangeArrowheads="1"/>
          </p:cNvSpPr>
          <p:nvPr/>
        </p:nvSpPr>
        <p:spPr bwMode="auto">
          <a:xfrm>
            <a:off x="5339953" y="4762949"/>
            <a:ext cx="1443038" cy="3330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2591" tIns="36890" rIns="72591" bIns="36890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algn="ctr" defTabSz="685445" rtl="0" eaLnBrk="1" fontAlgn="auto" latinLnBrk="0" hangingPunct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800" b="1" i="0" u="none" strike="noStrike" kern="0" cap="none" spc="0" normalizeH="0" baseline="0" noProof="0" dirty="0" err="1">
                <a:ln>
                  <a:noFill/>
                </a:ln>
                <a:solidFill>
                  <a:srgbClr val="081D58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  <a:sym typeface="Calibri"/>
              </a:rPr>
              <a:t>Relapse</a:t>
            </a:r>
            <a:r>
              <a:rPr kumimoji="0" lang="de-DE" altLang="de-DE" sz="2100" b="1" i="0" u="none" strike="noStrike" kern="0" cap="none" spc="0" normalizeH="0" baseline="0" noProof="0" dirty="0">
                <a:ln>
                  <a:noFill/>
                </a:ln>
                <a:solidFill>
                  <a:srgbClr val="081D58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  <a:sym typeface="Calibri"/>
              </a:rPr>
              <a:t> </a:t>
            </a:r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9119494" y="5188036"/>
            <a:ext cx="1607344" cy="542925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lIns="68543" tIns="34273" rIns="68543" bIns="34273"/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algn="ctr" defTabSz="685445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200" b="1" i="0" u="none" strike="noStrike" kern="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  <a:sym typeface="Calibri"/>
              </a:rPr>
              <a:t>Ibrutinib</a:t>
            </a:r>
            <a:r>
              <a:rPr kumimoji="0" lang="de-DE" altLang="de-DE" sz="12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  <a:sym typeface="Calibri"/>
              </a:rPr>
              <a:t> +/-</a:t>
            </a:r>
            <a:br>
              <a:rPr kumimoji="0" lang="de-DE" altLang="de-DE" sz="12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  <a:sym typeface="Calibri"/>
              </a:rPr>
            </a:br>
            <a:r>
              <a:rPr kumimoji="0" lang="de-DE" altLang="de-DE" sz="12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  <a:sym typeface="Calibri"/>
              </a:rPr>
              <a:t>ABT-199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F63D851C-EA16-4B56-8835-004E5C6E2BB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32990" y="5173679"/>
            <a:ext cx="1565672" cy="545306"/>
          </a:xfrm>
          <a:prstGeom prst="rect">
            <a:avLst/>
          </a:prstGeom>
          <a:gradFill flip="none" rotWithShape="1">
            <a:gsLst>
              <a:gs pos="0">
                <a:srgbClr val="FFC000"/>
              </a:gs>
              <a:gs pos="100000">
                <a:srgbClr val="FF0000"/>
              </a:gs>
            </a:gsLst>
            <a:lin ang="5400000" scaled="1"/>
            <a:tileRect/>
          </a:gradFill>
          <a:ln w="1905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lIns="68543" tIns="34273" rIns="68543" bIns="34273"/>
          <a:lstStyle>
            <a:lvl1pPr defTabSz="762000">
              <a:lnSpc>
                <a:spcPct val="120000"/>
              </a:lnSpc>
              <a:spcBef>
                <a:spcPts val="600"/>
              </a:spcBef>
              <a:buClr>
                <a:schemeClr val="bg2"/>
              </a:buClr>
              <a:buSzPct val="140000"/>
              <a:buFont typeface="Wingdings" pitchFamily="2" charset="2"/>
              <a:buChar char="§"/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defTabSz="762000">
              <a:lnSpc>
                <a:spcPct val="120000"/>
              </a:lnSpc>
              <a:spcBef>
                <a:spcPts val="600"/>
              </a:spcBef>
              <a:buClr>
                <a:schemeClr val="bg2"/>
              </a:buClr>
              <a:buSzPct val="120000"/>
              <a:buFont typeface="Wingdings" pitchFamily="2" charset="2"/>
              <a:buChar char="§"/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defTabSz="762000">
              <a:lnSpc>
                <a:spcPct val="120000"/>
              </a:lnSpc>
              <a:spcBef>
                <a:spcPts val="600"/>
              </a:spcBef>
              <a:buClr>
                <a:schemeClr val="bg2"/>
              </a:buClr>
              <a:buSzPct val="120000"/>
              <a:buFont typeface="Wingdings" pitchFamily="2" charset="2"/>
              <a:buChar char="§"/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defTabSz="762000">
              <a:lnSpc>
                <a:spcPct val="120000"/>
              </a:lnSpc>
              <a:spcBef>
                <a:spcPts val="600"/>
              </a:spcBef>
              <a:buClr>
                <a:schemeClr val="bg2"/>
              </a:buClr>
              <a:buSzPct val="120000"/>
              <a:buFont typeface="Wingdings" pitchFamily="2" charset="2"/>
              <a:buChar char="§"/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defTabSz="762000">
              <a:lnSpc>
                <a:spcPct val="120000"/>
              </a:lnSpc>
              <a:spcBef>
                <a:spcPts val="600"/>
              </a:spcBef>
              <a:buClr>
                <a:schemeClr val="bg2"/>
              </a:buClr>
              <a:buSzPct val="120000"/>
              <a:buFont typeface="Wingdings" pitchFamily="2" charset="2"/>
              <a:buChar char="§"/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defTabSz="762000" eaLnBrk="0" fontAlgn="base" hangingPunct="0">
              <a:lnSpc>
                <a:spcPct val="120000"/>
              </a:lnSpc>
              <a:spcBef>
                <a:spcPts val="600"/>
              </a:spcBef>
              <a:spcAft>
                <a:spcPct val="0"/>
              </a:spcAft>
              <a:buClr>
                <a:schemeClr val="bg2"/>
              </a:buClr>
              <a:buSzPct val="120000"/>
              <a:buFont typeface="Wingdings" pitchFamily="2" charset="2"/>
              <a:buChar char="§"/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defTabSz="762000" eaLnBrk="0" fontAlgn="base" hangingPunct="0">
              <a:lnSpc>
                <a:spcPct val="120000"/>
              </a:lnSpc>
              <a:spcBef>
                <a:spcPts val="600"/>
              </a:spcBef>
              <a:spcAft>
                <a:spcPct val="0"/>
              </a:spcAft>
              <a:buClr>
                <a:schemeClr val="bg2"/>
              </a:buClr>
              <a:buSzPct val="120000"/>
              <a:buFont typeface="Wingdings" pitchFamily="2" charset="2"/>
              <a:buChar char="§"/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defTabSz="762000" eaLnBrk="0" fontAlgn="base" hangingPunct="0">
              <a:lnSpc>
                <a:spcPct val="120000"/>
              </a:lnSpc>
              <a:spcBef>
                <a:spcPts val="600"/>
              </a:spcBef>
              <a:spcAft>
                <a:spcPct val="0"/>
              </a:spcAft>
              <a:buClr>
                <a:schemeClr val="bg2"/>
              </a:buClr>
              <a:buSzPct val="120000"/>
              <a:buFont typeface="Wingdings" pitchFamily="2" charset="2"/>
              <a:buChar char="§"/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defTabSz="762000" eaLnBrk="0" fontAlgn="base" hangingPunct="0">
              <a:lnSpc>
                <a:spcPct val="120000"/>
              </a:lnSpc>
              <a:spcBef>
                <a:spcPts val="600"/>
              </a:spcBef>
              <a:spcAft>
                <a:spcPct val="0"/>
              </a:spcAft>
              <a:buClr>
                <a:schemeClr val="bg2"/>
              </a:buClr>
              <a:buSzPct val="120000"/>
              <a:buFont typeface="Wingdings" pitchFamily="2" charset="2"/>
              <a:buChar char="§"/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marL="0" marR="0" lvl="0" indent="0" algn="ctr" defTabSz="571204" rtl="0" eaLnBrk="1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de-DE" altLang="de-DE" sz="1200" b="1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  <a:sym typeface="Calibri"/>
              </a:rPr>
              <a:t>Ibrutinib</a:t>
            </a:r>
            <a:r>
              <a:rPr kumimoji="0" lang="de-DE" altLang="de-DE" sz="12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  <a:sym typeface="Calibri"/>
              </a:rPr>
              <a:t>/</a:t>
            </a:r>
            <a:br>
              <a:rPr kumimoji="0" lang="de-DE" altLang="de-DE" sz="1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  <a:sym typeface="Calibri"/>
              </a:rPr>
            </a:br>
            <a:r>
              <a:rPr kumimoji="0" lang="de-DE" altLang="de-DE" sz="1200" b="1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  <a:sym typeface="Calibri"/>
              </a:rPr>
              <a:t>Bortezomib</a:t>
            </a:r>
            <a:endParaRPr kumimoji="0" lang="de-DE" altLang="de-DE" sz="1200" b="1" i="0" u="none" strike="noStrike" kern="0" cap="none" spc="0" normalizeH="0" baseline="0" noProof="0" dirty="0">
              <a:ln w="12700">
                <a:solidFill>
                  <a:srgbClr val="000000">
                    <a:lumMod val="10000"/>
                  </a:srgbClr>
                </a:solidFill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MS PGothic" pitchFamily="34" charset="-128"/>
              <a:cs typeface="Arial" panose="020B0604020202020204" pitchFamily="34" charset="0"/>
              <a:sym typeface="Calibri"/>
            </a:endParaRPr>
          </a:p>
          <a:p>
            <a:pPr marL="0" marR="0" lvl="0" indent="0" algn="ctr" defTabSz="571204" rtl="0" eaLnBrk="1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endParaRPr kumimoji="0" lang="de-DE" altLang="de-DE" sz="12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MS PGothic" pitchFamily="34" charset="-128"/>
              <a:cs typeface="Arial" panose="020B0604020202020204" pitchFamily="34" charset="0"/>
              <a:sym typeface="Calibri"/>
            </a:endParaRPr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auto">
          <a:xfrm>
            <a:off x="4264905" y="2447434"/>
            <a:ext cx="2000667" cy="751609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FFFF00"/>
              </a:gs>
            </a:gsLst>
            <a:lin ang="5400000" scaled="1"/>
          </a:gradFill>
          <a:ln w="1905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72591" tIns="36890" rIns="72591" bIns="36890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algn="ctr" defTabSz="685445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100" b="1" i="1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  <a:sym typeface="Calibri"/>
              </a:rPr>
              <a:t>MCL </a:t>
            </a:r>
            <a:r>
              <a:rPr kumimoji="0" lang="de-DE" altLang="de-DE" sz="1100" b="1" i="1" u="none" strike="noStrike" kern="0" cap="none" spc="0" normalizeH="0" baseline="0" noProof="0" dirty="0" err="1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  <a:sym typeface="Calibri"/>
              </a:rPr>
              <a:t>elderly</a:t>
            </a:r>
            <a:r>
              <a:rPr kumimoji="0" lang="de-DE" altLang="de-DE" sz="1100" b="1" i="1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  <a:sym typeface="Calibri"/>
              </a:rPr>
              <a:t> R2:</a:t>
            </a:r>
            <a:r>
              <a:rPr kumimoji="0" lang="de-DE" altLang="de-DE" sz="1100" b="1" i="0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  <a:sym typeface="Calibri"/>
              </a:rPr>
              <a:t>  </a:t>
            </a:r>
            <a:br>
              <a:rPr kumimoji="0" lang="de-DE" altLang="de-DE" sz="1100" b="1" i="0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  <a:sym typeface="Calibri"/>
              </a:rPr>
            </a:br>
            <a:r>
              <a:rPr kumimoji="0" lang="de-DE" altLang="de-DE" sz="1100" b="1" i="0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  <a:sym typeface="Calibri"/>
              </a:rPr>
              <a:t>R-CHOP </a:t>
            </a:r>
            <a:r>
              <a:rPr kumimoji="0" lang="de-DE" altLang="de-DE" sz="1100" b="1" i="0" u="none" strike="noStrike" kern="0" cap="none" spc="0" normalizeH="0" baseline="0" noProof="0" dirty="0" err="1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  <a:sym typeface="Calibri"/>
              </a:rPr>
              <a:t>vs</a:t>
            </a:r>
            <a:r>
              <a:rPr kumimoji="0" lang="de-DE" altLang="de-DE" sz="1100" b="1" i="0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  <a:sym typeface="Calibri"/>
              </a:rPr>
              <a:t> R-CHOP/Ara-C</a:t>
            </a:r>
          </a:p>
          <a:p>
            <a:pPr marL="0" marR="0" lvl="0" indent="0" algn="ctr" defTabSz="685445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100" b="1" i="0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  <a:sym typeface="Calibri"/>
              </a:rPr>
              <a:t>=&gt; </a:t>
            </a:r>
            <a:r>
              <a:rPr kumimoji="0" lang="de-DE" altLang="de-DE" sz="1100" b="1" i="0" u="none" strike="noStrike" kern="0" cap="none" spc="0" normalizeH="0" baseline="0" noProof="0" dirty="0" err="1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  <a:sym typeface="Calibri"/>
              </a:rPr>
              <a:t>Rituximab</a:t>
            </a:r>
            <a:r>
              <a:rPr kumimoji="0" lang="de-DE" altLang="de-DE" sz="1100" b="1" i="0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  <a:sym typeface="Calibri"/>
              </a:rPr>
              <a:t> M</a:t>
            </a:r>
            <a:br>
              <a:rPr kumimoji="0" lang="de-DE" altLang="de-DE" sz="1100" b="1" i="0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  <a:sym typeface="Calibri"/>
              </a:rPr>
            </a:br>
            <a:r>
              <a:rPr kumimoji="0" lang="de-DE" altLang="de-DE" sz="11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  <a:sym typeface="Calibri"/>
              </a:rPr>
              <a:t>+/- </a:t>
            </a:r>
            <a:r>
              <a:rPr kumimoji="0" lang="de-DE" altLang="de-DE" sz="1100" b="1" i="0" u="none" strike="noStrike" kern="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  <a:sym typeface="Calibri"/>
              </a:rPr>
              <a:t>Lenalidomide</a:t>
            </a:r>
            <a:endParaRPr kumimoji="0" lang="de-DE" altLang="de-DE" sz="11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itchFamily="34" charset="0"/>
              <a:ea typeface="MS PGothic" pitchFamily="34" charset="-128"/>
              <a:cs typeface="Arial" panose="020B0604020202020204" pitchFamily="34" charset="0"/>
              <a:sym typeface="Calibri"/>
            </a:endParaRPr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auto">
          <a:xfrm>
            <a:off x="1595135" y="2450186"/>
            <a:ext cx="2140042" cy="751609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FFFF00"/>
              </a:gs>
            </a:gsLst>
            <a:lin ang="5400000" scaled="1"/>
          </a:gradFill>
          <a:ln w="1905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72591" tIns="36890" rIns="72591" bIns="36890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algn="ctr" defTabSz="685445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100" b="1" i="1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  <a:sym typeface="Calibri"/>
              </a:rPr>
              <a:t>MCL </a:t>
            </a:r>
            <a:r>
              <a:rPr kumimoji="0" lang="de-DE" altLang="de-DE" sz="1100" b="1" i="1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  <a:sym typeface="Calibri"/>
              </a:rPr>
              <a:t>younger</a:t>
            </a:r>
            <a:r>
              <a:rPr kumimoji="0" lang="de-DE" altLang="de-DE" sz="1100" b="1" i="1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  <a:sym typeface="Calibri"/>
              </a:rPr>
              <a:t>:</a:t>
            </a:r>
            <a:r>
              <a:rPr kumimoji="0" lang="de-DE" altLang="de-DE" sz="11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  <a:sym typeface="Calibri"/>
              </a:rPr>
              <a:t> </a:t>
            </a:r>
          </a:p>
          <a:p>
            <a:pPr marL="0" marR="0" lvl="0" indent="0" algn="ctr" defTabSz="685445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1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  <a:sym typeface="Calibri"/>
              </a:rPr>
              <a:t>R-CHOP/DHAP =&gt;ASCT</a:t>
            </a:r>
          </a:p>
          <a:p>
            <a:pPr marL="0" marR="0" lvl="0" indent="0" algn="ctr" defTabSz="482186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1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  <a:sym typeface="Calibri"/>
              </a:rPr>
              <a:t>R-CHOP</a:t>
            </a:r>
            <a:r>
              <a:rPr kumimoji="0" lang="de-DE" altLang="de-DE" sz="11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  <a:sym typeface="Calibri"/>
              </a:rPr>
              <a:t>+I</a:t>
            </a:r>
            <a:r>
              <a:rPr kumimoji="0" lang="de-DE" altLang="de-DE" sz="11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  <a:sym typeface="Calibri"/>
              </a:rPr>
              <a:t>/DHAP =&gt;ASCT</a:t>
            </a:r>
            <a:r>
              <a:rPr kumimoji="0" lang="de-DE" altLang="de-DE" sz="11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  <a:sym typeface="Calibri"/>
              </a:rPr>
              <a:t> </a:t>
            </a:r>
            <a:r>
              <a:rPr kumimoji="0" lang="de-DE" altLang="de-DE" sz="11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  <a:sym typeface="Calibri"/>
              </a:rPr>
              <a:t>=&gt; I</a:t>
            </a:r>
            <a:r>
              <a:rPr kumimoji="0" lang="de-DE" altLang="de-DE" sz="11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  <a:sym typeface="Calibri"/>
              </a:rPr>
              <a:t>  </a:t>
            </a:r>
          </a:p>
          <a:p>
            <a:pPr marL="0" marR="0" lvl="0" indent="0" algn="ctr" defTabSz="482186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1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  <a:sym typeface="Calibri"/>
              </a:rPr>
              <a:t>R-CHOP</a:t>
            </a:r>
            <a:r>
              <a:rPr kumimoji="0" lang="de-DE" altLang="de-DE" sz="11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  <a:sym typeface="Calibri"/>
              </a:rPr>
              <a:t>+I</a:t>
            </a:r>
            <a:r>
              <a:rPr kumimoji="0" lang="de-DE" altLang="de-DE" sz="11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  <a:sym typeface="Calibri"/>
              </a:rPr>
              <a:t>/DHAP </a:t>
            </a:r>
            <a:r>
              <a:rPr kumimoji="0" lang="de-DE" altLang="de-DE" sz="11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  <a:sym typeface="Calibri"/>
              </a:rPr>
              <a:t>=&gt; I</a:t>
            </a:r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6411116" y="2437169"/>
            <a:ext cx="1288972" cy="705442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72591" tIns="36890" rIns="72591" bIns="36890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algn="ctr" defTabSz="685445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800" b="1" i="0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  <a:sym typeface="Calibri"/>
              </a:rPr>
              <a:t>  </a:t>
            </a:r>
            <a:br>
              <a:rPr kumimoji="0" lang="de-DE" altLang="de-DE" sz="800" b="1" i="0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  <a:sym typeface="Calibri"/>
              </a:rPr>
            </a:br>
            <a:r>
              <a:rPr kumimoji="0" lang="de-DE" altLang="de-DE" sz="1100" b="1" i="0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  <a:sym typeface="Calibri"/>
              </a:rPr>
              <a:t>BR </a:t>
            </a:r>
            <a:r>
              <a:rPr kumimoji="0" lang="de-DE" altLang="de-DE" sz="11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  <a:sym typeface="Calibri"/>
              </a:rPr>
              <a:t>+/- BTK</a:t>
            </a:r>
          </a:p>
          <a:p>
            <a:pPr marL="214313" marR="0" lvl="0" indent="-214313" algn="ctr" defTabSz="685445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Symbol" panose="05050102010706020507" pitchFamily="18" charset="2"/>
              <a:buChar char="Þ"/>
              <a:tabLst/>
              <a:defRPr/>
            </a:pPr>
            <a:r>
              <a:rPr kumimoji="0" lang="de-DE" altLang="de-DE" sz="1100" b="1" i="0" u="none" strike="noStrike" kern="0" cap="none" spc="0" normalizeH="0" baseline="0" noProof="0" dirty="0" err="1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  <a:sym typeface="Calibri"/>
              </a:rPr>
              <a:t>Rituximab</a:t>
            </a:r>
            <a:r>
              <a:rPr kumimoji="0" lang="de-DE" altLang="de-DE" sz="1100" b="1" i="0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  <a:sym typeface="Calibri"/>
              </a:rPr>
              <a:t> M </a:t>
            </a:r>
            <a:br>
              <a:rPr kumimoji="0" lang="de-DE" altLang="de-DE" sz="1100" b="1" i="0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  <a:sym typeface="Calibri"/>
              </a:rPr>
            </a:br>
            <a:r>
              <a:rPr kumimoji="0" lang="de-DE" altLang="de-DE" sz="11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  <a:sym typeface="Calibri"/>
              </a:rPr>
              <a:t>+/- BTK</a:t>
            </a:r>
            <a:endParaRPr kumimoji="0" lang="de-DE" altLang="de-DE" sz="8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itchFamily="34" charset="0"/>
              <a:ea typeface="MS PGothic" pitchFamily="34" charset="-128"/>
              <a:cs typeface="Arial" panose="020B0604020202020204" pitchFamily="34" charset="0"/>
              <a:sym typeface="Calibri"/>
            </a:endParaRPr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6411116" y="2125857"/>
            <a:ext cx="752536" cy="2245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  <a:ext uri="{91240B29-F687-4F45-9708-019B960494DF}">
              <a14:hiddenLine xmlns:a14="http://schemas.microsoft.com/office/drawing/2010/main" w="508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2591" tIns="36890" rIns="72591" bIns="36890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algn="ctr" defTabSz="685445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975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  <a:sym typeface="Calibri"/>
              </a:rPr>
              <a:t>&gt; 65 </a:t>
            </a:r>
            <a:r>
              <a:rPr kumimoji="0" lang="de-DE" altLang="de-DE" sz="975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  <a:sym typeface="Calibri"/>
              </a:rPr>
              <a:t>years</a:t>
            </a:r>
            <a:endParaRPr kumimoji="0" lang="de-DE" altLang="de-DE" sz="975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MS PGothic" pitchFamily="34" charset="-128"/>
              <a:cs typeface="Arial" panose="020B0604020202020204" pitchFamily="34" charset="0"/>
              <a:sym typeface="Calibri"/>
            </a:endParaRPr>
          </a:p>
        </p:txBody>
      </p:sp>
      <p:sp>
        <p:nvSpPr>
          <p:cNvPr id="20" name="Titel 1">
            <a:extLst>
              <a:ext uri="{FF2B5EF4-FFF2-40B4-BE49-F238E27FC236}">
                <a16:creationId xmlns:a16="http://schemas.microsoft.com/office/drawing/2014/main" id="{F623ED1C-38AD-4B12-8F70-7E33B6BC72E4}"/>
              </a:ext>
            </a:extLst>
          </p:cNvPr>
          <p:cNvSpPr txBox="1">
            <a:spLocks/>
          </p:cNvSpPr>
          <p:nvPr/>
        </p:nvSpPr>
        <p:spPr bwMode="gray">
          <a:xfrm>
            <a:off x="2115110" y="446481"/>
            <a:ext cx="4280081" cy="396596"/>
          </a:xfrm>
          <a:prstGeom prst="rect">
            <a:avLst/>
          </a:prstGeom>
          <a:solidFill>
            <a:srgbClr val="007E36"/>
          </a:solidFill>
        </p:spPr>
        <p:txBody>
          <a:bodyPr vert="horz" wrap="none" lIns="81000" tIns="13500" rIns="54000" bIns="13500" rtlCol="0" anchor="t" anchorCtr="0">
            <a:spAutoFit/>
          </a:bodyPr>
          <a:lstStyle>
            <a:lvl1pPr algn="l" defTabSz="6858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1725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Verdana"/>
                <a:ea typeface="+mj-ea"/>
                <a:cs typeface="+mj-cs"/>
              </a:rPr>
              <a:t>European MCL Network </a:t>
            </a:r>
          </a:p>
        </p:txBody>
      </p:sp>
      <p:sp>
        <p:nvSpPr>
          <p:cNvPr id="21" name="Textplatzhalter 5">
            <a:extLst>
              <a:ext uri="{FF2B5EF4-FFF2-40B4-BE49-F238E27FC236}">
                <a16:creationId xmlns:a16="http://schemas.microsoft.com/office/drawing/2014/main" id="{60445935-30B6-4939-BFE8-3AD7E4608806}"/>
              </a:ext>
            </a:extLst>
          </p:cNvPr>
          <p:cNvSpPr txBox="1">
            <a:spLocks/>
          </p:cNvSpPr>
          <p:nvPr/>
        </p:nvSpPr>
        <p:spPr bwMode="gray">
          <a:xfrm>
            <a:off x="2115108" y="844348"/>
            <a:ext cx="4097339" cy="396596"/>
          </a:xfrm>
          <a:prstGeom prst="rect">
            <a:avLst/>
          </a:prstGeom>
          <a:solidFill>
            <a:srgbClr val="A6CA56"/>
          </a:solidFill>
        </p:spPr>
        <p:txBody>
          <a:bodyPr vert="horz" wrap="none" lIns="81000" tIns="13500" rIns="54000" bIns="13500" rtlCol="0" anchor="t" anchorCtr="0">
            <a:spAutoFit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Wingdings" panose="05000000000000000000" pitchFamily="2" charset="2"/>
              <a:buNone/>
              <a:defRPr sz="1725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132159" indent="0" algn="l" defTabSz="685800" rtl="0" eaLnBrk="1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accent4"/>
              </a:buClr>
              <a:buFont typeface="Wingdings" panose="05000000000000000000" pitchFamily="2" charset="2"/>
              <a:buNone/>
              <a:defRPr sz="11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01241" indent="-132160" algn="l" defTabSz="685800" rtl="0" eaLnBrk="1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accent4"/>
              </a:buClr>
              <a:buFont typeface="Wingdings" panose="05000000000000000000" pitchFamily="2" charset="2"/>
              <a:buChar char="§"/>
              <a:defRPr sz="11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38163" indent="-136922" algn="l" defTabSz="685800" rtl="0" eaLnBrk="1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accent4"/>
              </a:buClr>
              <a:buFont typeface="Wingdings" panose="05000000000000000000" pitchFamily="2" charset="2"/>
              <a:buChar char="§"/>
              <a:defRPr sz="11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670322" indent="-132160" algn="l" defTabSz="685800" rtl="0" eaLnBrk="1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accent4"/>
              </a:buClr>
              <a:buFont typeface="Wingdings" panose="05000000000000000000" pitchFamily="2" charset="2"/>
              <a:buChar char="§"/>
              <a:defRPr sz="11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E36"/>
              </a:buClr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de-DE" sz="2400" b="1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Study </a:t>
            </a:r>
            <a:r>
              <a:rPr kumimoji="0" lang="de-DE" sz="2400" b="1" i="0" u="none" strike="noStrike" kern="1200" cap="none" spc="0" normalizeH="0" baseline="0" noProof="0" dirty="0" err="1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generation</a:t>
            </a:r>
            <a:r>
              <a:rPr kumimoji="0" lang="de-DE" sz="2400" b="1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 2021</a:t>
            </a:r>
          </a:p>
        </p:txBody>
      </p:sp>
      <p:sp>
        <p:nvSpPr>
          <p:cNvPr id="23" name="Rectangle 17"/>
          <p:cNvSpPr>
            <a:spLocks noChangeArrowheads="1"/>
          </p:cNvSpPr>
          <p:nvPr/>
        </p:nvSpPr>
        <p:spPr bwMode="auto">
          <a:xfrm>
            <a:off x="5864312" y="3414289"/>
            <a:ext cx="1288972" cy="705442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72591" tIns="36890" rIns="72591" bIns="36890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algn="ctr" defTabSz="685445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800" b="1" i="0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  <a:sym typeface="Calibri"/>
              </a:rPr>
              <a:t>  </a:t>
            </a:r>
            <a:br>
              <a:rPr kumimoji="0" lang="de-DE" altLang="de-DE" sz="800" b="1" i="0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  <a:sym typeface="Calibri"/>
              </a:rPr>
            </a:br>
            <a:r>
              <a:rPr kumimoji="0" lang="de-DE" altLang="de-DE" sz="1100" b="1" i="0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  <a:sym typeface="Calibri"/>
              </a:rPr>
              <a:t>BR </a:t>
            </a:r>
          </a:p>
          <a:p>
            <a:pPr marL="0" marR="0" lvl="0" indent="0" algn="ctr" defTabSz="685445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1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  <a:sym typeface="Calibri"/>
              </a:rPr>
              <a:t>vs.</a:t>
            </a:r>
            <a:br>
              <a:rPr kumimoji="0" lang="de-DE" altLang="de-DE" sz="1100" b="1" i="0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  <a:sym typeface="Calibri"/>
              </a:rPr>
            </a:br>
            <a:r>
              <a:rPr kumimoji="0" lang="de-DE" altLang="de-DE" sz="11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  <a:sym typeface="Calibri"/>
              </a:rPr>
              <a:t>BTK-R</a:t>
            </a:r>
            <a:endParaRPr kumimoji="0" lang="de-DE" altLang="de-DE" sz="8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itchFamily="34" charset="0"/>
              <a:ea typeface="MS PGothic" pitchFamily="34" charset="-128"/>
              <a:cs typeface="Arial" panose="020B0604020202020204" pitchFamily="34" charset="0"/>
              <a:sym typeface="Calibri"/>
            </a:endParaRPr>
          </a:p>
        </p:txBody>
      </p:sp>
      <p:sp>
        <p:nvSpPr>
          <p:cNvPr id="24" name="Rectangle 15"/>
          <p:cNvSpPr>
            <a:spLocks noChangeArrowheads="1"/>
          </p:cNvSpPr>
          <p:nvPr/>
        </p:nvSpPr>
        <p:spPr bwMode="auto">
          <a:xfrm>
            <a:off x="4247291" y="3414289"/>
            <a:ext cx="1481149" cy="751609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FFFF00"/>
              </a:gs>
            </a:gsLst>
            <a:lin ang="5400000" scaled="1"/>
          </a:gradFill>
          <a:ln w="1905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72591" tIns="36890" rIns="72591" bIns="36890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algn="ctr" defTabSz="685445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100" b="1" i="1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  <a:sym typeface="Calibri"/>
              </a:rPr>
              <a:t>ENRICH:</a:t>
            </a:r>
            <a:r>
              <a:rPr kumimoji="0" lang="de-DE" altLang="de-DE" sz="1100" b="1" i="0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  <a:sym typeface="Calibri"/>
              </a:rPr>
              <a:t>  </a:t>
            </a:r>
            <a:br>
              <a:rPr kumimoji="0" lang="de-DE" altLang="de-DE" sz="1100" b="1" i="0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  <a:sym typeface="Calibri"/>
              </a:rPr>
            </a:br>
            <a:r>
              <a:rPr kumimoji="0" lang="de-DE" altLang="de-DE" sz="1100" b="1" i="0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  <a:sym typeface="Calibri"/>
              </a:rPr>
              <a:t>R-CHOP/Benda </a:t>
            </a:r>
          </a:p>
          <a:p>
            <a:pPr marL="0" marR="0" lvl="0" indent="0" algn="ctr" defTabSz="685445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100" b="1" i="0" u="none" strike="noStrike" kern="0" cap="none" spc="0" normalizeH="0" baseline="0" noProof="0" dirty="0" err="1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  <a:sym typeface="Calibri"/>
              </a:rPr>
              <a:t>vs</a:t>
            </a:r>
            <a:r>
              <a:rPr kumimoji="0" lang="de-DE" altLang="de-DE" sz="1100" b="1" i="0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  <a:sym typeface="Calibri"/>
              </a:rPr>
              <a:t> </a:t>
            </a:r>
          </a:p>
          <a:p>
            <a:pPr marL="0" marR="0" lvl="0" indent="0" algn="ctr" defTabSz="685445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1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  <a:sym typeface="Calibri"/>
              </a:rPr>
              <a:t>R-</a:t>
            </a:r>
            <a:r>
              <a:rPr kumimoji="0" lang="de-DE" altLang="de-DE" sz="1100" b="1" i="0" u="none" strike="noStrike" kern="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  <a:sym typeface="Calibri"/>
              </a:rPr>
              <a:t>Ibrutinib</a:t>
            </a:r>
            <a:endParaRPr kumimoji="0" lang="de-DE" altLang="de-DE" sz="11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itchFamily="34" charset="0"/>
              <a:ea typeface="MS PGothic" pitchFamily="34" charset="-128"/>
              <a:cs typeface="Arial" panose="020B0604020202020204" pitchFamily="34" charset="0"/>
              <a:sym typeface="Calibri"/>
            </a:endParaRPr>
          </a:p>
        </p:txBody>
      </p:sp>
      <p:sp>
        <p:nvSpPr>
          <p:cNvPr id="25" name="Rectangle 15"/>
          <p:cNvSpPr>
            <a:spLocks noChangeArrowheads="1"/>
          </p:cNvSpPr>
          <p:nvPr/>
        </p:nvSpPr>
        <p:spPr bwMode="auto">
          <a:xfrm>
            <a:off x="7310394" y="3424128"/>
            <a:ext cx="1481149" cy="751609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FFFF00"/>
              </a:gs>
            </a:gsLst>
            <a:lin ang="5400000" scaled="1"/>
          </a:gradFill>
          <a:ln w="1905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72591" tIns="36890" rIns="72591" bIns="36890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algn="ctr" defTabSz="685445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100" b="1" i="1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  <a:sym typeface="Calibri"/>
              </a:rPr>
              <a:t>OASIS 2:</a:t>
            </a:r>
            <a:r>
              <a:rPr kumimoji="0" lang="de-DE" altLang="de-DE" sz="1100" b="1" i="0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  <a:sym typeface="Calibri"/>
              </a:rPr>
              <a:t>  </a:t>
            </a:r>
          </a:p>
          <a:p>
            <a:pPr marL="0" marR="0" lvl="0" indent="0" algn="ctr" defTabSz="685445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1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  <a:sym typeface="Calibri"/>
              </a:rPr>
              <a:t>R-</a:t>
            </a:r>
            <a:r>
              <a:rPr kumimoji="0" lang="de-DE" altLang="de-DE" sz="1100" b="1" i="0" u="none" strike="noStrike" kern="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  <a:sym typeface="Calibri"/>
              </a:rPr>
              <a:t>Ibrutinib</a:t>
            </a:r>
            <a:endParaRPr kumimoji="0" lang="de-DE" altLang="de-DE" sz="11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itchFamily="34" charset="0"/>
              <a:ea typeface="MS PGothic" pitchFamily="34" charset="-128"/>
              <a:cs typeface="Arial" panose="020B0604020202020204" pitchFamily="34" charset="0"/>
              <a:sym typeface="Calibri"/>
            </a:endParaRPr>
          </a:p>
          <a:p>
            <a:pPr marL="0" marR="0" lvl="0" indent="0" algn="ctr" defTabSz="685445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1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  <a:sym typeface="Calibri"/>
              </a:rPr>
              <a:t>+/-</a:t>
            </a:r>
          </a:p>
          <a:p>
            <a:pPr marL="0" marR="0" lvl="0" indent="0" algn="ctr" defTabSz="685445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100" b="1" i="0" u="none" strike="noStrike" kern="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  <a:sym typeface="Calibri"/>
              </a:rPr>
              <a:t>Venetoclax</a:t>
            </a:r>
            <a:endParaRPr kumimoji="0" lang="de-DE" altLang="de-DE" sz="11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itchFamily="34" charset="0"/>
              <a:ea typeface="MS PGothic" pitchFamily="34" charset="-128"/>
              <a:cs typeface="Arial" panose="020B0604020202020204" pitchFamily="34" charset="0"/>
              <a:sym typeface="Calibri"/>
            </a:endParaRPr>
          </a:p>
        </p:txBody>
      </p:sp>
      <p:sp>
        <p:nvSpPr>
          <p:cNvPr id="26" name="Rectangle 14">
            <a:extLst>
              <a:ext uri="{FF2B5EF4-FFF2-40B4-BE49-F238E27FC236}">
                <a16:creationId xmlns:a16="http://schemas.microsoft.com/office/drawing/2014/main" id="{F63D851C-EA16-4B56-8835-004E5C6E2BB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04757" y="5178197"/>
            <a:ext cx="1565672" cy="545306"/>
          </a:xfrm>
          <a:prstGeom prst="rect">
            <a:avLst/>
          </a:prstGeom>
          <a:gradFill flip="none" rotWithShape="1">
            <a:gsLst>
              <a:gs pos="0">
                <a:srgbClr val="FFC000"/>
              </a:gs>
              <a:gs pos="100000">
                <a:srgbClr val="FF0000"/>
              </a:gs>
            </a:gsLst>
            <a:lin ang="5400000" scaled="1"/>
            <a:tileRect/>
          </a:gradFill>
          <a:ln w="1905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lIns="68543" tIns="34273" rIns="68543" bIns="34273"/>
          <a:lstStyle>
            <a:lvl1pPr defTabSz="762000">
              <a:lnSpc>
                <a:spcPct val="120000"/>
              </a:lnSpc>
              <a:spcBef>
                <a:spcPts val="600"/>
              </a:spcBef>
              <a:buClr>
                <a:schemeClr val="bg2"/>
              </a:buClr>
              <a:buSzPct val="140000"/>
              <a:buFont typeface="Wingdings" pitchFamily="2" charset="2"/>
              <a:buChar char="§"/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defTabSz="762000">
              <a:lnSpc>
                <a:spcPct val="120000"/>
              </a:lnSpc>
              <a:spcBef>
                <a:spcPts val="600"/>
              </a:spcBef>
              <a:buClr>
                <a:schemeClr val="bg2"/>
              </a:buClr>
              <a:buSzPct val="120000"/>
              <a:buFont typeface="Wingdings" pitchFamily="2" charset="2"/>
              <a:buChar char="§"/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defTabSz="762000">
              <a:lnSpc>
                <a:spcPct val="120000"/>
              </a:lnSpc>
              <a:spcBef>
                <a:spcPts val="600"/>
              </a:spcBef>
              <a:buClr>
                <a:schemeClr val="bg2"/>
              </a:buClr>
              <a:buSzPct val="120000"/>
              <a:buFont typeface="Wingdings" pitchFamily="2" charset="2"/>
              <a:buChar char="§"/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defTabSz="762000">
              <a:lnSpc>
                <a:spcPct val="120000"/>
              </a:lnSpc>
              <a:spcBef>
                <a:spcPts val="600"/>
              </a:spcBef>
              <a:buClr>
                <a:schemeClr val="bg2"/>
              </a:buClr>
              <a:buSzPct val="120000"/>
              <a:buFont typeface="Wingdings" pitchFamily="2" charset="2"/>
              <a:buChar char="§"/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defTabSz="762000">
              <a:lnSpc>
                <a:spcPct val="120000"/>
              </a:lnSpc>
              <a:spcBef>
                <a:spcPts val="600"/>
              </a:spcBef>
              <a:buClr>
                <a:schemeClr val="bg2"/>
              </a:buClr>
              <a:buSzPct val="120000"/>
              <a:buFont typeface="Wingdings" pitchFamily="2" charset="2"/>
              <a:buChar char="§"/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defTabSz="762000" eaLnBrk="0" fontAlgn="base" hangingPunct="0">
              <a:lnSpc>
                <a:spcPct val="120000"/>
              </a:lnSpc>
              <a:spcBef>
                <a:spcPts val="600"/>
              </a:spcBef>
              <a:spcAft>
                <a:spcPct val="0"/>
              </a:spcAft>
              <a:buClr>
                <a:schemeClr val="bg2"/>
              </a:buClr>
              <a:buSzPct val="120000"/>
              <a:buFont typeface="Wingdings" pitchFamily="2" charset="2"/>
              <a:buChar char="§"/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defTabSz="762000" eaLnBrk="0" fontAlgn="base" hangingPunct="0">
              <a:lnSpc>
                <a:spcPct val="120000"/>
              </a:lnSpc>
              <a:spcBef>
                <a:spcPts val="600"/>
              </a:spcBef>
              <a:spcAft>
                <a:spcPct val="0"/>
              </a:spcAft>
              <a:buClr>
                <a:schemeClr val="bg2"/>
              </a:buClr>
              <a:buSzPct val="120000"/>
              <a:buFont typeface="Wingdings" pitchFamily="2" charset="2"/>
              <a:buChar char="§"/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defTabSz="762000" eaLnBrk="0" fontAlgn="base" hangingPunct="0">
              <a:lnSpc>
                <a:spcPct val="120000"/>
              </a:lnSpc>
              <a:spcBef>
                <a:spcPts val="600"/>
              </a:spcBef>
              <a:spcAft>
                <a:spcPct val="0"/>
              </a:spcAft>
              <a:buClr>
                <a:schemeClr val="bg2"/>
              </a:buClr>
              <a:buSzPct val="120000"/>
              <a:buFont typeface="Wingdings" pitchFamily="2" charset="2"/>
              <a:buChar char="§"/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defTabSz="762000" eaLnBrk="0" fontAlgn="base" hangingPunct="0">
              <a:lnSpc>
                <a:spcPct val="120000"/>
              </a:lnSpc>
              <a:spcBef>
                <a:spcPts val="600"/>
              </a:spcBef>
              <a:spcAft>
                <a:spcPct val="0"/>
              </a:spcAft>
              <a:buClr>
                <a:schemeClr val="bg2"/>
              </a:buClr>
              <a:buSzPct val="120000"/>
              <a:buFont typeface="Wingdings" pitchFamily="2" charset="2"/>
              <a:buChar char="§"/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marL="0" marR="0" lvl="0" indent="0" algn="ctr" defTabSz="571204" rtl="0" eaLnBrk="1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de-DE" altLang="de-DE" sz="1200" b="1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  <a:sym typeface="Calibri"/>
              </a:rPr>
              <a:t>Ibrutinib</a:t>
            </a:r>
            <a:r>
              <a:rPr kumimoji="0" lang="de-DE" altLang="de-DE" sz="12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  <a:sym typeface="Calibri"/>
              </a:rPr>
              <a:t>/</a:t>
            </a:r>
            <a:br>
              <a:rPr kumimoji="0" lang="de-DE" altLang="de-DE" sz="1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  <a:sym typeface="Calibri"/>
              </a:rPr>
            </a:br>
            <a:r>
              <a:rPr kumimoji="0" lang="de-DE" altLang="de-DE" sz="1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  <a:sym typeface="Calibri"/>
              </a:rPr>
              <a:t>R-</a:t>
            </a:r>
            <a:r>
              <a:rPr kumimoji="0" lang="de-DE" altLang="de-DE" sz="1200" b="1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  <a:sym typeface="Calibri"/>
              </a:rPr>
              <a:t>Lenalidomide</a:t>
            </a:r>
            <a:endParaRPr kumimoji="0" lang="de-DE" altLang="de-DE" sz="1200" b="1" i="0" u="none" strike="noStrike" kern="0" cap="none" spc="0" normalizeH="0" baseline="0" noProof="0" dirty="0">
              <a:ln w="12700">
                <a:solidFill>
                  <a:srgbClr val="000000">
                    <a:lumMod val="10000"/>
                  </a:srgbClr>
                </a:solidFill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MS PGothic" pitchFamily="34" charset="-128"/>
              <a:cs typeface="Arial" panose="020B0604020202020204" pitchFamily="34" charset="0"/>
              <a:sym typeface="Calibri"/>
            </a:endParaRPr>
          </a:p>
          <a:p>
            <a:pPr marL="0" marR="0" lvl="0" indent="0" algn="ctr" defTabSz="571204" rtl="0" eaLnBrk="1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endParaRPr kumimoji="0" lang="de-DE" altLang="de-DE" sz="12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MS PGothic" pitchFamily="34" charset="-128"/>
              <a:cs typeface="Arial" panose="020B0604020202020204" pitchFamily="34" charset="0"/>
              <a:sym typeface="Calibri"/>
            </a:endParaRPr>
          </a:p>
        </p:txBody>
      </p:sp>
      <p:sp>
        <p:nvSpPr>
          <p:cNvPr id="27" name="Rectangle 14">
            <a:extLst>
              <a:ext uri="{FF2B5EF4-FFF2-40B4-BE49-F238E27FC236}">
                <a16:creationId xmlns:a16="http://schemas.microsoft.com/office/drawing/2014/main" id="{F63D851C-EA16-4B56-8835-004E5C6E2BB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76524" y="5188036"/>
            <a:ext cx="1565672" cy="545306"/>
          </a:xfrm>
          <a:prstGeom prst="rect">
            <a:avLst/>
          </a:prstGeom>
          <a:gradFill flip="none" rotWithShape="1">
            <a:gsLst>
              <a:gs pos="0">
                <a:srgbClr val="FFC000"/>
              </a:gs>
              <a:gs pos="100000">
                <a:srgbClr val="FF0000"/>
              </a:gs>
            </a:gsLst>
            <a:lin ang="5400000" scaled="1"/>
            <a:tileRect/>
          </a:gradFill>
          <a:ln w="1905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lIns="68543" tIns="34273" rIns="68543" bIns="34273"/>
          <a:lstStyle>
            <a:lvl1pPr defTabSz="762000">
              <a:lnSpc>
                <a:spcPct val="120000"/>
              </a:lnSpc>
              <a:spcBef>
                <a:spcPts val="600"/>
              </a:spcBef>
              <a:buClr>
                <a:schemeClr val="bg2"/>
              </a:buClr>
              <a:buSzPct val="140000"/>
              <a:buFont typeface="Wingdings" pitchFamily="2" charset="2"/>
              <a:buChar char="§"/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defTabSz="762000">
              <a:lnSpc>
                <a:spcPct val="120000"/>
              </a:lnSpc>
              <a:spcBef>
                <a:spcPts val="600"/>
              </a:spcBef>
              <a:buClr>
                <a:schemeClr val="bg2"/>
              </a:buClr>
              <a:buSzPct val="120000"/>
              <a:buFont typeface="Wingdings" pitchFamily="2" charset="2"/>
              <a:buChar char="§"/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defTabSz="762000">
              <a:lnSpc>
                <a:spcPct val="120000"/>
              </a:lnSpc>
              <a:spcBef>
                <a:spcPts val="600"/>
              </a:spcBef>
              <a:buClr>
                <a:schemeClr val="bg2"/>
              </a:buClr>
              <a:buSzPct val="120000"/>
              <a:buFont typeface="Wingdings" pitchFamily="2" charset="2"/>
              <a:buChar char="§"/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defTabSz="762000">
              <a:lnSpc>
                <a:spcPct val="120000"/>
              </a:lnSpc>
              <a:spcBef>
                <a:spcPts val="600"/>
              </a:spcBef>
              <a:buClr>
                <a:schemeClr val="bg2"/>
              </a:buClr>
              <a:buSzPct val="120000"/>
              <a:buFont typeface="Wingdings" pitchFamily="2" charset="2"/>
              <a:buChar char="§"/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defTabSz="762000">
              <a:lnSpc>
                <a:spcPct val="120000"/>
              </a:lnSpc>
              <a:spcBef>
                <a:spcPts val="600"/>
              </a:spcBef>
              <a:buClr>
                <a:schemeClr val="bg2"/>
              </a:buClr>
              <a:buSzPct val="120000"/>
              <a:buFont typeface="Wingdings" pitchFamily="2" charset="2"/>
              <a:buChar char="§"/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defTabSz="762000" eaLnBrk="0" fontAlgn="base" hangingPunct="0">
              <a:lnSpc>
                <a:spcPct val="120000"/>
              </a:lnSpc>
              <a:spcBef>
                <a:spcPts val="600"/>
              </a:spcBef>
              <a:spcAft>
                <a:spcPct val="0"/>
              </a:spcAft>
              <a:buClr>
                <a:schemeClr val="bg2"/>
              </a:buClr>
              <a:buSzPct val="120000"/>
              <a:buFont typeface="Wingdings" pitchFamily="2" charset="2"/>
              <a:buChar char="§"/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defTabSz="762000" eaLnBrk="0" fontAlgn="base" hangingPunct="0">
              <a:lnSpc>
                <a:spcPct val="120000"/>
              </a:lnSpc>
              <a:spcBef>
                <a:spcPts val="600"/>
              </a:spcBef>
              <a:spcAft>
                <a:spcPct val="0"/>
              </a:spcAft>
              <a:buClr>
                <a:schemeClr val="bg2"/>
              </a:buClr>
              <a:buSzPct val="120000"/>
              <a:buFont typeface="Wingdings" pitchFamily="2" charset="2"/>
              <a:buChar char="§"/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defTabSz="762000" eaLnBrk="0" fontAlgn="base" hangingPunct="0">
              <a:lnSpc>
                <a:spcPct val="120000"/>
              </a:lnSpc>
              <a:spcBef>
                <a:spcPts val="600"/>
              </a:spcBef>
              <a:spcAft>
                <a:spcPct val="0"/>
              </a:spcAft>
              <a:buClr>
                <a:schemeClr val="bg2"/>
              </a:buClr>
              <a:buSzPct val="120000"/>
              <a:buFont typeface="Wingdings" pitchFamily="2" charset="2"/>
              <a:buChar char="§"/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defTabSz="762000" eaLnBrk="0" fontAlgn="base" hangingPunct="0">
              <a:lnSpc>
                <a:spcPct val="120000"/>
              </a:lnSpc>
              <a:spcBef>
                <a:spcPts val="600"/>
              </a:spcBef>
              <a:spcAft>
                <a:spcPct val="0"/>
              </a:spcAft>
              <a:buClr>
                <a:schemeClr val="bg2"/>
              </a:buClr>
              <a:buSzPct val="120000"/>
              <a:buFont typeface="Wingdings" pitchFamily="2" charset="2"/>
              <a:buChar char="§"/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marL="0" marR="0" lvl="0" indent="0" algn="ctr" defTabSz="571204" rtl="0" eaLnBrk="1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de-DE" altLang="de-DE" sz="1200" b="1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  <a:sym typeface="Calibri"/>
              </a:rPr>
              <a:t>Venetoclax</a:t>
            </a:r>
            <a:r>
              <a:rPr kumimoji="0" lang="de-DE" altLang="de-DE" sz="12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  <a:sym typeface="Calibri"/>
              </a:rPr>
              <a:t>/</a:t>
            </a:r>
            <a:br>
              <a:rPr kumimoji="0" lang="de-DE" altLang="de-DE" sz="1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  <a:sym typeface="Calibri"/>
              </a:rPr>
            </a:br>
            <a:r>
              <a:rPr kumimoji="0" lang="de-DE" altLang="de-DE" sz="1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  <a:sym typeface="Calibri"/>
              </a:rPr>
              <a:t>R-</a:t>
            </a:r>
            <a:r>
              <a:rPr kumimoji="0" lang="de-DE" altLang="de-DE" sz="1200" b="1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  <a:sym typeface="Calibri"/>
              </a:rPr>
              <a:t>Lenalidomide</a:t>
            </a:r>
            <a:endParaRPr kumimoji="0" lang="de-DE" altLang="de-DE" sz="1200" b="1" i="0" u="none" strike="noStrike" kern="0" cap="none" spc="0" normalizeH="0" baseline="0" noProof="0" dirty="0">
              <a:ln w="12700">
                <a:solidFill>
                  <a:srgbClr val="000000">
                    <a:lumMod val="10000"/>
                  </a:srgbClr>
                </a:solidFill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MS PGothic" pitchFamily="34" charset="-128"/>
              <a:cs typeface="Arial" panose="020B0604020202020204" pitchFamily="34" charset="0"/>
              <a:sym typeface="Calibri"/>
            </a:endParaRPr>
          </a:p>
          <a:p>
            <a:pPr marL="0" marR="0" lvl="0" indent="0" algn="ctr" defTabSz="571204" rtl="0" eaLnBrk="1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endParaRPr kumimoji="0" lang="de-DE" altLang="de-DE" sz="12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MS PGothic" pitchFamily="34" charset="-128"/>
              <a:cs typeface="Arial" panose="020B0604020202020204" pitchFamily="34" charset="0"/>
              <a:sym typeface="Calibri"/>
            </a:endParaRPr>
          </a:p>
        </p:txBody>
      </p:sp>
      <p:sp>
        <p:nvSpPr>
          <p:cNvPr id="28" name="Rectangle 15"/>
          <p:cNvSpPr>
            <a:spLocks noChangeArrowheads="1"/>
          </p:cNvSpPr>
          <p:nvPr/>
        </p:nvSpPr>
        <p:spPr bwMode="auto">
          <a:xfrm>
            <a:off x="8943943" y="3409848"/>
            <a:ext cx="1782895" cy="751609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FFFF00"/>
              </a:gs>
            </a:gsLst>
            <a:lin ang="5400000" scaled="1"/>
          </a:gradFill>
          <a:ln w="1905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72591" tIns="36890" rIns="72591" bIns="36890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algn="ctr" defTabSz="685445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100" b="1" i="1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  <a:sym typeface="Calibri"/>
              </a:rPr>
              <a:t>MCL </a:t>
            </a:r>
            <a:r>
              <a:rPr kumimoji="0" lang="de-DE" altLang="de-DE" sz="1100" b="1" i="1" u="none" strike="noStrike" kern="0" cap="none" spc="0" normalizeH="0" baseline="0" noProof="0" dirty="0" err="1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  <a:sym typeface="Calibri"/>
              </a:rPr>
              <a:t>elderly</a:t>
            </a:r>
            <a:r>
              <a:rPr kumimoji="0" lang="de-DE" altLang="de-DE" sz="1100" b="1" i="1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  <a:sym typeface="Calibri"/>
              </a:rPr>
              <a:t> 3:</a:t>
            </a:r>
            <a:r>
              <a:rPr kumimoji="0" lang="de-DE" altLang="de-DE" sz="1100" b="1" i="0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  <a:sym typeface="Calibri"/>
              </a:rPr>
              <a:t>  </a:t>
            </a:r>
            <a:br>
              <a:rPr kumimoji="0" lang="de-DE" altLang="de-DE" sz="1100" b="1" i="0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  <a:sym typeface="Calibri"/>
              </a:rPr>
            </a:br>
            <a:r>
              <a:rPr kumimoji="0" lang="de-DE" altLang="de-DE" sz="1100" b="1" i="0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  <a:sym typeface="Calibri"/>
              </a:rPr>
              <a:t>BR (</a:t>
            </a:r>
            <a:r>
              <a:rPr kumimoji="0" lang="de-DE" altLang="de-DE" sz="1100" b="1" i="0" u="none" strike="noStrike" kern="0" cap="none" spc="0" normalizeH="0" baseline="0" noProof="0" dirty="0" err="1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  <a:sym typeface="Calibri"/>
              </a:rPr>
              <a:t>Ibrutinib</a:t>
            </a:r>
            <a:r>
              <a:rPr kumimoji="0" lang="de-DE" altLang="de-DE" sz="1100" b="1" i="0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  <a:sym typeface="Calibri"/>
              </a:rPr>
              <a:t>)</a:t>
            </a:r>
          </a:p>
          <a:p>
            <a:pPr marL="0" marR="0" lvl="0" indent="0" algn="ctr" defTabSz="685445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100" b="1" i="0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  <a:sym typeface="Calibri"/>
              </a:rPr>
              <a:t> </a:t>
            </a:r>
            <a:r>
              <a:rPr kumimoji="0" lang="de-DE" altLang="de-DE" sz="1100" b="1" i="0" u="none" strike="noStrike" kern="0" cap="none" spc="0" normalizeH="0" baseline="0" noProof="0" dirty="0" err="1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  <a:sym typeface="Calibri"/>
              </a:rPr>
              <a:t>vs</a:t>
            </a:r>
            <a:r>
              <a:rPr kumimoji="0" lang="de-DE" altLang="de-DE" sz="1100" b="1" i="0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  <a:sym typeface="Calibri"/>
              </a:rPr>
              <a:t> </a:t>
            </a:r>
          </a:p>
          <a:p>
            <a:pPr marL="0" marR="0" lvl="0" indent="0" algn="ctr" defTabSz="685445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1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  <a:sym typeface="Calibri"/>
              </a:rPr>
              <a:t>R-</a:t>
            </a:r>
            <a:r>
              <a:rPr kumimoji="0" lang="de-DE" altLang="de-DE" sz="1100" b="1" i="0" u="none" strike="noStrike" kern="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  <a:sym typeface="Calibri"/>
              </a:rPr>
              <a:t>Venetoclax</a:t>
            </a:r>
            <a:r>
              <a:rPr kumimoji="0" lang="de-DE" altLang="de-DE" sz="11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  <a:sym typeface="Calibri"/>
              </a:rPr>
              <a:t>-</a:t>
            </a:r>
            <a:r>
              <a:rPr kumimoji="0" lang="de-DE" altLang="de-DE" sz="1100" b="1" i="0" u="none" strike="noStrike" kern="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  <a:sym typeface="Calibri"/>
              </a:rPr>
              <a:t>Ibrutinib</a:t>
            </a:r>
            <a:endParaRPr kumimoji="0" lang="de-DE" altLang="de-DE" sz="11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itchFamily="34" charset="0"/>
              <a:ea typeface="MS PGothic" pitchFamily="34" charset="-128"/>
              <a:cs typeface="Arial" panose="020B0604020202020204" pitchFamily="34" charset="0"/>
              <a:sym typeface="Calibri"/>
            </a:endParaRPr>
          </a:p>
        </p:txBody>
      </p:sp>
      <p:sp>
        <p:nvSpPr>
          <p:cNvPr id="29" name="Rectangle 15"/>
          <p:cNvSpPr>
            <a:spLocks noChangeArrowheads="1"/>
          </p:cNvSpPr>
          <p:nvPr/>
        </p:nvSpPr>
        <p:spPr bwMode="auto">
          <a:xfrm>
            <a:off x="7845632" y="2422537"/>
            <a:ext cx="2000667" cy="751609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FFFF00"/>
              </a:gs>
            </a:gsLst>
            <a:lin ang="5400000" scaled="1"/>
          </a:gradFill>
          <a:ln w="1905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72591" tIns="36890" rIns="72591" bIns="36890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algn="ctr" defTabSz="685445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100" b="1" i="1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  <a:sym typeface="Calibri"/>
              </a:rPr>
              <a:t>VR-BAC:</a:t>
            </a:r>
            <a:r>
              <a:rPr kumimoji="0" lang="de-DE" altLang="de-DE" sz="1100" b="1" i="0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  <a:sym typeface="Calibri"/>
              </a:rPr>
              <a:t>  </a:t>
            </a:r>
            <a:br>
              <a:rPr kumimoji="0" lang="de-DE" altLang="de-DE" sz="1100" b="1" i="0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  <a:sym typeface="Calibri"/>
              </a:rPr>
            </a:br>
            <a:r>
              <a:rPr kumimoji="0" lang="de-DE" altLang="de-DE" sz="1100" b="1" i="0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  <a:sym typeface="Calibri"/>
              </a:rPr>
              <a:t>R-BAC </a:t>
            </a:r>
          </a:p>
          <a:p>
            <a:pPr marL="171450" marR="0" lvl="0" indent="-171450" algn="ctr" defTabSz="685445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Symbol" panose="05050102010706020507" pitchFamily="18" charset="2"/>
              <a:buChar char="Þ"/>
              <a:tabLst/>
              <a:defRPr/>
            </a:pPr>
            <a:r>
              <a:rPr kumimoji="0" lang="de-DE" altLang="de-DE" sz="1100" b="1" i="0" u="none" strike="noStrike" kern="0" cap="none" spc="0" normalizeH="0" baseline="0" noProof="0" dirty="0" err="1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  <a:sym typeface="Calibri"/>
              </a:rPr>
              <a:t>Venetoclax</a:t>
            </a:r>
            <a:endParaRPr kumimoji="0" lang="de-DE" altLang="de-DE" sz="1100" b="1" i="0" u="none" strike="noStrike" kern="0" cap="none" spc="0" normalizeH="0" baseline="0" noProof="0" dirty="0">
              <a:ln>
                <a:noFill/>
              </a:ln>
              <a:solidFill>
                <a:srgbClr val="080808"/>
              </a:solidFill>
              <a:effectLst/>
              <a:uLnTx/>
              <a:uFillTx/>
              <a:latin typeface="Arial" pitchFamily="34" charset="0"/>
              <a:ea typeface="MS PGothic" pitchFamily="34" charset="-128"/>
              <a:cs typeface="Arial" panose="020B0604020202020204" pitchFamily="34" charset="0"/>
              <a:sym typeface="Calibri"/>
            </a:endParaRPr>
          </a:p>
          <a:p>
            <a:pPr marL="171450" marR="0" lvl="0" indent="-171450" algn="ctr" defTabSz="685445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Symbol" panose="05050102010706020507" pitchFamily="18" charset="2"/>
              <a:buChar char="Þ"/>
              <a:tabLst/>
              <a:defRPr/>
            </a:pPr>
            <a:r>
              <a:rPr kumimoji="0" lang="de-DE" altLang="de-DE" sz="1100" b="1" i="0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  <a:sym typeface="Calibri"/>
              </a:rPr>
              <a:t>(</a:t>
            </a:r>
            <a:r>
              <a:rPr kumimoji="0" lang="de-DE" altLang="de-DE" sz="1100" b="1" i="0" u="none" strike="noStrike" kern="0" cap="none" spc="0" normalizeH="0" baseline="0" noProof="0" dirty="0" err="1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  <a:sym typeface="Calibri"/>
              </a:rPr>
              <a:t>only</a:t>
            </a:r>
            <a:r>
              <a:rPr kumimoji="0" lang="de-DE" altLang="de-DE" sz="1100" b="1" i="0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  <a:sym typeface="Calibri"/>
              </a:rPr>
              <a:t> high </a:t>
            </a:r>
            <a:r>
              <a:rPr kumimoji="0" lang="de-DE" altLang="de-DE" sz="1100" b="1" i="0" u="none" strike="noStrike" kern="0" cap="none" spc="0" normalizeH="0" baseline="0" noProof="0" dirty="0" err="1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  <a:sym typeface="Calibri"/>
              </a:rPr>
              <a:t>risk</a:t>
            </a:r>
            <a:r>
              <a:rPr kumimoji="0" lang="de-DE" altLang="de-DE" sz="1100" b="1" i="0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  <a:sym typeface="Calibri"/>
              </a:rPr>
              <a:t>)</a:t>
            </a:r>
            <a:endParaRPr kumimoji="0" lang="de-DE" altLang="de-DE" sz="11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itchFamily="34" charset="0"/>
              <a:ea typeface="MS PGothic" pitchFamily="34" charset="-128"/>
              <a:cs typeface="Arial" panose="020B0604020202020204" pitchFamily="34" charset="0"/>
              <a:sym typeface="Calibri"/>
            </a:endParaRPr>
          </a:p>
        </p:txBody>
      </p:sp>
      <p:sp>
        <p:nvSpPr>
          <p:cNvPr id="2" name="Textfeld 1"/>
          <p:cNvSpPr txBox="1"/>
          <p:nvPr/>
        </p:nvSpPr>
        <p:spPr>
          <a:xfrm>
            <a:off x="2421066" y="3511180"/>
            <a:ext cx="40588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?</a:t>
            </a:r>
          </a:p>
        </p:txBody>
      </p:sp>
      <p:sp>
        <p:nvSpPr>
          <p:cNvPr id="30" name="Rectangle 14">
            <a:extLst>
              <a:ext uri="{FF2B5EF4-FFF2-40B4-BE49-F238E27FC236}">
                <a16:creationId xmlns:a16="http://schemas.microsoft.com/office/drawing/2014/main" id="{F63D851C-EA16-4B56-8835-004E5C6E2BB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82169" y="5188036"/>
            <a:ext cx="1565672" cy="545306"/>
          </a:xfrm>
          <a:prstGeom prst="rect">
            <a:avLst/>
          </a:prstGeom>
          <a:gradFill flip="none" rotWithShape="1">
            <a:gsLst>
              <a:gs pos="0">
                <a:srgbClr val="FFC000"/>
              </a:gs>
              <a:gs pos="100000">
                <a:srgbClr val="FF0000"/>
              </a:gs>
            </a:gsLst>
            <a:lin ang="5400000" scaled="1"/>
            <a:tileRect/>
          </a:gradFill>
          <a:ln w="1905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lIns="68543" tIns="34273" rIns="68543" bIns="34273"/>
          <a:lstStyle>
            <a:lvl1pPr defTabSz="762000">
              <a:lnSpc>
                <a:spcPct val="120000"/>
              </a:lnSpc>
              <a:spcBef>
                <a:spcPts val="600"/>
              </a:spcBef>
              <a:buClr>
                <a:schemeClr val="bg2"/>
              </a:buClr>
              <a:buSzPct val="140000"/>
              <a:buFont typeface="Wingdings" pitchFamily="2" charset="2"/>
              <a:buChar char="§"/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defTabSz="762000">
              <a:lnSpc>
                <a:spcPct val="120000"/>
              </a:lnSpc>
              <a:spcBef>
                <a:spcPts val="600"/>
              </a:spcBef>
              <a:buClr>
                <a:schemeClr val="bg2"/>
              </a:buClr>
              <a:buSzPct val="120000"/>
              <a:buFont typeface="Wingdings" pitchFamily="2" charset="2"/>
              <a:buChar char="§"/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defTabSz="762000">
              <a:lnSpc>
                <a:spcPct val="120000"/>
              </a:lnSpc>
              <a:spcBef>
                <a:spcPts val="600"/>
              </a:spcBef>
              <a:buClr>
                <a:schemeClr val="bg2"/>
              </a:buClr>
              <a:buSzPct val="120000"/>
              <a:buFont typeface="Wingdings" pitchFamily="2" charset="2"/>
              <a:buChar char="§"/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defTabSz="762000">
              <a:lnSpc>
                <a:spcPct val="120000"/>
              </a:lnSpc>
              <a:spcBef>
                <a:spcPts val="600"/>
              </a:spcBef>
              <a:buClr>
                <a:schemeClr val="bg2"/>
              </a:buClr>
              <a:buSzPct val="120000"/>
              <a:buFont typeface="Wingdings" pitchFamily="2" charset="2"/>
              <a:buChar char="§"/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defTabSz="762000">
              <a:lnSpc>
                <a:spcPct val="120000"/>
              </a:lnSpc>
              <a:spcBef>
                <a:spcPts val="600"/>
              </a:spcBef>
              <a:buClr>
                <a:schemeClr val="bg2"/>
              </a:buClr>
              <a:buSzPct val="120000"/>
              <a:buFont typeface="Wingdings" pitchFamily="2" charset="2"/>
              <a:buChar char="§"/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defTabSz="762000" eaLnBrk="0" fontAlgn="base" hangingPunct="0">
              <a:lnSpc>
                <a:spcPct val="120000"/>
              </a:lnSpc>
              <a:spcBef>
                <a:spcPts val="600"/>
              </a:spcBef>
              <a:spcAft>
                <a:spcPct val="0"/>
              </a:spcAft>
              <a:buClr>
                <a:schemeClr val="bg2"/>
              </a:buClr>
              <a:buSzPct val="120000"/>
              <a:buFont typeface="Wingdings" pitchFamily="2" charset="2"/>
              <a:buChar char="§"/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defTabSz="762000" eaLnBrk="0" fontAlgn="base" hangingPunct="0">
              <a:lnSpc>
                <a:spcPct val="120000"/>
              </a:lnSpc>
              <a:spcBef>
                <a:spcPts val="600"/>
              </a:spcBef>
              <a:spcAft>
                <a:spcPct val="0"/>
              </a:spcAft>
              <a:buClr>
                <a:schemeClr val="bg2"/>
              </a:buClr>
              <a:buSzPct val="120000"/>
              <a:buFont typeface="Wingdings" pitchFamily="2" charset="2"/>
              <a:buChar char="§"/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defTabSz="762000" eaLnBrk="0" fontAlgn="base" hangingPunct="0">
              <a:lnSpc>
                <a:spcPct val="120000"/>
              </a:lnSpc>
              <a:spcBef>
                <a:spcPts val="600"/>
              </a:spcBef>
              <a:spcAft>
                <a:spcPct val="0"/>
              </a:spcAft>
              <a:buClr>
                <a:schemeClr val="bg2"/>
              </a:buClr>
              <a:buSzPct val="120000"/>
              <a:buFont typeface="Wingdings" pitchFamily="2" charset="2"/>
              <a:buChar char="§"/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defTabSz="762000" eaLnBrk="0" fontAlgn="base" hangingPunct="0">
              <a:lnSpc>
                <a:spcPct val="120000"/>
              </a:lnSpc>
              <a:spcBef>
                <a:spcPts val="600"/>
              </a:spcBef>
              <a:spcAft>
                <a:spcPct val="0"/>
              </a:spcAft>
              <a:buClr>
                <a:schemeClr val="bg2"/>
              </a:buClr>
              <a:buSzPct val="120000"/>
              <a:buFont typeface="Wingdings" pitchFamily="2" charset="2"/>
              <a:buChar char="§"/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marL="0" marR="0" lvl="0" indent="0" algn="ctr" defTabSz="571204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de-DE" altLang="de-DE" sz="1200" b="1" i="0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  <a:sym typeface="Calibri"/>
              </a:rPr>
              <a:t>R-HAD </a:t>
            </a:r>
            <a:br>
              <a:rPr kumimoji="0" lang="de-DE" altLang="de-DE" sz="1200" b="1" i="0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  <a:sym typeface="Calibri"/>
              </a:rPr>
            </a:br>
            <a:r>
              <a:rPr kumimoji="0" lang="de-DE" altLang="de-DE" sz="12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  <a:sym typeface="Calibri"/>
              </a:rPr>
              <a:t>+/- </a:t>
            </a:r>
            <a:r>
              <a:rPr kumimoji="0" lang="de-DE" altLang="de-DE" sz="1200" b="1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  <a:sym typeface="Calibri"/>
              </a:rPr>
              <a:t>Bortezomib</a:t>
            </a:r>
            <a:endParaRPr kumimoji="0" lang="de-DE" altLang="de-DE" sz="12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itchFamily="34" charset="0"/>
              <a:ea typeface="MS PGothic" pitchFamily="34" charset="-128"/>
              <a:cs typeface="Arial" panose="020B0604020202020204" pitchFamily="34" charset="0"/>
              <a:sym typeface="Calibri"/>
            </a:endParaRPr>
          </a:p>
          <a:p>
            <a:pPr marL="0" marR="0" lvl="0" indent="0" algn="ctr" defTabSz="571204" rtl="0" eaLnBrk="1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endParaRPr kumimoji="0" lang="de-DE" altLang="de-DE" sz="12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MS PGothic" pitchFamily="34" charset="-128"/>
              <a:cs typeface="Arial" panose="020B0604020202020204" pitchFamily="34" charset="0"/>
              <a:sym typeface="Calibri"/>
            </a:endParaRPr>
          </a:p>
        </p:txBody>
      </p:sp>
      <p:sp>
        <p:nvSpPr>
          <p:cNvPr id="3" name="Textfeld 2"/>
          <p:cNvSpPr txBox="1"/>
          <p:nvPr/>
        </p:nvSpPr>
        <p:spPr>
          <a:xfrm>
            <a:off x="174185" y="2659224"/>
            <a:ext cx="13211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+ </a:t>
            </a:r>
            <a:r>
              <a:rPr kumimoji="0" lang="de-DE" sz="1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chemo</a:t>
            </a:r>
            <a:endParaRPr kumimoji="0" lang="de-DE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31" name="Textfeld 30"/>
          <p:cNvSpPr txBox="1"/>
          <p:nvPr/>
        </p:nvSpPr>
        <p:spPr>
          <a:xfrm>
            <a:off x="190715" y="3625448"/>
            <a:ext cx="14911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vs. </a:t>
            </a:r>
            <a:r>
              <a:rPr kumimoji="0" lang="de-DE" sz="1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chemo</a:t>
            </a:r>
            <a:endParaRPr kumimoji="0" lang="de-DE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4" name="Ellipse 3"/>
          <p:cNvSpPr/>
          <p:nvPr/>
        </p:nvSpPr>
        <p:spPr>
          <a:xfrm>
            <a:off x="93307" y="2099258"/>
            <a:ext cx="10633532" cy="1324870"/>
          </a:xfrm>
          <a:prstGeom prst="ellipse">
            <a:avLst/>
          </a:prstGeom>
          <a:noFill/>
          <a:ln w="57150">
            <a:solidFill>
              <a:srgbClr val="00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500" b="0" i="0" u="none" strike="noStrike" kern="1200" cap="none" spc="0" normalizeH="0" baseline="0" noProof="0" dirty="0" err="1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2783090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Text Box 14"/>
          <p:cNvSpPr txBox="1">
            <a:spLocks noChangeArrowheads="1"/>
          </p:cNvSpPr>
          <p:nvPr/>
        </p:nvSpPr>
        <p:spPr bwMode="auto">
          <a:xfrm>
            <a:off x="6219826" y="1830388"/>
            <a:ext cx="3979863" cy="368300"/>
          </a:xfrm>
          <a:prstGeom prst="rect">
            <a:avLst/>
          </a:prstGeom>
          <a:solidFill>
            <a:srgbClr val="FFFF00"/>
          </a:solidFill>
          <a:ln w="28575">
            <a:solidFill>
              <a:srgbClr val="000066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de-DE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t>Observation</a:t>
            </a:r>
          </a:p>
        </p:txBody>
      </p:sp>
      <p:sp>
        <p:nvSpPr>
          <p:cNvPr id="30724" name="Text Box 5"/>
          <p:cNvSpPr txBox="1">
            <a:spLocks noChangeArrowheads="1"/>
          </p:cNvSpPr>
          <p:nvPr/>
        </p:nvSpPr>
        <p:spPr bwMode="auto">
          <a:xfrm>
            <a:off x="3000376" y="1681164"/>
            <a:ext cx="1871663" cy="669925"/>
          </a:xfrm>
          <a:prstGeom prst="rect">
            <a:avLst/>
          </a:prstGeom>
          <a:solidFill>
            <a:srgbClr val="00FFFF"/>
          </a:solidFill>
          <a:ln w="28575">
            <a:solidFill>
              <a:srgbClr val="000066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de-DE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t>3x R-CHOP/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de-DE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t>3x R-DHAP </a:t>
            </a:r>
          </a:p>
        </p:txBody>
      </p:sp>
      <p:sp>
        <p:nvSpPr>
          <p:cNvPr id="30725" name="Text Box 14"/>
          <p:cNvSpPr txBox="1">
            <a:spLocks noChangeArrowheads="1"/>
          </p:cNvSpPr>
          <p:nvPr/>
        </p:nvSpPr>
        <p:spPr bwMode="auto">
          <a:xfrm>
            <a:off x="5092701" y="1830388"/>
            <a:ext cx="936625" cy="368300"/>
          </a:xfrm>
          <a:prstGeom prst="rect">
            <a:avLst/>
          </a:prstGeom>
          <a:solidFill>
            <a:srgbClr val="CCCCFF"/>
          </a:solidFill>
          <a:ln w="28575">
            <a:solidFill>
              <a:srgbClr val="000066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de-DE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t>ASCT   </a:t>
            </a:r>
          </a:p>
        </p:txBody>
      </p:sp>
      <p:sp>
        <p:nvSpPr>
          <p:cNvPr id="30726" name="Text Box 14"/>
          <p:cNvSpPr txBox="1">
            <a:spLocks noChangeArrowheads="1"/>
          </p:cNvSpPr>
          <p:nvPr/>
        </p:nvSpPr>
        <p:spPr bwMode="auto">
          <a:xfrm>
            <a:off x="6146801" y="3146425"/>
            <a:ext cx="2354263" cy="368300"/>
          </a:xfrm>
          <a:prstGeom prst="rect">
            <a:avLst/>
          </a:prstGeom>
          <a:solidFill>
            <a:srgbClr val="CCFF33"/>
          </a:solidFill>
          <a:ln w="28575">
            <a:solidFill>
              <a:srgbClr val="000066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de-DE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2 yrs I-maintenance</a:t>
            </a:r>
          </a:p>
        </p:txBody>
      </p:sp>
      <p:sp>
        <p:nvSpPr>
          <p:cNvPr id="30727" name="Text Box 14"/>
          <p:cNvSpPr txBox="1">
            <a:spLocks noChangeArrowheads="1"/>
          </p:cNvSpPr>
          <p:nvPr/>
        </p:nvSpPr>
        <p:spPr bwMode="auto">
          <a:xfrm>
            <a:off x="5056189" y="4329113"/>
            <a:ext cx="2479675" cy="368300"/>
          </a:xfrm>
          <a:prstGeom prst="rect">
            <a:avLst/>
          </a:prstGeom>
          <a:solidFill>
            <a:srgbClr val="CCFF33"/>
          </a:solidFill>
          <a:ln w="28575">
            <a:solidFill>
              <a:srgbClr val="000066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de-DE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t>2 yrs I-maintenance</a:t>
            </a:r>
          </a:p>
        </p:txBody>
      </p:sp>
      <p:sp>
        <p:nvSpPr>
          <p:cNvPr id="30728" name="Oval 11"/>
          <p:cNvSpPr>
            <a:spLocks noChangeArrowheads="1"/>
          </p:cNvSpPr>
          <p:nvPr/>
        </p:nvSpPr>
        <p:spPr bwMode="auto">
          <a:xfrm>
            <a:off x="1919289" y="2997201"/>
            <a:ext cx="574675" cy="576263"/>
          </a:xfrm>
          <a:prstGeom prst="ellipse">
            <a:avLst/>
          </a:prstGeom>
          <a:solidFill>
            <a:srgbClr val="00FFFF"/>
          </a:solidFill>
          <a:ln w="9525">
            <a:solidFill>
              <a:srgbClr val="000066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de-DE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t>R</a:t>
            </a:r>
          </a:p>
        </p:txBody>
      </p:sp>
      <p:sp>
        <p:nvSpPr>
          <p:cNvPr id="30729" name="Text Box 5"/>
          <p:cNvSpPr txBox="1">
            <a:spLocks noChangeArrowheads="1"/>
          </p:cNvSpPr>
          <p:nvPr/>
        </p:nvSpPr>
        <p:spPr bwMode="auto">
          <a:xfrm>
            <a:off x="3000376" y="2997201"/>
            <a:ext cx="1871663" cy="646331"/>
          </a:xfrm>
          <a:prstGeom prst="rect">
            <a:avLst/>
          </a:prstGeom>
          <a:solidFill>
            <a:srgbClr val="00B0F0"/>
          </a:solidFill>
          <a:ln w="28575">
            <a:solidFill>
              <a:srgbClr val="000066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de-DE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t>3x R-CHOP + I/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de-DE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t>3x R-DHAP </a:t>
            </a:r>
          </a:p>
        </p:txBody>
      </p:sp>
      <p:sp>
        <p:nvSpPr>
          <p:cNvPr id="30730" name="Text Box 5"/>
          <p:cNvSpPr txBox="1">
            <a:spLocks noChangeArrowheads="1"/>
          </p:cNvSpPr>
          <p:nvPr/>
        </p:nvSpPr>
        <p:spPr bwMode="auto">
          <a:xfrm>
            <a:off x="3000376" y="4186239"/>
            <a:ext cx="1871663" cy="646331"/>
          </a:xfrm>
          <a:prstGeom prst="rect">
            <a:avLst/>
          </a:prstGeom>
          <a:solidFill>
            <a:srgbClr val="00B0F0"/>
          </a:solidFill>
          <a:ln w="28575">
            <a:solidFill>
              <a:srgbClr val="000066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de-DE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t>3x R-CHOP + I/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de-DE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t>3x R-DHAP    </a:t>
            </a:r>
          </a:p>
        </p:txBody>
      </p:sp>
      <p:cxnSp>
        <p:nvCxnSpPr>
          <p:cNvPr id="30731" name="AutoShape 38"/>
          <p:cNvCxnSpPr>
            <a:cxnSpLocks noChangeShapeType="1"/>
            <a:stCxn id="30728" idx="7"/>
            <a:endCxn id="30724" idx="1"/>
          </p:cNvCxnSpPr>
          <p:nvPr/>
        </p:nvCxnSpPr>
        <p:spPr bwMode="auto">
          <a:xfrm flipV="1">
            <a:off x="2409825" y="2016126"/>
            <a:ext cx="590550" cy="1065213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0732" name="AutoShape 40"/>
          <p:cNvCxnSpPr>
            <a:cxnSpLocks noChangeShapeType="1"/>
            <a:stCxn id="30728" idx="5"/>
            <a:endCxn id="30730" idx="1"/>
          </p:cNvCxnSpPr>
          <p:nvPr/>
        </p:nvCxnSpPr>
        <p:spPr bwMode="auto">
          <a:xfrm>
            <a:off x="2409805" y="3489072"/>
            <a:ext cx="590571" cy="1020333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0733" name="AutoShape 41"/>
          <p:cNvCxnSpPr>
            <a:cxnSpLocks noChangeShapeType="1"/>
          </p:cNvCxnSpPr>
          <p:nvPr/>
        </p:nvCxnSpPr>
        <p:spPr bwMode="auto">
          <a:xfrm flipV="1">
            <a:off x="4303380" y="1294459"/>
            <a:ext cx="220662" cy="1587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0734" name="AutoShape 43"/>
          <p:cNvCxnSpPr>
            <a:cxnSpLocks noChangeShapeType="1"/>
            <a:stCxn id="30729" idx="3"/>
            <a:endCxn id="30738" idx="1"/>
          </p:cNvCxnSpPr>
          <p:nvPr/>
        </p:nvCxnSpPr>
        <p:spPr bwMode="auto">
          <a:xfrm>
            <a:off x="4872038" y="3320367"/>
            <a:ext cx="184150" cy="11797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0735" name="AutoShape 45"/>
          <p:cNvCxnSpPr>
            <a:cxnSpLocks noChangeShapeType="1"/>
            <a:stCxn id="30730" idx="3"/>
            <a:endCxn id="30727" idx="1"/>
          </p:cNvCxnSpPr>
          <p:nvPr/>
        </p:nvCxnSpPr>
        <p:spPr bwMode="auto">
          <a:xfrm>
            <a:off x="4872038" y="4509405"/>
            <a:ext cx="184150" cy="3859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0736" name="Line 48"/>
          <p:cNvSpPr>
            <a:spLocks noChangeShapeType="1"/>
          </p:cNvSpPr>
          <p:nvPr/>
        </p:nvSpPr>
        <p:spPr bwMode="auto">
          <a:xfrm>
            <a:off x="2495551" y="3284538"/>
            <a:ext cx="5048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cxnSp>
        <p:nvCxnSpPr>
          <p:cNvPr id="4" name="Gerade Verbindung 3"/>
          <p:cNvCxnSpPr/>
          <p:nvPr/>
        </p:nvCxnSpPr>
        <p:spPr>
          <a:xfrm>
            <a:off x="5460667" y="1294458"/>
            <a:ext cx="1905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738" name="Text Box 14"/>
          <p:cNvSpPr txBox="1">
            <a:spLocks noChangeArrowheads="1"/>
          </p:cNvSpPr>
          <p:nvPr/>
        </p:nvSpPr>
        <p:spPr bwMode="auto">
          <a:xfrm>
            <a:off x="5056189" y="3148013"/>
            <a:ext cx="936625" cy="368300"/>
          </a:xfrm>
          <a:prstGeom prst="rect">
            <a:avLst/>
          </a:prstGeom>
          <a:solidFill>
            <a:srgbClr val="CCCCFF"/>
          </a:solidFill>
          <a:ln w="28575">
            <a:solidFill>
              <a:srgbClr val="000066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de-DE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t>ASCT      </a:t>
            </a:r>
          </a:p>
        </p:txBody>
      </p:sp>
      <p:cxnSp>
        <p:nvCxnSpPr>
          <p:cNvPr id="74" name="Gerade Verbindung 73"/>
          <p:cNvCxnSpPr>
            <a:stCxn id="30738" idx="3"/>
            <a:endCxn id="30726" idx="1"/>
          </p:cNvCxnSpPr>
          <p:nvPr/>
        </p:nvCxnSpPr>
        <p:spPr>
          <a:xfrm flipV="1">
            <a:off x="5992814" y="3330575"/>
            <a:ext cx="153987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740" name="Text Box 14"/>
          <p:cNvSpPr txBox="1">
            <a:spLocks noChangeArrowheads="1"/>
          </p:cNvSpPr>
          <p:nvPr/>
        </p:nvSpPr>
        <p:spPr bwMode="auto">
          <a:xfrm>
            <a:off x="8666164" y="3141664"/>
            <a:ext cx="1533525" cy="369887"/>
          </a:xfrm>
          <a:prstGeom prst="rect">
            <a:avLst/>
          </a:prstGeom>
          <a:solidFill>
            <a:srgbClr val="FFFF00"/>
          </a:solidFill>
          <a:ln w="28575">
            <a:solidFill>
              <a:srgbClr val="000066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de-DE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t>Observation</a:t>
            </a:r>
          </a:p>
        </p:txBody>
      </p:sp>
      <p:sp>
        <p:nvSpPr>
          <p:cNvPr id="30741" name="Text Box 14"/>
          <p:cNvSpPr txBox="1">
            <a:spLocks noChangeArrowheads="1"/>
          </p:cNvSpPr>
          <p:nvPr/>
        </p:nvSpPr>
        <p:spPr bwMode="auto">
          <a:xfrm>
            <a:off x="7751764" y="4329113"/>
            <a:ext cx="2447925" cy="368300"/>
          </a:xfrm>
          <a:prstGeom prst="rect">
            <a:avLst/>
          </a:prstGeom>
          <a:solidFill>
            <a:srgbClr val="FFFF00"/>
          </a:solidFill>
          <a:ln w="28575">
            <a:solidFill>
              <a:srgbClr val="000066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de-DE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t>Observation</a:t>
            </a:r>
          </a:p>
        </p:txBody>
      </p:sp>
      <p:cxnSp>
        <p:nvCxnSpPr>
          <p:cNvPr id="71" name="Gerade Verbindung 70"/>
          <p:cNvCxnSpPr>
            <a:stCxn id="30726" idx="3"/>
            <a:endCxn id="30740" idx="1"/>
          </p:cNvCxnSpPr>
          <p:nvPr/>
        </p:nvCxnSpPr>
        <p:spPr>
          <a:xfrm flipV="1">
            <a:off x="8501063" y="3327401"/>
            <a:ext cx="165100" cy="317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Gerade Verbindung 74"/>
          <p:cNvCxnSpPr>
            <a:stCxn id="30727" idx="3"/>
            <a:endCxn id="30741" idx="1"/>
          </p:cNvCxnSpPr>
          <p:nvPr/>
        </p:nvCxnSpPr>
        <p:spPr>
          <a:xfrm>
            <a:off x="7535863" y="4513263"/>
            <a:ext cx="2159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744" name="Textfeld 5200"/>
          <p:cNvSpPr txBox="1">
            <a:spLocks noChangeArrowheads="1"/>
          </p:cNvSpPr>
          <p:nvPr/>
        </p:nvSpPr>
        <p:spPr bwMode="auto">
          <a:xfrm>
            <a:off x="3000376" y="1312863"/>
            <a:ext cx="5175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de-DE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A:</a:t>
            </a:r>
          </a:p>
        </p:txBody>
      </p:sp>
      <p:sp>
        <p:nvSpPr>
          <p:cNvPr id="30745" name="Textfeld 177"/>
          <p:cNvSpPr txBox="1">
            <a:spLocks noChangeArrowheads="1"/>
          </p:cNvSpPr>
          <p:nvPr/>
        </p:nvSpPr>
        <p:spPr bwMode="auto">
          <a:xfrm>
            <a:off x="3000376" y="2627314"/>
            <a:ext cx="100806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de-DE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A + I:</a:t>
            </a:r>
          </a:p>
        </p:txBody>
      </p:sp>
      <p:sp>
        <p:nvSpPr>
          <p:cNvPr id="30746" name="Textfeld 178"/>
          <p:cNvSpPr txBox="1">
            <a:spLocks noChangeArrowheads="1"/>
          </p:cNvSpPr>
          <p:nvPr/>
        </p:nvSpPr>
        <p:spPr bwMode="auto">
          <a:xfrm>
            <a:off x="3000376" y="3821113"/>
            <a:ext cx="100806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de-DE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I:</a:t>
            </a:r>
          </a:p>
        </p:txBody>
      </p:sp>
      <p:sp>
        <p:nvSpPr>
          <p:cNvPr id="30747" name="Text Box 35"/>
          <p:cNvSpPr txBox="1">
            <a:spLocks noChangeArrowheads="1"/>
          </p:cNvSpPr>
          <p:nvPr/>
        </p:nvSpPr>
        <p:spPr bwMode="auto">
          <a:xfrm>
            <a:off x="3935413" y="5475288"/>
            <a:ext cx="4608512" cy="523220"/>
          </a:xfrm>
          <a:prstGeom prst="rect">
            <a:avLst/>
          </a:prstGeom>
          <a:solidFill>
            <a:srgbClr val="FFFF00"/>
          </a:solidFill>
          <a:ln w="28575">
            <a:solidFill>
              <a:srgbClr val="FF99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superiority/non-inferiority: time to treatment failure</a:t>
            </a:r>
            <a:r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HR: 0.60; 65% vs. 77% vs. 49% at 5 years</a:t>
            </a:r>
          </a:p>
        </p:txBody>
      </p:sp>
      <p:sp>
        <p:nvSpPr>
          <p:cNvPr id="28" name="Text Box 14"/>
          <p:cNvSpPr txBox="1">
            <a:spLocks noChangeArrowheads="1"/>
          </p:cNvSpPr>
          <p:nvPr/>
        </p:nvSpPr>
        <p:spPr bwMode="auto">
          <a:xfrm>
            <a:off x="6219826" y="2276872"/>
            <a:ext cx="3260552" cy="368300"/>
          </a:xfrm>
          <a:prstGeom prst="rect">
            <a:avLst/>
          </a:prstGeom>
          <a:solidFill>
            <a:schemeClr val="bg1"/>
          </a:solidFill>
          <a:ln w="28575">
            <a:solidFill>
              <a:srgbClr val="C0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de-DE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R maintenance (3 years)</a:t>
            </a:r>
          </a:p>
        </p:txBody>
      </p:sp>
      <p:sp>
        <p:nvSpPr>
          <p:cNvPr id="29" name="Text Box 14"/>
          <p:cNvSpPr txBox="1">
            <a:spLocks noChangeArrowheads="1"/>
          </p:cNvSpPr>
          <p:nvPr/>
        </p:nvSpPr>
        <p:spPr bwMode="auto">
          <a:xfrm>
            <a:off x="6146801" y="3573463"/>
            <a:ext cx="3333576" cy="369332"/>
          </a:xfrm>
          <a:prstGeom prst="rect">
            <a:avLst/>
          </a:prstGeom>
          <a:solidFill>
            <a:schemeClr val="bg1"/>
          </a:solidFill>
          <a:ln w="28575">
            <a:solidFill>
              <a:srgbClr val="C0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de-DE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R maintenance (3 years)</a:t>
            </a:r>
          </a:p>
        </p:txBody>
      </p:sp>
      <p:sp>
        <p:nvSpPr>
          <p:cNvPr id="30" name="Text Box 14"/>
          <p:cNvSpPr txBox="1">
            <a:spLocks noChangeArrowheads="1"/>
          </p:cNvSpPr>
          <p:nvPr/>
        </p:nvSpPr>
        <p:spPr bwMode="auto">
          <a:xfrm>
            <a:off x="5070475" y="4788892"/>
            <a:ext cx="3333576" cy="369332"/>
          </a:xfrm>
          <a:prstGeom prst="rect">
            <a:avLst/>
          </a:prstGeom>
          <a:solidFill>
            <a:schemeClr val="bg1"/>
          </a:solidFill>
          <a:ln w="28575">
            <a:solidFill>
              <a:srgbClr val="C0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de-DE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R maintenance (3 years)</a:t>
            </a:r>
          </a:p>
        </p:txBody>
      </p:sp>
      <p:pic>
        <p:nvPicPr>
          <p:cNvPr id="31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8FAFD"/>
              </a:clrFrom>
              <a:clrTo>
                <a:srgbClr val="F8FA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7350" y="220440"/>
            <a:ext cx="935038" cy="976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2" name="Titel 1">
            <a:extLst>
              <a:ext uri="{FF2B5EF4-FFF2-40B4-BE49-F238E27FC236}">
                <a16:creationId xmlns:a16="http://schemas.microsoft.com/office/drawing/2014/main" id="{F623ED1C-38AD-4B12-8F70-7E33B6BC72E4}"/>
              </a:ext>
            </a:extLst>
          </p:cNvPr>
          <p:cNvSpPr txBox="1">
            <a:spLocks/>
          </p:cNvSpPr>
          <p:nvPr/>
        </p:nvSpPr>
        <p:spPr bwMode="gray">
          <a:xfrm>
            <a:off x="2999656" y="260649"/>
            <a:ext cx="1600416" cy="405683"/>
          </a:xfrm>
          <a:prstGeom prst="rect">
            <a:avLst/>
          </a:prstGeom>
          <a:solidFill>
            <a:srgbClr val="007E36"/>
          </a:solidFill>
        </p:spPr>
        <p:txBody>
          <a:bodyPr vert="horz" wrap="none" lIns="108000" tIns="18000" rIns="72000" bIns="18000" rtlCol="0" anchor="t" anchorCtr="0">
            <a:spAutoFit/>
          </a:bodyPr>
          <a:lstStyle>
            <a:lvl1pPr algn="l" defTabSz="6858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1725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Verdana"/>
                <a:ea typeface="+mj-ea"/>
                <a:cs typeface="+mj-cs"/>
              </a:rPr>
              <a:t>Triangle</a:t>
            </a:r>
          </a:p>
        </p:txBody>
      </p:sp>
      <p:sp>
        <p:nvSpPr>
          <p:cNvPr id="33" name="Textplatzhalter 5">
            <a:extLst>
              <a:ext uri="{FF2B5EF4-FFF2-40B4-BE49-F238E27FC236}">
                <a16:creationId xmlns:a16="http://schemas.microsoft.com/office/drawing/2014/main" id="{60445935-30B6-4939-BFE8-3AD7E4608806}"/>
              </a:ext>
            </a:extLst>
          </p:cNvPr>
          <p:cNvSpPr txBox="1">
            <a:spLocks/>
          </p:cNvSpPr>
          <p:nvPr/>
        </p:nvSpPr>
        <p:spPr bwMode="gray">
          <a:xfrm>
            <a:off x="2999657" y="647054"/>
            <a:ext cx="6316451" cy="405683"/>
          </a:xfrm>
          <a:prstGeom prst="rect">
            <a:avLst/>
          </a:prstGeom>
          <a:solidFill>
            <a:srgbClr val="A6CA56"/>
          </a:solidFill>
        </p:spPr>
        <p:txBody>
          <a:bodyPr vert="horz" wrap="none" lIns="108000" tIns="18000" rIns="72000" bIns="18000" rtlCol="0" anchor="t" anchorCtr="0">
            <a:spAutoFit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Wingdings" panose="05000000000000000000" pitchFamily="2" charset="2"/>
              <a:buNone/>
              <a:defRPr sz="1725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132159" indent="0" algn="l" defTabSz="685800" rtl="0" eaLnBrk="1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accent4"/>
              </a:buClr>
              <a:buFont typeface="Wingdings" panose="05000000000000000000" pitchFamily="2" charset="2"/>
              <a:buNone/>
              <a:defRPr sz="11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01241" indent="-132160" algn="l" defTabSz="685800" rtl="0" eaLnBrk="1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accent4"/>
              </a:buClr>
              <a:buFont typeface="Wingdings" panose="05000000000000000000" pitchFamily="2" charset="2"/>
              <a:buChar char="§"/>
              <a:defRPr sz="11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38163" indent="-136922" algn="l" defTabSz="685800" rtl="0" eaLnBrk="1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accent4"/>
              </a:buClr>
              <a:buFont typeface="Wingdings" panose="05000000000000000000" pitchFamily="2" charset="2"/>
              <a:buChar char="§"/>
              <a:defRPr sz="11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670322" indent="-132160" algn="l" defTabSz="685800" rtl="0" eaLnBrk="1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accent4"/>
              </a:buClr>
              <a:buFont typeface="Wingdings" panose="05000000000000000000" pitchFamily="2" charset="2"/>
              <a:buChar char="§"/>
              <a:defRPr sz="11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E36"/>
              </a:buClr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add on vs head to head comparison</a:t>
            </a:r>
            <a:endParaRPr kumimoji="0" lang="de-DE" sz="2400" b="1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6216451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 bwMode="auto">
          <a:xfrm>
            <a:off x="2901263" y="2019910"/>
            <a:ext cx="2303048" cy="1323781"/>
          </a:xfrm>
          <a:prstGeom prst="roundRect">
            <a:avLst/>
          </a:prstGeom>
          <a:solidFill>
            <a:srgbClr val="99CC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anchor="ctr"/>
          <a:lstStyle>
            <a:lvl1pPr algn="l">
              <a:defRPr sz="16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algn="l">
              <a:defRPr sz="16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algn="l">
              <a:defRPr sz="16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algn="l">
              <a:defRPr sz="16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algn="l">
              <a:defRPr sz="16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81D58"/>
                </a:solidFill>
                <a:effectLst/>
                <a:uLnTx/>
                <a:uFillTx/>
                <a:latin typeface="Helvetica" pitchFamily="34" charset="0"/>
                <a:ea typeface="+mn-ea"/>
                <a:cs typeface="Arial" pitchFamily="34" charset="0"/>
              </a:rPr>
              <a:t>1</a:t>
            </a:r>
            <a:r>
              <a:rPr kumimoji="0" lang="en-US" sz="1800" b="1" i="0" u="none" strike="noStrike" kern="1200" cap="none" spc="0" normalizeH="0" baseline="30000" noProof="0">
                <a:ln>
                  <a:noFill/>
                </a:ln>
                <a:solidFill>
                  <a:srgbClr val="081D58"/>
                </a:solidFill>
                <a:effectLst/>
                <a:uLnTx/>
                <a:uFillTx/>
                <a:latin typeface="Helvetica" pitchFamily="34" charset="0"/>
                <a:ea typeface="+mn-ea"/>
                <a:cs typeface="Arial" pitchFamily="34" charset="0"/>
              </a:rPr>
              <a:t>st</a:t>
            </a: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81D58"/>
                </a:solidFill>
                <a:effectLst/>
                <a:uLnTx/>
                <a:uFillTx/>
                <a:latin typeface="Helvetica" pitchFamily="34" charset="0"/>
                <a:ea typeface="+mn-ea"/>
                <a:cs typeface="Arial" pitchFamily="34" charset="0"/>
              </a:rPr>
              <a:t> line induction: 8x R-CHOP</a:t>
            </a: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srgbClr val="000099"/>
              </a:solidFill>
              <a:effectLst/>
              <a:uLnTx/>
              <a:uFillTx/>
              <a:latin typeface="Helvetica" pitchFamily="34" charset="0"/>
              <a:ea typeface="+mn-ea"/>
              <a:cs typeface="Arial" pitchFamily="34" charset="0"/>
            </a:endParaRPr>
          </a:p>
        </p:txBody>
      </p:sp>
      <p:sp>
        <p:nvSpPr>
          <p:cNvPr id="204806" name="Text Box 8"/>
          <p:cNvSpPr txBox="1">
            <a:spLocks noChangeArrowheads="1"/>
          </p:cNvSpPr>
          <p:nvPr/>
        </p:nvSpPr>
        <p:spPr bwMode="auto">
          <a:xfrm>
            <a:off x="5591175" y="3025776"/>
            <a:ext cx="1009650" cy="835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de-DE" sz="1800" b="1" i="0" u="none" strike="noStrike" kern="1200" cap="none" spc="0" normalizeH="0" baseline="0" noProof="0">
                <a:ln>
                  <a:noFill/>
                </a:ln>
                <a:solidFill>
                  <a:srgbClr val="081D58"/>
                </a:solidFill>
                <a:effectLst/>
                <a:uLnTx/>
                <a:uFillTx/>
                <a:latin typeface="Helvetica" pitchFamily="34" charset="0"/>
                <a:ea typeface="+mn-ea"/>
                <a:cs typeface="Arial" pitchFamily="34" charset="0"/>
              </a:rPr>
              <a:t>PR/CR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CH" altLang="de-DE" sz="1800" b="1" i="0" u="none" strike="noStrike" kern="1200" cap="none" spc="0" normalizeH="0" baseline="0" noProof="0">
                <a:ln>
                  <a:noFill/>
                </a:ln>
                <a:solidFill>
                  <a:srgbClr val="081D58"/>
                </a:solidFill>
                <a:effectLst/>
                <a:uLnTx/>
                <a:uFillTx/>
                <a:latin typeface="Helvetica" pitchFamily="34" charset="0"/>
                <a:ea typeface="+mn-ea"/>
                <a:cs typeface="Arial" pitchFamily="34" charset="0"/>
              </a:rPr>
              <a:t>~80%</a:t>
            </a:r>
            <a:endParaRPr kumimoji="0" lang="en-US" altLang="de-DE" sz="1800" b="1" i="0" u="none" strike="noStrike" kern="1200" cap="none" spc="0" normalizeH="0" baseline="0" noProof="0">
              <a:ln>
                <a:noFill/>
              </a:ln>
              <a:solidFill>
                <a:srgbClr val="081D58"/>
              </a:solidFill>
              <a:effectLst/>
              <a:uLnTx/>
              <a:uFillTx/>
              <a:latin typeface="Helvetica" pitchFamily="34" charset="0"/>
              <a:ea typeface="+mn-ea"/>
              <a:cs typeface="Arial" pitchFamily="34" charset="0"/>
            </a:endParaRPr>
          </a:p>
        </p:txBody>
      </p:sp>
      <p:sp>
        <p:nvSpPr>
          <p:cNvPr id="204807" name="Rectangle 9"/>
          <p:cNvSpPr>
            <a:spLocks noChangeArrowheads="1"/>
          </p:cNvSpPr>
          <p:nvPr/>
        </p:nvSpPr>
        <p:spPr bwMode="auto">
          <a:xfrm>
            <a:off x="6492875" y="3094038"/>
            <a:ext cx="5207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de-DE" sz="3600" b="1" i="0" u="none" strike="noStrike" kern="1200" cap="none" spc="0" normalizeH="0" baseline="0" noProof="0">
                <a:ln>
                  <a:noFill/>
                </a:ln>
                <a:solidFill>
                  <a:srgbClr val="081D58"/>
                </a:solidFill>
                <a:effectLst/>
                <a:uLnTx/>
                <a:uFillTx/>
                <a:latin typeface="Helvetica" pitchFamily="34" charset="0"/>
                <a:ea typeface="+mn-ea"/>
                <a:cs typeface="+mn-cs"/>
              </a:rPr>
              <a:t>®</a:t>
            </a:r>
          </a:p>
        </p:txBody>
      </p:sp>
      <p:cxnSp>
        <p:nvCxnSpPr>
          <p:cNvPr id="204808" name="Straight Arrow Connector 9"/>
          <p:cNvCxnSpPr>
            <a:cxnSpLocks noChangeShapeType="1"/>
          </p:cNvCxnSpPr>
          <p:nvPr/>
        </p:nvCxnSpPr>
        <p:spPr bwMode="auto">
          <a:xfrm>
            <a:off x="7054850" y="3702050"/>
            <a:ext cx="304800" cy="69850"/>
          </a:xfrm>
          <a:prstGeom prst="straightConnector1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 type="arrow" w="med" len="med"/>
              </a14:hiddenLine>
            </a:ext>
          </a:extLst>
        </p:spPr>
      </p:cxnSp>
      <p:sp>
        <p:nvSpPr>
          <p:cNvPr id="6" name="Rounded Rectangle 5"/>
          <p:cNvSpPr/>
          <p:nvPr/>
        </p:nvSpPr>
        <p:spPr bwMode="auto">
          <a:xfrm>
            <a:off x="7289124" y="3683025"/>
            <a:ext cx="2993791" cy="1162538"/>
          </a:xfrm>
          <a:prstGeom prst="roundRect">
            <a:avLst/>
          </a:prstGeom>
          <a:solidFill>
            <a:srgbClr val="FADC8C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anchor="ctr"/>
          <a:lstStyle>
            <a:lvl1pPr marL="342900" indent="-342900">
              <a:defRPr sz="2400">
                <a:solidFill>
                  <a:schemeClr val="tx1"/>
                </a:solidFill>
                <a:latin typeface="Times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</a:defRPr>
            </a:lvl9pPr>
          </a:lstStyle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81D58"/>
                </a:solidFill>
                <a:effectLst/>
                <a:uLnTx/>
                <a:uFillTx/>
                <a:latin typeface="Helvetica" pitchFamily="34" charset="0"/>
                <a:ea typeface="+mn-ea"/>
                <a:cs typeface="Arial" pitchFamily="34" charset="0"/>
              </a:rPr>
              <a:t>Rituximab maintenance</a:t>
            </a:r>
          </a:p>
        </p:txBody>
      </p:sp>
      <p:cxnSp>
        <p:nvCxnSpPr>
          <p:cNvPr id="204812" name="Straight Arrow Connector 9"/>
          <p:cNvCxnSpPr>
            <a:cxnSpLocks noChangeShapeType="1"/>
          </p:cNvCxnSpPr>
          <p:nvPr/>
        </p:nvCxnSpPr>
        <p:spPr bwMode="auto">
          <a:xfrm>
            <a:off x="6845301" y="2711450"/>
            <a:ext cx="276225" cy="69850"/>
          </a:xfrm>
          <a:prstGeom prst="straightConnector1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 type="arrow" w="med" len="med"/>
              </a14:hiddenLine>
            </a:ext>
          </a:extLst>
        </p:spPr>
      </p:cxnSp>
      <p:sp>
        <p:nvSpPr>
          <p:cNvPr id="3" name="Rounded Rectangle 5"/>
          <p:cNvSpPr/>
          <p:nvPr/>
        </p:nvSpPr>
        <p:spPr bwMode="auto">
          <a:xfrm>
            <a:off x="7290685" y="2099395"/>
            <a:ext cx="2992257" cy="1235198"/>
          </a:xfrm>
          <a:prstGeom prst="roundRect">
            <a:avLst/>
          </a:prstGeom>
          <a:solidFill>
            <a:srgbClr val="FADC8C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anchor="ctr"/>
          <a:lstStyle>
            <a:lvl1pPr marL="342900" indent="-342900" algn="l">
              <a:defRPr sz="16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algn="l">
              <a:defRPr sz="16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algn="l">
              <a:defRPr sz="16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algn="l">
              <a:defRPr sz="16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algn="l">
              <a:defRPr sz="16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342900" marR="0" lvl="0" indent="-342900" algn="ctr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81D58"/>
                </a:solidFill>
                <a:effectLst/>
                <a:uLnTx/>
                <a:uFillTx/>
                <a:latin typeface="Helvetica" pitchFamily="34" charset="0"/>
                <a:ea typeface="+mn-ea"/>
                <a:cs typeface="Arial" pitchFamily="34" charset="0"/>
              </a:rPr>
              <a:t>Rituximab maintenance</a:t>
            </a:r>
          </a:p>
          <a:p>
            <a:pPr marL="342900" marR="0" lvl="0" indent="-342900" algn="ctr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Helvetica" pitchFamily="34" charset="0"/>
                <a:ea typeface="+mn-ea"/>
                <a:cs typeface="Arial" pitchFamily="34" charset="0"/>
              </a:rPr>
              <a:t>+ </a:t>
            </a:r>
            <a:r>
              <a:rPr kumimoji="0" lang="en-US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Helvetica" pitchFamily="34" charset="0"/>
                <a:ea typeface="+mn-ea"/>
                <a:cs typeface="Arial" pitchFamily="34" charset="0"/>
              </a:rPr>
              <a:t>Lenalidomide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Helvetica" pitchFamily="34" charset="0"/>
                <a:ea typeface="+mn-ea"/>
                <a:cs typeface="Arial" pitchFamily="34" charset="0"/>
              </a:rPr>
              <a:t> </a:t>
            </a:r>
          </a:p>
          <a:p>
            <a:pPr marL="342900" marR="0" lvl="0" indent="-342900" algn="ctr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Helvetica" pitchFamily="34" charset="0"/>
                <a:ea typeface="+mn-ea"/>
                <a:cs typeface="Arial" pitchFamily="34" charset="0"/>
              </a:rPr>
              <a:t>15 mg daily d1-21, </a:t>
            </a:r>
          </a:p>
          <a:p>
            <a:pPr marL="342900" marR="0" lvl="0" indent="-342900" algn="ctr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Helvetica" pitchFamily="34" charset="0"/>
                <a:ea typeface="+mn-ea"/>
                <a:cs typeface="Arial" pitchFamily="34" charset="0"/>
              </a:rPr>
              <a:t>q28 days</a:t>
            </a:r>
          </a:p>
        </p:txBody>
      </p:sp>
      <p:cxnSp>
        <p:nvCxnSpPr>
          <p:cNvPr id="204816" name="Straight Arrow Connector 12"/>
          <p:cNvCxnSpPr>
            <a:cxnSpLocks noChangeShapeType="1"/>
          </p:cNvCxnSpPr>
          <p:nvPr/>
        </p:nvCxnSpPr>
        <p:spPr bwMode="auto">
          <a:xfrm flipV="1">
            <a:off x="6805613" y="2717801"/>
            <a:ext cx="531812" cy="423863"/>
          </a:xfrm>
          <a:prstGeom prst="straightConnector1">
            <a:avLst/>
          </a:prstGeom>
          <a:noFill/>
          <a:ln w="28575" algn="ctr">
            <a:solidFill>
              <a:srgbClr val="00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23921" name="Line 19"/>
          <p:cNvSpPr>
            <a:spLocks noChangeShapeType="1"/>
          </p:cNvSpPr>
          <p:nvPr/>
        </p:nvSpPr>
        <p:spPr bwMode="auto">
          <a:xfrm>
            <a:off x="6807200" y="3644900"/>
            <a:ext cx="503238" cy="64770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1" i="0" u="none" strike="noStrike" kern="1200" cap="none" spc="0" normalizeH="0" baseline="0" noProof="0">
              <a:ln>
                <a:solidFill>
                  <a:srgbClr val="000000"/>
                </a:solidFill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cxnSp>
        <p:nvCxnSpPr>
          <p:cNvPr id="204818" name="Straight Arrow Connector 12"/>
          <p:cNvCxnSpPr>
            <a:cxnSpLocks noChangeShapeType="1"/>
          </p:cNvCxnSpPr>
          <p:nvPr/>
        </p:nvCxnSpPr>
        <p:spPr bwMode="auto">
          <a:xfrm>
            <a:off x="5356226" y="3429000"/>
            <a:ext cx="320675" cy="14288"/>
          </a:xfrm>
          <a:prstGeom prst="straightConnector1">
            <a:avLst/>
          </a:prstGeom>
          <a:noFill/>
          <a:ln w="28575" algn="ctr">
            <a:solidFill>
              <a:srgbClr val="00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04819" name="Rectangle 21"/>
          <p:cNvSpPr>
            <a:spLocks noChangeArrowheads="1"/>
          </p:cNvSpPr>
          <p:nvPr/>
        </p:nvSpPr>
        <p:spPr bwMode="auto">
          <a:xfrm>
            <a:off x="7383463" y="3349626"/>
            <a:ext cx="28003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de-DE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" pitchFamily="34" charset="0"/>
                <a:ea typeface="+mn-ea"/>
                <a:cs typeface="+mn-cs"/>
              </a:rPr>
              <a:t>Treatment: </a:t>
            </a:r>
            <a:r>
              <a:rPr kumimoji="0" lang="fr-CH" altLang="de-DE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" pitchFamily="34" charset="0"/>
                <a:ea typeface="+mn-ea"/>
                <a:cs typeface="+mn-cs"/>
              </a:rPr>
              <a:t>max. 2 years</a:t>
            </a:r>
            <a:endParaRPr kumimoji="0" lang="en-US" altLang="de-DE" sz="18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" pitchFamily="34" charset="0"/>
              <a:ea typeface="+mn-ea"/>
              <a:cs typeface="+mn-cs"/>
            </a:endParaRPr>
          </a:p>
        </p:txBody>
      </p:sp>
      <p:sp>
        <p:nvSpPr>
          <p:cNvPr id="204820" name="Text Box 24"/>
          <p:cNvSpPr txBox="1">
            <a:spLocks noChangeArrowheads="1"/>
          </p:cNvSpPr>
          <p:nvPr/>
        </p:nvSpPr>
        <p:spPr bwMode="auto">
          <a:xfrm>
            <a:off x="2974976" y="5373688"/>
            <a:ext cx="4899025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6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sponsor</a:t>
            </a:r>
            <a:r>
              <a:rPr kumimoji="0" lang="de-DE" altLang="de-DE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: LYSARC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6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central</a:t>
            </a:r>
            <a:r>
              <a:rPr kumimoji="0" lang="de-DE" altLang="de-DE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kumimoji="0" lang="de-DE" altLang="de-DE" sz="16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pathology</a:t>
            </a:r>
            <a:r>
              <a:rPr kumimoji="0" lang="de-DE" altLang="de-DE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: W. Klapper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MRD </a:t>
            </a:r>
            <a:r>
              <a:rPr kumimoji="0" lang="de-DE" altLang="de-DE" sz="16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diagnostics</a:t>
            </a:r>
            <a:r>
              <a:rPr kumimoji="0" lang="de-DE" altLang="de-DE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: M. Ladetto, C. Pott, MH </a:t>
            </a:r>
            <a:r>
              <a:rPr kumimoji="0" lang="de-DE" altLang="de-DE" sz="16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Delfau</a:t>
            </a:r>
            <a:endParaRPr kumimoji="0" lang="de-DE" altLang="de-DE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2" name="Rounded Rectangle 4"/>
          <p:cNvSpPr/>
          <p:nvPr/>
        </p:nvSpPr>
        <p:spPr bwMode="auto">
          <a:xfrm>
            <a:off x="2942538" y="3534385"/>
            <a:ext cx="2303048" cy="1323781"/>
          </a:xfrm>
          <a:prstGeom prst="roundRect">
            <a:avLst/>
          </a:prstGeom>
          <a:solidFill>
            <a:srgbClr val="99CC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anchor="ctr"/>
          <a:lstStyle>
            <a:lvl1pPr algn="l">
              <a:defRPr sz="16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algn="l">
              <a:defRPr sz="16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algn="l">
              <a:defRPr sz="16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algn="l">
              <a:defRPr sz="16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algn="l">
              <a:defRPr sz="16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81D58"/>
                </a:solidFill>
                <a:effectLst/>
                <a:uLnTx/>
                <a:uFillTx/>
                <a:latin typeface="Helvetica" pitchFamily="34" charset="0"/>
                <a:ea typeface="+mn-ea"/>
                <a:cs typeface="Arial" pitchFamily="34" charset="0"/>
              </a:rPr>
              <a:t>1</a:t>
            </a:r>
            <a:r>
              <a:rPr kumimoji="0" lang="en-US" sz="1800" b="1" i="0" u="none" strike="noStrike" kern="1200" cap="none" spc="0" normalizeH="0" baseline="30000" noProof="0">
                <a:ln>
                  <a:noFill/>
                </a:ln>
                <a:solidFill>
                  <a:srgbClr val="081D58"/>
                </a:solidFill>
                <a:effectLst/>
                <a:uLnTx/>
                <a:uFillTx/>
                <a:latin typeface="Helvetica" pitchFamily="34" charset="0"/>
                <a:ea typeface="+mn-ea"/>
                <a:cs typeface="Arial" pitchFamily="34" charset="0"/>
              </a:rPr>
              <a:t>st</a:t>
            </a: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81D58"/>
                </a:solidFill>
                <a:effectLst/>
                <a:uLnTx/>
                <a:uFillTx/>
                <a:latin typeface="Helvetica" pitchFamily="34" charset="0"/>
                <a:ea typeface="+mn-ea"/>
                <a:cs typeface="Arial" pitchFamily="34" charset="0"/>
              </a:rPr>
              <a:t> line induction: 6x R-CHOP/</a:t>
            </a: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Helvetica" pitchFamily="34" charset="0"/>
                <a:ea typeface="+mn-ea"/>
                <a:cs typeface="Arial" pitchFamily="34" charset="0"/>
              </a:rPr>
              <a:t>Ara-C</a:t>
            </a:r>
          </a:p>
        </p:txBody>
      </p:sp>
      <p:sp>
        <p:nvSpPr>
          <p:cNvPr id="204824" name="Rectangle 9"/>
          <p:cNvSpPr>
            <a:spLocks noChangeArrowheads="1"/>
          </p:cNvSpPr>
          <p:nvPr/>
        </p:nvSpPr>
        <p:spPr bwMode="auto">
          <a:xfrm>
            <a:off x="2011363" y="3086100"/>
            <a:ext cx="5207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de-DE" sz="3600" b="1" i="0" u="none" strike="noStrike" kern="1200" cap="none" spc="0" normalizeH="0" baseline="0" noProof="0">
                <a:ln>
                  <a:noFill/>
                </a:ln>
                <a:solidFill>
                  <a:srgbClr val="081D58"/>
                </a:solidFill>
                <a:effectLst/>
                <a:uLnTx/>
                <a:uFillTx/>
                <a:latin typeface="Helvetica" pitchFamily="34" charset="0"/>
                <a:ea typeface="+mn-ea"/>
                <a:cs typeface="+mn-cs"/>
              </a:rPr>
              <a:t>®</a:t>
            </a:r>
          </a:p>
        </p:txBody>
      </p:sp>
      <p:cxnSp>
        <p:nvCxnSpPr>
          <p:cNvPr id="204825" name="Straight Arrow Connector 12"/>
          <p:cNvCxnSpPr>
            <a:cxnSpLocks noChangeShapeType="1"/>
          </p:cNvCxnSpPr>
          <p:nvPr/>
        </p:nvCxnSpPr>
        <p:spPr bwMode="auto">
          <a:xfrm flipV="1">
            <a:off x="2324101" y="2709863"/>
            <a:ext cx="531813" cy="423862"/>
          </a:xfrm>
          <a:prstGeom prst="straightConnector1">
            <a:avLst/>
          </a:prstGeom>
          <a:noFill/>
          <a:ln w="28575" algn="ctr">
            <a:solidFill>
              <a:srgbClr val="00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23930" name="Line 19"/>
          <p:cNvSpPr>
            <a:spLocks noChangeShapeType="1"/>
          </p:cNvSpPr>
          <p:nvPr/>
        </p:nvSpPr>
        <p:spPr bwMode="auto">
          <a:xfrm>
            <a:off x="2325689" y="3636963"/>
            <a:ext cx="503237" cy="64770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1" i="0" u="none" strike="noStrike" kern="1200" cap="none" spc="0" normalizeH="0" baseline="0" noProof="0">
              <a:ln>
                <a:solidFill>
                  <a:srgbClr val="000000"/>
                </a:solidFill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19" name="Titel 1">
            <a:extLst>
              <a:ext uri="{FF2B5EF4-FFF2-40B4-BE49-F238E27FC236}">
                <a16:creationId xmlns:a16="http://schemas.microsoft.com/office/drawing/2014/main" id="{F623ED1C-38AD-4B12-8F70-7E33B6BC72E4}"/>
              </a:ext>
            </a:extLst>
          </p:cNvPr>
          <p:cNvSpPr txBox="1">
            <a:spLocks/>
          </p:cNvSpPr>
          <p:nvPr/>
        </p:nvSpPr>
        <p:spPr bwMode="gray">
          <a:xfrm>
            <a:off x="2180035" y="188641"/>
            <a:ext cx="5857992" cy="405683"/>
          </a:xfrm>
          <a:prstGeom prst="rect">
            <a:avLst/>
          </a:prstGeom>
          <a:solidFill>
            <a:srgbClr val="007E36"/>
          </a:solidFill>
        </p:spPr>
        <p:txBody>
          <a:bodyPr vert="horz" wrap="none" lIns="108000" tIns="18000" rIns="72000" bIns="18000" rtlCol="0" anchor="t" anchorCtr="0">
            <a:spAutoFit/>
          </a:bodyPr>
          <a:lstStyle>
            <a:lvl1pPr algn="l" defTabSz="6858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1725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400" b="1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Verdana"/>
                <a:ea typeface="+mj-ea"/>
                <a:cs typeface="+mj-cs"/>
              </a:rPr>
              <a:t>Mantle </a:t>
            </a:r>
            <a:r>
              <a:rPr kumimoji="0" lang="de-DE" sz="2400" b="1" i="0" u="none" strike="noStrike" kern="1200" cap="none" spc="0" normalizeH="0" baseline="0" noProof="0" dirty="0" err="1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Verdana"/>
                <a:ea typeface="+mj-ea"/>
                <a:cs typeface="+mj-cs"/>
              </a:rPr>
              <a:t>cell</a:t>
            </a:r>
            <a:r>
              <a:rPr kumimoji="0" lang="de-DE" sz="2400" b="1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Verdana"/>
                <a:ea typeface="+mj-ea"/>
                <a:cs typeface="+mj-cs"/>
              </a:rPr>
              <a:t> </a:t>
            </a:r>
            <a:r>
              <a:rPr kumimoji="0" lang="de-DE" sz="2400" b="1" i="0" u="none" strike="noStrike" kern="1200" cap="none" spc="0" normalizeH="0" baseline="0" noProof="0" dirty="0" err="1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Verdana"/>
                <a:ea typeface="+mj-ea"/>
                <a:cs typeface="+mj-cs"/>
              </a:rPr>
              <a:t>lymphoma</a:t>
            </a:r>
            <a:r>
              <a:rPr kumimoji="0" lang="de-DE" sz="2400" b="1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Verdana"/>
                <a:ea typeface="+mj-ea"/>
                <a:cs typeface="+mj-cs"/>
              </a:rPr>
              <a:t> (</a:t>
            </a:r>
            <a:r>
              <a:rPr kumimoji="0" lang="de-DE" sz="2400" b="1" i="0" u="none" strike="noStrike" kern="1200" cap="none" spc="0" normalizeH="0" baseline="0" noProof="0" dirty="0" err="1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Verdana"/>
                <a:ea typeface="+mj-ea"/>
                <a:cs typeface="+mj-cs"/>
              </a:rPr>
              <a:t>first</a:t>
            </a:r>
            <a:r>
              <a:rPr kumimoji="0" lang="de-DE" sz="2400" b="1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Verdana"/>
                <a:ea typeface="+mj-ea"/>
                <a:cs typeface="+mj-cs"/>
              </a:rPr>
              <a:t> </a:t>
            </a:r>
            <a:r>
              <a:rPr kumimoji="0" lang="de-DE" sz="2400" b="1" i="0" u="none" strike="noStrike" kern="1200" cap="none" spc="0" normalizeH="0" baseline="0" noProof="0" dirty="0" err="1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Verdana"/>
                <a:ea typeface="+mj-ea"/>
                <a:cs typeface="+mj-cs"/>
              </a:rPr>
              <a:t>line</a:t>
            </a:r>
            <a:r>
              <a:rPr kumimoji="0" lang="de-DE" sz="2400" b="1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Verdana"/>
                <a:ea typeface="+mj-ea"/>
                <a:cs typeface="+mj-cs"/>
              </a:rPr>
              <a:t>)</a:t>
            </a:r>
          </a:p>
        </p:txBody>
      </p:sp>
      <p:sp>
        <p:nvSpPr>
          <p:cNvPr id="20" name="Textplatzhalter 5">
            <a:extLst>
              <a:ext uri="{FF2B5EF4-FFF2-40B4-BE49-F238E27FC236}">
                <a16:creationId xmlns:a16="http://schemas.microsoft.com/office/drawing/2014/main" id="{60445935-30B6-4939-BFE8-3AD7E4608806}"/>
              </a:ext>
            </a:extLst>
          </p:cNvPr>
          <p:cNvSpPr txBox="1">
            <a:spLocks/>
          </p:cNvSpPr>
          <p:nvPr/>
        </p:nvSpPr>
        <p:spPr bwMode="gray">
          <a:xfrm>
            <a:off x="2180035" y="656434"/>
            <a:ext cx="2752975" cy="405683"/>
          </a:xfrm>
          <a:prstGeom prst="rect">
            <a:avLst/>
          </a:prstGeom>
          <a:solidFill>
            <a:srgbClr val="A6CA56"/>
          </a:solidFill>
        </p:spPr>
        <p:txBody>
          <a:bodyPr vert="horz" wrap="none" lIns="108000" tIns="18000" rIns="72000" bIns="18000" rtlCol="0" anchor="t" anchorCtr="0">
            <a:spAutoFit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Wingdings" panose="05000000000000000000" pitchFamily="2" charset="2"/>
              <a:buNone/>
              <a:defRPr sz="1725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132159" indent="0" algn="l" defTabSz="685800" rtl="0" eaLnBrk="1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accent4"/>
              </a:buClr>
              <a:buFont typeface="Wingdings" panose="05000000000000000000" pitchFamily="2" charset="2"/>
              <a:buNone/>
              <a:defRPr sz="11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01241" indent="-132160" algn="l" defTabSz="685800" rtl="0" eaLnBrk="1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accent4"/>
              </a:buClr>
              <a:buFont typeface="Wingdings" panose="05000000000000000000" pitchFamily="2" charset="2"/>
              <a:buChar char="§"/>
              <a:defRPr sz="11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38163" indent="-136922" algn="l" defTabSz="685800" rtl="0" eaLnBrk="1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accent4"/>
              </a:buClr>
              <a:buFont typeface="Wingdings" panose="05000000000000000000" pitchFamily="2" charset="2"/>
              <a:buChar char="§"/>
              <a:defRPr sz="11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670322" indent="-132160" algn="l" defTabSz="685800" rtl="0" eaLnBrk="1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accent4"/>
              </a:buClr>
              <a:buFont typeface="Wingdings" panose="05000000000000000000" pitchFamily="2" charset="2"/>
              <a:buChar char="§"/>
              <a:defRPr sz="11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E36"/>
              </a:buClr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de-DE" sz="2400" b="1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MCL </a:t>
            </a:r>
            <a:r>
              <a:rPr kumimoji="0" lang="de-DE" sz="2400" b="1" i="0" u="none" strike="noStrike" kern="1200" cap="none" spc="0" normalizeH="0" baseline="0" noProof="0" dirty="0" err="1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elderly</a:t>
            </a:r>
            <a:r>
              <a:rPr kumimoji="0" lang="de-DE" sz="2400" b="1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 R2</a:t>
            </a:r>
          </a:p>
        </p:txBody>
      </p:sp>
      <p:sp>
        <p:nvSpPr>
          <p:cNvPr id="21" name="Textfeld 20"/>
          <p:cNvSpPr txBox="1"/>
          <p:nvPr/>
        </p:nvSpPr>
        <p:spPr>
          <a:xfrm>
            <a:off x="203402" y="6419589"/>
            <a:ext cx="2795958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500" b="1" i="1" dirty="0">
                <a:solidFill>
                  <a:schemeClr val="accent1"/>
                </a:solidFill>
              </a:rPr>
              <a:t>Ribrag, ASH 2021, #379</a:t>
            </a:r>
          </a:p>
        </p:txBody>
      </p:sp>
    </p:spTree>
    <p:extLst>
      <p:ext uri="{BB962C8B-B14F-4D97-AF65-F5344CB8AC3E}">
        <p14:creationId xmlns:p14="http://schemas.microsoft.com/office/powerpoint/2010/main" val="66357763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3021812" y="1106742"/>
            <a:ext cx="6317456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7385" tIns="34897" rIns="67385" bIns="34897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algn="ctr" defTabSz="685445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30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anose="020B0604020202020204" pitchFamily="34" charset="0"/>
                <a:sym typeface="Calibri"/>
              </a:rPr>
              <a:t> </a:t>
            </a:r>
          </a:p>
        </p:txBody>
      </p:sp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2369820" y="2153364"/>
            <a:ext cx="752536" cy="2245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  <a:ext uri="{91240B29-F687-4F45-9708-019B960494DF}">
              <a14:hiddenLine xmlns:a14="http://schemas.microsoft.com/office/drawing/2010/main" w="508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2591" tIns="36890" rIns="72591" bIns="36890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algn="ctr" defTabSz="685445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975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  <a:sym typeface="Calibri"/>
              </a:rPr>
              <a:t>&lt; 65 </a:t>
            </a:r>
            <a:r>
              <a:rPr kumimoji="0" lang="de-DE" altLang="de-DE" sz="975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  <a:sym typeface="Calibri"/>
              </a:rPr>
              <a:t>years</a:t>
            </a:r>
            <a:endParaRPr kumimoji="0" lang="de-DE" altLang="de-DE" sz="975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MS PGothic" pitchFamily="34" charset="-128"/>
              <a:cs typeface="Arial" panose="020B0604020202020204" pitchFamily="34" charset="0"/>
              <a:sym typeface="Calibri"/>
            </a:endParaRPr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4378832" y="2140677"/>
            <a:ext cx="752536" cy="2245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  <a:ext uri="{91240B29-F687-4F45-9708-019B960494DF}">
              <a14:hiddenLine xmlns:a14="http://schemas.microsoft.com/office/drawing/2010/main" w="508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2591" tIns="36890" rIns="72591" bIns="36890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algn="ctr" defTabSz="685445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975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  <a:sym typeface="Calibri"/>
              </a:rPr>
              <a:t>&gt; 60 </a:t>
            </a:r>
            <a:r>
              <a:rPr kumimoji="0" lang="de-DE" altLang="de-DE" sz="975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  <a:sym typeface="Calibri"/>
              </a:rPr>
              <a:t>years</a:t>
            </a:r>
            <a:endParaRPr kumimoji="0" lang="de-DE" altLang="de-DE" sz="975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MS PGothic" pitchFamily="34" charset="-128"/>
              <a:cs typeface="Arial" panose="020B0604020202020204" pitchFamily="34" charset="0"/>
              <a:sym typeface="Calibri"/>
            </a:endParaRPr>
          </a:p>
        </p:txBody>
      </p:sp>
      <p:sp>
        <p:nvSpPr>
          <p:cNvPr id="12" name="Rectangle 7"/>
          <p:cNvSpPr>
            <a:spLocks noChangeArrowheads="1"/>
          </p:cNvSpPr>
          <p:nvPr/>
        </p:nvSpPr>
        <p:spPr bwMode="auto">
          <a:xfrm>
            <a:off x="6680985" y="3220173"/>
            <a:ext cx="1697831" cy="5226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50800">
                <a:solidFill>
                  <a:srgbClr val="0000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8543" tIns="34273" rIns="68543" bIns="34273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algn="ctr" defTabSz="685445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975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MS PGothic" pitchFamily="34" charset="-128"/>
              <a:cs typeface="Arial" panose="020B0604020202020204" pitchFamily="34" charset="0"/>
              <a:sym typeface="Calibri"/>
            </a:endParaRPr>
          </a:p>
        </p:txBody>
      </p:sp>
      <p:sp>
        <p:nvSpPr>
          <p:cNvPr id="13" name="Rectangle 8"/>
          <p:cNvSpPr>
            <a:spLocks noChangeArrowheads="1"/>
          </p:cNvSpPr>
          <p:nvPr/>
        </p:nvSpPr>
        <p:spPr bwMode="auto">
          <a:xfrm>
            <a:off x="5339953" y="4762949"/>
            <a:ext cx="1443038" cy="3330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2591" tIns="36890" rIns="72591" bIns="36890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algn="ctr" defTabSz="685445" rtl="0" eaLnBrk="1" fontAlgn="auto" latinLnBrk="0" hangingPunct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800" b="1" i="0" u="none" strike="noStrike" kern="0" cap="none" spc="0" normalizeH="0" baseline="0" noProof="0" dirty="0" err="1">
                <a:ln>
                  <a:noFill/>
                </a:ln>
                <a:solidFill>
                  <a:srgbClr val="081D58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  <a:sym typeface="Calibri"/>
              </a:rPr>
              <a:t>Relapse</a:t>
            </a:r>
            <a:r>
              <a:rPr kumimoji="0" lang="de-DE" altLang="de-DE" sz="2100" b="1" i="0" u="none" strike="noStrike" kern="0" cap="none" spc="0" normalizeH="0" baseline="0" noProof="0" dirty="0">
                <a:ln>
                  <a:noFill/>
                </a:ln>
                <a:solidFill>
                  <a:srgbClr val="081D58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  <a:sym typeface="Calibri"/>
              </a:rPr>
              <a:t> </a:t>
            </a:r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9119494" y="5188036"/>
            <a:ext cx="1607344" cy="542925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lIns="68543" tIns="34273" rIns="68543" bIns="34273"/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algn="ctr" defTabSz="685445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200" b="1" i="0" u="none" strike="noStrike" kern="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  <a:sym typeface="Calibri"/>
              </a:rPr>
              <a:t>Ibrutinib</a:t>
            </a:r>
            <a:r>
              <a:rPr kumimoji="0" lang="de-DE" altLang="de-DE" sz="12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  <a:sym typeface="Calibri"/>
              </a:rPr>
              <a:t> +/-</a:t>
            </a:r>
            <a:br>
              <a:rPr kumimoji="0" lang="de-DE" altLang="de-DE" sz="12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  <a:sym typeface="Calibri"/>
              </a:rPr>
            </a:br>
            <a:r>
              <a:rPr kumimoji="0" lang="de-DE" altLang="de-DE" sz="12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  <a:sym typeface="Calibri"/>
              </a:rPr>
              <a:t>ABT-199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F63D851C-EA16-4B56-8835-004E5C6E2BB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32990" y="5173679"/>
            <a:ext cx="1565672" cy="545306"/>
          </a:xfrm>
          <a:prstGeom prst="rect">
            <a:avLst/>
          </a:prstGeom>
          <a:gradFill flip="none" rotWithShape="1">
            <a:gsLst>
              <a:gs pos="0">
                <a:srgbClr val="FFC000"/>
              </a:gs>
              <a:gs pos="100000">
                <a:srgbClr val="FF0000"/>
              </a:gs>
            </a:gsLst>
            <a:lin ang="5400000" scaled="1"/>
            <a:tileRect/>
          </a:gradFill>
          <a:ln w="1905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lIns="68543" tIns="34273" rIns="68543" bIns="34273"/>
          <a:lstStyle>
            <a:lvl1pPr defTabSz="762000">
              <a:lnSpc>
                <a:spcPct val="120000"/>
              </a:lnSpc>
              <a:spcBef>
                <a:spcPts val="600"/>
              </a:spcBef>
              <a:buClr>
                <a:schemeClr val="bg2"/>
              </a:buClr>
              <a:buSzPct val="140000"/>
              <a:buFont typeface="Wingdings" pitchFamily="2" charset="2"/>
              <a:buChar char="§"/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defTabSz="762000">
              <a:lnSpc>
                <a:spcPct val="120000"/>
              </a:lnSpc>
              <a:spcBef>
                <a:spcPts val="600"/>
              </a:spcBef>
              <a:buClr>
                <a:schemeClr val="bg2"/>
              </a:buClr>
              <a:buSzPct val="120000"/>
              <a:buFont typeface="Wingdings" pitchFamily="2" charset="2"/>
              <a:buChar char="§"/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defTabSz="762000">
              <a:lnSpc>
                <a:spcPct val="120000"/>
              </a:lnSpc>
              <a:spcBef>
                <a:spcPts val="600"/>
              </a:spcBef>
              <a:buClr>
                <a:schemeClr val="bg2"/>
              </a:buClr>
              <a:buSzPct val="120000"/>
              <a:buFont typeface="Wingdings" pitchFamily="2" charset="2"/>
              <a:buChar char="§"/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defTabSz="762000">
              <a:lnSpc>
                <a:spcPct val="120000"/>
              </a:lnSpc>
              <a:spcBef>
                <a:spcPts val="600"/>
              </a:spcBef>
              <a:buClr>
                <a:schemeClr val="bg2"/>
              </a:buClr>
              <a:buSzPct val="120000"/>
              <a:buFont typeface="Wingdings" pitchFamily="2" charset="2"/>
              <a:buChar char="§"/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defTabSz="762000">
              <a:lnSpc>
                <a:spcPct val="120000"/>
              </a:lnSpc>
              <a:spcBef>
                <a:spcPts val="600"/>
              </a:spcBef>
              <a:buClr>
                <a:schemeClr val="bg2"/>
              </a:buClr>
              <a:buSzPct val="120000"/>
              <a:buFont typeface="Wingdings" pitchFamily="2" charset="2"/>
              <a:buChar char="§"/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defTabSz="762000" eaLnBrk="0" fontAlgn="base" hangingPunct="0">
              <a:lnSpc>
                <a:spcPct val="120000"/>
              </a:lnSpc>
              <a:spcBef>
                <a:spcPts val="600"/>
              </a:spcBef>
              <a:spcAft>
                <a:spcPct val="0"/>
              </a:spcAft>
              <a:buClr>
                <a:schemeClr val="bg2"/>
              </a:buClr>
              <a:buSzPct val="120000"/>
              <a:buFont typeface="Wingdings" pitchFamily="2" charset="2"/>
              <a:buChar char="§"/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defTabSz="762000" eaLnBrk="0" fontAlgn="base" hangingPunct="0">
              <a:lnSpc>
                <a:spcPct val="120000"/>
              </a:lnSpc>
              <a:spcBef>
                <a:spcPts val="600"/>
              </a:spcBef>
              <a:spcAft>
                <a:spcPct val="0"/>
              </a:spcAft>
              <a:buClr>
                <a:schemeClr val="bg2"/>
              </a:buClr>
              <a:buSzPct val="120000"/>
              <a:buFont typeface="Wingdings" pitchFamily="2" charset="2"/>
              <a:buChar char="§"/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defTabSz="762000" eaLnBrk="0" fontAlgn="base" hangingPunct="0">
              <a:lnSpc>
                <a:spcPct val="120000"/>
              </a:lnSpc>
              <a:spcBef>
                <a:spcPts val="600"/>
              </a:spcBef>
              <a:spcAft>
                <a:spcPct val="0"/>
              </a:spcAft>
              <a:buClr>
                <a:schemeClr val="bg2"/>
              </a:buClr>
              <a:buSzPct val="120000"/>
              <a:buFont typeface="Wingdings" pitchFamily="2" charset="2"/>
              <a:buChar char="§"/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defTabSz="762000" eaLnBrk="0" fontAlgn="base" hangingPunct="0">
              <a:lnSpc>
                <a:spcPct val="120000"/>
              </a:lnSpc>
              <a:spcBef>
                <a:spcPts val="600"/>
              </a:spcBef>
              <a:spcAft>
                <a:spcPct val="0"/>
              </a:spcAft>
              <a:buClr>
                <a:schemeClr val="bg2"/>
              </a:buClr>
              <a:buSzPct val="120000"/>
              <a:buFont typeface="Wingdings" pitchFamily="2" charset="2"/>
              <a:buChar char="§"/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marL="0" marR="0" lvl="0" indent="0" algn="ctr" defTabSz="571204" rtl="0" eaLnBrk="1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de-DE" altLang="de-DE" sz="1200" b="1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  <a:sym typeface="Calibri"/>
              </a:rPr>
              <a:t>Ibrutinib</a:t>
            </a:r>
            <a:r>
              <a:rPr kumimoji="0" lang="de-DE" altLang="de-DE" sz="12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  <a:sym typeface="Calibri"/>
              </a:rPr>
              <a:t>/</a:t>
            </a:r>
            <a:br>
              <a:rPr kumimoji="0" lang="de-DE" altLang="de-DE" sz="1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  <a:sym typeface="Calibri"/>
              </a:rPr>
            </a:br>
            <a:r>
              <a:rPr kumimoji="0" lang="de-DE" altLang="de-DE" sz="1200" b="1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  <a:sym typeface="Calibri"/>
              </a:rPr>
              <a:t>Bortezomib</a:t>
            </a:r>
            <a:endParaRPr kumimoji="0" lang="de-DE" altLang="de-DE" sz="1200" b="1" i="0" u="none" strike="noStrike" kern="0" cap="none" spc="0" normalizeH="0" baseline="0" noProof="0" dirty="0">
              <a:ln w="12700">
                <a:solidFill>
                  <a:srgbClr val="000000">
                    <a:lumMod val="10000"/>
                  </a:srgbClr>
                </a:solidFill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MS PGothic" pitchFamily="34" charset="-128"/>
              <a:cs typeface="Arial" panose="020B0604020202020204" pitchFamily="34" charset="0"/>
              <a:sym typeface="Calibri"/>
            </a:endParaRPr>
          </a:p>
          <a:p>
            <a:pPr marL="0" marR="0" lvl="0" indent="0" algn="ctr" defTabSz="571204" rtl="0" eaLnBrk="1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endParaRPr kumimoji="0" lang="de-DE" altLang="de-DE" sz="12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MS PGothic" pitchFamily="34" charset="-128"/>
              <a:cs typeface="Arial" panose="020B0604020202020204" pitchFamily="34" charset="0"/>
              <a:sym typeface="Calibri"/>
            </a:endParaRPr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auto">
          <a:xfrm>
            <a:off x="4264905" y="2447434"/>
            <a:ext cx="2000667" cy="751609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FFFF00"/>
              </a:gs>
            </a:gsLst>
            <a:lin ang="5400000" scaled="1"/>
          </a:gradFill>
          <a:ln w="1905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72591" tIns="36890" rIns="72591" bIns="36890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algn="ctr" defTabSz="685445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100" b="1" i="1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  <a:sym typeface="Calibri"/>
              </a:rPr>
              <a:t>MCL </a:t>
            </a:r>
            <a:r>
              <a:rPr kumimoji="0" lang="de-DE" altLang="de-DE" sz="1100" b="1" i="1" u="none" strike="noStrike" kern="0" cap="none" spc="0" normalizeH="0" baseline="0" noProof="0" dirty="0" err="1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  <a:sym typeface="Calibri"/>
              </a:rPr>
              <a:t>elderly</a:t>
            </a:r>
            <a:r>
              <a:rPr kumimoji="0" lang="de-DE" altLang="de-DE" sz="1100" b="1" i="1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  <a:sym typeface="Calibri"/>
              </a:rPr>
              <a:t> R2:</a:t>
            </a:r>
            <a:r>
              <a:rPr kumimoji="0" lang="de-DE" altLang="de-DE" sz="1100" b="1" i="0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  <a:sym typeface="Calibri"/>
              </a:rPr>
              <a:t>  </a:t>
            </a:r>
            <a:br>
              <a:rPr kumimoji="0" lang="de-DE" altLang="de-DE" sz="1100" b="1" i="0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  <a:sym typeface="Calibri"/>
              </a:rPr>
            </a:br>
            <a:r>
              <a:rPr kumimoji="0" lang="de-DE" altLang="de-DE" sz="1100" b="1" i="0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  <a:sym typeface="Calibri"/>
              </a:rPr>
              <a:t>R-CHOP </a:t>
            </a:r>
            <a:r>
              <a:rPr kumimoji="0" lang="de-DE" altLang="de-DE" sz="1100" b="1" i="0" u="none" strike="noStrike" kern="0" cap="none" spc="0" normalizeH="0" baseline="0" noProof="0" dirty="0" err="1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  <a:sym typeface="Calibri"/>
              </a:rPr>
              <a:t>vs</a:t>
            </a:r>
            <a:r>
              <a:rPr kumimoji="0" lang="de-DE" altLang="de-DE" sz="1100" b="1" i="0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  <a:sym typeface="Calibri"/>
              </a:rPr>
              <a:t> R-CHOP/Ara-C</a:t>
            </a:r>
          </a:p>
          <a:p>
            <a:pPr marL="0" marR="0" lvl="0" indent="0" algn="ctr" defTabSz="685445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100" b="1" i="0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  <a:sym typeface="Calibri"/>
              </a:rPr>
              <a:t>=&gt; </a:t>
            </a:r>
            <a:r>
              <a:rPr kumimoji="0" lang="de-DE" altLang="de-DE" sz="1100" b="1" i="0" u="none" strike="noStrike" kern="0" cap="none" spc="0" normalizeH="0" baseline="0" noProof="0" dirty="0" err="1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  <a:sym typeface="Calibri"/>
              </a:rPr>
              <a:t>Rituximab</a:t>
            </a:r>
            <a:r>
              <a:rPr kumimoji="0" lang="de-DE" altLang="de-DE" sz="1100" b="1" i="0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  <a:sym typeface="Calibri"/>
              </a:rPr>
              <a:t> M</a:t>
            </a:r>
            <a:br>
              <a:rPr kumimoji="0" lang="de-DE" altLang="de-DE" sz="1100" b="1" i="0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  <a:sym typeface="Calibri"/>
              </a:rPr>
            </a:br>
            <a:r>
              <a:rPr kumimoji="0" lang="de-DE" altLang="de-DE" sz="11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  <a:sym typeface="Calibri"/>
              </a:rPr>
              <a:t>+/- </a:t>
            </a:r>
            <a:r>
              <a:rPr kumimoji="0" lang="de-DE" altLang="de-DE" sz="1100" b="1" i="0" u="none" strike="noStrike" kern="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  <a:sym typeface="Calibri"/>
              </a:rPr>
              <a:t>Lenalidomide</a:t>
            </a:r>
            <a:endParaRPr kumimoji="0" lang="de-DE" altLang="de-DE" sz="11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itchFamily="34" charset="0"/>
              <a:ea typeface="MS PGothic" pitchFamily="34" charset="-128"/>
              <a:cs typeface="Arial" panose="020B0604020202020204" pitchFamily="34" charset="0"/>
              <a:sym typeface="Calibri"/>
            </a:endParaRPr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auto">
          <a:xfrm>
            <a:off x="1595135" y="2450186"/>
            <a:ext cx="2140042" cy="751609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FFFF00"/>
              </a:gs>
            </a:gsLst>
            <a:lin ang="5400000" scaled="1"/>
          </a:gradFill>
          <a:ln w="1905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72591" tIns="36890" rIns="72591" bIns="36890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algn="ctr" defTabSz="685445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100" b="1" i="1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  <a:sym typeface="Calibri"/>
              </a:rPr>
              <a:t>MCL </a:t>
            </a:r>
            <a:r>
              <a:rPr kumimoji="0" lang="de-DE" altLang="de-DE" sz="1100" b="1" i="1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  <a:sym typeface="Calibri"/>
              </a:rPr>
              <a:t>younger</a:t>
            </a:r>
            <a:r>
              <a:rPr kumimoji="0" lang="de-DE" altLang="de-DE" sz="1100" b="1" i="1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  <a:sym typeface="Calibri"/>
              </a:rPr>
              <a:t>:</a:t>
            </a:r>
            <a:r>
              <a:rPr kumimoji="0" lang="de-DE" altLang="de-DE" sz="11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  <a:sym typeface="Calibri"/>
              </a:rPr>
              <a:t> </a:t>
            </a:r>
          </a:p>
          <a:p>
            <a:pPr marL="0" marR="0" lvl="0" indent="0" algn="ctr" defTabSz="685445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1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  <a:sym typeface="Calibri"/>
              </a:rPr>
              <a:t>R-CHOP/DHAP =&gt;ASCT</a:t>
            </a:r>
          </a:p>
          <a:p>
            <a:pPr marL="0" marR="0" lvl="0" indent="0" algn="ctr" defTabSz="482186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1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  <a:sym typeface="Calibri"/>
              </a:rPr>
              <a:t>R-CHOP</a:t>
            </a:r>
            <a:r>
              <a:rPr kumimoji="0" lang="de-DE" altLang="de-DE" sz="11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  <a:sym typeface="Calibri"/>
              </a:rPr>
              <a:t>+I</a:t>
            </a:r>
            <a:r>
              <a:rPr kumimoji="0" lang="de-DE" altLang="de-DE" sz="11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  <a:sym typeface="Calibri"/>
              </a:rPr>
              <a:t>/DHAP =&gt;ASCT</a:t>
            </a:r>
            <a:r>
              <a:rPr kumimoji="0" lang="de-DE" altLang="de-DE" sz="11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  <a:sym typeface="Calibri"/>
              </a:rPr>
              <a:t> </a:t>
            </a:r>
            <a:r>
              <a:rPr kumimoji="0" lang="de-DE" altLang="de-DE" sz="11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  <a:sym typeface="Calibri"/>
              </a:rPr>
              <a:t>=&gt; I</a:t>
            </a:r>
            <a:r>
              <a:rPr kumimoji="0" lang="de-DE" altLang="de-DE" sz="11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  <a:sym typeface="Calibri"/>
              </a:rPr>
              <a:t>  </a:t>
            </a:r>
          </a:p>
          <a:p>
            <a:pPr marL="0" marR="0" lvl="0" indent="0" algn="ctr" defTabSz="482186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1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  <a:sym typeface="Calibri"/>
              </a:rPr>
              <a:t>R-CHOP</a:t>
            </a:r>
            <a:r>
              <a:rPr kumimoji="0" lang="de-DE" altLang="de-DE" sz="11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  <a:sym typeface="Calibri"/>
              </a:rPr>
              <a:t>+I</a:t>
            </a:r>
            <a:r>
              <a:rPr kumimoji="0" lang="de-DE" altLang="de-DE" sz="11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  <a:sym typeface="Calibri"/>
              </a:rPr>
              <a:t>/DHAP </a:t>
            </a:r>
            <a:r>
              <a:rPr kumimoji="0" lang="de-DE" altLang="de-DE" sz="11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  <a:sym typeface="Calibri"/>
              </a:rPr>
              <a:t>=&gt; I</a:t>
            </a:r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6411116" y="2437169"/>
            <a:ext cx="1288972" cy="705442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72591" tIns="36890" rIns="72591" bIns="36890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algn="ctr" defTabSz="685445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800" b="1" i="0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  <a:sym typeface="Calibri"/>
              </a:rPr>
              <a:t>  </a:t>
            </a:r>
            <a:br>
              <a:rPr kumimoji="0" lang="de-DE" altLang="de-DE" sz="800" b="1" i="0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  <a:sym typeface="Calibri"/>
              </a:rPr>
            </a:br>
            <a:r>
              <a:rPr kumimoji="0" lang="de-DE" altLang="de-DE" sz="1100" b="1" i="0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  <a:sym typeface="Calibri"/>
              </a:rPr>
              <a:t>BR </a:t>
            </a:r>
            <a:r>
              <a:rPr kumimoji="0" lang="de-DE" altLang="de-DE" sz="11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  <a:sym typeface="Calibri"/>
              </a:rPr>
              <a:t>+/- BTK</a:t>
            </a:r>
          </a:p>
          <a:p>
            <a:pPr marL="214313" marR="0" lvl="0" indent="-214313" algn="ctr" defTabSz="685445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Symbol" panose="05050102010706020507" pitchFamily="18" charset="2"/>
              <a:buChar char="Þ"/>
              <a:tabLst/>
              <a:defRPr/>
            </a:pPr>
            <a:r>
              <a:rPr kumimoji="0" lang="de-DE" altLang="de-DE" sz="1100" b="1" i="0" u="none" strike="noStrike" kern="0" cap="none" spc="0" normalizeH="0" baseline="0" noProof="0" dirty="0" err="1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  <a:sym typeface="Calibri"/>
              </a:rPr>
              <a:t>Rituximab</a:t>
            </a:r>
            <a:r>
              <a:rPr kumimoji="0" lang="de-DE" altLang="de-DE" sz="1100" b="1" i="0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  <a:sym typeface="Calibri"/>
              </a:rPr>
              <a:t> M </a:t>
            </a:r>
            <a:br>
              <a:rPr kumimoji="0" lang="de-DE" altLang="de-DE" sz="1100" b="1" i="0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  <a:sym typeface="Calibri"/>
              </a:rPr>
            </a:br>
            <a:r>
              <a:rPr kumimoji="0" lang="de-DE" altLang="de-DE" sz="11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  <a:sym typeface="Calibri"/>
              </a:rPr>
              <a:t>+/- BTK</a:t>
            </a:r>
            <a:endParaRPr kumimoji="0" lang="de-DE" altLang="de-DE" sz="8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itchFamily="34" charset="0"/>
              <a:ea typeface="MS PGothic" pitchFamily="34" charset="-128"/>
              <a:cs typeface="Arial" panose="020B0604020202020204" pitchFamily="34" charset="0"/>
              <a:sym typeface="Calibri"/>
            </a:endParaRPr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6411116" y="2125857"/>
            <a:ext cx="752536" cy="2245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  <a:ext uri="{91240B29-F687-4F45-9708-019B960494DF}">
              <a14:hiddenLine xmlns:a14="http://schemas.microsoft.com/office/drawing/2010/main" w="508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2591" tIns="36890" rIns="72591" bIns="36890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algn="ctr" defTabSz="685445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975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  <a:sym typeface="Calibri"/>
              </a:rPr>
              <a:t>&gt; 65 </a:t>
            </a:r>
            <a:r>
              <a:rPr kumimoji="0" lang="de-DE" altLang="de-DE" sz="975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  <a:sym typeface="Calibri"/>
              </a:rPr>
              <a:t>years</a:t>
            </a:r>
            <a:endParaRPr kumimoji="0" lang="de-DE" altLang="de-DE" sz="975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MS PGothic" pitchFamily="34" charset="-128"/>
              <a:cs typeface="Arial" panose="020B0604020202020204" pitchFamily="34" charset="0"/>
              <a:sym typeface="Calibri"/>
            </a:endParaRPr>
          </a:p>
        </p:txBody>
      </p:sp>
      <p:sp>
        <p:nvSpPr>
          <p:cNvPr id="20" name="Titel 1">
            <a:extLst>
              <a:ext uri="{FF2B5EF4-FFF2-40B4-BE49-F238E27FC236}">
                <a16:creationId xmlns:a16="http://schemas.microsoft.com/office/drawing/2014/main" id="{F623ED1C-38AD-4B12-8F70-7E33B6BC72E4}"/>
              </a:ext>
            </a:extLst>
          </p:cNvPr>
          <p:cNvSpPr txBox="1">
            <a:spLocks/>
          </p:cNvSpPr>
          <p:nvPr/>
        </p:nvSpPr>
        <p:spPr bwMode="gray">
          <a:xfrm>
            <a:off x="2115110" y="446481"/>
            <a:ext cx="4280081" cy="396596"/>
          </a:xfrm>
          <a:prstGeom prst="rect">
            <a:avLst/>
          </a:prstGeom>
          <a:solidFill>
            <a:srgbClr val="007E36"/>
          </a:solidFill>
        </p:spPr>
        <p:txBody>
          <a:bodyPr vert="horz" wrap="none" lIns="81000" tIns="13500" rIns="54000" bIns="13500" rtlCol="0" anchor="t" anchorCtr="0">
            <a:spAutoFit/>
          </a:bodyPr>
          <a:lstStyle>
            <a:lvl1pPr algn="l" defTabSz="6858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1725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Verdana"/>
                <a:ea typeface="+mj-ea"/>
                <a:cs typeface="+mj-cs"/>
              </a:rPr>
              <a:t>European MCL Network </a:t>
            </a:r>
          </a:p>
        </p:txBody>
      </p:sp>
      <p:sp>
        <p:nvSpPr>
          <p:cNvPr id="21" name="Textplatzhalter 5">
            <a:extLst>
              <a:ext uri="{FF2B5EF4-FFF2-40B4-BE49-F238E27FC236}">
                <a16:creationId xmlns:a16="http://schemas.microsoft.com/office/drawing/2014/main" id="{60445935-30B6-4939-BFE8-3AD7E4608806}"/>
              </a:ext>
            </a:extLst>
          </p:cNvPr>
          <p:cNvSpPr txBox="1">
            <a:spLocks/>
          </p:cNvSpPr>
          <p:nvPr/>
        </p:nvSpPr>
        <p:spPr bwMode="gray">
          <a:xfrm>
            <a:off x="2115108" y="844348"/>
            <a:ext cx="4097339" cy="396596"/>
          </a:xfrm>
          <a:prstGeom prst="rect">
            <a:avLst/>
          </a:prstGeom>
          <a:solidFill>
            <a:srgbClr val="A6CA56"/>
          </a:solidFill>
        </p:spPr>
        <p:txBody>
          <a:bodyPr vert="horz" wrap="none" lIns="81000" tIns="13500" rIns="54000" bIns="13500" rtlCol="0" anchor="t" anchorCtr="0">
            <a:spAutoFit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Wingdings" panose="05000000000000000000" pitchFamily="2" charset="2"/>
              <a:buNone/>
              <a:defRPr sz="1725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132159" indent="0" algn="l" defTabSz="685800" rtl="0" eaLnBrk="1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accent4"/>
              </a:buClr>
              <a:buFont typeface="Wingdings" panose="05000000000000000000" pitchFamily="2" charset="2"/>
              <a:buNone/>
              <a:defRPr sz="11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01241" indent="-132160" algn="l" defTabSz="685800" rtl="0" eaLnBrk="1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accent4"/>
              </a:buClr>
              <a:buFont typeface="Wingdings" panose="05000000000000000000" pitchFamily="2" charset="2"/>
              <a:buChar char="§"/>
              <a:defRPr sz="11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38163" indent="-136922" algn="l" defTabSz="685800" rtl="0" eaLnBrk="1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accent4"/>
              </a:buClr>
              <a:buFont typeface="Wingdings" panose="05000000000000000000" pitchFamily="2" charset="2"/>
              <a:buChar char="§"/>
              <a:defRPr sz="11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670322" indent="-132160" algn="l" defTabSz="685800" rtl="0" eaLnBrk="1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accent4"/>
              </a:buClr>
              <a:buFont typeface="Wingdings" panose="05000000000000000000" pitchFamily="2" charset="2"/>
              <a:buChar char="§"/>
              <a:defRPr sz="11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E36"/>
              </a:buClr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de-DE" sz="2400" b="1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Study </a:t>
            </a:r>
            <a:r>
              <a:rPr kumimoji="0" lang="de-DE" sz="2400" b="1" i="0" u="none" strike="noStrike" kern="1200" cap="none" spc="0" normalizeH="0" baseline="0" noProof="0" dirty="0" err="1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generation</a:t>
            </a:r>
            <a:r>
              <a:rPr kumimoji="0" lang="de-DE" sz="2400" b="1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 2021</a:t>
            </a:r>
          </a:p>
        </p:txBody>
      </p:sp>
      <p:sp>
        <p:nvSpPr>
          <p:cNvPr id="23" name="Rectangle 17"/>
          <p:cNvSpPr>
            <a:spLocks noChangeArrowheads="1"/>
          </p:cNvSpPr>
          <p:nvPr/>
        </p:nvSpPr>
        <p:spPr bwMode="auto">
          <a:xfrm>
            <a:off x="5864312" y="3414289"/>
            <a:ext cx="1288972" cy="705442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72591" tIns="36890" rIns="72591" bIns="36890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algn="ctr" defTabSz="685445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800" b="1" i="0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  <a:sym typeface="Calibri"/>
              </a:rPr>
              <a:t>  </a:t>
            </a:r>
            <a:br>
              <a:rPr kumimoji="0" lang="de-DE" altLang="de-DE" sz="800" b="1" i="0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  <a:sym typeface="Calibri"/>
              </a:rPr>
            </a:br>
            <a:r>
              <a:rPr kumimoji="0" lang="de-DE" altLang="de-DE" sz="1100" b="1" i="0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  <a:sym typeface="Calibri"/>
              </a:rPr>
              <a:t>BR </a:t>
            </a:r>
          </a:p>
          <a:p>
            <a:pPr marL="0" marR="0" lvl="0" indent="0" algn="ctr" defTabSz="685445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1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  <a:sym typeface="Calibri"/>
              </a:rPr>
              <a:t>vs.</a:t>
            </a:r>
            <a:br>
              <a:rPr kumimoji="0" lang="de-DE" altLang="de-DE" sz="1100" b="1" i="0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  <a:sym typeface="Calibri"/>
              </a:rPr>
            </a:br>
            <a:r>
              <a:rPr kumimoji="0" lang="de-DE" altLang="de-DE" sz="11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  <a:sym typeface="Calibri"/>
              </a:rPr>
              <a:t>BTK-R</a:t>
            </a:r>
            <a:endParaRPr kumimoji="0" lang="de-DE" altLang="de-DE" sz="8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itchFamily="34" charset="0"/>
              <a:ea typeface="MS PGothic" pitchFamily="34" charset="-128"/>
              <a:cs typeface="Arial" panose="020B0604020202020204" pitchFamily="34" charset="0"/>
              <a:sym typeface="Calibri"/>
            </a:endParaRPr>
          </a:p>
        </p:txBody>
      </p:sp>
      <p:sp>
        <p:nvSpPr>
          <p:cNvPr id="24" name="Rectangle 15"/>
          <p:cNvSpPr>
            <a:spLocks noChangeArrowheads="1"/>
          </p:cNvSpPr>
          <p:nvPr/>
        </p:nvSpPr>
        <p:spPr bwMode="auto">
          <a:xfrm>
            <a:off x="4247291" y="3414289"/>
            <a:ext cx="1481149" cy="751609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FFFF00"/>
              </a:gs>
            </a:gsLst>
            <a:lin ang="5400000" scaled="1"/>
          </a:gradFill>
          <a:ln w="1905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72591" tIns="36890" rIns="72591" bIns="36890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algn="ctr" defTabSz="685445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100" b="1" i="1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  <a:sym typeface="Calibri"/>
              </a:rPr>
              <a:t>ENRICH:</a:t>
            </a:r>
            <a:r>
              <a:rPr kumimoji="0" lang="de-DE" altLang="de-DE" sz="1100" b="1" i="0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  <a:sym typeface="Calibri"/>
              </a:rPr>
              <a:t>  </a:t>
            </a:r>
            <a:br>
              <a:rPr kumimoji="0" lang="de-DE" altLang="de-DE" sz="1100" b="1" i="0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  <a:sym typeface="Calibri"/>
              </a:rPr>
            </a:br>
            <a:r>
              <a:rPr kumimoji="0" lang="de-DE" altLang="de-DE" sz="1100" b="1" i="0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  <a:sym typeface="Calibri"/>
              </a:rPr>
              <a:t>R-CHOP/Benda </a:t>
            </a:r>
          </a:p>
          <a:p>
            <a:pPr marL="0" marR="0" lvl="0" indent="0" algn="ctr" defTabSz="685445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100" b="1" i="0" u="none" strike="noStrike" kern="0" cap="none" spc="0" normalizeH="0" baseline="0" noProof="0" dirty="0" err="1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  <a:sym typeface="Calibri"/>
              </a:rPr>
              <a:t>vs</a:t>
            </a:r>
            <a:r>
              <a:rPr kumimoji="0" lang="de-DE" altLang="de-DE" sz="1100" b="1" i="0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  <a:sym typeface="Calibri"/>
              </a:rPr>
              <a:t> </a:t>
            </a:r>
          </a:p>
          <a:p>
            <a:pPr marL="0" marR="0" lvl="0" indent="0" algn="ctr" defTabSz="685445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1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  <a:sym typeface="Calibri"/>
              </a:rPr>
              <a:t>R-</a:t>
            </a:r>
            <a:r>
              <a:rPr kumimoji="0" lang="de-DE" altLang="de-DE" sz="1100" b="1" i="0" u="none" strike="noStrike" kern="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  <a:sym typeface="Calibri"/>
              </a:rPr>
              <a:t>Ibrutinib</a:t>
            </a:r>
            <a:endParaRPr kumimoji="0" lang="de-DE" altLang="de-DE" sz="11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itchFamily="34" charset="0"/>
              <a:ea typeface="MS PGothic" pitchFamily="34" charset="-128"/>
              <a:cs typeface="Arial" panose="020B0604020202020204" pitchFamily="34" charset="0"/>
              <a:sym typeface="Calibri"/>
            </a:endParaRPr>
          </a:p>
        </p:txBody>
      </p:sp>
      <p:sp>
        <p:nvSpPr>
          <p:cNvPr id="25" name="Rectangle 15"/>
          <p:cNvSpPr>
            <a:spLocks noChangeArrowheads="1"/>
          </p:cNvSpPr>
          <p:nvPr/>
        </p:nvSpPr>
        <p:spPr bwMode="auto">
          <a:xfrm>
            <a:off x="9211907" y="3401694"/>
            <a:ext cx="1481149" cy="751609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FFFF00"/>
              </a:gs>
            </a:gsLst>
            <a:lin ang="5400000" scaled="1"/>
          </a:gradFill>
          <a:ln w="1905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72591" tIns="36890" rIns="72591" bIns="36890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algn="ctr" defTabSz="685445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100" b="1" i="1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  <a:sym typeface="Calibri"/>
              </a:rPr>
              <a:t>OASIS 2:</a:t>
            </a:r>
            <a:r>
              <a:rPr kumimoji="0" lang="de-DE" altLang="de-DE" sz="1100" b="1" i="0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  <a:sym typeface="Calibri"/>
              </a:rPr>
              <a:t>  </a:t>
            </a:r>
          </a:p>
          <a:p>
            <a:pPr marL="0" marR="0" lvl="0" indent="0" algn="ctr" defTabSz="685445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1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  <a:sym typeface="Calibri"/>
              </a:rPr>
              <a:t>R-</a:t>
            </a:r>
            <a:r>
              <a:rPr kumimoji="0" lang="de-DE" altLang="de-DE" sz="1100" b="1" i="0" u="none" strike="noStrike" kern="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  <a:sym typeface="Calibri"/>
              </a:rPr>
              <a:t>Ibrutinib</a:t>
            </a:r>
            <a:endParaRPr kumimoji="0" lang="de-DE" altLang="de-DE" sz="11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itchFamily="34" charset="0"/>
              <a:ea typeface="MS PGothic" pitchFamily="34" charset="-128"/>
              <a:cs typeface="Arial" panose="020B0604020202020204" pitchFamily="34" charset="0"/>
              <a:sym typeface="Calibri"/>
            </a:endParaRPr>
          </a:p>
          <a:p>
            <a:pPr marL="0" marR="0" lvl="0" indent="0" algn="ctr" defTabSz="685445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1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  <a:sym typeface="Calibri"/>
              </a:rPr>
              <a:t>+/-</a:t>
            </a:r>
          </a:p>
          <a:p>
            <a:pPr marL="0" marR="0" lvl="0" indent="0" algn="ctr" defTabSz="685445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100" b="1" i="0" u="none" strike="noStrike" kern="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  <a:sym typeface="Calibri"/>
              </a:rPr>
              <a:t>Venetoclax</a:t>
            </a:r>
            <a:endParaRPr kumimoji="0" lang="de-DE" altLang="de-DE" sz="11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itchFamily="34" charset="0"/>
              <a:ea typeface="MS PGothic" pitchFamily="34" charset="-128"/>
              <a:cs typeface="Arial" panose="020B0604020202020204" pitchFamily="34" charset="0"/>
              <a:sym typeface="Calibri"/>
            </a:endParaRPr>
          </a:p>
        </p:txBody>
      </p:sp>
      <p:sp>
        <p:nvSpPr>
          <p:cNvPr id="26" name="Rectangle 14">
            <a:extLst>
              <a:ext uri="{FF2B5EF4-FFF2-40B4-BE49-F238E27FC236}">
                <a16:creationId xmlns:a16="http://schemas.microsoft.com/office/drawing/2014/main" id="{F63D851C-EA16-4B56-8835-004E5C6E2BB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04757" y="5178197"/>
            <a:ext cx="1565672" cy="545306"/>
          </a:xfrm>
          <a:prstGeom prst="rect">
            <a:avLst/>
          </a:prstGeom>
          <a:gradFill flip="none" rotWithShape="1">
            <a:gsLst>
              <a:gs pos="0">
                <a:srgbClr val="FFC000"/>
              </a:gs>
              <a:gs pos="100000">
                <a:srgbClr val="FF0000"/>
              </a:gs>
            </a:gsLst>
            <a:lin ang="5400000" scaled="1"/>
            <a:tileRect/>
          </a:gradFill>
          <a:ln w="1905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lIns="68543" tIns="34273" rIns="68543" bIns="34273"/>
          <a:lstStyle>
            <a:lvl1pPr defTabSz="762000">
              <a:lnSpc>
                <a:spcPct val="120000"/>
              </a:lnSpc>
              <a:spcBef>
                <a:spcPts val="600"/>
              </a:spcBef>
              <a:buClr>
                <a:schemeClr val="bg2"/>
              </a:buClr>
              <a:buSzPct val="140000"/>
              <a:buFont typeface="Wingdings" pitchFamily="2" charset="2"/>
              <a:buChar char="§"/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defTabSz="762000">
              <a:lnSpc>
                <a:spcPct val="120000"/>
              </a:lnSpc>
              <a:spcBef>
                <a:spcPts val="600"/>
              </a:spcBef>
              <a:buClr>
                <a:schemeClr val="bg2"/>
              </a:buClr>
              <a:buSzPct val="120000"/>
              <a:buFont typeface="Wingdings" pitchFamily="2" charset="2"/>
              <a:buChar char="§"/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defTabSz="762000">
              <a:lnSpc>
                <a:spcPct val="120000"/>
              </a:lnSpc>
              <a:spcBef>
                <a:spcPts val="600"/>
              </a:spcBef>
              <a:buClr>
                <a:schemeClr val="bg2"/>
              </a:buClr>
              <a:buSzPct val="120000"/>
              <a:buFont typeface="Wingdings" pitchFamily="2" charset="2"/>
              <a:buChar char="§"/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defTabSz="762000">
              <a:lnSpc>
                <a:spcPct val="120000"/>
              </a:lnSpc>
              <a:spcBef>
                <a:spcPts val="600"/>
              </a:spcBef>
              <a:buClr>
                <a:schemeClr val="bg2"/>
              </a:buClr>
              <a:buSzPct val="120000"/>
              <a:buFont typeface="Wingdings" pitchFamily="2" charset="2"/>
              <a:buChar char="§"/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defTabSz="762000">
              <a:lnSpc>
                <a:spcPct val="120000"/>
              </a:lnSpc>
              <a:spcBef>
                <a:spcPts val="600"/>
              </a:spcBef>
              <a:buClr>
                <a:schemeClr val="bg2"/>
              </a:buClr>
              <a:buSzPct val="120000"/>
              <a:buFont typeface="Wingdings" pitchFamily="2" charset="2"/>
              <a:buChar char="§"/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defTabSz="762000" eaLnBrk="0" fontAlgn="base" hangingPunct="0">
              <a:lnSpc>
                <a:spcPct val="120000"/>
              </a:lnSpc>
              <a:spcBef>
                <a:spcPts val="600"/>
              </a:spcBef>
              <a:spcAft>
                <a:spcPct val="0"/>
              </a:spcAft>
              <a:buClr>
                <a:schemeClr val="bg2"/>
              </a:buClr>
              <a:buSzPct val="120000"/>
              <a:buFont typeface="Wingdings" pitchFamily="2" charset="2"/>
              <a:buChar char="§"/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defTabSz="762000" eaLnBrk="0" fontAlgn="base" hangingPunct="0">
              <a:lnSpc>
                <a:spcPct val="120000"/>
              </a:lnSpc>
              <a:spcBef>
                <a:spcPts val="600"/>
              </a:spcBef>
              <a:spcAft>
                <a:spcPct val="0"/>
              </a:spcAft>
              <a:buClr>
                <a:schemeClr val="bg2"/>
              </a:buClr>
              <a:buSzPct val="120000"/>
              <a:buFont typeface="Wingdings" pitchFamily="2" charset="2"/>
              <a:buChar char="§"/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defTabSz="762000" eaLnBrk="0" fontAlgn="base" hangingPunct="0">
              <a:lnSpc>
                <a:spcPct val="120000"/>
              </a:lnSpc>
              <a:spcBef>
                <a:spcPts val="600"/>
              </a:spcBef>
              <a:spcAft>
                <a:spcPct val="0"/>
              </a:spcAft>
              <a:buClr>
                <a:schemeClr val="bg2"/>
              </a:buClr>
              <a:buSzPct val="120000"/>
              <a:buFont typeface="Wingdings" pitchFamily="2" charset="2"/>
              <a:buChar char="§"/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defTabSz="762000" eaLnBrk="0" fontAlgn="base" hangingPunct="0">
              <a:lnSpc>
                <a:spcPct val="120000"/>
              </a:lnSpc>
              <a:spcBef>
                <a:spcPts val="600"/>
              </a:spcBef>
              <a:spcAft>
                <a:spcPct val="0"/>
              </a:spcAft>
              <a:buClr>
                <a:schemeClr val="bg2"/>
              </a:buClr>
              <a:buSzPct val="120000"/>
              <a:buFont typeface="Wingdings" pitchFamily="2" charset="2"/>
              <a:buChar char="§"/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marL="0" marR="0" lvl="0" indent="0" algn="ctr" defTabSz="571204" rtl="0" eaLnBrk="1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de-DE" altLang="de-DE" sz="1200" b="1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  <a:sym typeface="Calibri"/>
              </a:rPr>
              <a:t>Ibrutinib</a:t>
            </a:r>
            <a:r>
              <a:rPr kumimoji="0" lang="de-DE" altLang="de-DE" sz="12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  <a:sym typeface="Calibri"/>
              </a:rPr>
              <a:t>/</a:t>
            </a:r>
            <a:br>
              <a:rPr kumimoji="0" lang="de-DE" altLang="de-DE" sz="1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  <a:sym typeface="Calibri"/>
              </a:rPr>
            </a:br>
            <a:r>
              <a:rPr kumimoji="0" lang="de-DE" altLang="de-DE" sz="1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  <a:sym typeface="Calibri"/>
              </a:rPr>
              <a:t>R-</a:t>
            </a:r>
            <a:r>
              <a:rPr kumimoji="0" lang="de-DE" altLang="de-DE" sz="1200" b="1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  <a:sym typeface="Calibri"/>
              </a:rPr>
              <a:t>Lenalidomide</a:t>
            </a:r>
            <a:endParaRPr kumimoji="0" lang="de-DE" altLang="de-DE" sz="1200" b="1" i="0" u="none" strike="noStrike" kern="0" cap="none" spc="0" normalizeH="0" baseline="0" noProof="0" dirty="0">
              <a:ln w="12700">
                <a:solidFill>
                  <a:srgbClr val="000000">
                    <a:lumMod val="10000"/>
                  </a:srgbClr>
                </a:solidFill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MS PGothic" pitchFamily="34" charset="-128"/>
              <a:cs typeface="Arial" panose="020B0604020202020204" pitchFamily="34" charset="0"/>
              <a:sym typeface="Calibri"/>
            </a:endParaRPr>
          </a:p>
          <a:p>
            <a:pPr marL="0" marR="0" lvl="0" indent="0" algn="ctr" defTabSz="571204" rtl="0" eaLnBrk="1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endParaRPr kumimoji="0" lang="de-DE" altLang="de-DE" sz="12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MS PGothic" pitchFamily="34" charset="-128"/>
              <a:cs typeface="Arial" panose="020B0604020202020204" pitchFamily="34" charset="0"/>
              <a:sym typeface="Calibri"/>
            </a:endParaRPr>
          </a:p>
        </p:txBody>
      </p:sp>
      <p:sp>
        <p:nvSpPr>
          <p:cNvPr id="27" name="Rectangle 14">
            <a:extLst>
              <a:ext uri="{FF2B5EF4-FFF2-40B4-BE49-F238E27FC236}">
                <a16:creationId xmlns:a16="http://schemas.microsoft.com/office/drawing/2014/main" id="{F63D851C-EA16-4B56-8835-004E5C6E2BB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76524" y="5188036"/>
            <a:ext cx="1565672" cy="545306"/>
          </a:xfrm>
          <a:prstGeom prst="rect">
            <a:avLst/>
          </a:prstGeom>
          <a:gradFill flip="none" rotWithShape="1">
            <a:gsLst>
              <a:gs pos="0">
                <a:srgbClr val="FFC000"/>
              </a:gs>
              <a:gs pos="100000">
                <a:srgbClr val="FF0000"/>
              </a:gs>
            </a:gsLst>
            <a:lin ang="5400000" scaled="1"/>
            <a:tileRect/>
          </a:gradFill>
          <a:ln w="1905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lIns="68543" tIns="34273" rIns="68543" bIns="34273"/>
          <a:lstStyle>
            <a:lvl1pPr defTabSz="762000">
              <a:lnSpc>
                <a:spcPct val="120000"/>
              </a:lnSpc>
              <a:spcBef>
                <a:spcPts val="600"/>
              </a:spcBef>
              <a:buClr>
                <a:schemeClr val="bg2"/>
              </a:buClr>
              <a:buSzPct val="140000"/>
              <a:buFont typeface="Wingdings" pitchFamily="2" charset="2"/>
              <a:buChar char="§"/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defTabSz="762000">
              <a:lnSpc>
                <a:spcPct val="120000"/>
              </a:lnSpc>
              <a:spcBef>
                <a:spcPts val="600"/>
              </a:spcBef>
              <a:buClr>
                <a:schemeClr val="bg2"/>
              </a:buClr>
              <a:buSzPct val="120000"/>
              <a:buFont typeface="Wingdings" pitchFamily="2" charset="2"/>
              <a:buChar char="§"/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defTabSz="762000">
              <a:lnSpc>
                <a:spcPct val="120000"/>
              </a:lnSpc>
              <a:spcBef>
                <a:spcPts val="600"/>
              </a:spcBef>
              <a:buClr>
                <a:schemeClr val="bg2"/>
              </a:buClr>
              <a:buSzPct val="120000"/>
              <a:buFont typeface="Wingdings" pitchFamily="2" charset="2"/>
              <a:buChar char="§"/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defTabSz="762000">
              <a:lnSpc>
                <a:spcPct val="120000"/>
              </a:lnSpc>
              <a:spcBef>
                <a:spcPts val="600"/>
              </a:spcBef>
              <a:buClr>
                <a:schemeClr val="bg2"/>
              </a:buClr>
              <a:buSzPct val="120000"/>
              <a:buFont typeface="Wingdings" pitchFamily="2" charset="2"/>
              <a:buChar char="§"/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defTabSz="762000">
              <a:lnSpc>
                <a:spcPct val="120000"/>
              </a:lnSpc>
              <a:spcBef>
                <a:spcPts val="600"/>
              </a:spcBef>
              <a:buClr>
                <a:schemeClr val="bg2"/>
              </a:buClr>
              <a:buSzPct val="120000"/>
              <a:buFont typeface="Wingdings" pitchFamily="2" charset="2"/>
              <a:buChar char="§"/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defTabSz="762000" eaLnBrk="0" fontAlgn="base" hangingPunct="0">
              <a:lnSpc>
                <a:spcPct val="120000"/>
              </a:lnSpc>
              <a:spcBef>
                <a:spcPts val="600"/>
              </a:spcBef>
              <a:spcAft>
                <a:spcPct val="0"/>
              </a:spcAft>
              <a:buClr>
                <a:schemeClr val="bg2"/>
              </a:buClr>
              <a:buSzPct val="120000"/>
              <a:buFont typeface="Wingdings" pitchFamily="2" charset="2"/>
              <a:buChar char="§"/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defTabSz="762000" eaLnBrk="0" fontAlgn="base" hangingPunct="0">
              <a:lnSpc>
                <a:spcPct val="120000"/>
              </a:lnSpc>
              <a:spcBef>
                <a:spcPts val="600"/>
              </a:spcBef>
              <a:spcAft>
                <a:spcPct val="0"/>
              </a:spcAft>
              <a:buClr>
                <a:schemeClr val="bg2"/>
              </a:buClr>
              <a:buSzPct val="120000"/>
              <a:buFont typeface="Wingdings" pitchFamily="2" charset="2"/>
              <a:buChar char="§"/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defTabSz="762000" eaLnBrk="0" fontAlgn="base" hangingPunct="0">
              <a:lnSpc>
                <a:spcPct val="120000"/>
              </a:lnSpc>
              <a:spcBef>
                <a:spcPts val="600"/>
              </a:spcBef>
              <a:spcAft>
                <a:spcPct val="0"/>
              </a:spcAft>
              <a:buClr>
                <a:schemeClr val="bg2"/>
              </a:buClr>
              <a:buSzPct val="120000"/>
              <a:buFont typeface="Wingdings" pitchFamily="2" charset="2"/>
              <a:buChar char="§"/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defTabSz="762000" eaLnBrk="0" fontAlgn="base" hangingPunct="0">
              <a:lnSpc>
                <a:spcPct val="120000"/>
              </a:lnSpc>
              <a:spcBef>
                <a:spcPts val="600"/>
              </a:spcBef>
              <a:spcAft>
                <a:spcPct val="0"/>
              </a:spcAft>
              <a:buClr>
                <a:schemeClr val="bg2"/>
              </a:buClr>
              <a:buSzPct val="120000"/>
              <a:buFont typeface="Wingdings" pitchFamily="2" charset="2"/>
              <a:buChar char="§"/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marL="0" marR="0" lvl="0" indent="0" algn="ctr" defTabSz="571204" rtl="0" eaLnBrk="1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de-DE" altLang="de-DE" sz="1200" b="1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  <a:sym typeface="Calibri"/>
              </a:rPr>
              <a:t>Venetoclax</a:t>
            </a:r>
            <a:r>
              <a:rPr kumimoji="0" lang="de-DE" altLang="de-DE" sz="12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  <a:sym typeface="Calibri"/>
              </a:rPr>
              <a:t>/</a:t>
            </a:r>
            <a:br>
              <a:rPr kumimoji="0" lang="de-DE" altLang="de-DE" sz="1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  <a:sym typeface="Calibri"/>
              </a:rPr>
            </a:br>
            <a:r>
              <a:rPr kumimoji="0" lang="de-DE" altLang="de-DE" sz="1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  <a:sym typeface="Calibri"/>
              </a:rPr>
              <a:t>R-</a:t>
            </a:r>
            <a:r>
              <a:rPr kumimoji="0" lang="de-DE" altLang="de-DE" sz="1200" b="1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  <a:sym typeface="Calibri"/>
              </a:rPr>
              <a:t>Lenalidomide</a:t>
            </a:r>
            <a:endParaRPr kumimoji="0" lang="de-DE" altLang="de-DE" sz="1200" b="1" i="0" u="none" strike="noStrike" kern="0" cap="none" spc="0" normalizeH="0" baseline="0" noProof="0" dirty="0">
              <a:ln w="12700">
                <a:solidFill>
                  <a:srgbClr val="000000">
                    <a:lumMod val="10000"/>
                  </a:srgbClr>
                </a:solidFill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MS PGothic" pitchFamily="34" charset="-128"/>
              <a:cs typeface="Arial" panose="020B0604020202020204" pitchFamily="34" charset="0"/>
              <a:sym typeface="Calibri"/>
            </a:endParaRPr>
          </a:p>
          <a:p>
            <a:pPr marL="0" marR="0" lvl="0" indent="0" algn="ctr" defTabSz="571204" rtl="0" eaLnBrk="1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endParaRPr kumimoji="0" lang="de-DE" altLang="de-DE" sz="12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MS PGothic" pitchFamily="34" charset="-128"/>
              <a:cs typeface="Arial" panose="020B0604020202020204" pitchFamily="34" charset="0"/>
              <a:sym typeface="Calibri"/>
            </a:endParaRPr>
          </a:p>
        </p:txBody>
      </p:sp>
      <p:sp>
        <p:nvSpPr>
          <p:cNvPr id="28" name="Rectangle 15"/>
          <p:cNvSpPr>
            <a:spLocks noChangeArrowheads="1"/>
          </p:cNvSpPr>
          <p:nvPr/>
        </p:nvSpPr>
        <p:spPr bwMode="auto">
          <a:xfrm>
            <a:off x="7296949" y="3408148"/>
            <a:ext cx="1782895" cy="751609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FFFF00"/>
              </a:gs>
            </a:gsLst>
            <a:lin ang="5400000" scaled="1"/>
          </a:gradFill>
          <a:ln w="1905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72591" tIns="36890" rIns="72591" bIns="36890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algn="ctr" defTabSz="685445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100" b="1" i="1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  <a:sym typeface="Calibri"/>
              </a:rPr>
              <a:t>MCL </a:t>
            </a:r>
            <a:r>
              <a:rPr kumimoji="0" lang="de-DE" altLang="de-DE" sz="1100" b="1" i="1" u="none" strike="noStrike" kern="0" cap="none" spc="0" normalizeH="0" baseline="0" noProof="0" dirty="0" err="1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  <a:sym typeface="Calibri"/>
              </a:rPr>
              <a:t>elderly</a:t>
            </a:r>
            <a:r>
              <a:rPr kumimoji="0" lang="de-DE" altLang="de-DE" sz="1100" b="1" i="1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  <a:sym typeface="Calibri"/>
              </a:rPr>
              <a:t> 3:</a:t>
            </a:r>
            <a:r>
              <a:rPr kumimoji="0" lang="de-DE" altLang="de-DE" sz="1100" b="1" i="0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  <a:sym typeface="Calibri"/>
              </a:rPr>
              <a:t>  </a:t>
            </a:r>
            <a:br>
              <a:rPr kumimoji="0" lang="de-DE" altLang="de-DE" sz="1100" b="1" i="0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  <a:sym typeface="Calibri"/>
              </a:rPr>
            </a:br>
            <a:r>
              <a:rPr kumimoji="0" lang="de-DE" altLang="de-DE" sz="1100" b="1" i="0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  <a:sym typeface="Calibri"/>
              </a:rPr>
              <a:t>BR (</a:t>
            </a:r>
            <a:r>
              <a:rPr kumimoji="0" lang="de-DE" altLang="de-DE" sz="1100" b="1" i="0" u="none" strike="noStrike" kern="0" cap="none" spc="0" normalizeH="0" baseline="0" noProof="0" dirty="0" err="1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  <a:sym typeface="Calibri"/>
              </a:rPr>
              <a:t>Ibrutinib</a:t>
            </a:r>
            <a:r>
              <a:rPr kumimoji="0" lang="de-DE" altLang="de-DE" sz="1100" b="1" i="0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  <a:sym typeface="Calibri"/>
              </a:rPr>
              <a:t>)</a:t>
            </a:r>
          </a:p>
          <a:p>
            <a:pPr marL="0" marR="0" lvl="0" indent="0" algn="ctr" defTabSz="685445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100" b="1" i="0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  <a:sym typeface="Calibri"/>
              </a:rPr>
              <a:t> </a:t>
            </a:r>
            <a:r>
              <a:rPr kumimoji="0" lang="de-DE" altLang="de-DE" sz="1100" b="1" i="0" u="none" strike="noStrike" kern="0" cap="none" spc="0" normalizeH="0" baseline="0" noProof="0" dirty="0" err="1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  <a:sym typeface="Calibri"/>
              </a:rPr>
              <a:t>vs</a:t>
            </a:r>
            <a:r>
              <a:rPr kumimoji="0" lang="de-DE" altLang="de-DE" sz="1100" b="1" i="0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  <a:sym typeface="Calibri"/>
              </a:rPr>
              <a:t> </a:t>
            </a:r>
          </a:p>
          <a:p>
            <a:pPr marL="0" marR="0" lvl="0" indent="0" algn="ctr" defTabSz="685445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1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  <a:sym typeface="Calibri"/>
              </a:rPr>
              <a:t>R-</a:t>
            </a:r>
            <a:r>
              <a:rPr kumimoji="0" lang="de-DE" altLang="de-DE" sz="1100" b="1" i="0" u="none" strike="noStrike" kern="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  <a:sym typeface="Calibri"/>
              </a:rPr>
              <a:t>Venetoclax</a:t>
            </a:r>
            <a:r>
              <a:rPr kumimoji="0" lang="de-DE" altLang="de-DE" sz="11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  <a:sym typeface="Calibri"/>
              </a:rPr>
              <a:t>-</a:t>
            </a:r>
            <a:r>
              <a:rPr kumimoji="0" lang="de-DE" altLang="de-DE" sz="1100" b="1" i="0" u="none" strike="noStrike" kern="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  <a:sym typeface="Calibri"/>
              </a:rPr>
              <a:t>Ibrutinib</a:t>
            </a:r>
            <a:endParaRPr kumimoji="0" lang="de-DE" altLang="de-DE" sz="11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itchFamily="34" charset="0"/>
              <a:ea typeface="MS PGothic" pitchFamily="34" charset="-128"/>
              <a:cs typeface="Arial" panose="020B0604020202020204" pitchFamily="34" charset="0"/>
              <a:sym typeface="Calibri"/>
            </a:endParaRPr>
          </a:p>
        </p:txBody>
      </p:sp>
      <p:sp>
        <p:nvSpPr>
          <p:cNvPr id="29" name="Rectangle 15"/>
          <p:cNvSpPr>
            <a:spLocks noChangeArrowheads="1"/>
          </p:cNvSpPr>
          <p:nvPr/>
        </p:nvSpPr>
        <p:spPr bwMode="auto">
          <a:xfrm>
            <a:off x="7845632" y="2422537"/>
            <a:ext cx="2000667" cy="751609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FFFF00"/>
              </a:gs>
            </a:gsLst>
            <a:lin ang="5400000" scaled="1"/>
          </a:gradFill>
          <a:ln w="1905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72591" tIns="36890" rIns="72591" bIns="36890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algn="ctr" defTabSz="685445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100" b="1" i="1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  <a:sym typeface="Calibri"/>
              </a:rPr>
              <a:t>VR-BAC:</a:t>
            </a:r>
            <a:r>
              <a:rPr kumimoji="0" lang="de-DE" altLang="de-DE" sz="1100" b="1" i="0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  <a:sym typeface="Calibri"/>
              </a:rPr>
              <a:t>  </a:t>
            </a:r>
            <a:br>
              <a:rPr kumimoji="0" lang="de-DE" altLang="de-DE" sz="1100" b="1" i="0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  <a:sym typeface="Calibri"/>
              </a:rPr>
            </a:br>
            <a:r>
              <a:rPr kumimoji="0" lang="de-DE" altLang="de-DE" sz="1100" b="1" i="0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  <a:sym typeface="Calibri"/>
              </a:rPr>
              <a:t>R-BAC </a:t>
            </a:r>
          </a:p>
          <a:p>
            <a:pPr marL="171450" marR="0" lvl="0" indent="-171450" algn="ctr" defTabSz="685445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Symbol" panose="05050102010706020507" pitchFamily="18" charset="2"/>
              <a:buChar char="Þ"/>
              <a:tabLst/>
              <a:defRPr/>
            </a:pPr>
            <a:r>
              <a:rPr kumimoji="0" lang="de-DE" altLang="de-DE" sz="1100" b="1" i="0" u="none" strike="noStrike" kern="0" cap="none" spc="0" normalizeH="0" baseline="0" noProof="0" dirty="0" err="1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  <a:sym typeface="Calibri"/>
              </a:rPr>
              <a:t>Venetoclax</a:t>
            </a:r>
            <a:endParaRPr kumimoji="0" lang="de-DE" altLang="de-DE" sz="1100" b="1" i="0" u="none" strike="noStrike" kern="0" cap="none" spc="0" normalizeH="0" baseline="0" noProof="0" dirty="0">
              <a:ln>
                <a:noFill/>
              </a:ln>
              <a:solidFill>
                <a:srgbClr val="080808"/>
              </a:solidFill>
              <a:effectLst/>
              <a:uLnTx/>
              <a:uFillTx/>
              <a:latin typeface="Arial" pitchFamily="34" charset="0"/>
              <a:ea typeface="MS PGothic" pitchFamily="34" charset="-128"/>
              <a:cs typeface="Arial" panose="020B0604020202020204" pitchFamily="34" charset="0"/>
              <a:sym typeface="Calibri"/>
            </a:endParaRPr>
          </a:p>
          <a:p>
            <a:pPr marL="171450" marR="0" lvl="0" indent="-171450" algn="ctr" defTabSz="685445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Symbol" panose="05050102010706020507" pitchFamily="18" charset="2"/>
              <a:buChar char="Þ"/>
              <a:tabLst/>
              <a:defRPr/>
            </a:pPr>
            <a:r>
              <a:rPr kumimoji="0" lang="de-DE" altLang="de-DE" sz="1100" b="1" i="0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  <a:sym typeface="Calibri"/>
              </a:rPr>
              <a:t>(</a:t>
            </a:r>
            <a:r>
              <a:rPr kumimoji="0" lang="de-DE" altLang="de-DE" sz="1100" b="1" i="0" u="none" strike="noStrike" kern="0" cap="none" spc="0" normalizeH="0" baseline="0" noProof="0" dirty="0" err="1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  <a:sym typeface="Calibri"/>
              </a:rPr>
              <a:t>only</a:t>
            </a:r>
            <a:r>
              <a:rPr kumimoji="0" lang="de-DE" altLang="de-DE" sz="1100" b="1" i="0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  <a:sym typeface="Calibri"/>
              </a:rPr>
              <a:t> high </a:t>
            </a:r>
            <a:r>
              <a:rPr kumimoji="0" lang="de-DE" altLang="de-DE" sz="1100" b="1" i="0" u="none" strike="noStrike" kern="0" cap="none" spc="0" normalizeH="0" baseline="0" noProof="0" dirty="0" err="1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  <a:sym typeface="Calibri"/>
              </a:rPr>
              <a:t>risk</a:t>
            </a:r>
            <a:r>
              <a:rPr kumimoji="0" lang="de-DE" altLang="de-DE" sz="1100" b="1" i="0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  <a:sym typeface="Calibri"/>
              </a:rPr>
              <a:t>)</a:t>
            </a:r>
            <a:endParaRPr kumimoji="0" lang="de-DE" altLang="de-DE" sz="11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itchFamily="34" charset="0"/>
              <a:ea typeface="MS PGothic" pitchFamily="34" charset="-128"/>
              <a:cs typeface="Arial" panose="020B0604020202020204" pitchFamily="34" charset="0"/>
              <a:sym typeface="Calibri"/>
            </a:endParaRPr>
          </a:p>
        </p:txBody>
      </p:sp>
      <p:sp>
        <p:nvSpPr>
          <p:cNvPr id="2" name="Textfeld 1"/>
          <p:cNvSpPr txBox="1"/>
          <p:nvPr/>
        </p:nvSpPr>
        <p:spPr>
          <a:xfrm>
            <a:off x="2421066" y="3511180"/>
            <a:ext cx="40588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?</a:t>
            </a:r>
          </a:p>
        </p:txBody>
      </p:sp>
      <p:sp>
        <p:nvSpPr>
          <p:cNvPr id="30" name="Rectangle 14">
            <a:extLst>
              <a:ext uri="{FF2B5EF4-FFF2-40B4-BE49-F238E27FC236}">
                <a16:creationId xmlns:a16="http://schemas.microsoft.com/office/drawing/2014/main" id="{F63D851C-EA16-4B56-8835-004E5C6E2BB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82169" y="5188036"/>
            <a:ext cx="1565672" cy="545306"/>
          </a:xfrm>
          <a:prstGeom prst="rect">
            <a:avLst/>
          </a:prstGeom>
          <a:gradFill flip="none" rotWithShape="1">
            <a:gsLst>
              <a:gs pos="0">
                <a:srgbClr val="FFC000"/>
              </a:gs>
              <a:gs pos="100000">
                <a:srgbClr val="FF0000"/>
              </a:gs>
            </a:gsLst>
            <a:lin ang="5400000" scaled="1"/>
            <a:tileRect/>
          </a:gradFill>
          <a:ln w="1905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lIns="68543" tIns="34273" rIns="68543" bIns="34273"/>
          <a:lstStyle>
            <a:lvl1pPr defTabSz="762000">
              <a:lnSpc>
                <a:spcPct val="120000"/>
              </a:lnSpc>
              <a:spcBef>
                <a:spcPts val="600"/>
              </a:spcBef>
              <a:buClr>
                <a:schemeClr val="bg2"/>
              </a:buClr>
              <a:buSzPct val="140000"/>
              <a:buFont typeface="Wingdings" pitchFamily="2" charset="2"/>
              <a:buChar char="§"/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defTabSz="762000">
              <a:lnSpc>
                <a:spcPct val="120000"/>
              </a:lnSpc>
              <a:spcBef>
                <a:spcPts val="600"/>
              </a:spcBef>
              <a:buClr>
                <a:schemeClr val="bg2"/>
              </a:buClr>
              <a:buSzPct val="120000"/>
              <a:buFont typeface="Wingdings" pitchFamily="2" charset="2"/>
              <a:buChar char="§"/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defTabSz="762000">
              <a:lnSpc>
                <a:spcPct val="120000"/>
              </a:lnSpc>
              <a:spcBef>
                <a:spcPts val="600"/>
              </a:spcBef>
              <a:buClr>
                <a:schemeClr val="bg2"/>
              </a:buClr>
              <a:buSzPct val="120000"/>
              <a:buFont typeface="Wingdings" pitchFamily="2" charset="2"/>
              <a:buChar char="§"/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defTabSz="762000">
              <a:lnSpc>
                <a:spcPct val="120000"/>
              </a:lnSpc>
              <a:spcBef>
                <a:spcPts val="600"/>
              </a:spcBef>
              <a:buClr>
                <a:schemeClr val="bg2"/>
              </a:buClr>
              <a:buSzPct val="120000"/>
              <a:buFont typeface="Wingdings" pitchFamily="2" charset="2"/>
              <a:buChar char="§"/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defTabSz="762000">
              <a:lnSpc>
                <a:spcPct val="120000"/>
              </a:lnSpc>
              <a:spcBef>
                <a:spcPts val="600"/>
              </a:spcBef>
              <a:buClr>
                <a:schemeClr val="bg2"/>
              </a:buClr>
              <a:buSzPct val="120000"/>
              <a:buFont typeface="Wingdings" pitchFamily="2" charset="2"/>
              <a:buChar char="§"/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defTabSz="762000" eaLnBrk="0" fontAlgn="base" hangingPunct="0">
              <a:lnSpc>
                <a:spcPct val="120000"/>
              </a:lnSpc>
              <a:spcBef>
                <a:spcPts val="600"/>
              </a:spcBef>
              <a:spcAft>
                <a:spcPct val="0"/>
              </a:spcAft>
              <a:buClr>
                <a:schemeClr val="bg2"/>
              </a:buClr>
              <a:buSzPct val="120000"/>
              <a:buFont typeface="Wingdings" pitchFamily="2" charset="2"/>
              <a:buChar char="§"/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defTabSz="762000" eaLnBrk="0" fontAlgn="base" hangingPunct="0">
              <a:lnSpc>
                <a:spcPct val="120000"/>
              </a:lnSpc>
              <a:spcBef>
                <a:spcPts val="600"/>
              </a:spcBef>
              <a:spcAft>
                <a:spcPct val="0"/>
              </a:spcAft>
              <a:buClr>
                <a:schemeClr val="bg2"/>
              </a:buClr>
              <a:buSzPct val="120000"/>
              <a:buFont typeface="Wingdings" pitchFamily="2" charset="2"/>
              <a:buChar char="§"/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defTabSz="762000" eaLnBrk="0" fontAlgn="base" hangingPunct="0">
              <a:lnSpc>
                <a:spcPct val="120000"/>
              </a:lnSpc>
              <a:spcBef>
                <a:spcPts val="600"/>
              </a:spcBef>
              <a:spcAft>
                <a:spcPct val="0"/>
              </a:spcAft>
              <a:buClr>
                <a:schemeClr val="bg2"/>
              </a:buClr>
              <a:buSzPct val="120000"/>
              <a:buFont typeface="Wingdings" pitchFamily="2" charset="2"/>
              <a:buChar char="§"/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defTabSz="762000" eaLnBrk="0" fontAlgn="base" hangingPunct="0">
              <a:lnSpc>
                <a:spcPct val="120000"/>
              </a:lnSpc>
              <a:spcBef>
                <a:spcPts val="600"/>
              </a:spcBef>
              <a:spcAft>
                <a:spcPct val="0"/>
              </a:spcAft>
              <a:buClr>
                <a:schemeClr val="bg2"/>
              </a:buClr>
              <a:buSzPct val="120000"/>
              <a:buFont typeface="Wingdings" pitchFamily="2" charset="2"/>
              <a:buChar char="§"/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marL="0" marR="0" lvl="0" indent="0" algn="ctr" defTabSz="571204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de-DE" altLang="de-DE" sz="1200" b="1" i="0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  <a:sym typeface="Calibri"/>
              </a:rPr>
              <a:t>R-HAD </a:t>
            </a:r>
            <a:br>
              <a:rPr kumimoji="0" lang="de-DE" altLang="de-DE" sz="1200" b="1" i="0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  <a:sym typeface="Calibri"/>
              </a:rPr>
            </a:br>
            <a:r>
              <a:rPr kumimoji="0" lang="de-DE" altLang="de-DE" sz="12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  <a:sym typeface="Calibri"/>
              </a:rPr>
              <a:t>+/- </a:t>
            </a:r>
            <a:r>
              <a:rPr kumimoji="0" lang="de-DE" altLang="de-DE" sz="1200" b="1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  <a:sym typeface="Calibri"/>
              </a:rPr>
              <a:t>Bortezomib</a:t>
            </a:r>
            <a:endParaRPr kumimoji="0" lang="de-DE" altLang="de-DE" sz="12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itchFamily="34" charset="0"/>
              <a:ea typeface="MS PGothic" pitchFamily="34" charset="-128"/>
              <a:cs typeface="Arial" panose="020B0604020202020204" pitchFamily="34" charset="0"/>
              <a:sym typeface="Calibri"/>
            </a:endParaRPr>
          </a:p>
          <a:p>
            <a:pPr marL="0" marR="0" lvl="0" indent="0" algn="ctr" defTabSz="571204" rtl="0" eaLnBrk="1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endParaRPr kumimoji="0" lang="de-DE" altLang="de-DE" sz="12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MS PGothic" pitchFamily="34" charset="-128"/>
              <a:cs typeface="Arial" panose="020B0604020202020204" pitchFamily="34" charset="0"/>
              <a:sym typeface="Calibri"/>
            </a:endParaRPr>
          </a:p>
        </p:txBody>
      </p:sp>
      <p:sp>
        <p:nvSpPr>
          <p:cNvPr id="3" name="Textfeld 2"/>
          <p:cNvSpPr txBox="1"/>
          <p:nvPr/>
        </p:nvSpPr>
        <p:spPr>
          <a:xfrm>
            <a:off x="174185" y="2659224"/>
            <a:ext cx="13211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+ </a:t>
            </a:r>
            <a:r>
              <a:rPr kumimoji="0" lang="de-DE" sz="1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chemo</a:t>
            </a:r>
            <a:endParaRPr kumimoji="0" lang="de-DE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31" name="Textfeld 30"/>
          <p:cNvSpPr txBox="1"/>
          <p:nvPr/>
        </p:nvSpPr>
        <p:spPr>
          <a:xfrm>
            <a:off x="190715" y="3625448"/>
            <a:ext cx="14911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vs. </a:t>
            </a:r>
            <a:r>
              <a:rPr kumimoji="0" lang="de-DE" sz="1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chemo</a:t>
            </a:r>
            <a:endParaRPr kumimoji="0" lang="de-DE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32" name="Ellipse 31"/>
          <p:cNvSpPr/>
          <p:nvPr/>
        </p:nvSpPr>
        <p:spPr>
          <a:xfrm>
            <a:off x="49584" y="3198948"/>
            <a:ext cx="11986906" cy="1256659"/>
          </a:xfrm>
          <a:prstGeom prst="ellipse">
            <a:avLst/>
          </a:prstGeom>
          <a:noFill/>
          <a:ln w="57150">
            <a:solidFill>
              <a:srgbClr val="00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500" b="0" i="0" u="none" strike="noStrike" kern="1200" cap="none" spc="0" normalizeH="0" baseline="0" noProof="0" dirty="0" err="1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8758723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CuadroTexto"/>
          <p:cNvSpPr txBox="1"/>
          <p:nvPr/>
        </p:nvSpPr>
        <p:spPr>
          <a:xfrm>
            <a:off x="3887755" y="43075"/>
            <a:ext cx="5472608" cy="6667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3733" b="0" i="0" u="sng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IMCL-2015: SURVIVAL</a:t>
            </a:r>
          </a:p>
        </p:txBody>
      </p:sp>
      <p:pic>
        <p:nvPicPr>
          <p:cNvPr id="5" name="Picture 9" descr="geltamo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3515"/>
            <a:ext cx="1333263" cy="7407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" name="25 CuadroTexto"/>
          <p:cNvSpPr txBox="1"/>
          <p:nvPr/>
        </p:nvSpPr>
        <p:spPr>
          <a:xfrm>
            <a:off x="9552384" y="199867"/>
            <a:ext cx="2400267" cy="318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467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(Data </a:t>
            </a:r>
            <a:r>
              <a:rPr kumimoji="0" lang="es-ES" sz="1467" b="1" i="1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cut</a:t>
            </a:r>
            <a:r>
              <a:rPr kumimoji="0" lang="es-ES" sz="1467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-off 22 Jan 2021)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3500" y="836713"/>
            <a:ext cx="8812441" cy="5659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0" name="29 Grupo"/>
          <p:cNvGrpSpPr/>
          <p:nvPr/>
        </p:nvGrpSpPr>
        <p:grpSpPr>
          <a:xfrm>
            <a:off x="3082078" y="3155679"/>
            <a:ext cx="2784309" cy="1056117"/>
            <a:chOff x="6804248" y="1779662"/>
            <a:chExt cx="2088232" cy="792088"/>
          </a:xfrm>
        </p:grpSpPr>
        <p:grpSp>
          <p:nvGrpSpPr>
            <p:cNvPr id="14" name="13 Grupo"/>
            <p:cNvGrpSpPr/>
            <p:nvPr/>
          </p:nvGrpSpPr>
          <p:grpSpPr>
            <a:xfrm>
              <a:off x="6804248" y="1779662"/>
              <a:ext cx="2088232" cy="777717"/>
              <a:chOff x="6228184" y="2058982"/>
              <a:chExt cx="2088232" cy="777717"/>
            </a:xfrm>
          </p:grpSpPr>
          <p:sp>
            <p:nvSpPr>
              <p:cNvPr id="10" name="9 CuadroTexto"/>
              <p:cNvSpPr txBox="1"/>
              <p:nvPr/>
            </p:nvSpPr>
            <p:spPr>
              <a:xfrm>
                <a:off x="6228184" y="2320883"/>
                <a:ext cx="2088232" cy="25391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s-E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3-yr PFS: 92% (CI 95%: 85-100)</a:t>
                </a:r>
              </a:p>
            </p:txBody>
          </p:sp>
          <p:sp>
            <p:nvSpPr>
              <p:cNvPr id="11" name="10 CuadroTexto"/>
              <p:cNvSpPr txBox="1"/>
              <p:nvPr/>
            </p:nvSpPr>
            <p:spPr>
              <a:xfrm>
                <a:off x="6228184" y="2582783"/>
                <a:ext cx="2016224" cy="25391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s-E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3-yr EFS: 77% (CI95%: 65-91)</a:t>
                </a:r>
              </a:p>
            </p:txBody>
          </p:sp>
          <p:sp>
            <p:nvSpPr>
              <p:cNvPr id="12" name="11 CuadroTexto"/>
              <p:cNvSpPr txBox="1"/>
              <p:nvPr/>
            </p:nvSpPr>
            <p:spPr>
              <a:xfrm>
                <a:off x="6228184" y="2058982"/>
                <a:ext cx="2040227" cy="25391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s-E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3-yr OS: 91% (CI95%: 82-100)</a:t>
                </a:r>
              </a:p>
            </p:txBody>
          </p:sp>
        </p:grpSp>
        <p:sp>
          <p:nvSpPr>
            <p:cNvPr id="22" name="21 Rectángulo"/>
            <p:cNvSpPr/>
            <p:nvPr/>
          </p:nvSpPr>
          <p:spPr>
            <a:xfrm>
              <a:off x="6831680" y="1779662"/>
              <a:ext cx="2016224" cy="792088"/>
            </a:xfrm>
            <a:prstGeom prst="rect">
              <a:avLst/>
            </a:prstGeom>
            <a:no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E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15" name="Textfeld 14"/>
          <p:cNvSpPr txBox="1"/>
          <p:nvPr/>
        </p:nvSpPr>
        <p:spPr>
          <a:xfrm>
            <a:off x="374284" y="6393058"/>
            <a:ext cx="1563084" cy="307730"/>
          </a:xfrm>
          <a:prstGeom prst="rect">
            <a:avLst/>
          </a:prstGeom>
          <a:noFill/>
        </p:spPr>
        <p:txBody>
          <a:bodyPr wrap="none" lIns="91390" tIns="45697" rIns="91390" bIns="45697" rtlCol="0">
            <a:spAutoFit/>
          </a:bodyPr>
          <a:lstStyle/>
          <a:p>
            <a:pPr marL="0" marR="0" lvl="0" indent="0" algn="l" defTabSz="913926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400" b="1" i="1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anose="020B0604020202020204" pitchFamily="34" charset="0"/>
              </a:rPr>
              <a:t>Gine</a:t>
            </a:r>
            <a:r>
              <a:rPr kumimoji="0" lang="de-DE" sz="14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anose="020B0604020202020204" pitchFamily="34" charset="0"/>
              </a:rPr>
              <a:t>, ICML 2021</a:t>
            </a:r>
          </a:p>
        </p:txBody>
      </p:sp>
      <p:sp>
        <p:nvSpPr>
          <p:cNvPr id="18" name="266 CuadroTexto"/>
          <p:cNvSpPr txBox="1"/>
          <p:nvPr/>
        </p:nvSpPr>
        <p:spPr>
          <a:xfrm>
            <a:off x="8880309" y="3140969"/>
            <a:ext cx="28803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MCL </a:t>
            </a:r>
            <a:r>
              <a:rPr kumimoji="0" lang="es-E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progression</a:t>
            </a:r>
            <a:r>
              <a:rPr kumimoji="0" lang="es-E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(4):</a:t>
            </a:r>
          </a:p>
        </p:txBody>
      </p:sp>
      <p:sp>
        <p:nvSpPr>
          <p:cNvPr id="19" name="271 CuadroTexto"/>
          <p:cNvSpPr txBox="1"/>
          <p:nvPr/>
        </p:nvSpPr>
        <p:spPr>
          <a:xfrm>
            <a:off x="8982722" y="3923786"/>
            <a:ext cx="8960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†</a:t>
            </a:r>
          </a:p>
        </p:txBody>
      </p:sp>
      <p:sp>
        <p:nvSpPr>
          <p:cNvPr id="20" name="280 CuadroTexto"/>
          <p:cNvSpPr txBox="1"/>
          <p:nvPr/>
        </p:nvSpPr>
        <p:spPr>
          <a:xfrm>
            <a:off x="8914927" y="4965171"/>
            <a:ext cx="316835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24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Stop </a:t>
            </a:r>
            <a:r>
              <a:rPr kumimoji="0" lang="es-E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Tx</a:t>
            </a:r>
            <a:r>
              <a:rPr kumimoji="0" lang="es-ES" sz="24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as per </a:t>
            </a:r>
            <a:r>
              <a:rPr kumimoji="0" lang="es-E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protocol</a:t>
            </a:r>
            <a:r>
              <a:rPr kumimoji="0" lang="es-ES" sz="24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:</a:t>
            </a:r>
          </a:p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24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19 </a:t>
            </a:r>
            <a:r>
              <a:rPr kumimoji="0" lang="es-E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patients</a:t>
            </a:r>
            <a:endParaRPr kumimoji="0" lang="es-ES" sz="24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1" name="284 CuadroTexto"/>
          <p:cNvSpPr txBox="1"/>
          <p:nvPr/>
        </p:nvSpPr>
        <p:spPr>
          <a:xfrm>
            <a:off x="8976320" y="5841657"/>
            <a:ext cx="249627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MRD(-) -&gt; MRD(+)  (3)</a:t>
            </a:r>
          </a:p>
        </p:txBody>
      </p:sp>
      <p:sp>
        <p:nvSpPr>
          <p:cNvPr id="23" name="286 CuadroTexto"/>
          <p:cNvSpPr txBox="1"/>
          <p:nvPr/>
        </p:nvSpPr>
        <p:spPr>
          <a:xfrm>
            <a:off x="11423915" y="4965171"/>
            <a:ext cx="76808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4" name="287 Rectángulo"/>
          <p:cNvSpPr/>
          <p:nvPr/>
        </p:nvSpPr>
        <p:spPr>
          <a:xfrm>
            <a:off x="8880310" y="3140968"/>
            <a:ext cx="3072341" cy="1536171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5" name="291 Rectángulo"/>
          <p:cNvSpPr/>
          <p:nvPr/>
        </p:nvSpPr>
        <p:spPr>
          <a:xfrm>
            <a:off x="8880310" y="4869160"/>
            <a:ext cx="3072341" cy="144016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7" name="267 CuadroTexto"/>
          <p:cNvSpPr txBox="1"/>
          <p:nvPr/>
        </p:nvSpPr>
        <p:spPr>
          <a:xfrm>
            <a:off x="9264352" y="4140565"/>
            <a:ext cx="31683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(4, </a:t>
            </a:r>
            <a:r>
              <a:rPr kumimoji="0" lang="es-ES" sz="2133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 </a:t>
            </a:r>
            <a:r>
              <a:rPr kumimoji="0" lang="es-ES" sz="2133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adenocarcinoma</a:t>
            </a:r>
            <a:r>
              <a:rPr kumimoji="0" lang="es-E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)</a:t>
            </a:r>
          </a:p>
        </p:txBody>
      </p:sp>
      <p:sp>
        <p:nvSpPr>
          <p:cNvPr id="28" name="283 CuadroTexto"/>
          <p:cNvSpPr txBox="1"/>
          <p:nvPr/>
        </p:nvSpPr>
        <p:spPr>
          <a:xfrm>
            <a:off x="8976320" y="3621022"/>
            <a:ext cx="3456384" cy="420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2133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At 12, 38, 40 and 52 </a:t>
            </a:r>
            <a:r>
              <a:rPr kumimoji="0" lang="es-ES" sz="2133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mo</a:t>
            </a:r>
            <a:endParaRPr kumimoji="0" lang="es-ES" sz="2133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8105609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CABD764-B7D2-7443-82CC-8489DB8E5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fr-FR" dirty="0"/>
              <a:t>OASIS: Patients’ </a:t>
            </a:r>
            <a:r>
              <a:rPr lang="fr-FR" dirty="0" err="1"/>
              <a:t>outcome</a:t>
            </a:r>
            <a:endParaRPr lang="fr-FR" dirty="0"/>
          </a:p>
        </p:txBody>
      </p:sp>
      <p:sp>
        <p:nvSpPr>
          <p:cNvPr id="5" name="Rectangle 1">
            <a:extLst>
              <a:ext uri="{FF2B5EF4-FFF2-40B4-BE49-F238E27FC236}">
                <a16:creationId xmlns:a16="http://schemas.microsoft.com/office/drawing/2014/main" id="{1F54ED86-1D8E-3848-8D26-4183DB0CD21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5457" y="2433218"/>
            <a:ext cx="6309741" cy="29963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121920" tIns="60960" rIns="121920" bIns="60960" numCol="1" anchor="ctr" anchorCtr="0" compatLnSpc="1">
            <a:prstTxWarp prst="textNoShape">
              <a:avLst/>
            </a:prstTxWarp>
            <a:spAutoFit/>
          </a:bodyPr>
          <a:lstStyle/>
          <a:p>
            <a:pPr marL="228594" marR="0" lvl="0" indent="-228594" algn="just" defTabSz="121917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fr-FR" sz="1867" b="0" i="0" u="none" strike="noStrike" kern="1200" cap="none" spc="0" normalizeH="0" baseline="0" noProof="0" dirty="0" err="1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Calibri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mFU</a:t>
            </a:r>
            <a:r>
              <a:rPr kumimoji="0" lang="en-US" altLang="fr-FR" sz="1867" b="0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Calibri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= 14 months (range, 5 to 19)</a:t>
            </a:r>
          </a:p>
          <a:p>
            <a:pPr marL="228594" marR="0" lvl="0" indent="-228594" algn="just" defTabSz="121917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fr-FR" sz="1867" b="0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Calibri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One patient progressed (not </a:t>
            </a:r>
            <a:r>
              <a:rPr kumimoji="0" lang="en-US" altLang="fr-FR" sz="1867" b="0" i="1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Calibri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TP53</a:t>
            </a:r>
            <a:r>
              <a:rPr kumimoji="0" lang="en-US" altLang="fr-FR" sz="1867" b="0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Calibri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mutated nor 17p deleted)</a:t>
            </a:r>
          </a:p>
          <a:p>
            <a:pPr marL="228594" marR="0" lvl="0" indent="-228594" algn="just" defTabSz="121917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fr-FR" sz="1867" b="0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Calibri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14 patients remain in CR and under treatment</a:t>
            </a:r>
          </a:p>
          <a:p>
            <a:pPr marL="228594" marR="0" lvl="0" indent="-228594" algn="just" defTabSz="121917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altLang="fr-FR" sz="1867" b="0" i="0" u="none" strike="noStrike" kern="1200" cap="none" spc="0" normalizeH="0" baseline="0" noProof="0" dirty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Calibri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marL="228594" marR="0" lvl="0" indent="-228594" algn="just" defTabSz="121917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altLang="fr-FR" sz="1867" b="0" i="0" u="none" strike="noStrike" kern="1200" cap="none" spc="0" normalizeH="0" baseline="0" noProof="0" dirty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Calibri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marL="228594" marR="0" lvl="0" indent="-228594" algn="just" defTabSz="121917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fr-FR" sz="1867" b="0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Calibri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PFS at one year is </a:t>
            </a:r>
            <a:r>
              <a:rPr kumimoji="0" lang="en-US" altLang="fr-FR" sz="1867" b="0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Calibri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93.3% </a:t>
            </a:r>
            <a:r>
              <a:rPr kumimoji="0" lang="en-US" altLang="fr-FR" sz="1867" b="0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Calibri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(</a:t>
            </a:r>
            <a:r>
              <a:rPr kumimoji="0" lang="en-US" altLang="fr-FR" sz="1867" b="0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Calibri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95% CI, 81.5- 100%)</a:t>
            </a:r>
            <a:endParaRPr kumimoji="0" lang="en-US" altLang="fr-FR" sz="1867" b="0" i="0" u="none" strike="noStrike" kern="1200" cap="none" spc="0" normalizeH="0" baseline="0" noProof="0" dirty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charset="0"/>
            </a:endParaRPr>
          </a:p>
          <a:p>
            <a:pPr marL="228594" marR="0" lvl="0" indent="-228594" algn="just" defTabSz="121917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altLang="fr-FR" sz="1867" b="0" i="0" u="none" strike="noStrike" kern="1200" cap="none" spc="0" normalizeH="0" baseline="0" noProof="0" dirty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marL="228594" marR="0" lvl="0" indent="-228594" algn="just" defTabSz="121917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altLang="fr-FR" sz="1867" b="0" i="0" u="none" strike="noStrike" kern="1200" cap="none" spc="0" normalizeH="0" baseline="0" noProof="0" dirty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marL="228594" marR="0" lvl="0" indent="-228594" algn="just" defTabSz="121917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fr-FR" sz="1867" b="0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OS at one and two years is 100%</a:t>
            </a:r>
          </a:p>
          <a:p>
            <a:pPr marL="228594" marR="0" lvl="0" indent="-228594" algn="just" defTabSz="121917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altLang="fr-FR" sz="1867" b="0" i="0" u="sng" strike="noStrike" kern="1200" cap="none" spc="0" normalizeH="0" baseline="0" noProof="0" dirty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Calibri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</p:txBody>
      </p:sp>
      <p:pic>
        <p:nvPicPr>
          <p:cNvPr id="4" name="Picture">
            <a:extLst>
              <a:ext uri="{FF2B5EF4-FFF2-40B4-BE49-F238E27FC236}">
                <a16:creationId xmlns:a16="http://schemas.microsoft.com/office/drawing/2014/main" id="{9BA6D9D9-93E4-9241-9CEE-48D0E0AD996D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 bwMode="auto">
          <a:xfrm>
            <a:off x="8112224" y="4041998"/>
            <a:ext cx="3517197" cy="2710630"/>
          </a:xfrm>
          <a:prstGeom prst="rect">
            <a:avLst/>
          </a:prstGeom>
          <a:noFill/>
          <a:ln w="9525">
            <a:noFill/>
            <a:headEnd/>
            <a:tailEnd/>
          </a:ln>
        </p:spPr>
      </p:pic>
      <p:pic>
        <p:nvPicPr>
          <p:cNvPr id="6" name="Picture">
            <a:extLst>
              <a:ext uri="{FF2B5EF4-FFF2-40B4-BE49-F238E27FC236}">
                <a16:creationId xmlns:a16="http://schemas.microsoft.com/office/drawing/2014/main" id="{30A9833F-5129-FE44-A7B2-916677D16997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 bwMode="auto">
          <a:xfrm>
            <a:off x="8112224" y="1220756"/>
            <a:ext cx="3488575" cy="2710630"/>
          </a:xfrm>
          <a:prstGeom prst="rect">
            <a:avLst/>
          </a:prstGeom>
          <a:noFill/>
          <a:ln w="9525">
            <a:noFill/>
            <a:headEnd/>
            <a:tailEnd/>
          </a:ln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DF5729D3-F377-704E-96C1-0C0C9D105B1D}"/>
              </a:ext>
            </a:extLst>
          </p:cNvPr>
          <p:cNvSpPr/>
          <p:nvPr/>
        </p:nvSpPr>
        <p:spPr>
          <a:xfrm>
            <a:off x="7359520" y="1520532"/>
            <a:ext cx="6211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121917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fr-FR" sz="2400" b="0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Calibri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PFS</a:t>
            </a:r>
            <a:endParaRPr kumimoji="0" lang="fr-FR" sz="2400" b="0" i="0" u="none" strike="noStrike" kern="1200" cap="none" spc="0" normalizeH="0" baseline="0" noProof="0" dirty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Calibri" pitchFamily="34" charset="0"/>
              <a:ea typeface="+mn-ea"/>
              <a:cs typeface="Arial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5E1FDE2-E44D-E14F-BF34-3BCB1BF5A0E1}"/>
              </a:ext>
            </a:extLst>
          </p:cNvPr>
          <p:cNvSpPr/>
          <p:nvPr/>
        </p:nvSpPr>
        <p:spPr>
          <a:xfrm>
            <a:off x="7359520" y="4101076"/>
            <a:ext cx="52931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121917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fr-FR" sz="2400" b="0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Calibri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OS</a:t>
            </a:r>
            <a:endParaRPr kumimoji="0" lang="fr-FR" sz="2400" b="0" i="0" u="none" strike="noStrike" kern="1200" cap="none" spc="0" normalizeH="0" baseline="0" noProof="0" dirty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Calibri" pitchFamily="34" charset="0"/>
              <a:ea typeface="+mn-ea"/>
              <a:cs typeface="Arial" charset="0"/>
            </a:endParaRPr>
          </a:p>
        </p:txBody>
      </p:sp>
      <p:sp>
        <p:nvSpPr>
          <p:cNvPr id="8" name="Textfeld 7"/>
          <p:cNvSpPr txBox="1"/>
          <p:nvPr/>
        </p:nvSpPr>
        <p:spPr>
          <a:xfrm>
            <a:off x="914400" y="5397313"/>
            <a:ext cx="3047316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4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Le Gouill, EHA 2020; Blood 2021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1" i="1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11" name="Textfeld 10"/>
          <p:cNvSpPr txBox="1"/>
          <p:nvPr/>
        </p:nvSpPr>
        <p:spPr>
          <a:xfrm>
            <a:off x="728982" y="6328948"/>
            <a:ext cx="5662127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500" b="1" i="1" dirty="0">
                <a:solidFill>
                  <a:srgbClr val="007E36"/>
                </a:solidFill>
                <a:latin typeface="Verdana"/>
              </a:rPr>
              <a:t>Wang, ASH 2021, #2416 : </a:t>
            </a:r>
            <a:r>
              <a:rPr lang="de-DE" sz="1500" b="1" i="1" dirty="0" err="1">
                <a:solidFill>
                  <a:srgbClr val="007E36"/>
                </a:solidFill>
                <a:latin typeface="Verdana"/>
              </a:rPr>
              <a:t>Acala</a:t>
            </a:r>
            <a:r>
              <a:rPr lang="de-DE" sz="1500" b="1" i="1" dirty="0">
                <a:solidFill>
                  <a:srgbClr val="007E36"/>
                </a:solidFill>
                <a:latin typeface="Verdana"/>
              </a:rPr>
              <a:t>/</a:t>
            </a:r>
            <a:r>
              <a:rPr lang="de-DE" sz="1500" b="1" i="1" dirty="0" err="1">
                <a:solidFill>
                  <a:srgbClr val="007E36"/>
                </a:solidFill>
                <a:latin typeface="Verdana"/>
              </a:rPr>
              <a:t>Venetoclax</a:t>
            </a:r>
            <a:r>
              <a:rPr lang="de-DE" sz="1500" b="1" i="1" dirty="0">
                <a:solidFill>
                  <a:srgbClr val="007E36"/>
                </a:solidFill>
                <a:latin typeface="Verdana"/>
              </a:rPr>
              <a:t>/</a:t>
            </a:r>
            <a:r>
              <a:rPr lang="de-DE" sz="1500" b="1" i="1" dirty="0" err="1">
                <a:solidFill>
                  <a:srgbClr val="007E36"/>
                </a:solidFill>
                <a:latin typeface="Verdana"/>
              </a:rPr>
              <a:t>Ritux</a:t>
            </a:r>
            <a:endParaRPr lang="de-DE" sz="1500" b="1" i="1" dirty="0">
              <a:solidFill>
                <a:srgbClr val="007E36"/>
              </a:solidFill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334223628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Chart&#10;&#10;Description automatically generated">
            <a:extLst>
              <a:ext uri="{FF2B5EF4-FFF2-40B4-BE49-F238E27FC236}">
                <a16:creationId xmlns:a16="http://schemas.microsoft.com/office/drawing/2014/main" id="{998E4C69-65C9-4A3F-ABF2-D8823498788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041" y="786384"/>
            <a:ext cx="9621083" cy="578815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1782317-9E8A-45DA-A6B4-E62F95855B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2323" y="0"/>
            <a:ext cx="11647357" cy="729157"/>
          </a:xfrm>
        </p:spPr>
        <p:txBody>
          <a:bodyPr>
            <a:noAutofit/>
          </a:bodyPr>
          <a:lstStyle/>
          <a:p>
            <a:r>
              <a:rPr lang="en-US" sz="2400">
                <a:solidFill>
                  <a:srgbClr val="000000"/>
                </a:solidFill>
              </a:rPr>
              <a:t>LOXO-305 Treatment Duration in Mantle Cell Lymphoma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A681038-8A2E-4C74-A12E-41D215671111}"/>
              </a:ext>
            </a:extLst>
          </p:cNvPr>
          <p:cNvSpPr/>
          <p:nvPr/>
        </p:nvSpPr>
        <p:spPr>
          <a:xfrm>
            <a:off x="8556301" y="1968893"/>
            <a:ext cx="202244" cy="165128"/>
          </a:xfrm>
          <a:prstGeom prst="rect">
            <a:avLst/>
          </a:prstGeom>
          <a:solidFill>
            <a:srgbClr val="FFFFCC"/>
          </a:solidFill>
          <a:ln>
            <a:solidFill>
              <a:srgbClr val="6E6D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BD1363F-78A9-42C3-8C7E-C439F466051B}"/>
              </a:ext>
            </a:extLst>
          </p:cNvPr>
          <p:cNvSpPr txBox="1"/>
          <p:nvPr/>
        </p:nvSpPr>
        <p:spPr>
          <a:xfrm>
            <a:off x="2505498" y="3892402"/>
            <a:ext cx="5479404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4621" marR="0" lvl="0" indent="-174621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Median follow-up of 6 months (range, 0.7-18.3+ months) for the efficacy-evaluable patients </a:t>
            </a:r>
          </a:p>
          <a:p>
            <a:pPr marL="174621" marR="0" lvl="0" indent="-174621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83% (24 of 29) of responding patients are ongoing and in response. Only 5 responding patients discontinued (4 for PD, 1 in CR electively discontinued to undergo allogeneic SCT)</a:t>
            </a:r>
          </a:p>
        </p:txBody>
      </p:sp>
      <p:pic>
        <p:nvPicPr>
          <p:cNvPr id="11" name="Picture 10" descr="Chart, box and whisker chart&#10;&#10;Description automatically generated">
            <a:extLst>
              <a:ext uri="{FF2B5EF4-FFF2-40B4-BE49-F238E27FC236}">
                <a16:creationId xmlns:a16="http://schemas.microsoft.com/office/drawing/2014/main" id="{2190B0EF-E85D-474D-80A4-D8986C16D0C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4902" y="3036089"/>
            <a:ext cx="3885743" cy="2862348"/>
          </a:xfrm>
          <a:prstGeom prst="rect">
            <a:avLst/>
          </a:prstGeom>
        </p:spPr>
      </p:pic>
      <p:sp>
        <p:nvSpPr>
          <p:cNvPr id="8" name="Textfeld 7"/>
          <p:cNvSpPr txBox="1"/>
          <p:nvPr/>
        </p:nvSpPr>
        <p:spPr>
          <a:xfrm>
            <a:off x="10228938" y="6582860"/>
            <a:ext cx="138967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2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Wang, ASH 2020</a:t>
            </a:r>
          </a:p>
        </p:txBody>
      </p:sp>
      <p:sp>
        <p:nvSpPr>
          <p:cNvPr id="10" name="Textfeld 9"/>
          <p:cNvSpPr txBox="1"/>
          <p:nvPr/>
        </p:nvSpPr>
        <p:spPr>
          <a:xfrm>
            <a:off x="533400" y="6251371"/>
            <a:ext cx="5113900" cy="553998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de-DE" sz="1500" b="1" i="1" dirty="0">
                <a:solidFill>
                  <a:srgbClr val="007E36"/>
                </a:solidFill>
                <a:latin typeface="Verdana"/>
              </a:rPr>
              <a:t>Wang, ASH 2021, #381</a:t>
            </a:r>
          </a:p>
          <a:p>
            <a:r>
              <a:rPr lang="de-DE" sz="1500" b="1" i="1" dirty="0">
                <a:solidFill>
                  <a:srgbClr val="007E36"/>
                </a:solidFill>
                <a:latin typeface="Verdana"/>
              </a:rPr>
              <a:t>Eyre, ASH 2021, #2422: Phase 3 </a:t>
            </a:r>
            <a:r>
              <a:rPr lang="de-DE" sz="1500" b="1" i="1" dirty="0" err="1">
                <a:solidFill>
                  <a:srgbClr val="007E36"/>
                </a:solidFill>
                <a:latin typeface="Verdana"/>
              </a:rPr>
              <a:t>against</a:t>
            </a:r>
            <a:r>
              <a:rPr lang="de-DE" sz="1500" b="1" i="1" dirty="0">
                <a:solidFill>
                  <a:srgbClr val="007E36"/>
                </a:solidFill>
                <a:latin typeface="Verdana"/>
              </a:rPr>
              <a:t> </a:t>
            </a:r>
            <a:r>
              <a:rPr lang="de-DE" sz="1500" b="1" i="1" dirty="0" err="1">
                <a:solidFill>
                  <a:srgbClr val="007E36"/>
                </a:solidFill>
                <a:latin typeface="Verdana"/>
              </a:rPr>
              <a:t>BTKi</a:t>
            </a:r>
            <a:endParaRPr lang="de-DE" sz="1500" b="1" i="1" dirty="0">
              <a:solidFill>
                <a:srgbClr val="007E36"/>
              </a:solidFill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29594387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9F8BA1D1-36B4-C245-BA4A-E8D7D885752C}"/>
              </a:ext>
            </a:extLst>
          </p:cNvPr>
          <p:cNvSpPr txBox="1"/>
          <p:nvPr/>
        </p:nvSpPr>
        <p:spPr>
          <a:xfrm>
            <a:off x="566904" y="1698379"/>
            <a:ext cx="26274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56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MS PGothic" charset="0"/>
                <a:cs typeface="+mn-cs"/>
              </a:rPr>
              <a:t>Dr Justin </a:t>
            </a:r>
            <a:r>
              <a:rPr kumimoji="0" lang="en-US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MS PGothic" charset="0"/>
                <a:cs typeface="+mn-cs"/>
              </a:rPr>
              <a:t>Favaro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MS PGothic" charset="0"/>
              <a:cs typeface="+mn-cs"/>
            </a:endParaRPr>
          </a:p>
          <a:p>
            <a:pPr marL="0" marR="0" lvl="0" indent="0" algn="ctr" defTabSz="4556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MS PGothic" charset="0"/>
                <a:cs typeface="+mn-cs"/>
              </a:rPr>
              <a:t>Charlotte, </a:t>
            </a:r>
            <a:r>
              <a:rPr kumimoji="0" lang="en-US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MS PGothic" charset="0"/>
                <a:cs typeface="+mn-cs"/>
              </a:rPr>
              <a:t>Nort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MS PGothic" charset="0"/>
                <a:cs typeface="+mn-cs"/>
              </a:rPr>
              <a:t>h Carolina</a:t>
            </a:r>
          </a:p>
        </p:txBody>
      </p:sp>
      <p:pic>
        <p:nvPicPr>
          <p:cNvPr id="4" name="Picture 3" descr="A person wearing headphones&#10;&#10;Description automatically generated with medium confidence">
            <a:extLst>
              <a:ext uri="{FF2B5EF4-FFF2-40B4-BE49-F238E27FC236}">
                <a16:creationId xmlns:a16="http://schemas.microsoft.com/office/drawing/2014/main" id="{396C30AF-6DFA-7D40-A8E0-952A6C2BFD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454" y="260650"/>
            <a:ext cx="2468880" cy="138874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5" descr="A picture containing person, indoor, wall, person&#10;&#10;Description automatically generated">
            <a:extLst>
              <a:ext uri="{FF2B5EF4-FFF2-40B4-BE49-F238E27FC236}">
                <a16:creationId xmlns:a16="http://schemas.microsoft.com/office/drawing/2014/main" id="{33236BEE-05A0-B446-9CEA-53A6637E232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854" y="2492896"/>
            <a:ext cx="2468880" cy="138874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52DCAED-88D5-5846-AEFD-D047B22FB6D6}"/>
              </a:ext>
            </a:extLst>
          </p:cNvPr>
          <p:cNvSpPr txBox="1"/>
          <p:nvPr/>
        </p:nvSpPr>
        <p:spPr>
          <a:xfrm>
            <a:off x="594702" y="3893716"/>
            <a:ext cx="25599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56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MS PGothic" charset="0"/>
              </a:rPr>
              <a:t>Dr Amanda Blackmon</a:t>
            </a:r>
          </a:p>
          <a:p>
            <a:pPr marL="0" marR="0" lvl="0" indent="0" algn="ctr" defTabSz="4556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MS PGothic" charset="0"/>
              </a:rPr>
              <a:t>Irvine, California</a:t>
            </a:r>
          </a:p>
        </p:txBody>
      </p:sp>
      <p:pic>
        <p:nvPicPr>
          <p:cNvPr id="10" name="Picture 9" descr="A picture containing wall, indoor, person, person&#10;&#10;Description automatically generated">
            <a:extLst>
              <a:ext uri="{FF2B5EF4-FFF2-40B4-BE49-F238E27FC236}">
                <a16:creationId xmlns:a16="http://schemas.microsoft.com/office/drawing/2014/main" id="{0347B291-6B58-314C-8BA4-C616D19ADFA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823" y="4653136"/>
            <a:ext cx="2468880" cy="138874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A213947B-40C2-1D45-9A7A-65051EB8C99F}"/>
              </a:ext>
            </a:extLst>
          </p:cNvPr>
          <p:cNvSpPr txBox="1"/>
          <p:nvPr/>
        </p:nvSpPr>
        <p:spPr>
          <a:xfrm>
            <a:off x="555296" y="6055393"/>
            <a:ext cx="26274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56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MS PGothic" charset="0"/>
              </a:rPr>
              <a:t>Dr </a:t>
            </a:r>
            <a:r>
              <a:rPr kumimoji="0" lang="en-US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MS PGothic" charset="0"/>
              </a:rPr>
              <a:t>Zanetta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MS PGothic" charset="0"/>
              </a:rPr>
              <a:t> Lamar</a:t>
            </a:r>
          </a:p>
          <a:p>
            <a:pPr marL="0" marR="0" lvl="0" indent="0" algn="ctr" defTabSz="4556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MS PGothic" charset="0"/>
              </a:rPr>
              <a:t>Naples, Florida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0F196FA-3411-4140-AE97-43DADD33F682}"/>
              </a:ext>
            </a:extLst>
          </p:cNvPr>
          <p:cNvSpPr txBox="1"/>
          <p:nvPr/>
        </p:nvSpPr>
        <p:spPr>
          <a:xfrm>
            <a:off x="3344750" y="359318"/>
            <a:ext cx="843988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56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000" b="1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Calibri" panose="020F0502020204030204" pitchFamily="34" charset="0"/>
                <a:ea typeface="MS PGothic" charset="0"/>
                <a:cs typeface="Calibri" panose="020F0502020204030204" pitchFamily="34" charset="0"/>
              </a:rPr>
              <a:t>A 67-year-old man with newly diagnosed extensive mantle cell lymphoma (MCL)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8799644-0BA3-F749-8CEE-AE9891DC011A}"/>
              </a:ext>
            </a:extLst>
          </p:cNvPr>
          <p:cNvSpPr txBox="1"/>
          <p:nvPr/>
        </p:nvSpPr>
        <p:spPr>
          <a:xfrm>
            <a:off x="3341302" y="2821641"/>
            <a:ext cx="843988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56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000" b="1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Calibri" panose="020F0502020204030204" pitchFamily="34" charset="0"/>
                <a:ea typeface="MS PGothic" charset="0"/>
                <a:cs typeface="Calibri" panose="020F0502020204030204" pitchFamily="34" charset="0"/>
              </a:rPr>
              <a:t>An 80-year-old man with refractory MCL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77F5D02-8743-F349-880F-18AA629FC5D7}"/>
              </a:ext>
            </a:extLst>
          </p:cNvPr>
          <p:cNvSpPr txBox="1"/>
          <p:nvPr/>
        </p:nvSpPr>
        <p:spPr>
          <a:xfrm>
            <a:off x="3341302" y="4839676"/>
            <a:ext cx="843988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56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000" b="1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Calibri" panose="020F0502020204030204" pitchFamily="34" charset="0"/>
                <a:ea typeface="MS PGothic" charset="0"/>
                <a:cs typeface="Calibri" panose="020F0502020204030204" pitchFamily="34" charset="0"/>
              </a:rPr>
              <a:t>A 73-year-old man with Stage IV MCL with GI and marrow involvement</a:t>
            </a:r>
          </a:p>
        </p:txBody>
      </p:sp>
    </p:spTree>
    <p:extLst>
      <p:ext uri="{BB962C8B-B14F-4D97-AF65-F5344CB8AC3E}">
        <p14:creationId xmlns:p14="http://schemas.microsoft.com/office/powerpoint/2010/main" val="220267566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 Placeholder 4">
            <a:extLst>
              <a:ext uri="{FF2B5EF4-FFF2-40B4-BE49-F238E27FC236}">
                <a16:creationId xmlns:a16="http://schemas.microsoft.com/office/drawing/2014/main" id="{F80700FF-3A86-8247-B142-84A79D8EE255}"/>
              </a:ext>
            </a:extLst>
          </p:cNvPr>
          <p:cNvSpPr txBox="1">
            <a:spLocks/>
          </p:cNvSpPr>
          <p:nvPr/>
        </p:nvSpPr>
        <p:spPr bwMode="auto">
          <a:xfrm>
            <a:off x="9220200" y="6237390"/>
            <a:ext cx="2301207" cy="33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108000" numCol="1" rtlCol="0" anchor="b" anchorCtr="0" compatLnSpc="1">
            <a:prstTxWarp prst="textNoShape">
              <a:avLst/>
            </a:prstTxWarp>
            <a:spAutoFit/>
          </a:bodyPr>
          <a:lstStyle>
            <a:lvl1pPr marL="0" indent="0" algn="l" defTabSz="412750" rtl="0" eaLnBrk="0" fontAlgn="base" hangingPunct="0">
              <a:lnSpc>
                <a:spcPct val="105000"/>
              </a:lnSpc>
              <a:spcBef>
                <a:spcPts val="0"/>
              </a:spcBef>
              <a:spcAft>
                <a:spcPts val="300"/>
              </a:spcAft>
              <a:buClr>
                <a:srgbClr val="000000"/>
              </a:buClr>
              <a:buSzPct val="100000"/>
              <a:buFont typeface="Arial" pitchFamily="-72" charset="0"/>
              <a:buNone/>
              <a:defRPr sz="800" b="1">
                <a:solidFill>
                  <a:srgbClr val="000000"/>
                </a:solidFill>
                <a:latin typeface="Calibri" charset="0"/>
                <a:ea typeface="MS PGothic" pitchFamily="34" charset="-128"/>
                <a:cs typeface="MS PGothic" charset="0"/>
              </a:defRPr>
            </a:lvl1pPr>
            <a:lvl2pPr marL="782638" indent="-260350" algn="l" defTabSz="412750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75000"/>
              <a:buFont typeface="Symbol" pitchFamily="-72" charset="2"/>
              <a:buChar char=""/>
              <a:defRPr sz="2600" b="1">
                <a:solidFill>
                  <a:srgbClr val="000000"/>
                </a:solidFill>
                <a:latin typeface="Calibri" charset="0"/>
                <a:ea typeface="MS PGothic" pitchFamily="34" charset="-128"/>
              </a:defRPr>
            </a:lvl2pPr>
            <a:lvl3pPr marL="1173163" indent="-193675" algn="l" defTabSz="412750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-72" charset="2"/>
              <a:buChar char=""/>
              <a:defRPr sz="2400" b="1">
                <a:solidFill>
                  <a:srgbClr val="000000"/>
                </a:solidFill>
                <a:latin typeface="Calibri" charset="0"/>
                <a:ea typeface="ＭＳ Ｐゴシック" pitchFamily="-123" charset="-128"/>
                <a:cs typeface="ＭＳ Ｐゴシック" pitchFamily="-72" charset="-128"/>
              </a:defRPr>
            </a:lvl3pPr>
            <a:lvl4pPr marL="1565275" indent="-193675" algn="l" defTabSz="412750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75000"/>
              <a:buFont typeface="Symbol" pitchFamily="-72" charset="2"/>
              <a:buChar char=""/>
              <a:defRPr sz="2200" b="1">
                <a:solidFill>
                  <a:srgbClr val="000000"/>
                </a:solidFill>
                <a:latin typeface="Calibri" charset="0"/>
                <a:ea typeface="ＭＳ Ｐゴシック" pitchFamily="-123" charset="-128"/>
              </a:defRPr>
            </a:lvl4pPr>
            <a:lvl5pPr marL="1957388" indent="-195263" algn="l" defTabSz="412750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-72" charset="2"/>
              <a:buChar char=""/>
              <a:defRPr sz="2000" b="1">
                <a:solidFill>
                  <a:srgbClr val="000000"/>
                </a:solidFill>
                <a:latin typeface="Calibri" charset="0"/>
                <a:ea typeface="ＭＳ Ｐゴシック" pitchFamily="-123" charset="-128"/>
              </a:defRPr>
            </a:lvl5pPr>
            <a:lvl6pPr marL="2615386" indent="-215834" algn="l" defTabSz="457058" rtl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45000"/>
              <a:buFont typeface="Wingdings" pitchFamily="2" charset="2"/>
              <a:buChar char=""/>
              <a:defRPr sz="2000">
                <a:solidFill>
                  <a:srgbClr val="000000"/>
                </a:solidFill>
                <a:latin typeface="+mn-lt"/>
              </a:defRPr>
            </a:lvl6pPr>
            <a:lvl7pPr marL="3072444" indent="-215834" algn="l" defTabSz="457058" rtl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45000"/>
              <a:buFont typeface="Wingdings" pitchFamily="2" charset="2"/>
              <a:buChar char=""/>
              <a:defRPr sz="2000">
                <a:solidFill>
                  <a:srgbClr val="000000"/>
                </a:solidFill>
                <a:latin typeface="+mn-lt"/>
              </a:defRPr>
            </a:lvl7pPr>
            <a:lvl8pPr marL="3529502" indent="-215834" algn="l" defTabSz="457058" rtl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45000"/>
              <a:buFont typeface="Wingdings" pitchFamily="2" charset="2"/>
              <a:buChar char=""/>
              <a:defRPr sz="2000">
                <a:solidFill>
                  <a:srgbClr val="000000"/>
                </a:solidFill>
                <a:latin typeface="+mn-lt"/>
              </a:defRPr>
            </a:lvl8pPr>
            <a:lvl9pPr marL="3986559" indent="-215834" algn="l" defTabSz="457058" rtl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45000"/>
              <a:buFont typeface="Wingdings" pitchFamily="2" charset="2"/>
              <a:buChar char=""/>
              <a:defRPr sz="2000">
                <a:solidFill>
                  <a:srgbClr val="000000"/>
                </a:solidFill>
                <a:latin typeface="+mn-lt"/>
              </a:defRPr>
            </a:lvl9pPr>
          </a:lstStyle>
          <a:p>
            <a:pPr defTabSz="455613"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sz="1500" i="1" kern="1200" dirty="0">
                <a:latin typeface="Helvetica" pitchFamily="2" charset="0"/>
                <a:ea typeface="MS PGothic" charset="0"/>
                <a:cs typeface="Calibri" panose="020F0502020204030204" pitchFamily="34" charset="0"/>
              </a:rPr>
              <a:t>Zinzani,  ASH 2020: </a:t>
            </a:r>
            <a:r>
              <a:rPr lang="en-US" sz="1500" i="1" kern="0" dirty="0">
                <a:latin typeface="Helvetica" pitchFamily="2" charset="0"/>
                <a:ea typeface="MS PGothic" charset="0"/>
                <a:cs typeface="Calibri" panose="020F0502020204030204" pitchFamily="34" charset="0"/>
              </a:rPr>
              <a:t>2044</a:t>
            </a:r>
            <a:endParaRPr lang="en-US" sz="1500" b="0" kern="1200" dirty="0">
              <a:latin typeface="Helvetica" pitchFamily="2" charset="0"/>
              <a:ea typeface="MS PGothic" charset="0"/>
              <a:cs typeface="Calibri" panose="020F0502020204030204" pitchFamily="34" charset="0"/>
            </a:endParaRPr>
          </a:p>
        </p:txBody>
      </p:sp>
      <p:sp>
        <p:nvSpPr>
          <p:cNvPr id="17" name="Rounded Rectangle 5">
            <a:extLst>
              <a:ext uri="{FF2B5EF4-FFF2-40B4-BE49-F238E27FC236}">
                <a16:creationId xmlns:a16="http://schemas.microsoft.com/office/drawing/2014/main" id="{44594F03-C7B9-9549-A53D-A4FF27C69212}"/>
              </a:ext>
            </a:extLst>
          </p:cNvPr>
          <p:cNvSpPr/>
          <p:nvPr/>
        </p:nvSpPr>
        <p:spPr bwMode="auto">
          <a:xfrm>
            <a:off x="498416" y="1295400"/>
            <a:ext cx="2280214" cy="2002322"/>
          </a:xfrm>
          <a:prstGeom prst="roundRect">
            <a:avLst/>
          </a:prstGeom>
          <a:solidFill>
            <a:schemeClr val="bg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45720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2" charset="2"/>
              <a:buNone/>
              <a:tabLst/>
              <a:defRPr/>
            </a:pPr>
            <a:r>
              <a:rPr kumimoji="0" lang="en-US" sz="2400" b="1" i="0" u="sng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Helvetica" pitchFamily="2" charset="0"/>
              </a:rPr>
              <a:t>Cohort 1</a:t>
            </a:r>
          </a:p>
          <a:p>
            <a:pPr marL="0" marR="0" lvl="0" indent="0" algn="ctr" defTabSz="45720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2" charset="2"/>
              <a:buNone/>
              <a:tabLst/>
              <a:defRPr/>
            </a:pP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Helvetica" pitchFamily="2" charset="0"/>
              </a:rPr>
              <a:t>Patients who previously received Ibrutinib</a:t>
            </a:r>
          </a:p>
        </p:txBody>
      </p:sp>
      <p:sp>
        <p:nvSpPr>
          <p:cNvPr id="18" name="Rounded Rectangle 6">
            <a:extLst>
              <a:ext uri="{FF2B5EF4-FFF2-40B4-BE49-F238E27FC236}">
                <a16:creationId xmlns:a16="http://schemas.microsoft.com/office/drawing/2014/main" id="{9A132605-2AB0-E344-9C17-8DE509E566A4}"/>
              </a:ext>
            </a:extLst>
          </p:cNvPr>
          <p:cNvSpPr/>
          <p:nvPr/>
        </p:nvSpPr>
        <p:spPr bwMode="auto">
          <a:xfrm>
            <a:off x="486380" y="3512087"/>
            <a:ext cx="2280215" cy="2361530"/>
          </a:xfrm>
          <a:prstGeom prst="roundRect">
            <a:avLst/>
          </a:prstGeom>
          <a:solidFill>
            <a:schemeClr val="accent1"/>
          </a:solidFill>
          <a:ln w="571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45720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2" charset="2"/>
              <a:buNone/>
              <a:tabLst/>
              <a:defRPr/>
            </a:pPr>
            <a:r>
              <a:rPr kumimoji="0" lang="en-US" sz="2400" b="1" i="0" u="sng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 pitchFamily="2" charset="0"/>
              </a:rPr>
              <a:t>Cohort 2</a:t>
            </a:r>
          </a:p>
          <a:p>
            <a:pPr marL="0" marR="0" lvl="0" indent="0" algn="ctr" defTabSz="45720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2" charset="2"/>
              <a:buNone/>
              <a:tabLst/>
              <a:defRPr/>
            </a:pP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 pitchFamily="2" charset="0"/>
              </a:rPr>
              <a:t>Patients who have not received a BTK inhibitor</a:t>
            </a:r>
          </a:p>
        </p:txBody>
      </p:sp>
      <p:sp>
        <p:nvSpPr>
          <p:cNvPr id="19" name="Rounded Rectangle 11">
            <a:extLst>
              <a:ext uri="{FF2B5EF4-FFF2-40B4-BE49-F238E27FC236}">
                <a16:creationId xmlns:a16="http://schemas.microsoft.com/office/drawing/2014/main" id="{080F2A74-62EB-B346-AD76-8002E8714EAE}"/>
              </a:ext>
            </a:extLst>
          </p:cNvPr>
          <p:cNvSpPr/>
          <p:nvPr/>
        </p:nvSpPr>
        <p:spPr bwMode="auto">
          <a:xfrm>
            <a:off x="8711629" y="1564231"/>
            <a:ext cx="2370882" cy="1052274"/>
          </a:xfrm>
          <a:prstGeom prst="roundRect">
            <a:avLst/>
          </a:prstGeom>
          <a:solidFill>
            <a:srgbClr val="5A78FB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45720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2" charset="2"/>
              <a:buNone/>
              <a:tabLst/>
              <a:defRPr/>
            </a:pPr>
            <a:r>
              <a:rPr kumimoji="0" lang="en-US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 pitchFamily="2" charset="0"/>
              </a:rPr>
              <a:t>20mg </a:t>
            </a:r>
            <a:r>
              <a:rPr kumimoji="0" lang="en-US" b="1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 pitchFamily="2" charset="0"/>
              </a:rPr>
              <a:t>parsaclisib</a:t>
            </a:r>
            <a:r>
              <a:rPr kumimoji="0" lang="en-US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 pitchFamily="2" charset="0"/>
              </a:rPr>
              <a:t> weekly (n=12):</a:t>
            </a:r>
          </a:p>
          <a:p>
            <a:pPr marL="0" marR="0" lvl="0" indent="0" algn="ctr" defTabSz="45720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2" charset="2"/>
              <a:buNone/>
              <a:tabLst/>
              <a:defRPr/>
            </a:pPr>
            <a:r>
              <a:rPr lang="en-US" sz="2400" b="1" kern="0" dirty="0">
                <a:solidFill>
                  <a:srgbClr val="FFFFFF"/>
                </a:solidFill>
                <a:latin typeface="Helvetica" pitchFamily="2" charset="0"/>
              </a:rPr>
              <a:t>OR: 8.3%</a:t>
            </a:r>
            <a:endParaRPr kumimoji="0" lang="en-US" sz="2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 pitchFamily="2" charset="0"/>
            </a:endParaRPr>
          </a:p>
        </p:txBody>
      </p:sp>
      <p:sp>
        <p:nvSpPr>
          <p:cNvPr id="20" name="Rounded Rectangle 13">
            <a:extLst>
              <a:ext uri="{FF2B5EF4-FFF2-40B4-BE49-F238E27FC236}">
                <a16:creationId xmlns:a16="http://schemas.microsoft.com/office/drawing/2014/main" id="{3AFC8257-B06D-4748-BD26-55B155E13617}"/>
              </a:ext>
            </a:extLst>
          </p:cNvPr>
          <p:cNvSpPr/>
          <p:nvPr/>
        </p:nvSpPr>
        <p:spPr bwMode="auto">
          <a:xfrm>
            <a:off x="8711628" y="3063428"/>
            <a:ext cx="2370883" cy="1052274"/>
          </a:xfrm>
          <a:prstGeom prst="roundRect">
            <a:avLst/>
          </a:prstGeom>
          <a:solidFill>
            <a:srgbClr val="2D2DB9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45720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2" charset="2"/>
              <a:buNone/>
              <a:tabLst/>
              <a:defRPr/>
            </a:pPr>
            <a:r>
              <a:rPr kumimoji="0" lang="en-US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 pitchFamily="2" charset="0"/>
              </a:rPr>
              <a:t>2.5mg </a:t>
            </a:r>
            <a:r>
              <a:rPr kumimoji="0" lang="en-US" b="1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 pitchFamily="2" charset="0"/>
              </a:rPr>
              <a:t>parsaclisib</a:t>
            </a:r>
            <a:r>
              <a:rPr kumimoji="0" lang="en-US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 pitchFamily="2" charset="0"/>
              </a:rPr>
              <a:t> daily (n=34):</a:t>
            </a:r>
          </a:p>
          <a:p>
            <a:pPr marL="0" marR="0" lvl="0" indent="0" algn="ctr" defTabSz="45720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2" charset="2"/>
              <a:buNone/>
              <a:tabLst/>
              <a:defRPr/>
            </a:pPr>
            <a:r>
              <a:rPr lang="en-US" sz="2400" b="1" kern="0" dirty="0">
                <a:solidFill>
                  <a:srgbClr val="FFFFFF"/>
                </a:solidFill>
                <a:latin typeface="Helvetica" pitchFamily="2" charset="0"/>
              </a:rPr>
              <a:t>OR: 35.3%</a:t>
            </a:r>
            <a:endParaRPr kumimoji="0" lang="en-US" sz="2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 pitchFamily="2" charset="0"/>
            </a:endParaRPr>
          </a:p>
        </p:txBody>
      </p:sp>
      <p:cxnSp>
        <p:nvCxnSpPr>
          <p:cNvPr id="21" name="Straight Arrow Connector 15">
            <a:extLst>
              <a:ext uri="{FF2B5EF4-FFF2-40B4-BE49-F238E27FC236}">
                <a16:creationId xmlns:a16="http://schemas.microsoft.com/office/drawing/2014/main" id="{72A9FDFF-6E93-9347-849E-B31F8E6770E4}"/>
              </a:ext>
            </a:extLst>
          </p:cNvPr>
          <p:cNvCxnSpPr>
            <a:cxnSpLocks/>
          </p:cNvCxnSpPr>
          <p:nvPr/>
        </p:nvCxnSpPr>
        <p:spPr bwMode="auto">
          <a:xfrm>
            <a:off x="2956444" y="2227784"/>
            <a:ext cx="1352527" cy="0"/>
          </a:xfrm>
          <a:prstGeom prst="straightConnector1">
            <a:avLst/>
          </a:prstGeom>
          <a:solidFill>
            <a:srgbClr val="FFFF00"/>
          </a:solidFill>
          <a:ln w="60325" cap="flat" cmpd="sng" algn="ctr">
            <a:solidFill>
              <a:srgbClr val="000000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22" name="Straight Arrow Connector 17">
            <a:extLst>
              <a:ext uri="{FF2B5EF4-FFF2-40B4-BE49-F238E27FC236}">
                <a16:creationId xmlns:a16="http://schemas.microsoft.com/office/drawing/2014/main" id="{C81293C1-129A-B348-A8A1-10936D8A22B3}"/>
              </a:ext>
            </a:extLst>
          </p:cNvPr>
          <p:cNvCxnSpPr>
            <a:cxnSpLocks/>
          </p:cNvCxnSpPr>
          <p:nvPr/>
        </p:nvCxnSpPr>
        <p:spPr bwMode="auto">
          <a:xfrm>
            <a:off x="6788703" y="2191431"/>
            <a:ext cx="1834631" cy="0"/>
          </a:xfrm>
          <a:prstGeom prst="straightConnector1">
            <a:avLst/>
          </a:prstGeom>
          <a:solidFill>
            <a:srgbClr val="FFFF00"/>
          </a:solidFill>
          <a:ln w="60325" cap="flat" cmpd="sng" algn="ctr">
            <a:solidFill>
              <a:srgbClr val="000000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23" name="Straight Arrow Connector 18">
            <a:extLst>
              <a:ext uri="{FF2B5EF4-FFF2-40B4-BE49-F238E27FC236}">
                <a16:creationId xmlns:a16="http://schemas.microsoft.com/office/drawing/2014/main" id="{6EAA7486-61CB-5245-A2C7-EE33D4D22B19}"/>
              </a:ext>
            </a:extLst>
          </p:cNvPr>
          <p:cNvCxnSpPr>
            <a:cxnSpLocks/>
          </p:cNvCxnSpPr>
          <p:nvPr/>
        </p:nvCxnSpPr>
        <p:spPr bwMode="auto">
          <a:xfrm>
            <a:off x="6788702" y="2268287"/>
            <a:ext cx="1834631" cy="993982"/>
          </a:xfrm>
          <a:prstGeom prst="straightConnector1">
            <a:avLst/>
          </a:prstGeom>
          <a:solidFill>
            <a:srgbClr val="FFFF00"/>
          </a:solidFill>
          <a:ln w="60325" cap="flat" cmpd="sng" algn="ctr">
            <a:solidFill>
              <a:srgbClr val="000000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24" name="Rounded Rectangle 20">
            <a:extLst>
              <a:ext uri="{FF2B5EF4-FFF2-40B4-BE49-F238E27FC236}">
                <a16:creationId xmlns:a16="http://schemas.microsoft.com/office/drawing/2014/main" id="{8C01369C-C014-FB4B-A8D4-1AC00B2FD435}"/>
              </a:ext>
            </a:extLst>
          </p:cNvPr>
          <p:cNvSpPr/>
          <p:nvPr/>
        </p:nvSpPr>
        <p:spPr bwMode="auto">
          <a:xfrm>
            <a:off x="4420194" y="1564231"/>
            <a:ext cx="2280214" cy="2002322"/>
          </a:xfrm>
          <a:prstGeom prst="roundRect">
            <a:avLst/>
          </a:prstGeom>
          <a:solidFill>
            <a:srgbClr val="3333FF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45720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Tx/>
              <a:buNone/>
              <a:tabLst/>
              <a:defRPr/>
            </a:pP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 pitchFamily="2" charset="0"/>
              </a:rPr>
              <a:t>20mg parsaclisib (QD) for 8 weeks</a:t>
            </a:r>
          </a:p>
          <a:p>
            <a:pPr marL="0" marR="0" lvl="0" indent="0" algn="ctr" defTabSz="45720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2" charset="2"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" pitchFamily="2" charset="0"/>
            </a:endParaRPr>
          </a:p>
        </p:txBody>
      </p:sp>
      <p:sp>
        <p:nvSpPr>
          <p:cNvPr id="25" name="Rounded Rectangle 26">
            <a:extLst>
              <a:ext uri="{FF2B5EF4-FFF2-40B4-BE49-F238E27FC236}">
                <a16:creationId xmlns:a16="http://schemas.microsoft.com/office/drawing/2014/main" id="{DD70CE8F-4324-BD4D-A83C-2A9F567B6FB1}"/>
              </a:ext>
            </a:extLst>
          </p:cNvPr>
          <p:cNvSpPr/>
          <p:nvPr/>
        </p:nvSpPr>
        <p:spPr bwMode="auto">
          <a:xfrm>
            <a:off x="3535368" y="4726821"/>
            <a:ext cx="6506667" cy="1052203"/>
          </a:xfrm>
          <a:prstGeom prst="roundRect">
            <a:avLst/>
          </a:prstGeom>
          <a:solidFill>
            <a:srgbClr val="2D2DB9">
              <a:lumMod val="50000"/>
            </a:srgbClr>
          </a:solidFill>
          <a:ln w="2857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45720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Tx/>
              <a:buNone/>
              <a:tabLst/>
              <a:defRPr/>
            </a:pPr>
            <a:r>
              <a: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 pitchFamily="2" charset="0"/>
              </a:rPr>
              <a:t>Primary endpoint: ORR</a:t>
            </a:r>
          </a:p>
          <a:p>
            <a:pPr marL="0" marR="0" lvl="0" indent="0" algn="ctr" defTabSz="45720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Tx/>
              <a:buNone/>
              <a:tabLst/>
              <a:defRPr/>
            </a:pPr>
            <a:r>
              <a: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 pitchFamily="2" charset="0"/>
              </a:rPr>
              <a:t>Secondary endpoints: CRR, DOR, PFS, OS, Safety </a:t>
            </a:r>
          </a:p>
          <a:p>
            <a:pPr marL="0" marR="0" lvl="0" indent="0" algn="ctr" defTabSz="45720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2" charset="2"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 pitchFamily="2" charset="0"/>
            </a:endParaRPr>
          </a:p>
        </p:txBody>
      </p:sp>
      <p:sp>
        <p:nvSpPr>
          <p:cNvPr id="26" name="Textfeld 25"/>
          <p:cNvSpPr txBox="1"/>
          <p:nvPr/>
        </p:nvSpPr>
        <p:spPr>
          <a:xfrm>
            <a:off x="486380" y="6324249"/>
            <a:ext cx="2749471" cy="32316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de-DE" sz="1500" b="1" i="1" dirty="0">
                <a:solidFill>
                  <a:srgbClr val="007E36"/>
                </a:solidFill>
                <a:latin typeface="Verdana"/>
              </a:rPr>
              <a:t>Mehta, ASH 2021, #382</a:t>
            </a:r>
          </a:p>
        </p:txBody>
      </p:sp>
      <p:sp>
        <p:nvSpPr>
          <p:cNvPr id="27" name="Titel 1">
            <a:extLst>
              <a:ext uri="{FF2B5EF4-FFF2-40B4-BE49-F238E27FC236}">
                <a16:creationId xmlns:a16="http://schemas.microsoft.com/office/drawing/2014/main" id="{F623ED1C-38AD-4B12-8F70-7E33B6BC72E4}"/>
              </a:ext>
            </a:extLst>
          </p:cNvPr>
          <p:cNvSpPr txBox="1">
            <a:spLocks/>
          </p:cNvSpPr>
          <p:nvPr/>
        </p:nvSpPr>
        <p:spPr bwMode="gray">
          <a:xfrm>
            <a:off x="638589" y="210985"/>
            <a:ext cx="4919679" cy="396596"/>
          </a:xfrm>
          <a:prstGeom prst="rect">
            <a:avLst/>
          </a:prstGeom>
          <a:solidFill>
            <a:srgbClr val="007E36"/>
          </a:solidFill>
        </p:spPr>
        <p:txBody>
          <a:bodyPr vert="horz" wrap="none" lIns="81000" tIns="13500" rIns="54000" bIns="13500" rtlCol="0" anchor="t" anchorCtr="0">
            <a:spAutoFit/>
          </a:bodyPr>
          <a:lstStyle>
            <a:lvl1pPr algn="l" defTabSz="6858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1725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>
              <a:defRPr/>
            </a:pPr>
            <a:r>
              <a:rPr lang="en-US" sz="2400" i="1" dirty="0">
                <a:solidFill>
                  <a:sysClr val="window" lastClr="FFFFFF"/>
                </a:solidFill>
              </a:rPr>
              <a:t>Relapsed or Refractory MCL</a:t>
            </a:r>
            <a:endParaRPr lang="en-US" sz="2400" dirty="0">
              <a:solidFill>
                <a:sysClr val="window" lastClr="FFFFFF"/>
              </a:solidFill>
            </a:endParaRPr>
          </a:p>
        </p:txBody>
      </p:sp>
      <p:sp>
        <p:nvSpPr>
          <p:cNvPr id="28" name="Textplatzhalter 5">
            <a:extLst>
              <a:ext uri="{FF2B5EF4-FFF2-40B4-BE49-F238E27FC236}">
                <a16:creationId xmlns:a16="http://schemas.microsoft.com/office/drawing/2014/main" id="{60445935-30B6-4939-BFE8-3AD7E4608806}"/>
              </a:ext>
            </a:extLst>
          </p:cNvPr>
          <p:cNvSpPr txBox="1">
            <a:spLocks/>
          </p:cNvSpPr>
          <p:nvPr/>
        </p:nvSpPr>
        <p:spPr bwMode="gray">
          <a:xfrm>
            <a:off x="638587" y="608852"/>
            <a:ext cx="4749761" cy="396596"/>
          </a:xfrm>
          <a:prstGeom prst="rect">
            <a:avLst/>
          </a:prstGeom>
          <a:solidFill>
            <a:srgbClr val="A6CA56"/>
          </a:solidFill>
        </p:spPr>
        <p:txBody>
          <a:bodyPr vert="horz" wrap="none" lIns="81000" tIns="13500" rIns="54000" bIns="13500" rtlCol="0" anchor="t" anchorCtr="0">
            <a:spAutoFit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Wingdings" panose="05000000000000000000" pitchFamily="2" charset="2"/>
              <a:buNone/>
              <a:defRPr sz="1725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132159" indent="0" algn="l" defTabSz="685800" rtl="0" eaLnBrk="1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accent4"/>
              </a:buClr>
              <a:buFont typeface="Wingdings" panose="05000000000000000000" pitchFamily="2" charset="2"/>
              <a:buNone/>
              <a:defRPr sz="11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01241" indent="-132160" algn="l" defTabSz="685800" rtl="0" eaLnBrk="1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accent4"/>
              </a:buClr>
              <a:buFont typeface="Wingdings" panose="05000000000000000000" pitchFamily="2" charset="2"/>
              <a:buChar char="§"/>
              <a:defRPr sz="11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38163" indent="-136922" algn="l" defTabSz="685800" rtl="0" eaLnBrk="1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accent4"/>
              </a:buClr>
              <a:buFont typeface="Wingdings" panose="05000000000000000000" pitchFamily="2" charset="2"/>
              <a:buChar char="§"/>
              <a:defRPr sz="11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670322" indent="-132160" algn="l" defTabSz="685800" rtl="0" eaLnBrk="1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accent4"/>
              </a:buClr>
              <a:buFont typeface="Wingdings" panose="05000000000000000000" pitchFamily="2" charset="2"/>
              <a:buChar char="§"/>
              <a:defRPr sz="11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007E36"/>
              </a:buClr>
              <a:defRPr/>
            </a:pPr>
            <a:r>
              <a:rPr lang="en-US" sz="2400" dirty="0" err="1">
                <a:solidFill>
                  <a:sysClr val="window" lastClr="FFFFFF"/>
                </a:solidFill>
              </a:rPr>
              <a:t>Parsaclisib</a:t>
            </a:r>
            <a:r>
              <a:rPr lang="en-US" sz="2400" dirty="0">
                <a:solidFill>
                  <a:sysClr val="window" lastClr="FFFFFF"/>
                </a:solidFill>
              </a:rPr>
              <a:t> (CITADEL-205)</a:t>
            </a:r>
          </a:p>
        </p:txBody>
      </p:sp>
    </p:spTree>
    <p:extLst>
      <p:ext uri="{BB962C8B-B14F-4D97-AF65-F5344CB8AC3E}">
        <p14:creationId xmlns:p14="http://schemas.microsoft.com/office/powerpoint/2010/main" val="171596105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1997083" y="332656"/>
            <a:ext cx="842327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9847" tIns="46529" rIns="89847" bIns="46529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algn="ctr" defTabSz="913904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40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anose="020B0604020202020204" pitchFamily="34" charset="0"/>
                <a:sym typeface="Calibri"/>
              </a:rPr>
              <a:t> </a:t>
            </a:r>
          </a:p>
        </p:txBody>
      </p:sp>
      <p:sp>
        <p:nvSpPr>
          <p:cNvPr id="20" name="Titel 1">
            <a:extLst>
              <a:ext uri="{FF2B5EF4-FFF2-40B4-BE49-F238E27FC236}">
                <a16:creationId xmlns:a16="http://schemas.microsoft.com/office/drawing/2014/main" id="{F623ED1C-38AD-4B12-8F70-7E33B6BC72E4}"/>
              </a:ext>
            </a:extLst>
          </p:cNvPr>
          <p:cNvSpPr txBox="1">
            <a:spLocks/>
          </p:cNvSpPr>
          <p:nvPr/>
        </p:nvSpPr>
        <p:spPr bwMode="gray">
          <a:xfrm>
            <a:off x="2180037" y="332657"/>
            <a:ext cx="3374940" cy="405683"/>
          </a:xfrm>
          <a:prstGeom prst="rect">
            <a:avLst/>
          </a:prstGeom>
          <a:solidFill>
            <a:srgbClr val="007E36"/>
          </a:solidFill>
        </p:spPr>
        <p:txBody>
          <a:bodyPr vert="horz" wrap="none" lIns="108000" tIns="18000" rIns="72000" bIns="18000" rtlCol="0" anchor="t" anchorCtr="0">
            <a:spAutoFit/>
          </a:bodyPr>
          <a:lstStyle>
            <a:lvl1pPr algn="l" defTabSz="6858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1725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68578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Verdana"/>
                <a:ea typeface="+mj-ea"/>
                <a:cs typeface="+mj-cs"/>
              </a:rPr>
              <a:t>CAR T-cells in MCL</a:t>
            </a:r>
          </a:p>
        </p:txBody>
      </p:sp>
      <p:sp>
        <p:nvSpPr>
          <p:cNvPr id="21" name="Textplatzhalter 5">
            <a:extLst>
              <a:ext uri="{FF2B5EF4-FFF2-40B4-BE49-F238E27FC236}">
                <a16:creationId xmlns:a16="http://schemas.microsoft.com/office/drawing/2014/main" id="{60445935-30B6-4939-BFE8-3AD7E4608806}"/>
              </a:ext>
            </a:extLst>
          </p:cNvPr>
          <p:cNvSpPr txBox="1">
            <a:spLocks/>
          </p:cNvSpPr>
          <p:nvPr/>
        </p:nvSpPr>
        <p:spPr bwMode="gray">
          <a:xfrm>
            <a:off x="2180035" y="719061"/>
            <a:ext cx="2579850" cy="405683"/>
          </a:xfrm>
          <a:prstGeom prst="rect">
            <a:avLst/>
          </a:prstGeom>
          <a:solidFill>
            <a:srgbClr val="A6CA56"/>
          </a:solidFill>
        </p:spPr>
        <p:txBody>
          <a:bodyPr vert="horz" wrap="none" lIns="108000" tIns="18000" rIns="72000" bIns="18000" rtlCol="0" anchor="t" anchorCtr="0">
            <a:spAutoFit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Wingdings" panose="05000000000000000000" pitchFamily="2" charset="2"/>
              <a:buNone/>
              <a:defRPr sz="1725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132159" indent="0" algn="l" defTabSz="685800" rtl="0" eaLnBrk="1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accent4"/>
              </a:buClr>
              <a:buFont typeface="Wingdings" panose="05000000000000000000" pitchFamily="2" charset="2"/>
              <a:buNone/>
              <a:defRPr sz="11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01241" indent="-132160" algn="l" defTabSz="685800" rtl="0" eaLnBrk="1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accent4"/>
              </a:buClr>
              <a:buFont typeface="Wingdings" panose="05000000000000000000" pitchFamily="2" charset="2"/>
              <a:buChar char="§"/>
              <a:defRPr sz="11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38163" indent="-136922" algn="l" defTabSz="685800" rtl="0" eaLnBrk="1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accent4"/>
              </a:buClr>
              <a:buFont typeface="Wingdings" panose="05000000000000000000" pitchFamily="2" charset="2"/>
              <a:buChar char="§"/>
              <a:defRPr sz="11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670322" indent="-132160" algn="l" defTabSz="685800" rtl="0" eaLnBrk="1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accent4"/>
              </a:buClr>
              <a:buFont typeface="Wingdings" panose="05000000000000000000" pitchFamily="2" charset="2"/>
              <a:buChar char="§"/>
              <a:defRPr sz="11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85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E36"/>
              </a:buClr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de-DE" sz="2400" b="1" i="0" u="none" strike="noStrike" kern="1200" cap="none" spc="0" normalizeH="0" baseline="0" noProof="0" dirty="0" err="1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Survival</a:t>
            </a:r>
            <a:r>
              <a:rPr kumimoji="0" lang="de-DE" sz="2400" b="1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 </a:t>
            </a:r>
            <a:r>
              <a:rPr kumimoji="0" lang="de-DE" sz="2400" b="1" i="0" u="none" strike="noStrike" kern="1200" cap="none" spc="0" normalizeH="0" baseline="0" noProof="0" dirty="0" err="1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rates</a:t>
            </a:r>
            <a:endParaRPr kumimoji="0" lang="de-DE" sz="2400" b="1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pic>
        <p:nvPicPr>
          <p:cNvPr id="7" name="Grafik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8269" y="1862060"/>
            <a:ext cx="11869990" cy="3324246"/>
          </a:xfrm>
          <a:prstGeom prst="rect">
            <a:avLst/>
          </a:prstGeom>
        </p:spPr>
      </p:pic>
      <p:sp>
        <p:nvSpPr>
          <p:cNvPr id="8" name="Textfeld 7"/>
          <p:cNvSpPr txBox="1"/>
          <p:nvPr/>
        </p:nvSpPr>
        <p:spPr>
          <a:xfrm>
            <a:off x="381000" y="6000439"/>
            <a:ext cx="138967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2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Wang, ASH 2020</a:t>
            </a:r>
          </a:p>
        </p:txBody>
      </p:sp>
      <p:sp>
        <p:nvSpPr>
          <p:cNvPr id="9" name="Textfeld 8"/>
          <p:cNvSpPr txBox="1"/>
          <p:nvPr/>
        </p:nvSpPr>
        <p:spPr>
          <a:xfrm>
            <a:off x="424182" y="6309587"/>
            <a:ext cx="5319085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500" b="1" i="1" dirty="0">
                <a:solidFill>
                  <a:schemeClr val="accent1"/>
                </a:solidFill>
              </a:rPr>
              <a:t>Y. Wang, ASH 2021, #744 : Real </a:t>
            </a:r>
            <a:r>
              <a:rPr lang="de-DE" sz="1500" b="1" i="1" dirty="0" err="1">
                <a:solidFill>
                  <a:schemeClr val="accent1"/>
                </a:solidFill>
              </a:rPr>
              <a:t>life</a:t>
            </a:r>
            <a:r>
              <a:rPr lang="de-DE" sz="1500" b="1" i="1" dirty="0">
                <a:solidFill>
                  <a:schemeClr val="accent1"/>
                </a:solidFill>
              </a:rPr>
              <a:t> </a:t>
            </a:r>
            <a:r>
              <a:rPr lang="de-DE" sz="1500" b="1" i="1" dirty="0" err="1">
                <a:solidFill>
                  <a:schemeClr val="accent1"/>
                </a:solidFill>
              </a:rPr>
              <a:t>experience</a:t>
            </a:r>
            <a:endParaRPr lang="de-DE" sz="1500" b="1" i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128811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solidFill>
                  <a:srgbClr val="0066CC"/>
                </a:solidFill>
              </a:rPr>
              <a:t>Time on treatment and response</a:t>
            </a:r>
            <a:endParaRPr lang="en-GB" dirty="0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FF2C2BE4-9344-294A-8696-46E03EBA520E}"/>
              </a:ext>
            </a:extLst>
          </p:cNvPr>
          <p:cNvGrpSpPr/>
          <p:nvPr/>
        </p:nvGrpSpPr>
        <p:grpSpPr>
          <a:xfrm>
            <a:off x="4636237" y="3529457"/>
            <a:ext cx="1140953" cy="1078106"/>
            <a:chOff x="19546147" y="13082063"/>
            <a:chExt cx="950794" cy="944526"/>
          </a:xfrm>
        </p:grpSpPr>
        <p:sp>
          <p:nvSpPr>
            <p:cNvPr id="419" name="Rectangle 418">
              <a:extLst>
                <a:ext uri="{FF2B5EF4-FFF2-40B4-BE49-F238E27FC236}">
                  <a16:creationId xmlns:a16="http://schemas.microsoft.com/office/drawing/2014/main" id="{3A673BDB-01EB-6146-9FF7-18BD606656B4}"/>
                </a:ext>
              </a:extLst>
            </p:cNvPr>
            <p:cNvSpPr/>
            <p:nvPr/>
          </p:nvSpPr>
          <p:spPr>
            <a:xfrm>
              <a:off x="19714143" y="13082063"/>
              <a:ext cx="782798" cy="94452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rtlCol="0" anchor="b"/>
            <a:lstStyle/>
            <a:p>
              <a:pPr marL="0" marR="0" lvl="0" indent="0" algn="l" defTabSz="2126281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72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 pitchFamily="34" charset="0"/>
                </a:rPr>
                <a:t>Active in follow-up</a:t>
              </a:r>
            </a:p>
            <a:p>
              <a:pPr marL="0" marR="0" lvl="0" indent="0" algn="l" defTabSz="2126281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72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 pitchFamily="34" charset="0"/>
                </a:rPr>
                <a:t>Complete response</a:t>
              </a:r>
            </a:p>
            <a:p>
              <a:pPr marL="0" marR="0" lvl="0" indent="0" algn="l" defTabSz="2126281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72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 pitchFamily="34" charset="0"/>
                </a:rPr>
                <a:t>Partial response</a:t>
              </a:r>
            </a:p>
            <a:p>
              <a:pPr marL="0" marR="0" lvl="0" indent="0" algn="l" defTabSz="2126281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72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 pitchFamily="34" charset="0"/>
                </a:rPr>
                <a:t>Progressive disease</a:t>
              </a:r>
            </a:p>
            <a:p>
              <a:pPr marL="0" marR="0" lvl="0" indent="0" algn="l" defTabSz="2126281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72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 pitchFamily="34" charset="0"/>
                </a:rPr>
                <a:t>Response by CT only</a:t>
              </a:r>
            </a:p>
            <a:p>
              <a:pPr marL="0" marR="0" lvl="0" indent="0" algn="l" defTabSz="2126281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72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 pitchFamily="34" charset="0"/>
                </a:rPr>
                <a:t>Still on treatment</a:t>
              </a:r>
            </a:p>
            <a:p>
              <a:pPr marL="0" marR="0" lvl="0" indent="0" algn="l" defTabSz="2126281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72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 pitchFamily="34" charset="0"/>
                </a:rPr>
                <a:t>Treatment duration</a:t>
              </a:r>
            </a:p>
            <a:p>
              <a:pPr marL="0" marR="0" lvl="0" indent="0" algn="l" defTabSz="2126281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96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 pitchFamily="34" charset="0"/>
              </a:endParaRPr>
            </a:p>
          </p:txBody>
        </p:sp>
        <p:grpSp>
          <p:nvGrpSpPr>
            <p:cNvPr id="420" name="Group 419">
              <a:extLst>
                <a:ext uri="{FF2B5EF4-FFF2-40B4-BE49-F238E27FC236}">
                  <a16:creationId xmlns:a16="http://schemas.microsoft.com/office/drawing/2014/main" id="{B402D052-76D7-7842-BD76-B7437DCAB22A}"/>
                </a:ext>
              </a:extLst>
            </p:cNvPr>
            <p:cNvGrpSpPr/>
            <p:nvPr/>
          </p:nvGrpSpPr>
          <p:grpSpPr>
            <a:xfrm>
              <a:off x="19546147" y="13129528"/>
              <a:ext cx="108000" cy="686070"/>
              <a:chOff x="19546147" y="13129528"/>
              <a:chExt cx="108000" cy="686070"/>
            </a:xfrm>
          </p:grpSpPr>
          <p:sp>
            <p:nvSpPr>
              <p:cNvPr id="421" name="Freeform 111">
                <a:extLst>
                  <a:ext uri="{FF2B5EF4-FFF2-40B4-BE49-F238E27FC236}">
                    <a16:creationId xmlns:a16="http://schemas.microsoft.com/office/drawing/2014/main" id="{F2C55F10-BA9B-5C46-9B50-C9A3B1B2B3E6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19566397" y="13440617"/>
                <a:ext cx="67500" cy="60110"/>
              </a:xfrm>
              <a:prstGeom prst="triangle">
                <a:avLst/>
              </a:prstGeom>
              <a:solidFill>
                <a:srgbClr val="990026"/>
              </a:solidFill>
              <a:ln>
                <a:noFill/>
              </a:ln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09728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16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422" name="Freeform 112">
                <a:extLst>
                  <a:ext uri="{FF2B5EF4-FFF2-40B4-BE49-F238E27FC236}">
                    <a16:creationId xmlns:a16="http://schemas.microsoft.com/office/drawing/2014/main" id="{9173B766-473F-264B-945B-F0F2C5CB361D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19567993" y="13330797"/>
                <a:ext cx="64309" cy="72132"/>
              </a:xfrm>
              <a:custGeom>
                <a:avLst/>
                <a:gdLst>
                  <a:gd name="T0" fmla="*/ 67 w 134"/>
                  <a:gd name="T1" fmla="*/ 134 h 134"/>
                  <a:gd name="T2" fmla="*/ 0 w 134"/>
                  <a:gd name="T3" fmla="*/ 67 h 134"/>
                  <a:gd name="T4" fmla="*/ 67 w 134"/>
                  <a:gd name="T5" fmla="*/ 0 h 134"/>
                  <a:gd name="T6" fmla="*/ 134 w 134"/>
                  <a:gd name="T7" fmla="*/ 67 h 134"/>
                  <a:gd name="T8" fmla="*/ 67 w 134"/>
                  <a:gd name="T9" fmla="*/ 134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4" h="134">
                    <a:moveTo>
                      <a:pt x="67" y="134"/>
                    </a:moveTo>
                    <a:lnTo>
                      <a:pt x="0" y="67"/>
                    </a:lnTo>
                    <a:lnTo>
                      <a:pt x="67" y="0"/>
                    </a:lnTo>
                    <a:lnTo>
                      <a:pt x="134" y="67"/>
                    </a:lnTo>
                    <a:lnTo>
                      <a:pt x="67" y="134"/>
                    </a:ln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09728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16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423" name="Freeform 59">
                <a:extLst>
                  <a:ext uri="{FF2B5EF4-FFF2-40B4-BE49-F238E27FC236}">
                    <a16:creationId xmlns:a16="http://schemas.microsoft.com/office/drawing/2014/main" id="{063D93F3-1A5C-C440-AA3F-7BCF015D617F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19571347" y="13220677"/>
                <a:ext cx="57600" cy="64118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09728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16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424" name="Oval 116">
                <a:extLst>
                  <a:ext uri="{FF2B5EF4-FFF2-40B4-BE49-F238E27FC236}">
                    <a16:creationId xmlns:a16="http://schemas.microsoft.com/office/drawing/2014/main" id="{5467B5A2-B0A3-BD49-8A05-8AE2242C70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574947" y="13674709"/>
                <a:ext cx="50400" cy="56104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09728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16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cxnSp>
            <p:nvCxnSpPr>
              <p:cNvPr id="425" name="Straight Arrow Connector 424">
                <a:extLst>
                  <a:ext uri="{FF2B5EF4-FFF2-40B4-BE49-F238E27FC236}">
                    <a16:creationId xmlns:a16="http://schemas.microsoft.com/office/drawing/2014/main" id="{DB00EA97-3CB0-9946-BC7A-128EF2ED758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9576710" y="13129528"/>
                <a:ext cx="66123" cy="0"/>
              </a:xfrm>
              <a:prstGeom prst="straightConnector1">
                <a:avLst/>
              </a:prstGeom>
              <a:ln w="9525">
                <a:solidFill>
                  <a:schemeClr val="accent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26" name="Multiply 425">
                <a:extLst>
                  <a:ext uri="{FF2B5EF4-FFF2-40B4-BE49-F238E27FC236}">
                    <a16:creationId xmlns:a16="http://schemas.microsoft.com/office/drawing/2014/main" id="{D10F2EC1-C59E-A746-A235-0F9ADFB63066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9546147" y="13528009"/>
                <a:ext cx="108000" cy="120532"/>
              </a:xfrm>
              <a:prstGeom prst="mathMultiply">
                <a:avLst>
                  <a:gd name="adj1" fmla="val 9661"/>
                </a:avLst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109728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16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endParaRPr>
              </a:p>
            </p:txBody>
          </p:sp>
          <p:cxnSp>
            <p:nvCxnSpPr>
              <p:cNvPr id="427" name="Straight Connector 426">
                <a:extLst>
                  <a:ext uri="{FF2B5EF4-FFF2-40B4-BE49-F238E27FC236}">
                    <a16:creationId xmlns:a16="http://schemas.microsoft.com/office/drawing/2014/main" id="{40901551-E7F6-2F4C-8768-A23CB148862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9562406" y="13815598"/>
                <a:ext cx="81898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2E7DDA5F-539D-3C41-901B-7D30B3DCA497}"/>
              </a:ext>
            </a:extLst>
          </p:cNvPr>
          <p:cNvGrpSpPr/>
          <p:nvPr/>
        </p:nvGrpSpPr>
        <p:grpSpPr>
          <a:xfrm>
            <a:off x="7360599" y="2144801"/>
            <a:ext cx="3478150" cy="4153721"/>
            <a:chOff x="21641862" y="12448568"/>
            <a:chExt cx="2303746" cy="3639065"/>
          </a:xfrm>
        </p:grpSpPr>
        <p:sp>
          <p:nvSpPr>
            <p:cNvPr id="238" name="Rectangle 237">
              <a:extLst>
                <a:ext uri="{FF2B5EF4-FFF2-40B4-BE49-F238E27FC236}">
                  <a16:creationId xmlns:a16="http://schemas.microsoft.com/office/drawing/2014/main" id="{BEC72740-DDD7-B446-A5DA-5BA8FEEC087F}"/>
                </a:ext>
              </a:extLst>
            </p:cNvPr>
            <p:cNvSpPr/>
            <p:nvPr/>
          </p:nvSpPr>
          <p:spPr>
            <a:xfrm rot="16200000">
              <a:off x="20277735" y="13994620"/>
              <a:ext cx="2956893" cy="22863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t"/>
            <a:lstStyle/>
            <a:p>
              <a:pPr marL="0" marR="0" lvl="0" indent="0" algn="ctr" defTabSz="2126281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PE" sz="108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rPr>
                <a:t>Treatment </a:t>
              </a:r>
              <a:r>
                <a:rPr kumimoji="0" lang="en-GB" sz="108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rPr>
                <a:t>g</a:t>
              </a:r>
              <a:r>
                <a:rPr kumimoji="0" lang="en-PE" sz="108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rPr>
                <a:t>roup</a:t>
              </a:r>
              <a:r>
                <a:rPr kumimoji="0" lang="en-GB" sz="108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 pitchFamily="34" charset="0"/>
                </a:rPr>
                <a:t> </a:t>
              </a:r>
            </a:p>
          </p:txBody>
        </p:sp>
        <p:sp>
          <p:nvSpPr>
            <p:cNvPr id="239" name="Rectangle 238">
              <a:extLst>
                <a:ext uri="{FF2B5EF4-FFF2-40B4-BE49-F238E27FC236}">
                  <a16:creationId xmlns:a16="http://schemas.microsoft.com/office/drawing/2014/main" id="{F1249421-EB5B-244E-B793-D89171E7E1F0}"/>
                </a:ext>
              </a:extLst>
            </p:cNvPr>
            <p:cNvSpPr/>
            <p:nvPr/>
          </p:nvSpPr>
          <p:spPr>
            <a:xfrm>
              <a:off x="22200326" y="15843588"/>
              <a:ext cx="1745282" cy="244045"/>
            </a:xfrm>
            <a:prstGeom prst="rect">
              <a:avLst/>
            </a:prstGeom>
          </p:spPr>
          <p:txBody>
            <a:bodyPr wrap="none" lIns="0" tIns="0" rIns="0" bIns="0" anchor="ctr">
              <a:noAutofit/>
            </a:bodyPr>
            <a:lstStyle/>
            <a:p>
              <a:pPr marL="0" marR="0" lvl="0" indent="0" algn="ctr" defTabSz="109728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8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charset="0"/>
                </a:rPr>
                <a:t>Time from first treatment (months)</a:t>
              </a:r>
            </a:p>
          </p:txBody>
        </p:sp>
        <p:grpSp>
          <p:nvGrpSpPr>
            <p:cNvPr id="240" name="Group 239">
              <a:extLst>
                <a:ext uri="{FF2B5EF4-FFF2-40B4-BE49-F238E27FC236}">
                  <a16:creationId xmlns:a16="http://schemas.microsoft.com/office/drawing/2014/main" id="{9F3F64C4-7925-4943-8363-E498E343DF9D}"/>
                </a:ext>
              </a:extLst>
            </p:cNvPr>
            <p:cNvGrpSpPr/>
            <p:nvPr/>
          </p:nvGrpSpPr>
          <p:grpSpPr>
            <a:xfrm>
              <a:off x="22144800" y="15656546"/>
              <a:ext cx="1800000" cy="244045"/>
              <a:chOff x="22092983" y="15738465"/>
              <a:chExt cx="1800000" cy="219238"/>
            </a:xfrm>
          </p:grpSpPr>
          <p:sp>
            <p:nvSpPr>
              <p:cNvPr id="413" name="Rectangle 412">
                <a:extLst>
                  <a:ext uri="{FF2B5EF4-FFF2-40B4-BE49-F238E27FC236}">
                    <a16:creationId xmlns:a16="http://schemas.microsoft.com/office/drawing/2014/main" id="{22828EDD-4BDE-7E41-A1F2-43E61FB9E55E}"/>
                  </a:ext>
                </a:extLst>
              </p:cNvPr>
              <p:cNvSpPr/>
              <p:nvPr/>
            </p:nvSpPr>
            <p:spPr>
              <a:xfrm>
                <a:off x="22092983" y="15738465"/>
                <a:ext cx="135103" cy="219238"/>
              </a:xfrm>
              <a:prstGeom prst="rect">
                <a:avLst/>
              </a:prstGeom>
            </p:spPr>
            <p:txBody>
              <a:bodyPr wrap="none" lIns="0" tIns="0" rIns="0" bIns="0" anchor="ctr">
                <a:noAutofit/>
              </a:bodyPr>
              <a:lstStyle/>
              <a:p>
                <a:pPr marL="0" marR="0" lvl="0" indent="0" algn="ctr" defTabSz="109728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/>
                    <a:ea typeface="+mn-ea"/>
                    <a:cs typeface="Arial" charset="0"/>
                  </a:rPr>
                  <a:t>0</a:t>
                </a:r>
              </a:p>
            </p:txBody>
          </p:sp>
          <p:sp>
            <p:nvSpPr>
              <p:cNvPr id="414" name="Rectangle 413">
                <a:extLst>
                  <a:ext uri="{FF2B5EF4-FFF2-40B4-BE49-F238E27FC236}">
                    <a16:creationId xmlns:a16="http://schemas.microsoft.com/office/drawing/2014/main" id="{A3B70DD6-ECBE-134A-AE85-6FE0FCE9B781}"/>
                  </a:ext>
                </a:extLst>
              </p:cNvPr>
              <p:cNvSpPr/>
              <p:nvPr/>
            </p:nvSpPr>
            <p:spPr>
              <a:xfrm>
                <a:off x="23091920" y="15738465"/>
                <a:ext cx="135103" cy="219238"/>
              </a:xfrm>
              <a:prstGeom prst="rect">
                <a:avLst/>
              </a:prstGeom>
            </p:spPr>
            <p:txBody>
              <a:bodyPr wrap="none" lIns="0" tIns="0" rIns="0" bIns="0" anchor="ctr">
                <a:noAutofit/>
              </a:bodyPr>
              <a:lstStyle/>
              <a:p>
                <a:pPr marL="0" marR="0" lvl="0" indent="0" algn="ctr" defTabSz="109728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/>
                    <a:ea typeface="+mn-ea"/>
                    <a:cs typeface="Arial" charset="0"/>
                  </a:rPr>
                  <a:t>9</a:t>
                </a:r>
              </a:p>
            </p:txBody>
          </p:sp>
          <p:sp>
            <p:nvSpPr>
              <p:cNvPr id="415" name="Rectangle 414">
                <a:extLst>
                  <a:ext uri="{FF2B5EF4-FFF2-40B4-BE49-F238E27FC236}">
                    <a16:creationId xmlns:a16="http://schemas.microsoft.com/office/drawing/2014/main" id="{AAA4FA1F-BDF9-1542-BA06-EA1BFAC8EF9B}"/>
                  </a:ext>
                </a:extLst>
              </p:cNvPr>
              <p:cNvSpPr/>
              <p:nvPr/>
            </p:nvSpPr>
            <p:spPr>
              <a:xfrm>
                <a:off x="22425962" y="15738465"/>
                <a:ext cx="135103" cy="219238"/>
              </a:xfrm>
              <a:prstGeom prst="rect">
                <a:avLst/>
              </a:prstGeom>
            </p:spPr>
            <p:txBody>
              <a:bodyPr wrap="none" lIns="0" tIns="0" rIns="0" bIns="0" anchor="ctr">
                <a:noAutofit/>
              </a:bodyPr>
              <a:lstStyle/>
              <a:p>
                <a:pPr marL="0" marR="0" lvl="0" indent="0" algn="ctr" defTabSz="109728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/>
                    <a:ea typeface="+mn-ea"/>
                    <a:cs typeface="Arial" charset="0"/>
                  </a:rPr>
                  <a:t>3</a:t>
                </a:r>
              </a:p>
            </p:txBody>
          </p:sp>
          <p:sp>
            <p:nvSpPr>
              <p:cNvPr id="416" name="Rectangle 415">
                <a:extLst>
                  <a:ext uri="{FF2B5EF4-FFF2-40B4-BE49-F238E27FC236}">
                    <a16:creationId xmlns:a16="http://schemas.microsoft.com/office/drawing/2014/main" id="{559EF9DC-DA4A-FB4A-9E2C-CB1D8C25A6AF}"/>
                  </a:ext>
                </a:extLst>
              </p:cNvPr>
              <p:cNvSpPr/>
              <p:nvPr/>
            </p:nvSpPr>
            <p:spPr>
              <a:xfrm>
                <a:off x="22758941" y="15738465"/>
                <a:ext cx="135103" cy="219238"/>
              </a:xfrm>
              <a:prstGeom prst="rect">
                <a:avLst/>
              </a:prstGeom>
            </p:spPr>
            <p:txBody>
              <a:bodyPr wrap="none" lIns="0" tIns="0" rIns="0" bIns="0" anchor="ctr">
                <a:noAutofit/>
              </a:bodyPr>
              <a:lstStyle/>
              <a:p>
                <a:pPr marL="0" marR="0" lvl="0" indent="0" algn="ctr" defTabSz="109728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/>
                    <a:ea typeface="+mn-ea"/>
                    <a:cs typeface="Arial" charset="0"/>
                  </a:rPr>
                  <a:t>6</a:t>
                </a:r>
              </a:p>
            </p:txBody>
          </p:sp>
          <p:sp>
            <p:nvSpPr>
              <p:cNvPr id="417" name="Rectangle 416">
                <a:extLst>
                  <a:ext uri="{FF2B5EF4-FFF2-40B4-BE49-F238E27FC236}">
                    <a16:creationId xmlns:a16="http://schemas.microsoft.com/office/drawing/2014/main" id="{8E101E11-863C-984D-9A56-AA4B721286E7}"/>
                  </a:ext>
                </a:extLst>
              </p:cNvPr>
              <p:cNvSpPr/>
              <p:nvPr/>
            </p:nvSpPr>
            <p:spPr>
              <a:xfrm>
                <a:off x="23757880" y="15738465"/>
                <a:ext cx="135103" cy="219238"/>
              </a:xfrm>
              <a:prstGeom prst="rect">
                <a:avLst/>
              </a:prstGeom>
            </p:spPr>
            <p:txBody>
              <a:bodyPr wrap="none" lIns="0" tIns="0" rIns="0" bIns="0" anchor="ctr">
                <a:noAutofit/>
              </a:bodyPr>
              <a:lstStyle/>
              <a:p>
                <a:pPr marL="0" marR="0" lvl="0" indent="0" algn="ctr" defTabSz="109728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/>
                    <a:ea typeface="+mn-ea"/>
                    <a:cs typeface="Arial" charset="0"/>
                  </a:rPr>
                  <a:t>15</a:t>
                </a:r>
              </a:p>
            </p:txBody>
          </p:sp>
          <p:sp>
            <p:nvSpPr>
              <p:cNvPr id="418" name="Rectangle 417">
                <a:extLst>
                  <a:ext uri="{FF2B5EF4-FFF2-40B4-BE49-F238E27FC236}">
                    <a16:creationId xmlns:a16="http://schemas.microsoft.com/office/drawing/2014/main" id="{8391220E-AA0E-6D46-905C-ED783C1E901B}"/>
                  </a:ext>
                </a:extLst>
              </p:cNvPr>
              <p:cNvSpPr/>
              <p:nvPr/>
            </p:nvSpPr>
            <p:spPr>
              <a:xfrm>
                <a:off x="23424899" y="15738465"/>
                <a:ext cx="135103" cy="219238"/>
              </a:xfrm>
              <a:prstGeom prst="rect">
                <a:avLst/>
              </a:prstGeom>
            </p:spPr>
            <p:txBody>
              <a:bodyPr wrap="none" lIns="0" tIns="0" rIns="0" bIns="0" anchor="ctr">
                <a:noAutofit/>
              </a:bodyPr>
              <a:lstStyle/>
              <a:p>
                <a:pPr marL="0" marR="0" lvl="0" indent="0" algn="ctr" defTabSz="109728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/>
                    <a:ea typeface="+mn-ea"/>
                    <a:cs typeface="Arial" charset="0"/>
                  </a:rPr>
                  <a:t>12</a:t>
                </a:r>
              </a:p>
            </p:txBody>
          </p:sp>
        </p:grpSp>
        <p:sp>
          <p:nvSpPr>
            <p:cNvPr id="241" name="Line 156">
              <a:extLst>
                <a:ext uri="{FF2B5EF4-FFF2-40B4-BE49-F238E27FC236}">
                  <a16:creationId xmlns:a16="http://schemas.microsoft.com/office/drawing/2014/main" id="{4E7D954B-0757-0548-B6CB-0C3AD216695C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2214143" y="15605898"/>
              <a:ext cx="1663280" cy="4714"/>
            </a:xfrm>
            <a:prstGeom prst="line">
              <a:avLst/>
            </a:prstGeom>
            <a:noFill/>
            <a:ln w="28575" cap="sq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109728" tIns="54864" rIns="109728" bIns="5486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09728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16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grpSp>
          <p:nvGrpSpPr>
            <p:cNvPr id="242" name="Group 241">
              <a:extLst>
                <a:ext uri="{FF2B5EF4-FFF2-40B4-BE49-F238E27FC236}">
                  <a16:creationId xmlns:a16="http://schemas.microsoft.com/office/drawing/2014/main" id="{C48A435F-4F4F-C843-9D8C-E3AF9C1138A3}"/>
                </a:ext>
              </a:extLst>
            </p:cNvPr>
            <p:cNvGrpSpPr/>
            <p:nvPr/>
          </p:nvGrpSpPr>
          <p:grpSpPr>
            <a:xfrm>
              <a:off x="22214145" y="12765701"/>
              <a:ext cx="1411256" cy="105993"/>
              <a:chOff x="18471955" y="13301481"/>
              <a:chExt cx="1625181" cy="93600"/>
            </a:xfrm>
          </p:grpSpPr>
          <p:sp>
            <p:nvSpPr>
              <p:cNvPr id="404" name="Rectangle 5">
                <a:extLst>
                  <a:ext uri="{FF2B5EF4-FFF2-40B4-BE49-F238E27FC236}">
                    <a16:creationId xmlns:a16="http://schemas.microsoft.com/office/drawing/2014/main" id="{F705FBB7-D085-8246-980A-1ADE86F2BE6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649648" y="13320575"/>
                <a:ext cx="373114" cy="61792"/>
              </a:xfrm>
              <a:prstGeom prst="rect">
                <a:avLst/>
              </a:prstGeom>
              <a:gradFill flip="none" rotWithShape="1">
                <a:gsLst>
                  <a:gs pos="19000">
                    <a:schemeClr val="tx2">
                      <a:lumMod val="20000"/>
                      <a:lumOff val="80000"/>
                    </a:schemeClr>
                  </a:gs>
                  <a:gs pos="87000">
                    <a:schemeClr val="tx2"/>
                  </a:gs>
                </a:gsLst>
                <a:lin ang="10800000" scaled="1"/>
                <a:tileRect/>
              </a:gradFill>
              <a:ln>
                <a:noFill/>
              </a:ln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09728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16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405" name="Rectangle 5">
                <a:extLst>
                  <a:ext uri="{FF2B5EF4-FFF2-40B4-BE49-F238E27FC236}">
                    <a16:creationId xmlns:a16="http://schemas.microsoft.com/office/drawing/2014/main" id="{C8F541E1-B07F-9A40-904E-EA86DA5376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922494" y="13320548"/>
                <a:ext cx="1086178" cy="61792"/>
              </a:xfrm>
              <a:prstGeom prst="rect">
                <a:avLst/>
              </a:prstGeom>
              <a:gradFill flip="none" rotWithShape="1">
                <a:gsLst>
                  <a:gs pos="19000">
                    <a:schemeClr val="accent1">
                      <a:lumMod val="20000"/>
                      <a:lumOff val="80000"/>
                    </a:schemeClr>
                  </a:gs>
                  <a:gs pos="87000">
                    <a:schemeClr val="accent1"/>
                  </a:gs>
                </a:gsLst>
                <a:lin ang="10800000" scaled="1"/>
                <a:tileRect/>
              </a:gradFill>
              <a:ln>
                <a:noFill/>
              </a:ln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09728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16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406" name="Rectangle 5">
                <a:extLst>
                  <a:ext uri="{FF2B5EF4-FFF2-40B4-BE49-F238E27FC236}">
                    <a16:creationId xmlns:a16="http://schemas.microsoft.com/office/drawing/2014/main" id="{0A5FDE65-D373-5B4D-8C62-40DA0FD28B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471957" y="13319554"/>
                <a:ext cx="174120" cy="61792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09728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16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407" name="Rectangle 5">
                <a:extLst>
                  <a:ext uri="{FF2B5EF4-FFF2-40B4-BE49-F238E27FC236}">
                    <a16:creationId xmlns:a16="http://schemas.microsoft.com/office/drawing/2014/main" id="{25089016-26C5-044B-A02B-24F84DF2E2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471955" y="13320548"/>
                <a:ext cx="650877" cy="61792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09728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16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408" name="Freeform 61">
                <a:extLst>
                  <a:ext uri="{FF2B5EF4-FFF2-40B4-BE49-F238E27FC236}">
                    <a16:creationId xmlns:a16="http://schemas.microsoft.com/office/drawing/2014/main" id="{6CEE9F40-2074-404D-AAD7-09D908A434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858574" y="13318050"/>
                <a:ext cx="74623" cy="64800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09728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160" b="0" i="0" u="none" strike="noStrike" kern="1200" cap="none" spc="0" normalizeH="0" baseline="0" noProof="0" dirty="0">
                  <a:ln>
                    <a:noFill/>
                  </a:ln>
                  <a:solidFill>
                    <a:srgbClr val="128A53"/>
                  </a:solidFill>
                  <a:effectLst/>
                  <a:uLnTx/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409" name="Freeform 112">
                <a:extLst>
                  <a:ext uri="{FF2B5EF4-FFF2-40B4-BE49-F238E27FC236}">
                    <a16:creationId xmlns:a16="http://schemas.microsoft.com/office/drawing/2014/main" id="{2353CD8E-90C0-BC42-BC85-707C365B73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595238" y="13301481"/>
                <a:ext cx="107789" cy="93600"/>
              </a:xfrm>
              <a:custGeom>
                <a:avLst/>
                <a:gdLst>
                  <a:gd name="T0" fmla="*/ 67 w 134"/>
                  <a:gd name="T1" fmla="*/ 134 h 134"/>
                  <a:gd name="T2" fmla="*/ 0 w 134"/>
                  <a:gd name="T3" fmla="*/ 67 h 134"/>
                  <a:gd name="T4" fmla="*/ 67 w 134"/>
                  <a:gd name="T5" fmla="*/ 0 h 134"/>
                  <a:gd name="T6" fmla="*/ 134 w 134"/>
                  <a:gd name="T7" fmla="*/ 67 h 134"/>
                  <a:gd name="T8" fmla="*/ 67 w 134"/>
                  <a:gd name="T9" fmla="*/ 134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4" h="134">
                    <a:moveTo>
                      <a:pt x="67" y="134"/>
                    </a:moveTo>
                    <a:lnTo>
                      <a:pt x="0" y="67"/>
                    </a:lnTo>
                    <a:lnTo>
                      <a:pt x="67" y="0"/>
                    </a:lnTo>
                    <a:lnTo>
                      <a:pt x="134" y="67"/>
                    </a:lnTo>
                    <a:lnTo>
                      <a:pt x="67" y="134"/>
                    </a:ln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09728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16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410" name="Freeform 61">
                <a:extLst>
                  <a:ext uri="{FF2B5EF4-FFF2-40B4-BE49-F238E27FC236}">
                    <a16:creationId xmlns:a16="http://schemas.microsoft.com/office/drawing/2014/main" id="{D4463A91-F2C0-2D4C-B00D-1160D99B57C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881240" y="13318050"/>
                <a:ext cx="74623" cy="64800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09728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160" b="0" i="0" u="none" strike="noStrike" kern="1200" cap="none" spc="0" normalizeH="0" baseline="0" noProof="0" dirty="0">
                  <a:ln>
                    <a:noFill/>
                  </a:ln>
                  <a:solidFill>
                    <a:srgbClr val="128A53"/>
                  </a:solidFill>
                  <a:effectLst/>
                  <a:uLnTx/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cxnSp>
            <p:nvCxnSpPr>
              <p:cNvPr id="411" name="Straight Arrow Connector 410">
                <a:extLst>
                  <a:ext uri="{FF2B5EF4-FFF2-40B4-BE49-F238E27FC236}">
                    <a16:creationId xmlns:a16="http://schemas.microsoft.com/office/drawing/2014/main" id="{CAD372DB-6F26-4F4A-AB24-D528E0B30773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0017105" y="13350450"/>
                <a:ext cx="80031" cy="994"/>
              </a:xfrm>
              <a:prstGeom prst="straightConnector1">
                <a:avLst/>
              </a:prstGeom>
              <a:ln w="31750">
                <a:solidFill>
                  <a:schemeClr val="accent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12" name="Freeform 61">
                <a:extLst>
                  <a:ext uri="{FF2B5EF4-FFF2-40B4-BE49-F238E27FC236}">
                    <a16:creationId xmlns:a16="http://schemas.microsoft.com/office/drawing/2014/main" id="{811A3D0C-53C7-CC43-B7EC-330F2AADF8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207754" y="13318050"/>
                <a:ext cx="74623" cy="64800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09728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160" b="0" i="0" u="none" strike="noStrike" kern="1200" cap="none" spc="0" normalizeH="0" baseline="0" noProof="0" dirty="0">
                  <a:ln>
                    <a:noFill/>
                  </a:ln>
                  <a:solidFill>
                    <a:srgbClr val="128A53"/>
                  </a:solidFill>
                  <a:effectLst/>
                  <a:uLnTx/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</p:grpSp>
        <p:grpSp>
          <p:nvGrpSpPr>
            <p:cNvPr id="243" name="Group 242">
              <a:extLst>
                <a:ext uri="{FF2B5EF4-FFF2-40B4-BE49-F238E27FC236}">
                  <a16:creationId xmlns:a16="http://schemas.microsoft.com/office/drawing/2014/main" id="{B100B592-B02B-1347-B6A6-7B3CDD1AC50E}"/>
                </a:ext>
              </a:extLst>
            </p:cNvPr>
            <p:cNvGrpSpPr/>
            <p:nvPr/>
          </p:nvGrpSpPr>
          <p:grpSpPr>
            <a:xfrm>
              <a:off x="22214126" y="12658707"/>
              <a:ext cx="1523222" cy="72132"/>
              <a:chOff x="18471955" y="13318050"/>
              <a:chExt cx="1770160" cy="64800"/>
            </a:xfrm>
          </p:grpSpPr>
          <p:sp>
            <p:nvSpPr>
              <p:cNvPr id="397" name="Rectangle 5">
                <a:extLst>
                  <a:ext uri="{FF2B5EF4-FFF2-40B4-BE49-F238E27FC236}">
                    <a16:creationId xmlns:a16="http://schemas.microsoft.com/office/drawing/2014/main" id="{3A156777-6219-8E40-A958-E8E57D9B43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668295" y="13320548"/>
                <a:ext cx="1485183" cy="61200"/>
              </a:xfrm>
              <a:prstGeom prst="rect">
                <a:avLst/>
              </a:prstGeom>
              <a:gradFill flip="none" rotWithShape="1">
                <a:gsLst>
                  <a:gs pos="19000">
                    <a:schemeClr val="accent1">
                      <a:lumMod val="20000"/>
                      <a:lumOff val="80000"/>
                    </a:schemeClr>
                  </a:gs>
                  <a:gs pos="87000">
                    <a:schemeClr val="accent1"/>
                  </a:gs>
                </a:gsLst>
                <a:lin ang="10800000" scaled="1"/>
                <a:tileRect/>
              </a:gradFill>
              <a:ln>
                <a:noFill/>
              </a:ln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09728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16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398" name="Rectangle 5">
                <a:extLst>
                  <a:ext uri="{FF2B5EF4-FFF2-40B4-BE49-F238E27FC236}">
                    <a16:creationId xmlns:a16="http://schemas.microsoft.com/office/drawing/2014/main" id="{00D83202-8C87-D74C-8631-CA08F8E3DA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471956" y="13319554"/>
                <a:ext cx="209181" cy="61792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09728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16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399" name="Rectangle 5">
                <a:extLst>
                  <a:ext uri="{FF2B5EF4-FFF2-40B4-BE49-F238E27FC236}">
                    <a16:creationId xmlns:a16="http://schemas.microsoft.com/office/drawing/2014/main" id="{4322269F-52CB-4349-9CF1-49638CCD13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471955" y="13320548"/>
                <a:ext cx="1192330" cy="61200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09728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16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400" name="Freeform 61">
                <a:extLst>
                  <a:ext uri="{FF2B5EF4-FFF2-40B4-BE49-F238E27FC236}">
                    <a16:creationId xmlns:a16="http://schemas.microsoft.com/office/drawing/2014/main" id="{91D5C9E2-C43D-664E-B341-B742EA9942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753821" y="13318050"/>
                <a:ext cx="75305" cy="64800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09728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160" b="0" i="0" u="none" strike="noStrike" kern="1200" cap="none" spc="0" normalizeH="0" baseline="0" noProof="0" dirty="0">
                  <a:ln>
                    <a:noFill/>
                  </a:ln>
                  <a:solidFill>
                    <a:srgbClr val="128A53"/>
                  </a:solidFill>
                  <a:effectLst/>
                  <a:uLnTx/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401" name="Freeform 61">
                <a:extLst>
                  <a:ext uri="{FF2B5EF4-FFF2-40B4-BE49-F238E27FC236}">
                    <a16:creationId xmlns:a16="http://schemas.microsoft.com/office/drawing/2014/main" id="{E231A251-99EC-F64B-B63F-46238B113F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098324" y="13318050"/>
                <a:ext cx="75305" cy="64800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09728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160" b="0" i="0" u="none" strike="noStrike" kern="1200" cap="none" spc="0" normalizeH="0" baseline="0" noProof="0" dirty="0">
                  <a:ln>
                    <a:noFill/>
                  </a:ln>
                  <a:solidFill>
                    <a:srgbClr val="128A53"/>
                  </a:solidFill>
                  <a:effectLst/>
                  <a:uLnTx/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cxnSp>
            <p:nvCxnSpPr>
              <p:cNvPr id="402" name="Straight Arrow Connector 401">
                <a:extLst>
                  <a:ext uri="{FF2B5EF4-FFF2-40B4-BE49-F238E27FC236}">
                    <a16:creationId xmlns:a16="http://schemas.microsoft.com/office/drawing/2014/main" id="{B40B5B71-6560-9D40-B346-240EA8B5816C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0162084" y="13350450"/>
                <a:ext cx="80031" cy="994"/>
              </a:xfrm>
              <a:prstGeom prst="straightConnector1">
                <a:avLst/>
              </a:prstGeom>
              <a:ln w="31750">
                <a:solidFill>
                  <a:schemeClr val="accent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03" name="Freeform 61">
                <a:extLst>
                  <a:ext uri="{FF2B5EF4-FFF2-40B4-BE49-F238E27FC236}">
                    <a16:creationId xmlns:a16="http://schemas.microsoft.com/office/drawing/2014/main" id="{9435435B-AC8C-B840-83E5-0CD65C9166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620868" y="13318050"/>
                <a:ext cx="75305" cy="64800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09728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160" b="0" i="0" u="none" strike="noStrike" kern="1200" cap="none" spc="0" normalizeH="0" baseline="0" noProof="0" dirty="0">
                  <a:ln>
                    <a:noFill/>
                  </a:ln>
                  <a:solidFill>
                    <a:srgbClr val="128A53"/>
                  </a:solidFill>
                  <a:effectLst/>
                  <a:uLnTx/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</p:grpSp>
        <p:grpSp>
          <p:nvGrpSpPr>
            <p:cNvPr id="244" name="Group 243">
              <a:extLst>
                <a:ext uri="{FF2B5EF4-FFF2-40B4-BE49-F238E27FC236}">
                  <a16:creationId xmlns:a16="http://schemas.microsoft.com/office/drawing/2014/main" id="{966DFF9D-C251-C146-88EB-5EB8A82301AC}"/>
                </a:ext>
              </a:extLst>
            </p:cNvPr>
            <p:cNvGrpSpPr/>
            <p:nvPr/>
          </p:nvGrpSpPr>
          <p:grpSpPr>
            <a:xfrm>
              <a:off x="22214143" y="15605833"/>
              <a:ext cx="1663280" cy="80147"/>
              <a:chOff x="22162326" y="15692907"/>
              <a:chExt cx="1663280" cy="72000"/>
            </a:xfrm>
          </p:grpSpPr>
          <p:sp>
            <p:nvSpPr>
              <p:cNvPr id="391" name="Line 161">
                <a:extLst>
                  <a:ext uri="{FF2B5EF4-FFF2-40B4-BE49-F238E27FC236}">
                    <a16:creationId xmlns:a16="http://schemas.microsoft.com/office/drawing/2014/main" id="{036A4A8A-2B63-824D-A19C-61EB79C6440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160294" y="15692907"/>
                <a:ext cx="0" cy="72000"/>
              </a:xfrm>
              <a:prstGeom prst="line">
                <a:avLst/>
              </a:prstGeom>
              <a:noFill/>
              <a:ln w="2857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09728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16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392" name="Line 162">
                <a:extLst>
                  <a:ext uri="{FF2B5EF4-FFF2-40B4-BE49-F238E27FC236}">
                    <a16:creationId xmlns:a16="http://schemas.microsoft.com/office/drawing/2014/main" id="{C7970F8C-C0BD-A143-AA6A-45CA99D9027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825606" y="15692907"/>
                <a:ext cx="0" cy="72000"/>
              </a:xfrm>
              <a:prstGeom prst="line">
                <a:avLst/>
              </a:prstGeom>
              <a:noFill/>
              <a:ln w="2857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09728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16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393" name="Line 166">
                <a:extLst>
                  <a:ext uri="{FF2B5EF4-FFF2-40B4-BE49-F238E27FC236}">
                    <a16:creationId xmlns:a16="http://schemas.microsoft.com/office/drawing/2014/main" id="{450633A3-A660-D640-84E3-60A91B7D148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162326" y="15692907"/>
                <a:ext cx="0" cy="72000"/>
              </a:xfrm>
              <a:prstGeom prst="line">
                <a:avLst/>
              </a:prstGeom>
              <a:noFill/>
              <a:ln w="2857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09728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16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394" name="Line 167">
                <a:extLst>
                  <a:ext uri="{FF2B5EF4-FFF2-40B4-BE49-F238E27FC236}">
                    <a16:creationId xmlns:a16="http://schemas.microsoft.com/office/drawing/2014/main" id="{A3FEF2B6-4B5B-2048-8253-6ACB2318D77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494982" y="15692907"/>
                <a:ext cx="0" cy="72000"/>
              </a:xfrm>
              <a:prstGeom prst="line">
                <a:avLst/>
              </a:prstGeom>
              <a:noFill/>
              <a:ln w="2857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09728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16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395" name="Line 168">
                <a:extLst>
                  <a:ext uri="{FF2B5EF4-FFF2-40B4-BE49-F238E27FC236}">
                    <a16:creationId xmlns:a16="http://schemas.microsoft.com/office/drawing/2014/main" id="{54CDE9B7-20EE-314C-BCDC-03A9D81E9F4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827638" y="15692907"/>
                <a:ext cx="0" cy="72000"/>
              </a:xfrm>
              <a:prstGeom prst="line">
                <a:avLst/>
              </a:prstGeom>
              <a:noFill/>
              <a:ln w="2857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09728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16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396" name="Line 161">
                <a:extLst>
                  <a:ext uri="{FF2B5EF4-FFF2-40B4-BE49-F238E27FC236}">
                    <a16:creationId xmlns:a16="http://schemas.microsoft.com/office/drawing/2014/main" id="{2846E4E0-46FE-2F4B-A2B5-898F6F8ECA2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492950" y="15692907"/>
                <a:ext cx="0" cy="72000"/>
              </a:xfrm>
              <a:prstGeom prst="line">
                <a:avLst/>
              </a:prstGeom>
              <a:noFill/>
              <a:ln w="2857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09728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16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</p:grpSp>
        <p:grpSp>
          <p:nvGrpSpPr>
            <p:cNvPr id="245" name="Group 244">
              <a:extLst>
                <a:ext uri="{FF2B5EF4-FFF2-40B4-BE49-F238E27FC236}">
                  <a16:creationId xmlns:a16="http://schemas.microsoft.com/office/drawing/2014/main" id="{4D35F074-EFF5-3341-AF0A-D7E1797CD097}"/>
                </a:ext>
              </a:extLst>
            </p:cNvPr>
            <p:cNvGrpSpPr/>
            <p:nvPr/>
          </p:nvGrpSpPr>
          <p:grpSpPr>
            <a:xfrm>
              <a:off x="22214121" y="15475428"/>
              <a:ext cx="186794" cy="81533"/>
              <a:chOff x="22162304" y="15572583"/>
              <a:chExt cx="186794" cy="73245"/>
            </a:xfrm>
          </p:grpSpPr>
          <p:sp>
            <p:nvSpPr>
              <p:cNvPr id="388" name="Rectangle 5">
                <a:extLst>
                  <a:ext uri="{FF2B5EF4-FFF2-40B4-BE49-F238E27FC236}">
                    <a16:creationId xmlns:a16="http://schemas.microsoft.com/office/drawing/2014/main" id="{3976308C-4BD8-FB4A-8027-75B3DB5A23C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162304" y="15577775"/>
                <a:ext cx="144000" cy="62861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09728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16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389" name="Rectangle 5">
                <a:extLst>
                  <a:ext uri="{FF2B5EF4-FFF2-40B4-BE49-F238E27FC236}">
                    <a16:creationId xmlns:a16="http://schemas.microsoft.com/office/drawing/2014/main" id="{484FBFFD-8F69-D54A-BC99-8C5BC22976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162305" y="15578076"/>
                <a:ext cx="72000" cy="62259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09728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16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390" name="Freeform 111">
                <a:extLst>
                  <a:ext uri="{FF2B5EF4-FFF2-40B4-BE49-F238E27FC236}">
                    <a16:creationId xmlns:a16="http://schemas.microsoft.com/office/drawing/2014/main" id="{3A7BDEA9-C537-A341-9F17-2A73867582CA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22271861" y="15572583"/>
                <a:ext cx="77237" cy="73245"/>
              </a:xfrm>
              <a:prstGeom prst="triangle">
                <a:avLst/>
              </a:prstGeom>
              <a:solidFill>
                <a:srgbClr val="990026"/>
              </a:solidFill>
              <a:ln>
                <a:noFill/>
              </a:ln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09728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16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</p:grpSp>
        <p:grpSp>
          <p:nvGrpSpPr>
            <p:cNvPr id="246" name="Group 245">
              <a:extLst>
                <a:ext uri="{FF2B5EF4-FFF2-40B4-BE49-F238E27FC236}">
                  <a16:creationId xmlns:a16="http://schemas.microsoft.com/office/drawing/2014/main" id="{70FCB647-392C-F14F-B578-B260ABC429F5}"/>
                </a:ext>
              </a:extLst>
            </p:cNvPr>
            <p:cNvGrpSpPr/>
            <p:nvPr/>
          </p:nvGrpSpPr>
          <p:grpSpPr>
            <a:xfrm>
              <a:off x="22214121" y="15362332"/>
              <a:ext cx="302401" cy="81533"/>
              <a:chOff x="22162304" y="15572583"/>
              <a:chExt cx="302401" cy="73245"/>
            </a:xfrm>
          </p:grpSpPr>
          <p:sp>
            <p:nvSpPr>
              <p:cNvPr id="385" name="Rectangle 5">
                <a:extLst>
                  <a:ext uri="{FF2B5EF4-FFF2-40B4-BE49-F238E27FC236}">
                    <a16:creationId xmlns:a16="http://schemas.microsoft.com/office/drawing/2014/main" id="{2630CC2D-2303-F641-A038-A8638953D11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162304" y="15577775"/>
                <a:ext cx="144000" cy="62861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09728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16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386" name="Rectangle 5">
                <a:extLst>
                  <a:ext uri="{FF2B5EF4-FFF2-40B4-BE49-F238E27FC236}">
                    <a16:creationId xmlns:a16="http://schemas.microsoft.com/office/drawing/2014/main" id="{18FA4BD4-64D6-814F-911A-9E25509EFE9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162305" y="15578076"/>
                <a:ext cx="302400" cy="62259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09728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16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387" name="Freeform 111">
                <a:extLst>
                  <a:ext uri="{FF2B5EF4-FFF2-40B4-BE49-F238E27FC236}">
                    <a16:creationId xmlns:a16="http://schemas.microsoft.com/office/drawing/2014/main" id="{4A169B75-2FB0-1147-84B5-8E0589816854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22271861" y="15572583"/>
                <a:ext cx="77237" cy="73245"/>
              </a:xfrm>
              <a:prstGeom prst="triangle">
                <a:avLst/>
              </a:prstGeom>
              <a:solidFill>
                <a:srgbClr val="990026"/>
              </a:solidFill>
              <a:ln>
                <a:noFill/>
              </a:ln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09728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16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</p:grpSp>
        <p:sp>
          <p:nvSpPr>
            <p:cNvPr id="247" name="Freeform 112">
              <a:extLst>
                <a:ext uri="{FF2B5EF4-FFF2-40B4-BE49-F238E27FC236}">
                  <a16:creationId xmlns:a16="http://schemas.microsoft.com/office/drawing/2014/main" id="{F5B5FFC4-FABB-FE46-96BF-65DE6F0E0014}"/>
                </a:ext>
              </a:extLst>
            </p:cNvPr>
            <p:cNvSpPr>
              <a:spLocks/>
            </p:cNvSpPr>
            <p:nvPr/>
          </p:nvSpPr>
          <p:spPr bwMode="auto">
            <a:xfrm>
              <a:off x="22552933" y="12885866"/>
              <a:ext cx="93600" cy="105993"/>
            </a:xfrm>
            <a:custGeom>
              <a:avLst/>
              <a:gdLst>
                <a:gd name="T0" fmla="*/ 67 w 134"/>
                <a:gd name="T1" fmla="*/ 134 h 134"/>
                <a:gd name="T2" fmla="*/ 0 w 134"/>
                <a:gd name="T3" fmla="*/ 67 h 134"/>
                <a:gd name="T4" fmla="*/ 67 w 134"/>
                <a:gd name="T5" fmla="*/ 0 h 134"/>
                <a:gd name="T6" fmla="*/ 134 w 134"/>
                <a:gd name="T7" fmla="*/ 67 h 134"/>
                <a:gd name="T8" fmla="*/ 67 w 134"/>
                <a:gd name="T9" fmla="*/ 134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4" h="134">
                  <a:moveTo>
                    <a:pt x="67" y="134"/>
                  </a:moveTo>
                  <a:lnTo>
                    <a:pt x="0" y="67"/>
                  </a:lnTo>
                  <a:lnTo>
                    <a:pt x="67" y="0"/>
                  </a:lnTo>
                  <a:lnTo>
                    <a:pt x="134" y="67"/>
                  </a:lnTo>
                  <a:lnTo>
                    <a:pt x="67" y="134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</p:spPr>
          <p:txBody>
            <a:bodyPr vert="horz" wrap="square" lIns="109728" tIns="54864" rIns="109728" bIns="5486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09728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16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grpSp>
          <p:nvGrpSpPr>
            <p:cNvPr id="248" name="Group 247">
              <a:extLst>
                <a:ext uri="{FF2B5EF4-FFF2-40B4-BE49-F238E27FC236}">
                  <a16:creationId xmlns:a16="http://schemas.microsoft.com/office/drawing/2014/main" id="{EAF5DE84-1EB3-B74B-A4C4-63886A30E589}"/>
                </a:ext>
              </a:extLst>
            </p:cNvPr>
            <p:cNvGrpSpPr/>
            <p:nvPr/>
          </p:nvGrpSpPr>
          <p:grpSpPr>
            <a:xfrm>
              <a:off x="22214103" y="12873268"/>
              <a:ext cx="798853" cy="144639"/>
              <a:chOff x="22327247" y="13241283"/>
              <a:chExt cx="798853" cy="129936"/>
            </a:xfrm>
          </p:grpSpPr>
          <p:sp>
            <p:nvSpPr>
              <p:cNvPr id="379" name="Rectangle 5">
                <a:extLst>
                  <a:ext uri="{FF2B5EF4-FFF2-40B4-BE49-F238E27FC236}">
                    <a16:creationId xmlns:a16="http://schemas.microsoft.com/office/drawing/2014/main" id="{52801D65-33C7-354A-BC19-43533A324D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481550" y="13274821"/>
                <a:ext cx="644550" cy="72998"/>
              </a:xfrm>
              <a:prstGeom prst="rect">
                <a:avLst/>
              </a:prstGeom>
              <a:gradFill flip="none" rotWithShape="1">
                <a:gsLst>
                  <a:gs pos="19000">
                    <a:schemeClr val="tx2">
                      <a:lumMod val="20000"/>
                      <a:lumOff val="80000"/>
                    </a:schemeClr>
                  </a:gs>
                  <a:gs pos="87000">
                    <a:schemeClr val="tx2"/>
                  </a:gs>
                </a:gsLst>
                <a:lin ang="10800000" scaled="1"/>
                <a:tileRect/>
              </a:gradFill>
              <a:ln>
                <a:noFill/>
              </a:ln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09728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16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380" name="Freeform 112">
                <a:extLst>
                  <a:ext uri="{FF2B5EF4-FFF2-40B4-BE49-F238E27FC236}">
                    <a16:creationId xmlns:a16="http://schemas.microsoft.com/office/drawing/2014/main" id="{985BE16D-B81C-DB4D-922A-C49FA790C7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666077" y="13258642"/>
                <a:ext cx="93600" cy="95219"/>
              </a:xfrm>
              <a:custGeom>
                <a:avLst/>
                <a:gdLst>
                  <a:gd name="T0" fmla="*/ 67 w 134"/>
                  <a:gd name="T1" fmla="*/ 134 h 134"/>
                  <a:gd name="T2" fmla="*/ 0 w 134"/>
                  <a:gd name="T3" fmla="*/ 67 h 134"/>
                  <a:gd name="T4" fmla="*/ 67 w 134"/>
                  <a:gd name="T5" fmla="*/ 0 h 134"/>
                  <a:gd name="T6" fmla="*/ 134 w 134"/>
                  <a:gd name="T7" fmla="*/ 67 h 134"/>
                  <a:gd name="T8" fmla="*/ 67 w 134"/>
                  <a:gd name="T9" fmla="*/ 134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4" h="134">
                    <a:moveTo>
                      <a:pt x="67" y="134"/>
                    </a:moveTo>
                    <a:lnTo>
                      <a:pt x="0" y="67"/>
                    </a:lnTo>
                    <a:lnTo>
                      <a:pt x="67" y="0"/>
                    </a:lnTo>
                    <a:lnTo>
                      <a:pt x="134" y="67"/>
                    </a:lnTo>
                    <a:lnTo>
                      <a:pt x="67" y="134"/>
                    </a:ln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09728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16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381" name="Rectangle 5">
                <a:extLst>
                  <a:ext uri="{FF2B5EF4-FFF2-40B4-BE49-F238E27FC236}">
                    <a16:creationId xmlns:a16="http://schemas.microsoft.com/office/drawing/2014/main" id="{CAA44B23-9A17-9849-BBC7-97404E29BE7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327249" y="13274821"/>
                <a:ext cx="151200" cy="62861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09728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16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382" name="Rectangle 5">
                <a:extLst>
                  <a:ext uri="{FF2B5EF4-FFF2-40B4-BE49-F238E27FC236}">
                    <a16:creationId xmlns:a16="http://schemas.microsoft.com/office/drawing/2014/main" id="{FE5D62AD-EF98-FD4F-8519-B51A2CE10DE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327247" y="13274821"/>
                <a:ext cx="684000" cy="62861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09728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16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383" name="Freeform 112">
                <a:extLst>
                  <a:ext uri="{FF2B5EF4-FFF2-40B4-BE49-F238E27FC236}">
                    <a16:creationId xmlns:a16="http://schemas.microsoft.com/office/drawing/2014/main" id="{5B2EF8F9-BEE7-AA47-926E-83E456DC0E9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434302" y="13258642"/>
                <a:ext cx="93600" cy="95219"/>
              </a:xfrm>
              <a:custGeom>
                <a:avLst/>
                <a:gdLst>
                  <a:gd name="T0" fmla="*/ 67 w 134"/>
                  <a:gd name="T1" fmla="*/ 134 h 134"/>
                  <a:gd name="T2" fmla="*/ 0 w 134"/>
                  <a:gd name="T3" fmla="*/ 67 h 134"/>
                  <a:gd name="T4" fmla="*/ 67 w 134"/>
                  <a:gd name="T5" fmla="*/ 0 h 134"/>
                  <a:gd name="T6" fmla="*/ 134 w 134"/>
                  <a:gd name="T7" fmla="*/ 67 h 134"/>
                  <a:gd name="T8" fmla="*/ 67 w 134"/>
                  <a:gd name="T9" fmla="*/ 134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4" h="134">
                    <a:moveTo>
                      <a:pt x="67" y="134"/>
                    </a:moveTo>
                    <a:lnTo>
                      <a:pt x="0" y="67"/>
                    </a:lnTo>
                    <a:lnTo>
                      <a:pt x="67" y="0"/>
                    </a:lnTo>
                    <a:lnTo>
                      <a:pt x="134" y="67"/>
                    </a:lnTo>
                    <a:lnTo>
                      <a:pt x="67" y="134"/>
                    </a:ln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09728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16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384" name="Multiply 383">
                <a:extLst>
                  <a:ext uri="{FF2B5EF4-FFF2-40B4-BE49-F238E27FC236}">
                    <a16:creationId xmlns:a16="http://schemas.microsoft.com/office/drawing/2014/main" id="{15668894-CD85-7341-9260-8E44BAEE36C8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22650258" y="13241283"/>
                <a:ext cx="129600" cy="129936"/>
              </a:xfrm>
              <a:prstGeom prst="mathMultiply">
                <a:avLst>
                  <a:gd name="adj1" fmla="val 9661"/>
                </a:avLst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109728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16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249" name="Group 248">
              <a:extLst>
                <a:ext uri="{FF2B5EF4-FFF2-40B4-BE49-F238E27FC236}">
                  <a16:creationId xmlns:a16="http://schemas.microsoft.com/office/drawing/2014/main" id="{98BCC141-EB39-9642-9FA0-5ED5D5DC7319}"/>
                </a:ext>
              </a:extLst>
            </p:cNvPr>
            <p:cNvGrpSpPr/>
            <p:nvPr/>
          </p:nvGrpSpPr>
          <p:grpSpPr>
            <a:xfrm>
              <a:off x="22214128" y="13033339"/>
              <a:ext cx="1127380" cy="72132"/>
              <a:chOff x="18471955" y="13318050"/>
              <a:chExt cx="1310146" cy="64800"/>
            </a:xfrm>
          </p:grpSpPr>
          <p:sp>
            <p:nvSpPr>
              <p:cNvPr id="373" name="Rectangle 5">
                <a:extLst>
                  <a:ext uri="{FF2B5EF4-FFF2-40B4-BE49-F238E27FC236}">
                    <a16:creationId xmlns:a16="http://schemas.microsoft.com/office/drawing/2014/main" id="{57512F1A-3D3D-8A43-B225-2709C3E73B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664606" y="13320548"/>
                <a:ext cx="1024985" cy="61200"/>
              </a:xfrm>
              <a:prstGeom prst="rect">
                <a:avLst/>
              </a:prstGeom>
              <a:gradFill flip="none" rotWithShape="1">
                <a:gsLst>
                  <a:gs pos="19000">
                    <a:schemeClr val="accent1">
                      <a:lumMod val="20000"/>
                      <a:lumOff val="80000"/>
                    </a:schemeClr>
                  </a:gs>
                  <a:gs pos="87000">
                    <a:schemeClr val="accent1"/>
                  </a:gs>
                </a:gsLst>
                <a:lin ang="10800000" scaled="1"/>
                <a:tileRect/>
              </a:gradFill>
              <a:ln>
                <a:noFill/>
              </a:ln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09728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16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374" name="Rectangle 5">
                <a:extLst>
                  <a:ext uri="{FF2B5EF4-FFF2-40B4-BE49-F238E27FC236}">
                    <a16:creationId xmlns:a16="http://schemas.microsoft.com/office/drawing/2014/main" id="{7FC64EF6-2986-9D48-8390-B4B69B2DCD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471956" y="13319554"/>
                <a:ext cx="209181" cy="61792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09728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16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375" name="Rectangle 5">
                <a:extLst>
                  <a:ext uri="{FF2B5EF4-FFF2-40B4-BE49-F238E27FC236}">
                    <a16:creationId xmlns:a16="http://schemas.microsoft.com/office/drawing/2014/main" id="{1BAA7FB8-AD64-F54E-AF11-272C878AB0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471955" y="13320548"/>
                <a:ext cx="1004067" cy="61200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09728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16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376" name="Freeform 61">
                <a:extLst>
                  <a:ext uri="{FF2B5EF4-FFF2-40B4-BE49-F238E27FC236}">
                    <a16:creationId xmlns:a16="http://schemas.microsoft.com/office/drawing/2014/main" id="{71C4AE17-0EF0-4E49-8C95-96B37E2AF0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505645" y="13318050"/>
                <a:ext cx="75305" cy="64800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09728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160" b="0" i="0" u="none" strike="noStrike" kern="1200" cap="none" spc="0" normalizeH="0" baseline="0" noProof="0" dirty="0">
                  <a:ln>
                    <a:noFill/>
                  </a:ln>
                  <a:solidFill>
                    <a:srgbClr val="128A53"/>
                  </a:solidFill>
                  <a:effectLst/>
                  <a:uLnTx/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cxnSp>
            <p:nvCxnSpPr>
              <p:cNvPr id="377" name="Straight Arrow Connector 376">
                <a:extLst>
                  <a:ext uri="{FF2B5EF4-FFF2-40B4-BE49-F238E27FC236}">
                    <a16:creationId xmlns:a16="http://schemas.microsoft.com/office/drawing/2014/main" id="{9FE5A970-837E-FC44-ACCF-01474F289DED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9702070" y="13350450"/>
                <a:ext cx="80031" cy="994"/>
              </a:xfrm>
              <a:prstGeom prst="straightConnector1">
                <a:avLst/>
              </a:prstGeom>
              <a:ln w="31750">
                <a:solidFill>
                  <a:schemeClr val="accent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78" name="Freeform 61">
                <a:extLst>
                  <a:ext uri="{FF2B5EF4-FFF2-40B4-BE49-F238E27FC236}">
                    <a16:creationId xmlns:a16="http://schemas.microsoft.com/office/drawing/2014/main" id="{125C081E-8E27-EB43-A31F-F2A8D79845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617179" y="13318050"/>
                <a:ext cx="75305" cy="64800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09728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160" b="0" i="0" u="none" strike="noStrike" kern="1200" cap="none" spc="0" normalizeH="0" baseline="0" noProof="0" dirty="0">
                  <a:ln>
                    <a:noFill/>
                  </a:ln>
                  <a:solidFill>
                    <a:srgbClr val="128A53"/>
                  </a:solidFill>
                  <a:effectLst/>
                  <a:uLnTx/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</p:grpSp>
        <p:grpSp>
          <p:nvGrpSpPr>
            <p:cNvPr id="250" name="Group 249">
              <a:extLst>
                <a:ext uri="{FF2B5EF4-FFF2-40B4-BE49-F238E27FC236}">
                  <a16:creationId xmlns:a16="http://schemas.microsoft.com/office/drawing/2014/main" id="{1C36E850-DD0E-7945-9378-D15CD21497B7}"/>
                </a:ext>
              </a:extLst>
            </p:cNvPr>
            <p:cNvGrpSpPr/>
            <p:nvPr/>
          </p:nvGrpSpPr>
          <p:grpSpPr>
            <a:xfrm>
              <a:off x="22214190" y="13174709"/>
              <a:ext cx="1073405" cy="72132"/>
              <a:chOff x="18471955" y="13318050"/>
              <a:chExt cx="1247416" cy="64800"/>
            </a:xfrm>
          </p:grpSpPr>
          <p:sp>
            <p:nvSpPr>
              <p:cNvPr id="366" name="Rectangle 5">
                <a:extLst>
                  <a:ext uri="{FF2B5EF4-FFF2-40B4-BE49-F238E27FC236}">
                    <a16:creationId xmlns:a16="http://schemas.microsoft.com/office/drawing/2014/main" id="{C97C5761-26C0-7843-B8B4-ED096162264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664606" y="13320548"/>
                <a:ext cx="962228" cy="61200"/>
              </a:xfrm>
              <a:prstGeom prst="rect">
                <a:avLst/>
              </a:prstGeom>
              <a:gradFill flip="none" rotWithShape="1">
                <a:gsLst>
                  <a:gs pos="19000">
                    <a:schemeClr val="accent1">
                      <a:lumMod val="20000"/>
                      <a:lumOff val="80000"/>
                    </a:schemeClr>
                  </a:gs>
                  <a:gs pos="87000">
                    <a:schemeClr val="accent1"/>
                  </a:gs>
                </a:gsLst>
                <a:lin ang="10800000" scaled="1"/>
                <a:tileRect/>
              </a:gradFill>
              <a:ln>
                <a:noFill/>
              </a:ln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09728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16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367" name="Rectangle 5">
                <a:extLst>
                  <a:ext uri="{FF2B5EF4-FFF2-40B4-BE49-F238E27FC236}">
                    <a16:creationId xmlns:a16="http://schemas.microsoft.com/office/drawing/2014/main" id="{9361296E-5F42-9849-AA2F-5D852D6141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471956" y="13319554"/>
                <a:ext cx="209181" cy="61792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09728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16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368" name="Rectangle 5">
                <a:extLst>
                  <a:ext uri="{FF2B5EF4-FFF2-40B4-BE49-F238E27FC236}">
                    <a16:creationId xmlns:a16="http://schemas.microsoft.com/office/drawing/2014/main" id="{2344FD1E-33B8-4841-9B55-2A9E3176627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471955" y="13320548"/>
                <a:ext cx="711214" cy="61200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09728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16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cxnSp>
            <p:nvCxnSpPr>
              <p:cNvPr id="369" name="Straight Arrow Connector 368">
                <a:extLst>
                  <a:ext uri="{FF2B5EF4-FFF2-40B4-BE49-F238E27FC236}">
                    <a16:creationId xmlns:a16="http://schemas.microsoft.com/office/drawing/2014/main" id="{0BA2E87B-53DA-A340-BA56-74E8E44ED151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9639340" y="13350450"/>
                <a:ext cx="80031" cy="994"/>
              </a:xfrm>
              <a:prstGeom prst="straightConnector1">
                <a:avLst/>
              </a:prstGeom>
              <a:ln w="31750">
                <a:solidFill>
                  <a:schemeClr val="accent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70" name="Freeform 61">
                <a:extLst>
                  <a:ext uri="{FF2B5EF4-FFF2-40B4-BE49-F238E27FC236}">
                    <a16:creationId xmlns:a16="http://schemas.microsoft.com/office/drawing/2014/main" id="{B4DD9818-3602-0444-AD94-0903C6DA48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617179" y="13318050"/>
                <a:ext cx="75305" cy="64800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09728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160" b="0" i="0" u="none" strike="noStrike" kern="1200" cap="none" spc="0" normalizeH="0" baseline="0" noProof="0" dirty="0">
                  <a:ln>
                    <a:noFill/>
                  </a:ln>
                  <a:solidFill>
                    <a:srgbClr val="128A53"/>
                  </a:solidFill>
                  <a:effectLst/>
                  <a:uLnTx/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371" name="Freeform 61">
                <a:extLst>
                  <a:ext uri="{FF2B5EF4-FFF2-40B4-BE49-F238E27FC236}">
                    <a16:creationId xmlns:a16="http://schemas.microsoft.com/office/drawing/2014/main" id="{7C49C42A-9775-EF42-AD90-4679E115539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893152" y="13318050"/>
                <a:ext cx="75305" cy="64800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09728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160" b="0" i="0" u="none" strike="noStrike" kern="1200" cap="none" spc="0" normalizeH="0" baseline="0" noProof="0" dirty="0">
                  <a:ln>
                    <a:noFill/>
                  </a:ln>
                  <a:solidFill>
                    <a:srgbClr val="128A53"/>
                  </a:solidFill>
                  <a:effectLst/>
                  <a:uLnTx/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372" name="Freeform 61">
                <a:extLst>
                  <a:ext uri="{FF2B5EF4-FFF2-40B4-BE49-F238E27FC236}">
                    <a16:creationId xmlns:a16="http://schemas.microsoft.com/office/drawing/2014/main" id="{975F31AC-734F-3547-870E-8310B28EE6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239985" y="13318050"/>
                <a:ext cx="75305" cy="64800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09728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160" b="0" i="0" u="none" strike="noStrike" kern="1200" cap="none" spc="0" normalizeH="0" baseline="0" noProof="0" dirty="0">
                  <a:ln>
                    <a:noFill/>
                  </a:ln>
                  <a:solidFill>
                    <a:srgbClr val="128A53"/>
                  </a:solidFill>
                  <a:effectLst/>
                  <a:uLnTx/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</p:grpSp>
        <p:grpSp>
          <p:nvGrpSpPr>
            <p:cNvPr id="251" name="Group 250">
              <a:extLst>
                <a:ext uri="{FF2B5EF4-FFF2-40B4-BE49-F238E27FC236}">
                  <a16:creationId xmlns:a16="http://schemas.microsoft.com/office/drawing/2014/main" id="{B36025A1-A89C-2747-8C85-0F8814E420F1}"/>
                </a:ext>
              </a:extLst>
            </p:cNvPr>
            <p:cNvGrpSpPr/>
            <p:nvPr/>
          </p:nvGrpSpPr>
          <p:grpSpPr>
            <a:xfrm>
              <a:off x="22214198" y="13299670"/>
              <a:ext cx="1070886" cy="73058"/>
              <a:chOff x="22327342" y="13621211"/>
              <a:chExt cx="1070886" cy="65632"/>
            </a:xfrm>
          </p:grpSpPr>
          <p:sp>
            <p:nvSpPr>
              <p:cNvPr id="360" name="Rectangle 5">
                <a:extLst>
                  <a:ext uri="{FF2B5EF4-FFF2-40B4-BE49-F238E27FC236}">
                    <a16:creationId xmlns:a16="http://schemas.microsoft.com/office/drawing/2014/main" id="{36D4EFB0-DDE6-034B-99B0-3401074A23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493119" y="13623011"/>
                <a:ext cx="828000" cy="61200"/>
              </a:xfrm>
              <a:prstGeom prst="rect">
                <a:avLst/>
              </a:prstGeom>
              <a:gradFill flip="none" rotWithShape="1">
                <a:gsLst>
                  <a:gs pos="19000">
                    <a:schemeClr val="accent1">
                      <a:lumMod val="20000"/>
                      <a:lumOff val="80000"/>
                    </a:schemeClr>
                  </a:gs>
                  <a:gs pos="87000">
                    <a:schemeClr val="accent1"/>
                  </a:gs>
                </a:gsLst>
                <a:lin ang="10800000" scaled="1"/>
                <a:tileRect/>
              </a:gradFill>
              <a:ln>
                <a:noFill/>
              </a:ln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09728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16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361" name="Rectangle 5">
                <a:extLst>
                  <a:ext uri="{FF2B5EF4-FFF2-40B4-BE49-F238E27FC236}">
                    <a16:creationId xmlns:a16="http://schemas.microsoft.com/office/drawing/2014/main" id="{6A3EB1A7-FFB6-F446-B226-C0A82498021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327342" y="13622715"/>
                <a:ext cx="198000" cy="61792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09728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16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362" name="Rectangle 5">
                <a:extLst>
                  <a:ext uri="{FF2B5EF4-FFF2-40B4-BE49-F238E27FC236}">
                    <a16:creationId xmlns:a16="http://schemas.microsoft.com/office/drawing/2014/main" id="{75C4BF23-4129-2B41-A566-008BA6A0D5A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327343" y="13623011"/>
                <a:ext cx="563483" cy="63832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09728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16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cxnSp>
            <p:nvCxnSpPr>
              <p:cNvPr id="363" name="Straight Arrow Connector 362">
                <a:extLst>
                  <a:ext uri="{FF2B5EF4-FFF2-40B4-BE49-F238E27FC236}">
                    <a16:creationId xmlns:a16="http://schemas.microsoft.com/office/drawing/2014/main" id="{62BD1EEF-4883-8649-8085-DD5B51FC83CD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3329361" y="13653114"/>
                <a:ext cx="68867" cy="994"/>
              </a:xfrm>
              <a:prstGeom prst="straightConnector1">
                <a:avLst/>
              </a:prstGeom>
              <a:ln w="31750">
                <a:solidFill>
                  <a:schemeClr val="accent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64" name="Freeform 61">
                <a:extLst>
                  <a:ext uri="{FF2B5EF4-FFF2-40B4-BE49-F238E27FC236}">
                    <a16:creationId xmlns:a16="http://schemas.microsoft.com/office/drawing/2014/main" id="{008BECA0-A034-E94D-AC2F-1343C9A406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496758" y="13621211"/>
                <a:ext cx="64800" cy="64800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09728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160" b="0" i="0" u="none" strike="noStrike" kern="1200" cap="none" spc="0" normalizeH="0" baseline="0" noProof="0" dirty="0">
                  <a:ln>
                    <a:noFill/>
                  </a:ln>
                  <a:solidFill>
                    <a:srgbClr val="128A53"/>
                  </a:solidFill>
                  <a:effectLst/>
                  <a:uLnTx/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365" name="Freeform 61">
                <a:extLst>
                  <a:ext uri="{FF2B5EF4-FFF2-40B4-BE49-F238E27FC236}">
                    <a16:creationId xmlns:a16="http://schemas.microsoft.com/office/drawing/2014/main" id="{FBB31C5B-00E6-964D-B5AC-598A2DEA37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724708" y="13621211"/>
                <a:ext cx="64800" cy="64800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09728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160" b="0" i="0" u="none" strike="noStrike" kern="1200" cap="none" spc="0" normalizeH="0" baseline="0" noProof="0" dirty="0">
                  <a:ln>
                    <a:noFill/>
                  </a:ln>
                  <a:solidFill>
                    <a:srgbClr val="128A53"/>
                  </a:solidFill>
                  <a:effectLst/>
                  <a:uLnTx/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</p:grpSp>
        <p:grpSp>
          <p:nvGrpSpPr>
            <p:cNvPr id="252" name="Group 251">
              <a:extLst>
                <a:ext uri="{FF2B5EF4-FFF2-40B4-BE49-F238E27FC236}">
                  <a16:creationId xmlns:a16="http://schemas.microsoft.com/office/drawing/2014/main" id="{566D5900-DC3F-4648-BCD3-A6966D2A6B45}"/>
                </a:ext>
              </a:extLst>
            </p:cNvPr>
            <p:cNvGrpSpPr/>
            <p:nvPr/>
          </p:nvGrpSpPr>
          <p:grpSpPr>
            <a:xfrm>
              <a:off x="22214198" y="13419885"/>
              <a:ext cx="1040440" cy="72132"/>
              <a:chOff x="22327342" y="13621211"/>
              <a:chExt cx="1040440" cy="64800"/>
            </a:xfrm>
          </p:grpSpPr>
          <p:sp>
            <p:nvSpPr>
              <p:cNvPr id="353" name="Rectangle 5">
                <a:extLst>
                  <a:ext uri="{FF2B5EF4-FFF2-40B4-BE49-F238E27FC236}">
                    <a16:creationId xmlns:a16="http://schemas.microsoft.com/office/drawing/2014/main" id="{AD2AA85C-8D7D-6442-865D-527AF6EE9AB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493119" y="13623011"/>
                <a:ext cx="799200" cy="61200"/>
              </a:xfrm>
              <a:prstGeom prst="rect">
                <a:avLst/>
              </a:prstGeom>
              <a:gradFill flip="none" rotWithShape="1">
                <a:gsLst>
                  <a:gs pos="19000">
                    <a:schemeClr val="accent1">
                      <a:lumMod val="20000"/>
                      <a:lumOff val="80000"/>
                    </a:schemeClr>
                  </a:gs>
                  <a:gs pos="87000">
                    <a:schemeClr val="accent1"/>
                  </a:gs>
                </a:gsLst>
                <a:lin ang="10800000" scaled="1"/>
                <a:tileRect/>
              </a:gradFill>
              <a:ln>
                <a:noFill/>
              </a:ln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09728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16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354" name="Rectangle 5">
                <a:extLst>
                  <a:ext uri="{FF2B5EF4-FFF2-40B4-BE49-F238E27FC236}">
                    <a16:creationId xmlns:a16="http://schemas.microsoft.com/office/drawing/2014/main" id="{910410D2-C4F3-0C46-9D8F-7466152692F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327342" y="13622715"/>
                <a:ext cx="162000" cy="61792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09728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16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355" name="Rectangle 5">
                <a:extLst>
                  <a:ext uri="{FF2B5EF4-FFF2-40B4-BE49-F238E27FC236}">
                    <a16:creationId xmlns:a16="http://schemas.microsoft.com/office/drawing/2014/main" id="{6B11472E-C4EF-054E-AC07-244E076437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327342" y="13623011"/>
                <a:ext cx="540000" cy="61200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09728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16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cxnSp>
            <p:nvCxnSpPr>
              <p:cNvPr id="356" name="Straight Arrow Connector 355">
                <a:extLst>
                  <a:ext uri="{FF2B5EF4-FFF2-40B4-BE49-F238E27FC236}">
                    <a16:creationId xmlns:a16="http://schemas.microsoft.com/office/drawing/2014/main" id="{34BD7164-0F0E-CA47-8FB2-02F3543BE13A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3298915" y="13653114"/>
                <a:ext cx="68867" cy="994"/>
              </a:xfrm>
              <a:prstGeom prst="straightConnector1">
                <a:avLst/>
              </a:prstGeom>
              <a:ln w="31750">
                <a:solidFill>
                  <a:schemeClr val="accent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57" name="Freeform 61">
                <a:extLst>
                  <a:ext uri="{FF2B5EF4-FFF2-40B4-BE49-F238E27FC236}">
                    <a16:creationId xmlns:a16="http://schemas.microsoft.com/office/drawing/2014/main" id="{8E488D90-91A0-BE46-8802-E1C4BDF561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458658" y="13621211"/>
                <a:ext cx="64800" cy="64800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09728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160" b="0" i="0" u="none" strike="noStrike" kern="1200" cap="none" spc="0" normalizeH="0" baseline="0" noProof="0" dirty="0">
                  <a:ln>
                    <a:noFill/>
                  </a:ln>
                  <a:solidFill>
                    <a:srgbClr val="128A53"/>
                  </a:solidFill>
                  <a:effectLst/>
                  <a:uLnTx/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358" name="Freeform 61">
                <a:extLst>
                  <a:ext uri="{FF2B5EF4-FFF2-40B4-BE49-F238E27FC236}">
                    <a16:creationId xmlns:a16="http://schemas.microsoft.com/office/drawing/2014/main" id="{FDEED7E3-1401-7949-B741-0040F8CD55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677083" y="13621211"/>
                <a:ext cx="64800" cy="64800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09728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160" b="0" i="0" u="none" strike="noStrike" kern="1200" cap="none" spc="0" normalizeH="0" baseline="0" noProof="0" dirty="0">
                  <a:ln>
                    <a:noFill/>
                  </a:ln>
                  <a:solidFill>
                    <a:srgbClr val="128A53"/>
                  </a:solidFill>
                  <a:effectLst/>
                  <a:uLnTx/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359" name="Freeform 61">
                <a:extLst>
                  <a:ext uri="{FF2B5EF4-FFF2-40B4-BE49-F238E27FC236}">
                    <a16:creationId xmlns:a16="http://schemas.microsoft.com/office/drawing/2014/main" id="{DABE1C75-573C-B94E-BBC2-496013E227D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908858" y="13621211"/>
                <a:ext cx="64800" cy="64800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09728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160" b="0" i="0" u="none" strike="noStrike" kern="1200" cap="none" spc="0" normalizeH="0" baseline="0" noProof="0" dirty="0">
                  <a:ln>
                    <a:noFill/>
                  </a:ln>
                  <a:solidFill>
                    <a:srgbClr val="128A53"/>
                  </a:solidFill>
                  <a:effectLst/>
                  <a:uLnTx/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</p:grpSp>
        <p:grpSp>
          <p:nvGrpSpPr>
            <p:cNvPr id="253" name="Group 252">
              <a:extLst>
                <a:ext uri="{FF2B5EF4-FFF2-40B4-BE49-F238E27FC236}">
                  <a16:creationId xmlns:a16="http://schemas.microsoft.com/office/drawing/2014/main" id="{857DB8F6-C7A1-F041-BF05-77D58B9714D4}"/>
                </a:ext>
              </a:extLst>
            </p:cNvPr>
            <p:cNvGrpSpPr/>
            <p:nvPr/>
          </p:nvGrpSpPr>
          <p:grpSpPr>
            <a:xfrm>
              <a:off x="22214198" y="13554187"/>
              <a:ext cx="969286" cy="72132"/>
              <a:chOff x="22327342" y="13621211"/>
              <a:chExt cx="969286" cy="64800"/>
            </a:xfrm>
          </p:grpSpPr>
          <p:sp>
            <p:nvSpPr>
              <p:cNvPr id="346" name="Rectangle 5">
                <a:extLst>
                  <a:ext uri="{FF2B5EF4-FFF2-40B4-BE49-F238E27FC236}">
                    <a16:creationId xmlns:a16="http://schemas.microsoft.com/office/drawing/2014/main" id="{6A40303F-6E93-1649-A3F9-3E58CBD1B46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493119" y="13623011"/>
                <a:ext cx="727200" cy="61200"/>
              </a:xfrm>
              <a:prstGeom prst="rect">
                <a:avLst/>
              </a:prstGeom>
              <a:gradFill flip="none" rotWithShape="1">
                <a:gsLst>
                  <a:gs pos="19000">
                    <a:schemeClr val="accent1">
                      <a:lumMod val="20000"/>
                      <a:lumOff val="80000"/>
                    </a:schemeClr>
                  </a:gs>
                  <a:gs pos="87000">
                    <a:schemeClr val="accent1"/>
                  </a:gs>
                </a:gsLst>
                <a:lin ang="10800000" scaled="1"/>
                <a:tileRect/>
              </a:gradFill>
              <a:ln>
                <a:noFill/>
              </a:ln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09728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16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347" name="Rectangle 5">
                <a:extLst>
                  <a:ext uri="{FF2B5EF4-FFF2-40B4-BE49-F238E27FC236}">
                    <a16:creationId xmlns:a16="http://schemas.microsoft.com/office/drawing/2014/main" id="{C8DBD2D0-23E0-7C44-ADDB-63C12E2C0D9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327342" y="13622715"/>
                <a:ext cx="180000" cy="61792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09728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16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348" name="Rectangle 5">
                <a:extLst>
                  <a:ext uri="{FF2B5EF4-FFF2-40B4-BE49-F238E27FC236}">
                    <a16:creationId xmlns:a16="http://schemas.microsoft.com/office/drawing/2014/main" id="{CE957657-816E-9644-8C83-AA17C3776EE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327342" y="13623011"/>
                <a:ext cx="594000" cy="61200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09728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16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cxnSp>
            <p:nvCxnSpPr>
              <p:cNvPr id="349" name="Straight Arrow Connector 348">
                <a:extLst>
                  <a:ext uri="{FF2B5EF4-FFF2-40B4-BE49-F238E27FC236}">
                    <a16:creationId xmlns:a16="http://schemas.microsoft.com/office/drawing/2014/main" id="{5B3F2C04-0240-8244-856A-A73A492BF485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3227761" y="13653114"/>
                <a:ext cx="68867" cy="994"/>
              </a:xfrm>
              <a:prstGeom prst="straightConnector1">
                <a:avLst/>
              </a:prstGeom>
              <a:ln w="31750">
                <a:solidFill>
                  <a:schemeClr val="accent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50" name="Freeform 61">
                <a:extLst>
                  <a:ext uri="{FF2B5EF4-FFF2-40B4-BE49-F238E27FC236}">
                    <a16:creationId xmlns:a16="http://schemas.microsoft.com/office/drawing/2014/main" id="{44FD929D-47AC-6844-BB08-CF857750930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474533" y="13621211"/>
                <a:ext cx="64800" cy="64800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09728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160" b="0" i="0" u="none" strike="noStrike" kern="1200" cap="none" spc="0" normalizeH="0" baseline="0" noProof="0" dirty="0">
                  <a:ln>
                    <a:noFill/>
                  </a:ln>
                  <a:solidFill>
                    <a:srgbClr val="128A53"/>
                  </a:solidFill>
                  <a:effectLst/>
                  <a:uLnTx/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351" name="Freeform 61">
                <a:extLst>
                  <a:ext uri="{FF2B5EF4-FFF2-40B4-BE49-F238E27FC236}">
                    <a16:creationId xmlns:a16="http://schemas.microsoft.com/office/drawing/2014/main" id="{3C578544-8601-7D4D-A641-19255C63D9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727883" y="13621211"/>
                <a:ext cx="64800" cy="64800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09728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160" b="0" i="0" u="none" strike="noStrike" kern="1200" cap="none" spc="0" normalizeH="0" baseline="0" noProof="0" dirty="0">
                  <a:ln>
                    <a:noFill/>
                  </a:ln>
                  <a:solidFill>
                    <a:srgbClr val="128A53"/>
                  </a:solidFill>
                  <a:effectLst/>
                  <a:uLnTx/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352" name="Freeform 61">
                <a:extLst>
                  <a:ext uri="{FF2B5EF4-FFF2-40B4-BE49-F238E27FC236}">
                    <a16:creationId xmlns:a16="http://schemas.microsoft.com/office/drawing/2014/main" id="{C55EBD49-FADD-CE46-8AD8-3F89FEEB01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991408" y="13621211"/>
                <a:ext cx="64800" cy="64800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09728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160" b="0" i="0" u="none" strike="noStrike" kern="1200" cap="none" spc="0" normalizeH="0" baseline="0" noProof="0" dirty="0">
                  <a:ln>
                    <a:noFill/>
                  </a:ln>
                  <a:solidFill>
                    <a:srgbClr val="128A53"/>
                  </a:solidFill>
                  <a:effectLst/>
                  <a:uLnTx/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</p:grpSp>
        <p:grpSp>
          <p:nvGrpSpPr>
            <p:cNvPr id="254" name="Group 253">
              <a:extLst>
                <a:ext uri="{FF2B5EF4-FFF2-40B4-BE49-F238E27FC236}">
                  <a16:creationId xmlns:a16="http://schemas.microsoft.com/office/drawing/2014/main" id="{53B0A510-34A0-5948-A4D4-77F6955870FC}"/>
                </a:ext>
              </a:extLst>
            </p:cNvPr>
            <p:cNvGrpSpPr/>
            <p:nvPr/>
          </p:nvGrpSpPr>
          <p:grpSpPr>
            <a:xfrm>
              <a:off x="22214198" y="13681420"/>
              <a:ext cx="917834" cy="72132"/>
              <a:chOff x="22327342" y="13621211"/>
              <a:chExt cx="917834" cy="64800"/>
            </a:xfrm>
          </p:grpSpPr>
          <p:sp>
            <p:nvSpPr>
              <p:cNvPr id="339" name="Rectangle 5">
                <a:extLst>
                  <a:ext uri="{FF2B5EF4-FFF2-40B4-BE49-F238E27FC236}">
                    <a16:creationId xmlns:a16="http://schemas.microsoft.com/office/drawing/2014/main" id="{8EB6D69A-3E26-D64C-A9A8-616C67E34E3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493119" y="13623011"/>
                <a:ext cx="676800" cy="61200"/>
              </a:xfrm>
              <a:prstGeom prst="rect">
                <a:avLst/>
              </a:prstGeom>
              <a:gradFill flip="none" rotWithShape="1">
                <a:gsLst>
                  <a:gs pos="19000">
                    <a:schemeClr val="accent1">
                      <a:lumMod val="20000"/>
                      <a:lumOff val="80000"/>
                    </a:schemeClr>
                  </a:gs>
                  <a:gs pos="87000">
                    <a:schemeClr val="accent1"/>
                  </a:gs>
                </a:gsLst>
                <a:lin ang="10800000" scaled="1"/>
                <a:tileRect/>
              </a:gradFill>
              <a:ln>
                <a:noFill/>
              </a:ln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09728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16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340" name="Rectangle 5">
                <a:extLst>
                  <a:ext uri="{FF2B5EF4-FFF2-40B4-BE49-F238E27FC236}">
                    <a16:creationId xmlns:a16="http://schemas.microsoft.com/office/drawing/2014/main" id="{D6F15679-B5D5-BF40-A36B-7DACD345A1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327342" y="13622715"/>
                <a:ext cx="198000" cy="61792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09728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16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341" name="Rectangle 5">
                <a:extLst>
                  <a:ext uri="{FF2B5EF4-FFF2-40B4-BE49-F238E27FC236}">
                    <a16:creationId xmlns:a16="http://schemas.microsoft.com/office/drawing/2014/main" id="{FFB4FD79-8ACF-F54B-9D8F-789720B58B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327342" y="13623011"/>
                <a:ext cx="810000" cy="61200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09728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16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cxnSp>
            <p:nvCxnSpPr>
              <p:cNvPr id="342" name="Straight Arrow Connector 341">
                <a:extLst>
                  <a:ext uri="{FF2B5EF4-FFF2-40B4-BE49-F238E27FC236}">
                    <a16:creationId xmlns:a16="http://schemas.microsoft.com/office/drawing/2014/main" id="{32217106-1988-FC4C-A01E-CB734DD55F91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3176309" y="13653114"/>
                <a:ext cx="68867" cy="994"/>
              </a:xfrm>
              <a:prstGeom prst="straightConnector1">
                <a:avLst/>
              </a:prstGeom>
              <a:ln w="31750">
                <a:solidFill>
                  <a:schemeClr val="accent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43" name="Freeform 61">
                <a:extLst>
                  <a:ext uri="{FF2B5EF4-FFF2-40B4-BE49-F238E27FC236}">
                    <a16:creationId xmlns:a16="http://schemas.microsoft.com/office/drawing/2014/main" id="{1C26846F-0E1B-8F4C-9B16-59F8B995D6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496758" y="13621211"/>
                <a:ext cx="64800" cy="64800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09728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160" b="0" i="0" u="none" strike="noStrike" kern="1200" cap="none" spc="0" normalizeH="0" baseline="0" noProof="0" dirty="0">
                  <a:ln>
                    <a:noFill/>
                  </a:ln>
                  <a:solidFill>
                    <a:srgbClr val="128A53"/>
                  </a:solidFill>
                  <a:effectLst/>
                  <a:uLnTx/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344" name="Freeform 61">
                <a:extLst>
                  <a:ext uri="{FF2B5EF4-FFF2-40B4-BE49-F238E27FC236}">
                    <a16:creationId xmlns:a16="http://schemas.microsoft.com/office/drawing/2014/main" id="{8EEE5FC2-26FE-8143-A879-322A21FC75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775508" y="13621211"/>
                <a:ext cx="64800" cy="64800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09728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160" b="0" i="0" u="none" strike="noStrike" kern="1200" cap="none" spc="0" normalizeH="0" baseline="0" noProof="0" dirty="0">
                  <a:ln>
                    <a:noFill/>
                  </a:ln>
                  <a:solidFill>
                    <a:srgbClr val="128A53"/>
                  </a:solidFill>
                  <a:effectLst/>
                  <a:uLnTx/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345" name="Freeform 61">
                <a:extLst>
                  <a:ext uri="{FF2B5EF4-FFF2-40B4-BE49-F238E27FC236}">
                    <a16:creationId xmlns:a16="http://schemas.microsoft.com/office/drawing/2014/main" id="{5EFEAB19-CE1E-0044-905D-2E815BCAEEB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032683" y="13621211"/>
                <a:ext cx="64800" cy="64800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09728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160" b="0" i="0" u="none" strike="noStrike" kern="1200" cap="none" spc="0" normalizeH="0" baseline="0" noProof="0" dirty="0">
                  <a:ln>
                    <a:noFill/>
                  </a:ln>
                  <a:solidFill>
                    <a:srgbClr val="128A53"/>
                  </a:solidFill>
                  <a:effectLst/>
                  <a:uLnTx/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</p:grpSp>
        <p:grpSp>
          <p:nvGrpSpPr>
            <p:cNvPr id="255" name="Group 254">
              <a:extLst>
                <a:ext uri="{FF2B5EF4-FFF2-40B4-BE49-F238E27FC236}">
                  <a16:creationId xmlns:a16="http://schemas.microsoft.com/office/drawing/2014/main" id="{8A5E22C2-8DFB-4C42-BDF2-7E5038BFF20D}"/>
                </a:ext>
              </a:extLst>
            </p:cNvPr>
            <p:cNvGrpSpPr/>
            <p:nvPr/>
          </p:nvGrpSpPr>
          <p:grpSpPr>
            <a:xfrm>
              <a:off x="22214198" y="13785502"/>
              <a:ext cx="891782" cy="108614"/>
              <a:chOff x="22327342" y="13603647"/>
              <a:chExt cx="891782" cy="97574"/>
            </a:xfrm>
          </p:grpSpPr>
          <p:sp>
            <p:nvSpPr>
              <p:cNvPr id="333" name="Rectangle 5">
                <a:extLst>
                  <a:ext uri="{FF2B5EF4-FFF2-40B4-BE49-F238E27FC236}">
                    <a16:creationId xmlns:a16="http://schemas.microsoft.com/office/drawing/2014/main" id="{6A131A05-0FB9-DF4D-A81D-0FCC0BDD41F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458194" y="13623011"/>
                <a:ext cx="684000" cy="61200"/>
              </a:xfrm>
              <a:prstGeom prst="rect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09728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16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334" name="Rectangle 5">
                <a:extLst>
                  <a:ext uri="{FF2B5EF4-FFF2-40B4-BE49-F238E27FC236}">
                    <a16:creationId xmlns:a16="http://schemas.microsoft.com/office/drawing/2014/main" id="{AD78D4BD-C4B7-C748-8E47-46E72FC9612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327342" y="13622715"/>
                <a:ext cx="125999" cy="61792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09728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16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335" name="Rectangle 5">
                <a:extLst>
                  <a:ext uri="{FF2B5EF4-FFF2-40B4-BE49-F238E27FC236}">
                    <a16:creationId xmlns:a16="http://schemas.microsoft.com/office/drawing/2014/main" id="{F1B3F727-2EEE-CA47-9D60-34DEDE6D486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327342" y="13623011"/>
                <a:ext cx="792000" cy="61200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09728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16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cxnSp>
            <p:nvCxnSpPr>
              <p:cNvPr id="336" name="Straight Arrow Connector 335">
                <a:extLst>
                  <a:ext uri="{FF2B5EF4-FFF2-40B4-BE49-F238E27FC236}">
                    <a16:creationId xmlns:a16="http://schemas.microsoft.com/office/drawing/2014/main" id="{E0D34148-F26F-3F41-88F1-70A4E71B4290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3150257" y="13653114"/>
                <a:ext cx="68867" cy="994"/>
              </a:xfrm>
              <a:prstGeom prst="straightConnector1">
                <a:avLst/>
              </a:prstGeom>
              <a:ln w="31750">
                <a:solidFill>
                  <a:schemeClr val="accent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37" name="Freeform 112">
                <a:extLst>
                  <a:ext uri="{FF2B5EF4-FFF2-40B4-BE49-F238E27FC236}">
                    <a16:creationId xmlns:a16="http://schemas.microsoft.com/office/drawing/2014/main" id="{9CA75260-4199-4045-B9C1-EF100EC7899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406941" y="13603647"/>
                <a:ext cx="93600" cy="95219"/>
              </a:xfrm>
              <a:custGeom>
                <a:avLst/>
                <a:gdLst>
                  <a:gd name="T0" fmla="*/ 67 w 134"/>
                  <a:gd name="T1" fmla="*/ 134 h 134"/>
                  <a:gd name="T2" fmla="*/ 0 w 134"/>
                  <a:gd name="T3" fmla="*/ 67 h 134"/>
                  <a:gd name="T4" fmla="*/ 67 w 134"/>
                  <a:gd name="T5" fmla="*/ 0 h 134"/>
                  <a:gd name="T6" fmla="*/ 134 w 134"/>
                  <a:gd name="T7" fmla="*/ 67 h 134"/>
                  <a:gd name="T8" fmla="*/ 67 w 134"/>
                  <a:gd name="T9" fmla="*/ 134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4" h="134">
                    <a:moveTo>
                      <a:pt x="67" y="134"/>
                    </a:moveTo>
                    <a:lnTo>
                      <a:pt x="0" y="67"/>
                    </a:lnTo>
                    <a:lnTo>
                      <a:pt x="67" y="0"/>
                    </a:lnTo>
                    <a:lnTo>
                      <a:pt x="134" y="67"/>
                    </a:lnTo>
                    <a:lnTo>
                      <a:pt x="67" y="134"/>
                    </a:ln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09728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16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338" name="Freeform 112">
                <a:extLst>
                  <a:ext uri="{FF2B5EF4-FFF2-40B4-BE49-F238E27FC236}">
                    <a16:creationId xmlns:a16="http://schemas.microsoft.com/office/drawing/2014/main" id="{4B634D99-406D-094E-A8E3-F98F6BA0AE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641341" y="13606002"/>
                <a:ext cx="93600" cy="95219"/>
              </a:xfrm>
              <a:custGeom>
                <a:avLst/>
                <a:gdLst>
                  <a:gd name="T0" fmla="*/ 67 w 134"/>
                  <a:gd name="T1" fmla="*/ 134 h 134"/>
                  <a:gd name="T2" fmla="*/ 0 w 134"/>
                  <a:gd name="T3" fmla="*/ 67 h 134"/>
                  <a:gd name="T4" fmla="*/ 67 w 134"/>
                  <a:gd name="T5" fmla="*/ 0 h 134"/>
                  <a:gd name="T6" fmla="*/ 134 w 134"/>
                  <a:gd name="T7" fmla="*/ 67 h 134"/>
                  <a:gd name="T8" fmla="*/ 67 w 134"/>
                  <a:gd name="T9" fmla="*/ 134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4" h="134">
                    <a:moveTo>
                      <a:pt x="67" y="134"/>
                    </a:moveTo>
                    <a:lnTo>
                      <a:pt x="0" y="67"/>
                    </a:lnTo>
                    <a:lnTo>
                      <a:pt x="67" y="0"/>
                    </a:lnTo>
                    <a:lnTo>
                      <a:pt x="134" y="67"/>
                    </a:lnTo>
                    <a:lnTo>
                      <a:pt x="67" y="134"/>
                    </a:ln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09728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16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</p:grpSp>
        <p:grpSp>
          <p:nvGrpSpPr>
            <p:cNvPr id="256" name="Group 255">
              <a:extLst>
                <a:ext uri="{FF2B5EF4-FFF2-40B4-BE49-F238E27FC236}">
                  <a16:creationId xmlns:a16="http://schemas.microsoft.com/office/drawing/2014/main" id="{522E3CCD-2B01-B74A-9C77-C376F6D266BA}"/>
                </a:ext>
              </a:extLst>
            </p:cNvPr>
            <p:cNvGrpSpPr/>
            <p:nvPr/>
          </p:nvGrpSpPr>
          <p:grpSpPr>
            <a:xfrm>
              <a:off x="22214197" y="13915423"/>
              <a:ext cx="780658" cy="104191"/>
              <a:chOff x="22327341" y="14174327"/>
              <a:chExt cx="780658" cy="93600"/>
            </a:xfrm>
          </p:grpSpPr>
          <p:sp>
            <p:nvSpPr>
              <p:cNvPr id="325" name="Rectangle 5">
                <a:extLst>
                  <a:ext uri="{FF2B5EF4-FFF2-40B4-BE49-F238E27FC236}">
                    <a16:creationId xmlns:a16="http://schemas.microsoft.com/office/drawing/2014/main" id="{9BB14AB4-7BE5-274B-A8E4-A944A390311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734419" y="14190527"/>
                <a:ext cx="288000" cy="61200"/>
              </a:xfrm>
              <a:prstGeom prst="rect">
                <a:avLst/>
              </a:prstGeom>
              <a:gradFill flip="none" rotWithShape="1">
                <a:gsLst>
                  <a:gs pos="19000">
                    <a:schemeClr val="accent1">
                      <a:lumMod val="20000"/>
                      <a:lumOff val="80000"/>
                    </a:schemeClr>
                  </a:gs>
                  <a:gs pos="87000">
                    <a:schemeClr val="accent1"/>
                  </a:gs>
                </a:gsLst>
                <a:lin ang="10800000" scaled="1"/>
                <a:tileRect/>
              </a:gradFill>
              <a:ln>
                <a:noFill/>
              </a:ln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09728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16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326" name="Rectangle 5">
                <a:extLst>
                  <a:ext uri="{FF2B5EF4-FFF2-40B4-BE49-F238E27FC236}">
                    <a16:creationId xmlns:a16="http://schemas.microsoft.com/office/drawing/2014/main" id="{87BD11C4-35E1-094F-AE05-A559BC977D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458194" y="14190527"/>
                <a:ext cx="270000" cy="61200"/>
              </a:xfrm>
              <a:prstGeom prst="rect">
                <a:avLst/>
              </a:prstGeom>
              <a:gradFill flip="none" rotWithShape="1">
                <a:gsLst>
                  <a:gs pos="19000">
                    <a:schemeClr val="tx2">
                      <a:lumMod val="20000"/>
                      <a:lumOff val="80000"/>
                    </a:schemeClr>
                  </a:gs>
                  <a:gs pos="87000">
                    <a:schemeClr val="tx2"/>
                  </a:gs>
                </a:gsLst>
                <a:lin ang="10800000" scaled="1"/>
                <a:tileRect/>
              </a:gradFill>
              <a:ln>
                <a:noFill/>
              </a:ln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09728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16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327" name="Rectangle 5">
                <a:extLst>
                  <a:ext uri="{FF2B5EF4-FFF2-40B4-BE49-F238E27FC236}">
                    <a16:creationId xmlns:a16="http://schemas.microsoft.com/office/drawing/2014/main" id="{D96BAFB0-A1A8-C142-A3C4-FF53CED7D97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327341" y="14190231"/>
                <a:ext cx="162000" cy="61792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09728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16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328" name="Rectangle 5">
                <a:extLst>
                  <a:ext uri="{FF2B5EF4-FFF2-40B4-BE49-F238E27FC236}">
                    <a16:creationId xmlns:a16="http://schemas.microsoft.com/office/drawing/2014/main" id="{24B69D3F-D51E-3F46-8BF5-333C294EE5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327342" y="14190527"/>
                <a:ext cx="698400" cy="61200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09728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16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329" name="Freeform 112">
                <a:extLst>
                  <a:ext uri="{FF2B5EF4-FFF2-40B4-BE49-F238E27FC236}">
                    <a16:creationId xmlns:a16="http://schemas.microsoft.com/office/drawing/2014/main" id="{5416C40B-5611-E343-A2E8-D049161707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441316" y="14174327"/>
                <a:ext cx="93600" cy="93600"/>
              </a:xfrm>
              <a:custGeom>
                <a:avLst/>
                <a:gdLst>
                  <a:gd name="T0" fmla="*/ 67 w 134"/>
                  <a:gd name="T1" fmla="*/ 134 h 134"/>
                  <a:gd name="T2" fmla="*/ 0 w 134"/>
                  <a:gd name="T3" fmla="*/ 67 h 134"/>
                  <a:gd name="T4" fmla="*/ 67 w 134"/>
                  <a:gd name="T5" fmla="*/ 0 h 134"/>
                  <a:gd name="T6" fmla="*/ 134 w 134"/>
                  <a:gd name="T7" fmla="*/ 67 h 134"/>
                  <a:gd name="T8" fmla="*/ 67 w 134"/>
                  <a:gd name="T9" fmla="*/ 134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4" h="134">
                    <a:moveTo>
                      <a:pt x="67" y="134"/>
                    </a:moveTo>
                    <a:lnTo>
                      <a:pt x="0" y="67"/>
                    </a:lnTo>
                    <a:lnTo>
                      <a:pt x="67" y="0"/>
                    </a:lnTo>
                    <a:lnTo>
                      <a:pt x="134" y="67"/>
                    </a:lnTo>
                    <a:lnTo>
                      <a:pt x="67" y="134"/>
                    </a:ln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09728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16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330" name="Freeform 61">
                <a:extLst>
                  <a:ext uri="{FF2B5EF4-FFF2-40B4-BE49-F238E27FC236}">
                    <a16:creationId xmlns:a16="http://schemas.microsoft.com/office/drawing/2014/main" id="{41EA0EE0-FA87-C84E-A6AB-614C79D478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705658" y="14188727"/>
                <a:ext cx="64800" cy="64800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09728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160" b="0" i="0" u="none" strike="noStrike" kern="1200" cap="none" spc="0" normalizeH="0" baseline="0" noProof="0" dirty="0">
                  <a:ln>
                    <a:noFill/>
                  </a:ln>
                  <a:solidFill>
                    <a:srgbClr val="128A53"/>
                  </a:solidFill>
                  <a:effectLst/>
                  <a:uLnTx/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331" name="Freeform 61">
                <a:extLst>
                  <a:ext uri="{FF2B5EF4-FFF2-40B4-BE49-F238E27FC236}">
                    <a16:creationId xmlns:a16="http://schemas.microsoft.com/office/drawing/2014/main" id="{F11B2EE3-E2E9-D54D-8719-D703A1B6CB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934258" y="14188727"/>
                <a:ext cx="64800" cy="64800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09728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160" b="0" i="0" u="none" strike="noStrike" kern="1200" cap="none" spc="0" normalizeH="0" baseline="0" noProof="0" dirty="0">
                  <a:ln>
                    <a:noFill/>
                  </a:ln>
                  <a:solidFill>
                    <a:srgbClr val="128A53"/>
                  </a:solidFill>
                  <a:effectLst/>
                  <a:uLnTx/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cxnSp>
            <p:nvCxnSpPr>
              <p:cNvPr id="332" name="Straight Arrow Connector 331">
                <a:extLst>
                  <a:ext uri="{FF2B5EF4-FFF2-40B4-BE49-F238E27FC236}">
                    <a16:creationId xmlns:a16="http://schemas.microsoft.com/office/drawing/2014/main" id="{54EB2C6C-AC40-9E46-8034-049548BDC3E5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3039132" y="14220630"/>
                <a:ext cx="68867" cy="994"/>
              </a:xfrm>
              <a:prstGeom prst="straightConnector1">
                <a:avLst/>
              </a:prstGeom>
              <a:ln w="31750">
                <a:solidFill>
                  <a:schemeClr val="accent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57" name="Group 256">
              <a:extLst>
                <a:ext uri="{FF2B5EF4-FFF2-40B4-BE49-F238E27FC236}">
                  <a16:creationId xmlns:a16="http://schemas.microsoft.com/office/drawing/2014/main" id="{7ED64ACB-527A-1F47-82EE-EEA93E78B8F0}"/>
                </a:ext>
              </a:extLst>
            </p:cNvPr>
            <p:cNvGrpSpPr/>
            <p:nvPr/>
          </p:nvGrpSpPr>
          <p:grpSpPr>
            <a:xfrm>
              <a:off x="22214198" y="14062153"/>
              <a:ext cx="745391" cy="72132"/>
              <a:chOff x="22327342" y="13621211"/>
              <a:chExt cx="745391" cy="64800"/>
            </a:xfrm>
          </p:grpSpPr>
          <p:sp>
            <p:nvSpPr>
              <p:cNvPr id="319" name="Rectangle 5">
                <a:extLst>
                  <a:ext uri="{FF2B5EF4-FFF2-40B4-BE49-F238E27FC236}">
                    <a16:creationId xmlns:a16="http://schemas.microsoft.com/office/drawing/2014/main" id="{D4523BA3-2B26-1B48-B9A5-5450B8F0C34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493119" y="13623011"/>
                <a:ext cx="540000" cy="61200"/>
              </a:xfrm>
              <a:prstGeom prst="rect">
                <a:avLst/>
              </a:prstGeom>
              <a:gradFill flip="none" rotWithShape="1">
                <a:gsLst>
                  <a:gs pos="19000">
                    <a:schemeClr val="accent1">
                      <a:lumMod val="20000"/>
                      <a:lumOff val="80000"/>
                    </a:schemeClr>
                  </a:gs>
                  <a:gs pos="87000">
                    <a:schemeClr val="accent1"/>
                  </a:gs>
                </a:gsLst>
                <a:lin ang="10800000" scaled="1"/>
                <a:tileRect/>
              </a:gradFill>
              <a:ln>
                <a:noFill/>
              </a:ln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09728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16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320" name="Rectangle 5">
                <a:extLst>
                  <a:ext uri="{FF2B5EF4-FFF2-40B4-BE49-F238E27FC236}">
                    <a16:creationId xmlns:a16="http://schemas.microsoft.com/office/drawing/2014/main" id="{D90496D9-7732-9845-B1AF-8123A6788C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327342" y="13622715"/>
                <a:ext cx="198000" cy="61792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09728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16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321" name="Rectangle 5">
                <a:extLst>
                  <a:ext uri="{FF2B5EF4-FFF2-40B4-BE49-F238E27FC236}">
                    <a16:creationId xmlns:a16="http://schemas.microsoft.com/office/drawing/2014/main" id="{9BB3711D-9AC6-3C42-A246-3515AF6A2C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327342" y="13623011"/>
                <a:ext cx="712800" cy="61200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09728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16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322" name="Freeform 61">
                <a:extLst>
                  <a:ext uri="{FF2B5EF4-FFF2-40B4-BE49-F238E27FC236}">
                    <a16:creationId xmlns:a16="http://schemas.microsoft.com/office/drawing/2014/main" id="{3A3D7065-D851-154D-B7D9-63FDD089332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477708" y="13621211"/>
                <a:ext cx="64800" cy="64800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09728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160" b="0" i="0" u="none" strike="noStrike" kern="1200" cap="none" spc="0" normalizeH="0" baseline="0" noProof="0" dirty="0">
                  <a:ln>
                    <a:noFill/>
                  </a:ln>
                  <a:solidFill>
                    <a:srgbClr val="128A53"/>
                  </a:solidFill>
                  <a:effectLst/>
                  <a:uLnTx/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323" name="Freeform 61">
                <a:extLst>
                  <a:ext uri="{FF2B5EF4-FFF2-40B4-BE49-F238E27FC236}">
                    <a16:creationId xmlns:a16="http://schemas.microsoft.com/office/drawing/2014/main" id="{646BFBCE-AB84-9442-A293-84F92329AF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932791" y="13621211"/>
                <a:ext cx="64800" cy="64800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09728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160" b="0" i="0" u="none" strike="noStrike" kern="1200" cap="none" spc="0" normalizeH="0" baseline="0" noProof="0" dirty="0">
                  <a:ln>
                    <a:noFill/>
                  </a:ln>
                  <a:solidFill>
                    <a:srgbClr val="128A53"/>
                  </a:solidFill>
                  <a:effectLst/>
                  <a:uLnTx/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324" name="Freeform 61">
                <a:extLst>
                  <a:ext uri="{FF2B5EF4-FFF2-40B4-BE49-F238E27FC236}">
                    <a16:creationId xmlns:a16="http://schemas.microsoft.com/office/drawing/2014/main" id="{192B9863-7442-8F49-A180-C5E5E32565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007933" y="13621211"/>
                <a:ext cx="64800" cy="64800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</a:ln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09728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160" b="0" i="0" u="none" strike="noStrike" kern="1200" cap="none" spc="0" normalizeH="0" baseline="0" noProof="0" dirty="0">
                  <a:ln>
                    <a:noFill/>
                  </a:ln>
                  <a:solidFill>
                    <a:srgbClr val="128A53"/>
                  </a:solidFill>
                  <a:effectLst/>
                  <a:uLnTx/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</p:grpSp>
        <p:grpSp>
          <p:nvGrpSpPr>
            <p:cNvPr id="258" name="Group 257">
              <a:extLst>
                <a:ext uri="{FF2B5EF4-FFF2-40B4-BE49-F238E27FC236}">
                  <a16:creationId xmlns:a16="http://schemas.microsoft.com/office/drawing/2014/main" id="{98315AD6-99F7-4A48-BC1D-6975FB5A5304}"/>
                </a:ext>
              </a:extLst>
            </p:cNvPr>
            <p:cNvGrpSpPr/>
            <p:nvPr/>
          </p:nvGrpSpPr>
          <p:grpSpPr>
            <a:xfrm>
              <a:off x="22214197" y="14196454"/>
              <a:ext cx="717875" cy="72132"/>
              <a:chOff x="22327341" y="13621211"/>
              <a:chExt cx="717875" cy="64800"/>
            </a:xfrm>
          </p:grpSpPr>
          <p:sp>
            <p:nvSpPr>
              <p:cNvPr id="312" name="Rectangle 5">
                <a:extLst>
                  <a:ext uri="{FF2B5EF4-FFF2-40B4-BE49-F238E27FC236}">
                    <a16:creationId xmlns:a16="http://schemas.microsoft.com/office/drawing/2014/main" id="{C8CD6DE2-8DC0-9148-96F4-748A4B7928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493119" y="13623011"/>
                <a:ext cx="529200" cy="61200"/>
              </a:xfrm>
              <a:prstGeom prst="rect">
                <a:avLst/>
              </a:prstGeom>
              <a:gradFill flip="none" rotWithShape="1">
                <a:gsLst>
                  <a:gs pos="19000">
                    <a:schemeClr val="accent1">
                      <a:lumMod val="20000"/>
                      <a:lumOff val="80000"/>
                    </a:schemeClr>
                  </a:gs>
                  <a:gs pos="87000">
                    <a:schemeClr val="accent1"/>
                  </a:gs>
                </a:gsLst>
                <a:lin ang="10800000" scaled="1"/>
                <a:tileRect/>
              </a:gradFill>
              <a:ln>
                <a:noFill/>
              </a:ln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09728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16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313" name="Rectangle 5">
                <a:extLst>
                  <a:ext uri="{FF2B5EF4-FFF2-40B4-BE49-F238E27FC236}">
                    <a16:creationId xmlns:a16="http://schemas.microsoft.com/office/drawing/2014/main" id="{44D556BC-C7FA-B044-8D48-68EFC2A73A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327341" y="13622715"/>
                <a:ext cx="151200" cy="61792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09728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16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314" name="Rectangle 5">
                <a:extLst>
                  <a:ext uri="{FF2B5EF4-FFF2-40B4-BE49-F238E27FC236}">
                    <a16:creationId xmlns:a16="http://schemas.microsoft.com/office/drawing/2014/main" id="{82466EA5-B4E0-5748-9499-2245C0249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327342" y="13623011"/>
                <a:ext cx="684000" cy="61200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09728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16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315" name="Freeform 61">
                <a:extLst>
                  <a:ext uri="{FF2B5EF4-FFF2-40B4-BE49-F238E27FC236}">
                    <a16:creationId xmlns:a16="http://schemas.microsoft.com/office/drawing/2014/main" id="{337ABDC2-EEA9-934C-8D13-E3FDCB3D88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452308" y="13621211"/>
                <a:ext cx="64800" cy="64800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09728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160" b="0" i="0" u="none" strike="noStrike" kern="1200" cap="none" spc="0" normalizeH="0" baseline="0" noProof="0" dirty="0">
                  <a:ln>
                    <a:noFill/>
                  </a:ln>
                  <a:solidFill>
                    <a:srgbClr val="128A53"/>
                  </a:solidFill>
                  <a:effectLst/>
                  <a:uLnTx/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316" name="Freeform 61">
                <a:extLst>
                  <a:ext uri="{FF2B5EF4-FFF2-40B4-BE49-F238E27FC236}">
                    <a16:creationId xmlns:a16="http://schemas.microsoft.com/office/drawing/2014/main" id="{DE6A8FB0-0BB7-BD4D-9CCC-EA4EF69F369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910566" y="13621211"/>
                <a:ext cx="64800" cy="64800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09728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160" b="0" i="0" u="none" strike="noStrike" kern="1200" cap="none" spc="0" normalizeH="0" baseline="0" noProof="0" dirty="0">
                  <a:ln>
                    <a:noFill/>
                  </a:ln>
                  <a:solidFill>
                    <a:srgbClr val="128A53"/>
                  </a:solidFill>
                  <a:effectLst/>
                  <a:uLnTx/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317" name="Freeform 61">
                <a:extLst>
                  <a:ext uri="{FF2B5EF4-FFF2-40B4-BE49-F238E27FC236}">
                    <a16:creationId xmlns:a16="http://schemas.microsoft.com/office/drawing/2014/main" id="{41B7EAA0-4F7B-834C-9902-029E3606FD7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685141" y="13621211"/>
                <a:ext cx="64800" cy="64800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09728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160" b="0" i="0" u="none" strike="noStrike" kern="1200" cap="none" spc="0" normalizeH="0" baseline="0" noProof="0" dirty="0">
                  <a:ln>
                    <a:noFill/>
                  </a:ln>
                  <a:solidFill>
                    <a:srgbClr val="128A53"/>
                  </a:solidFill>
                  <a:effectLst/>
                  <a:uLnTx/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318" name="Freeform 61">
                <a:extLst>
                  <a:ext uri="{FF2B5EF4-FFF2-40B4-BE49-F238E27FC236}">
                    <a16:creationId xmlns:a16="http://schemas.microsoft.com/office/drawing/2014/main" id="{BB98F98D-682A-824B-89AA-0988180824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980416" y="13621211"/>
                <a:ext cx="64800" cy="64800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</a:ln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09728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160" b="0" i="0" u="none" strike="noStrike" kern="1200" cap="none" spc="0" normalizeH="0" baseline="0" noProof="0" dirty="0">
                  <a:ln>
                    <a:noFill/>
                  </a:ln>
                  <a:solidFill>
                    <a:srgbClr val="128A53"/>
                  </a:solidFill>
                  <a:effectLst/>
                  <a:uLnTx/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</p:grpSp>
        <p:grpSp>
          <p:nvGrpSpPr>
            <p:cNvPr id="259" name="Group 258">
              <a:extLst>
                <a:ext uri="{FF2B5EF4-FFF2-40B4-BE49-F238E27FC236}">
                  <a16:creationId xmlns:a16="http://schemas.microsoft.com/office/drawing/2014/main" id="{F7B83282-B73C-2B47-89BF-21E641BEACCC}"/>
                </a:ext>
              </a:extLst>
            </p:cNvPr>
            <p:cNvGrpSpPr/>
            <p:nvPr/>
          </p:nvGrpSpPr>
          <p:grpSpPr>
            <a:xfrm>
              <a:off x="22214197" y="14324655"/>
              <a:ext cx="646808" cy="72132"/>
              <a:chOff x="22327341" y="13621211"/>
              <a:chExt cx="646808" cy="64800"/>
            </a:xfrm>
          </p:grpSpPr>
          <p:sp>
            <p:nvSpPr>
              <p:cNvPr id="306" name="Rectangle 5">
                <a:extLst>
                  <a:ext uri="{FF2B5EF4-FFF2-40B4-BE49-F238E27FC236}">
                    <a16:creationId xmlns:a16="http://schemas.microsoft.com/office/drawing/2014/main" id="{B650608D-94A9-5C4C-AC29-CCC52834C6F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458194" y="13623011"/>
                <a:ext cx="432000" cy="61200"/>
              </a:xfrm>
              <a:prstGeom prst="rect">
                <a:avLst/>
              </a:prstGeom>
              <a:gradFill flip="none" rotWithShape="1">
                <a:gsLst>
                  <a:gs pos="19000">
                    <a:schemeClr val="accent1">
                      <a:lumMod val="20000"/>
                      <a:lumOff val="80000"/>
                    </a:schemeClr>
                  </a:gs>
                  <a:gs pos="87000">
                    <a:schemeClr val="accent1"/>
                  </a:gs>
                </a:gsLst>
                <a:lin ang="10800000" scaled="1"/>
                <a:tileRect/>
              </a:gradFill>
              <a:ln>
                <a:noFill/>
              </a:ln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09728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16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307" name="Rectangle 5">
                <a:extLst>
                  <a:ext uri="{FF2B5EF4-FFF2-40B4-BE49-F238E27FC236}">
                    <a16:creationId xmlns:a16="http://schemas.microsoft.com/office/drawing/2014/main" id="{2075402F-6CC3-9C41-AF5B-2AC02CC982F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327341" y="13622715"/>
                <a:ext cx="176400" cy="61792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09728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16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308" name="Rectangle 5">
                <a:extLst>
                  <a:ext uri="{FF2B5EF4-FFF2-40B4-BE49-F238E27FC236}">
                    <a16:creationId xmlns:a16="http://schemas.microsoft.com/office/drawing/2014/main" id="{E0DC1FCF-447D-3249-BA45-2F90DC8CB66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327342" y="13623011"/>
                <a:ext cx="568800" cy="61200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09728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16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cxnSp>
            <p:nvCxnSpPr>
              <p:cNvPr id="309" name="Straight Arrow Connector 308">
                <a:extLst>
                  <a:ext uri="{FF2B5EF4-FFF2-40B4-BE49-F238E27FC236}">
                    <a16:creationId xmlns:a16="http://schemas.microsoft.com/office/drawing/2014/main" id="{91A6DDE2-352A-3C42-A4B6-FC6C2EEC9016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2905282" y="13653114"/>
                <a:ext cx="68867" cy="994"/>
              </a:xfrm>
              <a:prstGeom prst="straightConnector1">
                <a:avLst/>
              </a:prstGeom>
              <a:ln w="31750">
                <a:solidFill>
                  <a:schemeClr val="accent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10" name="Freeform 61">
                <a:extLst>
                  <a:ext uri="{FF2B5EF4-FFF2-40B4-BE49-F238E27FC236}">
                    <a16:creationId xmlns:a16="http://schemas.microsoft.com/office/drawing/2014/main" id="{B3E97C00-C567-C146-8374-281A52D91A3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473386" y="13621211"/>
                <a:ext cx="64800" cy="64800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09728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160" b="0" i="0" u="none" strike="noStrike" kern="1200" cap="none" spc="0" normalizeH="0" baseline="0" noProof="0" dirty="0">
                  <a:ln>
                    <a:noFill/>
                  </a:ln>
                  <a:solidFill>
                    <a:srgbClr val="128A53"/>
                  </a:solidFill>
                  <a:effectLst/>
                  <a:uLnTx/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311" name="Freeform 61">
                <a:extLst>
                  <a:ext uri="{FF2B5EF4-FFF2-40B4-BE49-F238E27FC236}">
                    <a16:creationId xmlns:a16="http://schemas.microsoft.com/office/drawing/2014/main" id="{9B766D08-3F99-4049-A250-6DBE38259C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701986" y="13621211"/>
                <a:ext cx="64800" cy="64800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09728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160" b="0" i="0" u="none" strike="noStrike" kern="1200" cap="none" spc="0" normalizeH="0" baseline="0" noProof="0" dirty="0">
                  <a:ln>
                    <a:noFill/>
                  </a:ln>
                  <a:solidFill>
                    <a:srgbClr val="128A53"/>
                  </a:solidFill>
                  <a:effectLst/>
                  <a:uLnTx/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</p:grpSp>
        <p:grpSp>
          <p:nvGrpSpPr>
            <p:cNvPr id="260" name="Group 259">
              <a:extLst>
                <a:ext uri="{FF2B5EF4-FFF2-40B4-BE49-F238E27FC236}">
                  <a16:creationId xmlns:a16="http://schemas.microsoft.com/office/drawing/2014/main" id="{5A29C9B7-E86D-B141-9D27-C72CF3E1F311}"/>
                </a:ext>
              </a:extLst>
            </p:cNvPr>
            <p:cNvGrpSpPr/>
            <p:nvPr/>
          </p:nvGrpSpPr>
          <p:grpSpPr>
            <a:xfrm>
              <a:off x="22214197" y="14451888"/>
              <a:ext cx="622627" cy="72132"/>
              <a:chOff x="22327341" y="13621211"/>
              <a:chExt cx="622627" cy="64800"/>
            </a:xfrm>
          </p:grpSpPr>
          <p:sp>
            <p:nvSpPr>
              <p:cNvPr id="300" name="Rectangle 5">
                <a:extLst>
                  <a:ext uri="{FF2B5EF4-FFF2-40B4-BE49-F238E27FC236}">
                    <a16:creationId xmlns:a16="http://schemas.microsoft.com/office/drawing/2014/main" id="{9AE27755-359A-1740-89CD-8F480702725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458194" y="13623011"/>
                <a:ext cx="413999" cy="61200"/>
              </a:xfrm>
              <a:prstGeom prst="rect">
                <a:avLst/>
              </a:prstGeom>
              <a:gradFill flip="none" rotWithShape="1">
                <a:gsLst>
                  <a:gs pos="19000">
                    <a:schemeClr val="accent1">
                      <a:lumMod val="20000"/>
                      <a:lumOff val="80000"/>
                    </a:schemeClr>
                  </a:gs>
                  <a:gs pos="87000">
                    <a:schemeClr val="accent1"/>
                  </a:gs>
                </a:gsLst>
                <a:lin ang="10800000" scaled="1"/>
                <a:tileRect/>
              </a:gradFill>
              <a:ln>
                <a:noFill/>
              </a:ln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09728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16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301" name="Rectangle 5">
                <a:extLst>
                  <a:ext uri="{FF2B5EF4-FFF2-40B4-BE49-F238E27FC236}">
                    <a16:creationId xmlns:a16="http://schemas.microsoft.com/office/drawing/2014/main" id="{0AB60784-C16B-3C4A-9D3A-15C9591CD39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327341" y="13622715"/>
                <a:ext cx="176400" cy="61792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09728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16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302" name="Rectangle 5">
                <a:extLst>
                  <a:ext uri="{FF2B5EF4-FFF2-40B4-BE49-F238E27FC236}">
                    <a16:creationId xmlns:a16="http://schemas.microsoft.com/office/drawing/2014/main" id="{22EE55AD-EB48-A44A-ADC8-EE051B2F936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327342" y="13623011"/>
                <a:ext cx="540000" cy="61200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09728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16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cxnSp>
            <p:nvCxnSpPr>
              <p:cNvPr id="303" name="Straight Arrow Connector 302">
                <a:extLst>
                  <a:ext uri="{FF2B5EF4-FFF2-40B4-BE49-F238E27FC236}">
                    <a16:creationId xmlns:a16="http://schemas.microsoft.com/office/drawing/2014/main" id="{5200EDDF-27F4-414A-BAC8-8FFF87EFC2E7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2881101" y="13653114"/>
                <a:ext cx="68867" cy="994"/>
              </a:xfrm>
              <a:prstGeom prst="straightConnector1">
                <a:avLst/>
              </a:prstGeom>
              <a:ln w="31750">
                <a:solidFill>
                  <a:schemeClr val="accent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04" name="Freeform 61">
                <a:extLst>
                  <a:ext uri="{FF2B5EF4-FFF2-40B4-BE49-F238E27FC236}">
                    <a16:creationId xmlns:a16="http://schemas.microsoft.com/office/drawing/2014/main" id="{4A885CD4-9420-9047-BD2F-AA825A066FF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482911" y="13621211"/>
                <a:ext cx="64800" cy="64800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09728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160" b="0" i="0" u="none" strike="noStrike" kern="1200" cap="none" spc="0" normalizeH="0" baseline="0" noProof="0" dirty="0">
                  <a:ln>
                    <a:noFill/>
                  </a:ln>
                  <a:solidFill>
                    <a:srgbClr val="128A53"/>
                  </a:solidFill>
                  <a:effectLst/>
                  <a:uLnTx/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305" name="Freeform 61">
                <a:extLst>
                  <a:ext uri="{FF2B5EF4-FFF2-40B4-BE49-F238E27FC236}">
                    <a16:creationId xmlns:a16="http://schemas.microsoft.com/office/drawing/2014/main" id="{A9970231-D8B8-6140-9597-25CAC68174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755961" y="13621211"/>
                <a:ext cx="64800" cy="64800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09728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160" b="0" i="0" u="none" strike="noStrike" kern="1200" cap="none" spc="0" normalizeH="0" baseline="0" noProof="0" dirty="0">
                  <a:ln>
                    <a:noFill/>
                  </a:ln>
                  <a:solidFill>
                    <a:srgbClr val="128A53"/>
                  </a:solidFill>
                  <a:effectLst/>
                  <a:uLnTx/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</p:grpSp>
        <p:grpSp>
          <p:nvGrpSpPr>
            <p:cNvPr id="261" name="Group 260">
              <a:extLst>
                <a:ext uri="{FF2B5EF4-FFF2-40B4-BE49-F238E27FC236}">
                  <a16:creationId xmlns:a16="http://schemas.microsoft.com/office/drawing/2014/main" id="{61D34BE7-7E65-E745-970F-DC4094F5B8CE}"/>
                </a:ext>
              </a:extLst>
            </p:cNvPr>
            <p:cNvGrpSpPr/>
            <p:nvPr/>
          </p:nvGrpSpPr>
          <p:grpSpPr>
            <a:xfrm>
              <a:off x="22214197" y="14569260"/>
              <a:ext cx="618628" cy="104191"/>
              <a:chOff x="22327341" y="14174327"/>
              <a:chExt cx="618628" cy="93600"/>
            </a:xfrm>
          </p:grpSpPr>
          <p:sp>
            <p:nvSpPr>
              <p:cNvPr id="293" name="Rectangle 5">
                <a:extLst>
                  <a:ext uri="{FF2B5EF4-FFF2-40B4-BE49-F238E27FC236}">
                    <a16:creationId xmlns:a16="http://schemas.microsoft.com/office/drawing/2014/main" id="{15488BDB-113A-294D-A292-AE4853CD52E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734419" y="14190527"/>
                <a:ext cx="122400" cy="61200"/>
              </a:xfrm>
              <a:prstGeom prst="rect">
                <a:avLst/>
              </a:prstGeom>
              <a:gradFill flip="none" rotWithShape="1">
                <a:gsLst>
                  <a:gs pos="19000">
                    <a:schemeClr val="accent1">
                      <a:lumMod val="20000"/>
                      <a:lumOff val="80000"/>
                    </a:schemeClr>
                  </a:gs>
                  <a:gs pos="87000">
                    <a:schemeClr val="accent1"/>
                  </a:gs>
                </a:gsLst>
                <a:lin ang="10800000" scaled="1"/>
                <a:tileRect/>
              </a:gradFill>
              <a:ln>
                <a:noFill/>
              </a:ln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09728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16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294" name="Rectangle 5">
                <a:extLst>
                  <a:ext uri="{FF2B5EF4-FFF2-40B4-BE49-F238E27FC236}">
                    <a16:creationId xmlns:a16="http://schemas.microsoft.com/office/drawing/2014/main" id="{61E7BC97-D1CB-784D-84E3-AF95963F06A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458194" y="14190527"/>
                <a:ext cx="270000" cy="61200"/>
              </a:xfrm>
              <a:prstGeom prst="rect">
                <a:avLst/>
              </a:prstGeom>
              <a:gradFill flip="none" rotWithShape="1">
                <a:gsLst>
                  <a:gs pos="19000">
                    <a:schemeClr val="tx2">
                      <a:lumMod val="20000"/>
                      <a:lumOff val="80000"/>
                    </a:schemeClr>
                  </a:gs>
                  <a:gs pos="87000">
                    <a:schemeClr val="tx2"/>
                  </a:gs>
                </a:gsLst>
                <a:lin ang="10800000" scaled="1"/>
                <a:tileRect/>
              </a:gradFill>
              <a:ln>
                <a:noFill/>
              </a:ln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09728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16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295" name="Rectangle 5">
                <a:extLst>
                  <a:ext uri="{FF2B5EF4-FFF2-40B4-BE49-F238E27FC236}">
                    <a16:creationId xmlns:a16="http://schemas.microsoft.com/office/drawing/2014/main" id="{278206A6-2D3D-BD4F-9981-3783576857A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327341" y="14190231"/>
                <a:ext cx="162000" cy="61792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09728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16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296" name="Rectangle 5">
                <a:extLst>
                  <a:ext uri="{FF2B5EF4-FFF2-40B4-BE49-F238E27FC236}">
                    <a16:creationId xmlns:a16="http://schemas.microsoft.com/office/drawing/2014/main" id="{3AB0E98A-76C5-5E4E-9321-07131E98E5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327342" y="14190527"/>
                <a:ext cx="540000" cy="61200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09728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16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297" name="Freeform 112">
                <a:extLst>
                  <a:ext uri="{FF2B5EF4-FFF2-40B4-BE49-F238E27FC236}">
                    <a16:creationId xmlns:a16="http://schemas.microsoft.com/office/drawing/2014/main" id="{AC92F9F4-A2C8-364A-906E-7F060BDBBF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434966" y="14174327"/>
                <a:ext cx="93600" cy="93600"/>
              </a:xfrm>
              <a:custGeom>
                <a:avLst/>
                <a:gdLst>
                  <a:gd name="T0" fmla="*/ 67 w 134"/>
                  <a:gd name="T1" fmla="*/ 134 h 134"/>
                  <a:gd name="T2" fmla="*/ 0 w 134"/>
                  <a:gd name="T3" fmla="*/ 67 h 134"/>
                  <a:gd name="T4" fmla="*/ 67 w 134"/>
                  <a:gd name="T5" fmla="*/ 0 h 134"/>
                  <a:gd name="T6" fmla="*/ 134 w 134"/>
                  <a:gd name="T7" fmla="*/ 67 h 134"/>
                  <a:gd name="T8" fmla="*/ 67 w 134"/>
                  <a:gd name="T9" fmla="*/ 134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4" h="134">
                    <a:moveTo>
                      <a:pt x="67" y="134"/>
                    </a:moveTo>
                    <a:lnTo>
                      <a:pt x="0" y="67"/>
                    </a:lnTo>
                    <a:lnTo>
                      <a:pt x="67" y="0"/>
                    </a:lnTo>
                    <a:lnTo>
                      <a:pt x="134" y="67"/>
                    </a:lnTo>
                    <a:lnTo>
                      <a:pt x="67" y="134"/>
                    </a:ln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09728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16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298" name="Freeform 61">
                <a:extLst>
                  <a:ext uri="{FF2B5EF4-FFF2-40B4-BE49-F238E27FC236}">
                    <a16:creationId xmlns:a16="http://schemas.microsoft.com/office/drawing/2014/main" id="{E18309E4-AE77-AA4E-8233-4142EBC07C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680258" y="14188727"/>
                <a:ext cx="64800" cy="64800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09728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160" b="0" i="0" u="none" strike="noStrike" kern="1200" cap="none" spc="0" normalizeH="0" baseline="0" noProof="0" dirty="0">
                  <a:ln>
                    <a:noFill/>
                  </a:ln>
                  <a:solidFill>
                    <a:srgbClr val="128A53"/>
                  </a:solidFill>
                  <a:effectLst/>
                  <a:uLnTx/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cxnSp>
            <p:nvCxnSpPr>
              <p:cNvPr id="299" name="Straight Arrow Connector 298">
                <a:extLst>
                  <a:ext uri="{FF2B5EF4-FFF2-40B4-BE49-F238E27FC236}">
                    <a16:creationId xmlns:a16="http://schemas.microsoft.com/office/drawing/2014/main" id="{F60AEB12-203E-924E-AA09-30712D3A4916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2877102" y="14227714"/>
                <a:ext cx="68867" cy="994"/>
              </a:xfrm>
              <a:prstGeom prst="straightConnector1">
                <a:avLst/>
              </a:prstGeom>
              <a:ln w="31750">
                <a:solidFill>
                  <a:schemeClr val="accent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62" name="Group 261">
              <a:extLst>
                <a:ext uri="{FF2B5EF4-FFF2-40B4-BE49-F238E27FC236}">
                  <a16:creationId xmlns:a16="http://schemas.microsoft.com/office/drawing/2014/main" id="{B20BDAA1-585B-BF43-AB21-028481D93A52}"/>
                </a:ext>
              </a:extLst>
            </p:cNvPr>
            <p:cNvGrpSpPr/>
            <p:nvPr/>
          </p:nvGrpSpPr>
          <p:grpSpPr>
            <a:xfrm>
              <a:off x="22214198" y="14704960"/>
              <a:ext cx="605817" cy="81533"/>
              <a:chOff x="22327342" y="14889958"/>
              <a:chExt cx="605817" cy="73245"/>
            </a:xfrm>
          </p:grpSpPr>
          <p:sp>
            <p:nvSpPr>
              <p:cNvPr id="288" name="Rectangle 5">
                <a:extLst>
                  <a:ext uri="{FF2B5EF4-FFF2-40B4-BE49-F238E27FC236}">
                    <a16:creationId xmlns:a16="http://schemas.microsoft.com/office/drawing/2014/main" id="{5D494BFC-971A-1C46-9EE2-A445CAC7E7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655044" y="14895980"/>
                <a:ext cx="244800" cy="61200"/>
              </a:xfrm>
              <a:prstGeom prst="rect">
                <a:avLst/>
              </a:prstGeom>
              <a:gradFill flip="none" rotWithShape="1">
                <a:gsLst>
                  <a:gs pos="19000">
                    <a:schemeClr val="accent1">
                      <a:lumMod val="20000"/>
                      <a:lumOff val="80000"/>
                    </a:schemeClr>
                  </a:gs>
                  <a:gs pos="87000">
                    <a:schemeClr val="accent1"/>
                  </a:gs>
                </a:gsLst>
                <a:lin ang="10800000" scaled="1"/>
                <a:tileRect/>
              </a:gradFill>
              <a:ln>
                <a:noFill/>
              </a:ln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09728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16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289" name="Rectangle 5">
                <a:extLst>
                  <a:ext uri="{FF2B5EF4-FFF2-40B4-BE49-F238E27FC236}">
                    <a16:creationId xmlns:a16="http://schemas.microsoft.com/office/drawing/2014/main" id="{DD78438F-B2CA-3349-B49B-22E7A5D6DF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327342" y="14895684"/>
                <a:ext cx="324000" cy="61792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09728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16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290" name="Rectangle 5">
                <a:extLst>
                  <a:ext uri="{FF2B5EF4-FFF2-40B4-BE49-F238E27FC236}">
                    <a16:creationId xmlns:a16="http://schemas.microsoft.com/office/drawing/2014/main" id="{F97E8F0E-2864-EB4C-9110-F02398A116A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327343" y="14895980"/>
                <a:ext cx="503999" cy="61200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09728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16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291" name="Freeform 61">
                <a:extLst>
                  <a:ext uri="{FF2B5EF4-FFF2-40B4-BE49-F238E27FC236}">
                    <a16:creationId xmlns:a16="http://schemas.microsoft.com/office/drawing/2014/main" id="{E6ECFC5A-99AE-A14F-AC9E-9CC4CAEC182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626933" y="14894180"/>
                <a:ext cx="64800" cy="64800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09728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160" b="0" i="0" u="none" strike="noStrike" kern="1200" cap="none" spc="0" normalizeH="0" baseline="0" noProof="0" dirty="0">
                  <a:ln>
                    <a:noFill/>
                  </a:ln>
                  <a:solidFill>
                    <a:srgbClr val="128A53"/>
                  </a:solidFill>
                  <a:effectLst/>
                  <a:uLnTx/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292" name="Freeform 111">
                <a:extLst>
                  <a:ext uri="{FF2B5EF4-FFF2-40B4-BE49-F238E27FC236}">
                    <a16:creationId xmlns:a16="http://schemas.microsoft.com/office/drawing/2014/main" id="{D2858348-BCDC-5643-95CC-ED9DD6027774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22855922" y="14889958"/>
                <a:ext cx="77237" cy="73245"/>
              </a:xfrm>
              <a:prstGeom prst="triangle">
                <a:avLst/>
              </a:prstGeom>
              <a:solidFill>
                <a:srgbClr val="990026"/>
              </a:solidFill>
              <a:ln>
                <a:noFill/>
              </a:ln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09728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16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</p:grpSp>
        <p:grpSp>
          <p:nvGrpSpPr>
            <p:cNvPr id="263" name="Group 262">
              <a:extLst>
                <a:ext uri="{FF2B5EF4-FFF2-40B4-BE49-F238E27FC236}">
                  <a16:creationId xmlns:a16="http://schemas.microsoft.com/office/drawing/2014/main" id="{D164A34C-D4F1-1043-947C-274F3ABA3639}"/>
                </a:ext>
              </a:extLst>
            </p:cNvPr>
            <p:cNvGrpSpPr/>
            <p:nvPr/>
          </p:nvGrpSpPr>
          <p:grpSpPr>
            <a:xfrm>
              <a:off x="22214197" y="14844191"/>
              <a:ext cx="583308" cy="72132"/>
              <a:chOff x="22327341" y="13621211"/>
              <a:chExt cx="583308" cy="64800"/>
            </a:xfrm>
          </p:grpSpPr>
          <p:sp>
            <p:nvSpPr>
              <p:cNvPr id="282" name="Rectangle 5">
                <a:extLst>
                  <a:ext uri="{FF2B5EF4-FFF2-40B4-BE49-F238E27FC236}">
                    <a16:creationId xmlns:a16="http://schemas.microsoft.com/office/drawing/2014/main" id="{F625E97A-1184-F54A-9E9D-E42578A6FE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470894" y="13623011"/>
                <a:ext cx="360000" cy="61200"/>
              </a:xfrm>
              <a:prstGeom prst="rect">
                <a:avLst/>
              </a:prstGeom>
              <a:gradFill flip="none" rotWithShape="1">
                <a:gsLst>
                  <a:gs pos="19000">
                    <a:schemeClr val="accent1">
                      <a:lumMod val="20000"/>
                      <a:lumOff val="80000"/>
                    </a:schemeClr>
                  </a:gs>
                  <a:gs pos="87000">
                    <a:schemeClr val="accent1"/>
                  </a:gs>
                </a:gsLst>
                <a:lin ang="10800000" scaled="1"/>
                <a:tileRect/>
              </a:gradFill>
              <a:ln>
                <a:noFill/>
              </a:ln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09728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16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283" name="Rectangle 5">
                <a:extLst>
                  <a:ext uri="{FF2B5EF4-FFF2-40B4-BE49-F238E27FC236}">
                    <a16:creationId xmlns:a16="http://schemas.microsoft.com/office/drawing/2014/main" id="{93214820-CEB2-564B-BE7B-9461EB4D93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327341" y="13622715"/>
                <a:ext cx="136800" cy="61792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09728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16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284" name="Rectangle 5">
                <a:extLst>
                  <a:ext uri="{FF2B5EF4-FFF2-40B4-BE49-F238E27FC236}">
                    <a16:creationId xmlns:a16="http://schemas.microsoft.com/office/drawing/2014/main" id="{43FE094A-D12B-3947-A3A5-7291F0B0803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327343" y="13623011"/>
                <a:ext cx="503999" cy="61200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09728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16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cxnSp>
            <p:nvCxnSpPr>
              <p:cNvPr id="285" name="Straight Arrow Connector 284">
                <a:extLst>
                  <a:ext uri="{FF2B5EF4-FFF2-40B4-BE49-F238E27FC236}">
                    <a16:creationId xmlns:a16="http://schemas.microsoft.com/office/drawing/2014/main" id="{E4ED0D71-27D7-5045-A501-CFF37ADE3ED5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2841782" y="13653114"/>
                <a:ext cx="68867" cy="994"/>
              </a:xfrm>
              <a:prstGeom prst="straightConnector1">
                <a:avLst/>
              </a:prstGeom>
              <a:ln w="31750">
                <a:solidFill>
                  <a:schemeClr val="accent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86" name="Freeform 61">
                <a:extLst>
                  <a:ext uri="{FF2B5EF4-FFF2-40B4-BE49-F238E27FC236}">
                    <a16:creationId xmlns:a16="http://schemas.microsoft.com/office/drawing/2014/main" id="{A9CE1064-C874-9940-A7B5-7356767A6F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438461" y="13621211"/>
                <a:ext cx="64800" cy="64800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09728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160" b="0" i="0" u="none" strike="noStrike" kern="1200" cap="none" spc="0" normalizeH="0" baseline="0" noProof="0" dirty="0">
                  <a:ln>
                    <a:noFill/>
                  </a:ln>
                  <a:solidFill>
                    <a:srgbClr val="128A53"/>
                  </a:solidFill>
                  <a:effectLst/>
                  <a:uLnTx/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287" name="Freeform 61">
                <a:extLst>
                  <a:ext uri="{FF2B5EF4-FFF2-40B4-BE49-F238E27FC236}">
                    <a16:creationId xmlns:a16="http://schemas.microsoft.com/office/drawing/2014/main" id="{7C91EB52-E0BF-EF4E-85AC-8BBC682104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676586" y="13621211"/>
                <a:ext cx="64800" cy="64800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09728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160" b="0" i="0" u="none" strike="noStrike" kern="1200" cap="none" spc="0" normalizeH="0" baseline="0" noProof="0" dirty="0">
                  <a:ln>
                    <a:noFill/>
                  </a:ln>
                  <a:solidFill>
                    <a:srgbClr val="128A53"/>
                  </a:solidFill>
                  <a:effectLst/>
                  <a:uLnTx/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</p:grpSp>
        <p:grpSp>
          <p:nvGrpSpPr>
            <p:cNvPr id="264" name="Group 263">
              <a:extLst>
                <a:ext uri="{FF2B5EF4-FFF2-40B4-BE49-F238E27FC236}">
                  <a16:creationId xmlns:a16="http://schemas.microsoft.com/office/drawing/2014/main" id="{CF0D0277-9E3A-A94C-824E-5B7919063DA9}"/>
                </a:ext>
              </a:extLst>
            </p:cNvPr>
            <p:cNvGrpSpPr/>
            <p:nvPr/>
          </p:nvGrpSpPr>
          <p:grpSpPr>
            <a:xfrm>
              <a:off x="22214198" y="14962961"/>
              <a:ext cx="415317" cy="81533"/>
              <a:chOff x="22327342" y="14889958"/>
              <a:chExt cx="415317" cy="73245"/>
            </a:xfrm>
          </p:grpSpPr>
          <p:sp>
            <p:nvSpPr>
              <p:cNvPr id="279" name="Rectangle 5">
                <a:extLst>
                  <a:ext uri="{FF2B5EF4-FFF2-40B4-BE49-F238E27FC236}">
                    <a16:creationId xmlns:a16="http://schemas.microsoft.com/office/drawing/2014/main" id="{D9F8D4EE-97EC-A64B-81EA-8A75D52806E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327342" y="14895684"/>
                <a:ext cx="367200" cy="61792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09728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16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280" name="Rectangle 5">
                <a:extLst>
                  <a:ext uri="{FF2B5EF4-FFF2-40B4-BE49-F238E27FC236}">
                    <a16:creationId xmlns:a16="http://schemas.microsoft.com/office/drawing/2014/main" id="{713092C4-000B-4F4F-98E6-54C30926A78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327343" y="14895980"/>
                <a:ext cx="306000" cy="61200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09728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16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281" name="Freeform 111">
                <a:extLst>
                  <a:ext uri="{FF2B5EF4-FFF2-40B4-BE49-F238E27FC236}">
                    <a16:creationId xmlns:a16="http://schemas.microsoft.com/office/drawing/2014/main" id="{05A556F3-D6B3-F94F-A060-B1BAE29C5194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22665422" y="14889958"/>
                <a:ext cx="77237" cy="73245"/>
              </a:xfrm>
              <a:prstGeom prst="triangle">
                <a:avLst/>
              </a:prstGeom>
              <a:solidFill>
                <a:srgbClr val="990026"/>
              </a:solidFill>
              <a:ln>
                <a:noFill/>
              </a:ln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09728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16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</p:grpSp>
        <p:grpSp>
          <p:nvGrpSpPr>
            <p:cNvPr id="265" name="Group 264">
              <a:extLst>
                <a:ext uri="{FF2B5EF4-FFF2-40B4-BE49-F238E27FC236}">
                  <a16:creationId xmlns:a16="http://schemas.microsoft.com/office/drawing/2014/main" id="{528E0FF0-6EC8-304C-9B8D-F616CCCF2469}"/>
                </a:ext>
              </a:extLst>
            </p:cNvPr>
            <p:cNvGrpSpPr/>
            <p:nvPr/>
          </p:nvGrpSpPr>
          <p:grpSpPr>
            <a:xfrm>
              <a:off x="22214198" y="15078426"/>
              <a:ext cx="342587" cy="104191"/>
              <a:chOff x="22327342" y="15225461"/>
              <a:chExt cx="342587" cy="93600"/>
            </a:xfrm>
          </p:grpSpPr>
          <p:sp>
            <p:nvSpPr>
              <p:cNvPr id="275" name="Rectangle 5">
                <a:extLst>
                  <a:ext uri="{FF2B5EF4-FFF2-40B4-BE49-F238E27FC236}">
                    <a16:creationId xmlns:a16="http://schemas.microsoft.com/office/drawing/2014/main" id="{616063F5-5192-DF48-9B94-7FC42BA1B4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327342" y="15241365"/>
                <a:ext cx="302400" cy="61792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09728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16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276" name="Rectangle 5">
                <a:extLst>
                  <a:ext uri="{FF2B5EF4-FFF2-40B4-BE49-F238E27FC236}">
                    <a16:creationId xmlns:a16="http://schemas.microsoft.com/office/drawing/2014/main" id="{6F7770A0-AC0B-744E-B894-370E0F0118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327343" y="15241661"/>
                <a:ext cx="270000" cy="61200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09728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16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277" name="Freeform 111">
                <a:extLst>
                  <a:ext uri="{FF2B5EF4-FFF2-40B4-BE49-F238E27FC236}">
                    <a16:creationId xmlns:a16="http://schemas.microsoft.com/office/drawing/2014/main" id="{EF436D5D-025C-9740-A6EE-01A8EF92F39E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22592692" y="15235639"/>
                <a:ext cx="77237" cy="73245"/>
              </a:xfrm>
              <a:prstGeom prst="triangle">
                <a:avLst/>
              </a:prstGeom>
              <a:solidFill>
                <a:srgbClr val="990026"/>
              </a:solidFill>
              <a:ln>
                <a:noFill/>
              </a:ln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09728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16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278" name="Freeform 112">
                <a:extLst>
                  <a:ext uri="{FF2B5EF4-FFF2-40B4-BE49-F238E27FC236}">
                    <a16:creationId xmlns:a16="http://schemas.microsoft.com/office/drawing/2014/main" id="{7615E628-C2F9-9045-B67C-9F27102369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419355" y="15225461"/>
                <a:ext cx="93600" cy="93600"/>
              </a:xfrm>
              <a:custGeom>
                <a:avLst/>
                <a:gdLst>
                  <a:gd name="T0" fmla="*/ 67 w 134"/>
                  <a:gd name="T1" fmla="*/ 134 h 134"/>
                  <a:gd name="T2" fmla="*/ 0 w 134"/>
                  <a:gd name="T3" fmla="*/ 67 h 134"/>
                  <a:gd name="T4" fmla="*/ 67 w 134"/>
                  <a:gd name="T5" fmla="*/ 0 h 134"/>
                  <a:gd name="T6" fmla="*/ 134 w 134"/>
                  <a:gd name="T7" fmla="*/ 67 h 134"/>
                  <a:gd name="T8" fmla="*/ 67 w 134"/>
                  <a:gd name="T9" fmla="*/ 134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4" h="134">
                    <a:moveTo>
                      <a:pt x="67" y="134"/>
                    </a:moveTo>
                    <a:lnTo>
                      <a:pt x="0" y="67"/>
                    </a:lnTo>
                    <a:lnTo>
                      <a:pt x="67" y="0"/>
                    </a:lnTo>
                    <a:lnTo>
                      <a:pt x="134" y="67"/>
                    </a:lnTo>
                    <a:lnTo>
                      <a:pt x="67" y="134"/>
                    </a:ln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09728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16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</p:grpSp>
        <p:grpSp>
          <p:nvGrpSpPr>
            <p:cNvPr id="266" name="Group 265">
              <a:extLst>
                <a:ext uri="{FF2B5EF4-FFF2-40B4-BE49-F238E27FC236}">
                  <a16:creationId xmlns:a16="http://schemas.microsoft.com/office/drawing/2014/main" id="{422773F2-8F38-EE42-927C-ABE3EB83DE2C}"/>
                </a:ext>
              </a:extLst>
            </p:cNvPr>
            <p:cNvGrpSpPr/>
            <p:nvPr/>
          </p:nvGrpSpPr>
          <p:grpSpPr>
            <a:xfrm>
              <a:off x="22214198" y="15224057"/>
              <a:ext cx="187475" cy="81533"/>
              <a:chOff x="22327342" y="15235639"/>
              <a:chExt cx="187475" cy="73245"/>
            </a:xfrm>
          </p:grpSpPr>
          <p:sp>
            <p:nvSpPr>
              <p:cNvPr id="272" name="Rectangle 5">
                <a:extLst>
                  <a:ext uri="{FF2B5EF4-FFF2-40B4-BE49-F238E27FC236}">
                    <a16:creationId xmlns:a16="http://schemas.microsoft.com/office/drawing/2014/main" id="{957AAF5F-2A68-A044-86DA-98F2B33B149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327342" y="15241365"/>
                <a:ext cx="144000" cy="61792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09728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16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273" name="Rectangle 5">
                <a:extLst>
                  <a:ext uri="{FF2B5EF4-FFF2-40B4-BE49-F238E27FC236}">
                    <a16:creationId xmlns:a16="http://schemas.microsoft.com/office/drawing/2014/main" id="{F3F9A2DB-003B-DF41-B15F-16E59FE448C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327343" y="15241661"/>
                <a:ext cx="75600" cy="61200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09728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16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274" name="Freeform 111">
                <a:extLst>
                  <a:ext uri="{FF2B5EF4-FFF2-40B4-BE49-F238E27FC236}">
                    <a16:creationId xmlns:a16="http://schemas.microsoft.com/office/drawing/2014/main" id="{3DD65EC4-AE15-9447-BAC3-2C695A2A2A3E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22437580" y="15235639"/>
                <a:ext cx="77237" cy="73245"/>
              </a:xfrm>
              <a:prstGeom prst="triangle">
                <a:avLst/>
              </a:prstGeom>
              <a:solidFill>
                <a:srgbClr val="990026"/>
              </a:solidFill>
              <a:ln>
                <a:noFill/>
              </a:ln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09728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16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</p:grpSp>
        <p:sp>
          <p:nvSpPr>
            <p:cNvPr id="267" name="Line 157">
              <a:extLst>
                <a:ext uri="{FF2B5EF4-FFF2-40B4-BE49-F238E27FC236}">
                  <a16:creationId xmlns:a16="http://schemas.microsoft.com/office/drawing/2014/main" id="{20A2FBDE-3A28-2B44-9332-A86B7D5494B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2214143" y="12644405"/>
              <a:ext cx="0" cy="2942983"/>
            </a:xfrm>
            <a:prstGeom prst="line">
              <a:avLst/>
            </a:prstGeom>
            <a:noFill/>
            <a:ln w="28575" cap="sq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109728" tIns="54864" rIns="109728" bIns="5486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09728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16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268" name="Rectangle 267">
              <a:extLst>
                <a:ext uri="{FF2B5EF4-FFF2-40B4-BE49-F238E27FC236}">
                  <a16:creationId xmlns:a16="http://schemas.microsoft.com/office/drawing/2014/main" id="{69308BC3-BC55-804C-AA6C-B394B880E584}"/>
                </a:ext>
              </a:extLst>
            </p:cNvPr>
            <p:cNvSpPr/>
            <p:nvPr/>
          </p:nvSpPr>
          <p:spPr>
            <a:xfrm rot="16200000">
              <a:off x="21580459" y="12744277"/>
              <a:ext cx="742265" cy="15084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t"/>
            <a:lstStyle/>
            <a:p>
              <a:pPr marL="0" marR="0" lvl="0" indent="0" algn="ctr" defTabSz="2126281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8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 pitchFamily="34" charset="0"/>
                </a:rPr>
                <a:t>2.5/10/16mg</a:t>
              </a:r>
            </a:p>
          </p:txBody>
        </p:sp>
        <p:sp>
          <p:nvSpPr>
            <p:cNvPr id="269" name="Rectangle 268">
              <a:extLst>
                <a:ext uri="{FF2B5EF4-FFF2-40B4-BE49-F238E27FC236}">
                  <a16:creationId xmlns:a16="http://schemas.microsoft.com/office/drawing/2014/main" id="{4101DA22-39C0-084C-82D7-88949C22E643}"/>
                </a:ext>
              </a:extLst>
            </p:cNvPr>
            <p:cNvSpPr/>
            <p:nvPr/>
          </p:nvSpPr>
          <p:spPr>
            <a:xfrm rot="16200000">
              <a:off x="20702840" y="14245675"/>
              <a:ext cx="2473894" cy="11556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t"/>
            <a:lstStyle/>
            <a:p>
              <a:pPr marL="0" marR="0" lvl="0" indent="0" algn="ctr" defTabSz="2126281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8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 pitchFamily="34" charset="0"/>
                </a:rPr>
                <a:t>2.5/10/30mg</a:t>
              </a:r>
              <a:endParaRPr kumimoji="0" lang="en-GB" sz="1080" b="1" i="0" u="none" strike="sng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270" name="Left Bracket 269">
              <a:extLst>
                <a:ext uri="{FF2B5EF4-FFF2-40B4-BE49-F238E27FC236}">
                  <a16:creationId xmlns:a16="http://schemas.microsoft.com/office/drawing/2014/main" id="{F52F335C-5CB8-8444-9E01-6E6424984FDB}"/>
                </a:ext>
              </a:extLst>
            </p:cNvPr>
            <p:cNvSpPr/>
            <p:nvPr/>
          </p:nvSpPr>
          <p:spPr>
            <a:xfrm>
              <a:off x="22044293" y="12698489"/>
              <a:ext cx="57337" cy="252000"/>
            </a:xfrm>
            <a:prstGeom prst="leftBracket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109728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16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271" name="Left Bracket 270">
              <a:extLst>
                <a:ext uri="{FF2B5EF4-FFF2-40B4-BE49-F238E27FC236}">
                  <a16:creationId xmlns:a16="http://schemas.microsoft.com/office/drawing/2014/main" id="{DFC746CA-F2FE-6041-8678-3B78B7365A31}"/>
                </a:ext>
              </a:extLst>
            </p:cNvPr>
            <p:cNvSpPr/>
            <p:nvPr/>
          </p:nvSpPr>
          <p:spPr>
            <a:xfrm>
              <a:off x="22045175" y="13073100"/>
              <a:ext cx="53428" cy="2448000"/>
            </a:xfrm>
            <a:prstGeom prst="leftBracket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109728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16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</p:grpSp>
      <p:sp>
        <p:nvSpPr>
          <p:cNvPr id="10" name="Rectangle 9">
            <a:extLst>
              <a:ext uri="{FF2B5EF4-FFF2-40B4-BE49-F238E27FC236}">
                <a16:creationId xmlns:a16="http://schemas.microsoft.com/office/drawing/2014/main" id="{B89929A1-B86B-C445-BB9B-9DE0BBE2451C}"/>
              </a:ext>
            </a:extLst>
          </p:cNvPr>
          <p:cNvSpPr/>
          <p:nvPr/>
        </p:nvSpPr>
        <p:spPr>
          <a:xfrm rot="16200000">
            <a:off x="-650595" y="3897110"/>
            <a:ext cx="3359195" cy="3633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/>
          <a:lstStyle/>
          <a:p>
            <a:pPr marL="0" marR="0" lvl="0" indent="0" algn="ctr" defTabSz="2126281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PE" sz="108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Treatment </a:t>
            </a:r>
            <a:r>
              <a:rPr kumimoji="0" lang="en-GB" sz="108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g</a:t>
            </a:r>
            <a:r>
              <a:rPr kumimoji="0" lang="en-PE" sz="108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roup</a:t>
            </a:r>
            <a:r>
              <a:rPr kumimoji="0" lang="en-GB" sz="108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 pitchFamily="34" charset="0"/>
              </a:rPr>
              <a:t> 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BE0EE4C-51E7-2A45-AF12-2F9060926383}"/>
              </a:ext>
            </a:extLst>
          </p:cNvPr>
          <p:cNvSpPr/>
          <p:nvPr/>
        </p:nvSpPr>
        <p:spPr>
          <a:xfrm>
            <a:off x="2296728" y="6055684"/>
            <a:ext cx="2767604" cy="278560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/>
          <a:p>
            <a:pPr marL="0" marR="0" lvl="0" indent="0" algn="ctr" defTabSz="109728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8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Arial" charset="0"/>
              </a:rPr>
              <a:t>Time from first treatment (months)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9A5A4D09-0B9A-6F4A-9850-F98D15A7BE96}"/>
              </a:ext>
            </a:extLst>
          </p:cNvPr>
          <p:cNvGrpSpPr/>
          <p:nvPr/>
        </p:nvGrpSpPr>
        <p:grpSpPr>
          <a:xfrm>
            <a:off x="2280050" y="5842190"/>
            <a:ext cx="2854374" cy="278560"/>
            <a:chOff x="18391156" y="15696303"/>
            <a:chExt cx="2097431" cy="219238"/>
          </a:xfrm>
        </p:grpSpPr>
        <p:sp>
          <p:nvSpPr>
            <p:cNvPr id="232" name="Rectangle 231">
              <a:extLst>
                <a:ext uri="{FF2B5EF4-FFF2-40B4-BE49-F238E27FC236}">
                  <a16:creationId xmlns:a16="http://schemas.microsoft.com/office/drawing/2014/main" id="{94FE2D04-6474-3B4E-90AB-77BCFEC4AA52}"/>
                </a:ext>
              </a:extLst>
            </p:cNvPr>
            <p:cNvSpPr/>
            <p:nvPr/>
          </p:nvSpPr>
          <p:spPr>
            <a:xfrm>
              <a:off x="18391156" y="15696303"/>
              <a:ext cx="157427" cy="219238"/>
            </a:xfrm>
            <a:prstGeom prst="rect">
              <a:avLst/>
            </a:prstGeom>
          </p:spPr>
          <p:txBody>
            <a:bodyPr wrap="none" lIns="0" tIns="0" rIns="0" bIns="0" anchor="ctr">
              <a:noAutofit/>
            </a:bodyPr>
            <a:lstStyle/>
            <a:p>
              <a:pPr marL="0" marR="0" lvl="0" indent="0" algn="ctr" defTabSz="109728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charset="0"/>
                </a:rPr>
                <a:t>0</a:t>
              </a:r>
            </a:p>
          </p:txBody>
        </p:sp>
        <p:sp>
          <p:nvSpPr>
            <p:cNvPr id="233" name="Rectangle 232">
              <a:extLst>
                <a:ext uri="{FF2B5EF4-FFF2-40B4-BE49-F238E27FC236}">
                  <a16:creationId xmlns:a16="http://schemas.microsoft.com/office/drawing/2014/main" id="{73EB6419-4042-E341-8068-77AD74F45BB7}"/>
                </a:ext>
              </a:extLst>
            </p:cNvPr>
            <p:cNvSpPr/>
            <p:nvPr/>
          </p:nvSpPr>
          <p:spPr>
            <a:xfrm>
              <a:off x="19555159" y="15696303"/>
              <a:ext cx="157427" cy="219238"/>
            </a:xfrm>
            <a:prstGeom prst="rect">
              <a:avLst/>
            </a:prstGeom>
          </p:spPr>
          <p:txBody>
            <a:bodyPr wrap="none" lIns="0" tIns="0" rIns="0" bIns="0" anchor="ctr">
              <a:noAutofit/>
            </a:bodyPr>
            <a:lstStyle/>
            <a:p>
              <a:pPr marL="0" marR="0" lvl="0" indent="0" algn="ctr" defTabSz="109728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charset="0"/>
                </a:rPr>
                <a:t>9</a:t>
              </a:r>
            </a:p>
          </p:txBody>
        </p:sp>
        <p:sp>
          <p:nvSpPr>
            <p:cNvPr id="234" name="Rectangle 233">
              <a:extLst>
                <a:ext uri="{FF2B5EF4-FFF2-40B4-BE49-F238E27FC236}">
                  <a16:creationId xmlns:a16="http://schemas.microsoft.com/office/drawing/2014/main" id="{B942105D-54A5-7E40-9BC8-D086F1E58357}"/>
                </a:ext>
              </a:extLst>
            </p:cNvPr>
            <p:cNvSpPr/>
            <p:nvPr/>
          </p:nvSpPr>
          <p:spPr>
            <a:xfrm>
              <a:off x="18779157" y="15696303"/>
              <a:ext cx="157427" cy="219238"/>
            </a:xfrm>
            <a:prstGeom prst="rect">
              <a:avLst/>
            </a:prstGeom>
          </p:spPr>
          <p:txBody>
            <a:bodyPr wrap="none" lIns="0" tIns="0" rIns="0" bIns="0" anchor="ctr">
              <a:noAutofit/>
            </a:bodyPr>
            <a:lstStyle/>
            <a:p>
              <a:pPr marL="0" marR="0" lvl="0" indent="0" algn="ctr" defTabSz="109728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charset="0"/>
                </a:rPr>
                <a:t>3</a:t>
              </a:r>
            </a:p>
          </p:txBody>
        </p:sp>
        <p:sp>
          <p:nvSpPr>
            <p:cNvPr id="235" name="Rectangle 234">
              <a:extLst>
                <a:ext uri="{FF2B5EF4-FFF2-40B4-BE49-F238E27FC236}">
                  <a16:creationId xmlns:a16="http://schemas.microsoft.com/office/drawing/2014/main" id="{037ABD56-C39B-8140-9C61-1CAE244D9410}"/>
                </a:ext>
              </a:extLst>
            </p:cNvPr>
            <p:cNvSpPr/>
            <p:nvPr/>
          </p:nvSpPr>
          <p:spPr>
            <a:xfrm>
              <a:off x="19167158" y="15696303"/>
              <a:ext cx="157427" cy="219238"/>
            </a:xfrm>
            <a:prstGeom prst="rect">
              <a:avLst/>
            </a:prstGeom>
          </p:spPr>
          <p:txBody>
            <a:bodyPr wrap="none" lIns="0" tIns="0" rIns="0" bIns="0" anchor="ctr">
              <a:noAutofit/>
            </a:bodyPr>
            <a:lstStyle/>
            <a:p>
              <a:pPr marL="0" marR="0" lvl="0" indent="0" algn="ctr" defTabSz="109728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charset="0"/>
                </a:rPr>
                <a:t>6</a:t>
              </a:r>
            </a:p>
          </p:txBody>
        </p:sp>
        <p:sp>
          <p:nvSpPr>
            <p:cNvPr id="236" name="Rectangle 235">
              <a:extLst>
                <a:ext uri="{FF2B5EF4-FFF2-40B4-BE49-F238E27FC236}">
                  <a16:creationId xmlns:a16="http://schemas.microsoft.com/office/drawing/2014/main" id="{4461A6FA-9C68-3547-919A-A7B6D56285AD}"/>
                </a:ext>
              </a:extLst>
            </p:cNvPr>
            <p:cNvSpPr/>
            <p:nvPr/>
          </p:nvSpPr>
          <p:spPr>
            <a:xfrm>
              <a:off x="20331160" y="15696303"/>
              <a:ext cx="157427" cy="219238"/>
            </a:xfrm>
            <a:prstGeom prst="rect">
              <a:avLst/>
            </a:prstGeom>
          </p:spPr>
          <p:txBody>
            <a:bodyPr wrap="none" lIns="0" tIns="0" rIns="0" bIns="0" anchor="ctr">
              <a:noAutofit/>
            </a:bodyPr>
            <a:lstStyle/>
            <a:p>
              <a:pPr marL="0" marR="0" lvl="0" indent="0" algn="ctr" defTabSz="109728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charset="0"/>
                </a:rPr>
                <a:t>15</a:t>
              </a:r>
            </a:p>
          </p:txBody>
        </p:sp>
        <p:sp>
          <p:nvSpPr>
            <p:cNvPr id="237" name="Rectangle 236">
              <a:extLst>
                <a:ext uri="{FF2B5EF4-FFF2-40B4-BE49-F238E27FC236}">
                  <a16:creationId xmlns:a16="http://schemas.microsoft.com/office/drawing/2014/main" id="{A33E5C9D-D02C-7A40-9E9C-047F800DA32B}"/>
                </a:ext>
              </a:extLst>
            </p:cNvPr>
            <p:cNvSpPr/>
            <p:nvPr/>
          </p:nvSpPr>
          <p:spPr>
            <a:xfrm>
              <a:off x="19943160" y="15696303"/>
              <a:ext cx="157427" cy="219238"/>
            </a:xfrm>
            <a:prstGeom prst="rect">
              <a:avLst/>
            </a:prstGeom>
          </p:spPr>
          <p:txBody>
            <a:bodyPr wrap="none" lIns="0" tIns="0" rIns="0" bIns="0" anchor="ctr">
              <a:noAutofit/>
            </a:bodyPr>
            <a:lstStyle/>
            <a:p>
              <a:pPr marL="0" marR="0" lvl="0" indent="0" algn="ctr" defTabSz="109728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charset="0"/>
                </a:rPr>
                <a:t>12</a:t>
              </a:r>
            </a:p>
          </p:txBody>
        </p:sp>
      </p:grpSp>
      <p:sp>
        <p:nvSpPr>
          <p:cNvPr id="13" name="Line 156">
            <a:extLst>
              <a:ext uri="{FF2B5EF4-FFF2-40B4-BE49-F238E27FC236}">
                <a16:creationId xmlns:a16="http://schemas.microsoft.com/office/drawing/2014/main" id="{28565F97-451A-1745-AB8B-C8ED785F81C7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390011" y="5784378"/>
            <a:ext cx="2637569" cy="5381"/>
          </a:xfrm>
          <a:prstGeom prst="line">
            <a:avLst/>
          </a:prstGeom>
          <a:noFill/>
          <a:ln w="28575" cap="sq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109728" tIns="54864" rIns="109728" bIns="54864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109728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16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3DA2E07C-A4EF-B246-8604-624B2EB31C53}"/>
              </a:ext>
            </a:extLst>
          </p:cNvPr>
          <p:cNvGrpSpPr/>
          <p:nvPr/>
        </p:nvGrpSpPr>
        <p:grpSpPr>
          <a:xfrm>
            <a:off x="2390015" y="2528486"/>
            <a:ext cx="1963219" cy="120983"/>
            <a:chOff x="18471957" y="13301481"/>
            <a:chExt cx="1442599" cy="93600"/>
          </a:xfrm>
        </p:grpSpPr>
        <p:sp>
          <p:nvSpPr>
            <p:cNvPr id="224" name="Rectangle 5">
              <a:extLst>
                <a:ext uri="{FF2B5EF4-FFF2-40B4-BE49-F238E27FC236}">
                  <a16:creationId xmlns:a16="http://schemas.microsoft.com/office/drawing/2014/main" id="{47C14AEC-3B3E-3C4B-AF44-00A91BF4D36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667223" y="13320575"/>
              <a:ext cx="360000" cy="61792"/>
            </a:xfrm>
            <a:prstGeom prst="rect">
              <a:avLst/>
            </a:prstGeom>
            <a:gradFill flip="none" rotWithShape="1">
              <a:gsLst>
                <a:gs pos="19000">
                  <a:schemeClr val="tx2">
                    <a:lumMod val="20000"/>
                    <a:lumOff val="80000"/>
                  </a:schemeClr>
                </a:gs>
                <a:gs pos="87000">
                  <a:schemeClr val="tx2"/>
                </a:gs>
              </a:gsLst>
              <a:lin ang="10800000" scaled="1"/>
              <a:tileRect/>
            </a:gradFill>
            <a:ln>
              <a:noFill/>
            </a:ln>
          </p:spPr>
          <p:txBody>
            <a:bodyPr vert="horz" wrap="square" lIns="109728" tIns="54864" rIns="109728" bIns="5486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09728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16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225" name="Rectangle 5">
              <a:extLst>
                <a:ext uri="{FF2B5EF4-FFF2-40B4-BE49-F238E27FC236}">
                  <a16:creationId xmlns:a16="http://schemas.microsoft.com/office/drawing/2014/main" id="{3B36A717-AD90-0B4D-8E8D-7176526D150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975198" y="13320548"/>
              <a:ext cx="856800" cy="61792"/>
            </a:xfrm>
            <a:prstGeom prst="rect">
              <a:avLst/>
            </a:prstGeom>
            <a:gradFill flip="none" rotWithShape="1">
              <a:gsLst>
                <a:gs pos="19000">
                  <a:schemeClr val="accent1">
                    <a:lumMod val="20000"/>
                    <a:lumOff val="80000"/>
                  </a:schemeClr>
                </a:gs>
                <a:gs pos="87000">
                  <a:schemeClr val="accent1"/>
                </a:gs>
              </a:gsLst>
              <a:lin ang="10800000" scaled="1"/>
              <a:tileRect/>
            </a:gradFill>
            <a:ln>
              <a:noFill/>
            </a:ln>
          </p:spPr>
          <p:txBody>
            <a:bodyPr vert="horz" wrap="square" lIns="109728" tIns="54864" rIns="109728" bIns="5486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09728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16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226" name="Rectangle 5">
              <a:extLst>
                <a:ext uri="{FF2B5EF4-FFF2-40B4-BE49-F238E27FC236}">
                  <a16:creationId xmlns:a16="http://schemas.microsoft.com/office/drawing/2014/main" id="{0B0FB799-CC24-A542-A48B-6B4F817D185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471957" y="13319554"/>
              <a:ext cx="216000" cy="61792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109728" tIns="54864" rIns="109728" bIns="5486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09728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16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227" name="Rectangle 5">
              <a:extLst>
                <a:ext uri="{FF2B5EF4-FFF2-40B4-BE49-F238E27FC236}">
                  <a16:creationId xmlns:a16="http://schemas.microsoft.com/office/drawing/2014/main" id="{45F8F814-4650-B34B-8606-6126FF9544F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471957" y="13320548"/>
              <a:ext cx="1080000" cy="61792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txBody>
            <a:bodyPr vert="horz" wrap="square" lIns="109728" tIns="54864" rIns="109728" bIns="5486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09728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16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228" name="Freeform 61">
              <a:extLst>
                <a:ext uri="{FF2B5EF4-FFF2-40B4-BE49-F238E27FC236}">
                  <a16:creationId xmlns:a16="http://schemas.microsoft.com/office/drawing/2014/main" id="{07354DC5-1E5C-714C-A635-528EDEC518A8}"/>
                </a:ext>
              </a:extLst>
            </p:cNvPr>
            <p:cNvSpPr>
              <a:spLocks/>
            </p:cNvSpPr>
            <p:nvPr/>
          </p:nvSpPr>
          <p:spPr bwMode="auto">
            <a:xfrm>
              <a:off x="19637296" y="13318050"/>
              <a:ext cx="75508" cy="64800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109728" tIns="54864" rIns="109728" bIns="5486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09728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160" b="0" i="0" u="none" strike="noStrike" kern="1200" cap="none" spc="0" normalizeH="0" baseline="0" noProof="0" dirty="0">
                <a:ln>
                  <a:noFill/>
                </a:ln>
                <a:solidFill>
                  <a:srgbClr val="128A53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229" name="Freeform 112">
              <a:extLst>
                <a:ext uri="{FF2B5EF4-FFF2-40B4-BE49-F238E27FC236}">
                  <a16:creationId xmlns:a16="http://schemas.microsoft.com/office/drawing/2014/main" id="{7F0FEBB7-0956-F144-9159-E7ED58C259C4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18416" y="13301481"/>
              <a:ext cx="100633" cy="93600"/>
            </a:xfrm>
            <a:custGeom>
              <a:avLst/>
              <a:gdLst>
                <a:gd name="T0" fmla="*/ 67 w 134"/>
                <a:gd name="T1" fmla="*/ 134 h 134"/>
                <a:gd name="T2" fmla="*/ 0 w 134"/>
                <a:gd name="T3" fmla="*/ 67 h 134"/>
                <a:gd name="T4" fmla="*/ 67 w 134"/>
                <a:gd name="T5" fmla="*/ 0 h 134"/>
                <a:gd name="T6" fmla="*/ 134 w 134"/>
                <a:gd name="T7" fmla="*/ 67 h 134"/>
                <a:gd name="T8" fmla="*/ 67 w 134"/>
                <a:gd name="T9" fmla="*/ 134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4" h="134">
                  <a:moveTo>
                    <a:pt x="67" y="134"/>
                  </a:moveTo>
                  <a:lnTo>
                    <a:pt x="0" y="67"/>
                  </a:lnTo>
                  <a:lnTo>
                    <a:pt x="67" y="0"/>
                  </a:lnTo>
                  <a:lnTo>
                    <a:pt x="134" y="67"/>
                  </a:lnTo>
                  <a:lnTo>
                    <a:pt x="67" y="134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</p:spPr>
          <p:txBody>
            <a:bodyPr vert="horz" wrap="square" lIns="109728" tIns="54864" rIns="109728" bIns="5486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09728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16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230" name="Freeform 61">
              <a:extLst>
                <a:ext uri="{FF2B5EF4-FFF2-40B4-BE49-F238E27FC236}">
                  <a16:creationId xmlns:a16="http://schemas.microsoft.com/office/drawing/2014/main" id="{9BB22987-FB9B-6E43-B145-CB9459F7F685}"/>
                </a:ext>
              </a:extLst>
            </p:cNvPr>
            <p:cNvSpPr>
              <a:spLocks/>
            </p:cNvSpPr>
            <p:nvPr/>
          </p:nvSpPr>
          <p:spPr bwMode="auto">
            <a:xfrm>
              <a:off x="18951485" y="13318050"/>
              <a:ext cx="75508" cy="64800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109728" tIns="54864" rIns="109728" bIns="5486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09728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160" b="0" i="0" u="none" strike="noStrike" kern="1200" cap="none" spc="0" normalizeH="0" baseline="0" noProof="0" dirty="0">
                <a:ln>
                  <a:noFill/>
                </a:ln>
                <a:solidFill>
                  <a:srgbClr val="128A53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cxnSp>
          <p:nvCxnSpPr>
            <p:cNvPr id="231" name="Straight Arrow Connector 230">
              <a:extLst>
                <a:ext uri="{FF2B5EF4-FFF2-40B4-BE49-F238E27FC236}">
                  <a16:creationId xmlns:a16="http://schemas.microsoft.com/office/drawing/2014/main" id="{71217803-31A9-B648-A1F2-E421528ECF8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9834525" y="13350450"/>
              <a:ext cx="80031" cy="994"/>
            </a:xfrm>
            <a:prstGeom prst="straightConnector1">
              <a:avLst/>
            </a:prstGeom>
            <a:ln w="31750">
              <a:solidFill>
                <a:schemeClr val="accent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57895D2E-C100-804D-8F5B-63D61ADABC4E}"/>
              </a:ext>
            </a:extLst>
          </p:cNvPr>
          <p:cNvGrpSpPr/>
          <p:nvPr/>
        </p:nvGrpSpPr>
        <p:grpSpPr>
          <a:xfrm>
            <a:off x="2390013" y="2420295"/>
            <a:ext cx="1988894" cy="83857"/>
            <a:chOff x="18471957" y="13318050"/>
            <a:chExt cx="1461465" cy="64877"/>
          </a:xfrm>
        </p:grpSpPr>
        <p:sp>
          <p:nvSpPr>
            <p:cNvPr id="217" name="Rectangle 5">
              <a:extLst>
                <a:ext uri="{FF2B5EF4-FFF2-40B4-BE49-F238E27FC236}">
                  <a16:creationId xmlns:a16="http://schemas.microsoft.com/office/drawing/2014/main" id="{121F4D67-E4E4-5A4D-8BF4-60C6F8C5823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678021" y="13320548"/>
              <a:ext cx="1170000" cy="61200"/>
            </a:xfrm>
            <a:prstGeom prst="rect">
              <a:avLst/>
            </a:prstGeom>
            <a:gradFill flip="none" rotWithShape="1">
              <a:gsLst>
                <a:gs pos="19000">
                  <a:schemeClr val="accent1">
                    <a:lumMod val="20000"/>
                    <a:lumOff val="80000"/>
                  </a:schemeClr>
                </a:gs>
                <a:gs pos="87000">
                  <a:schemeClr val="accent1"/>
                </a:gs>
              </a:gsLst>
              <a:lin ang="10800000" scaled="1"/>
              <a:tileRect/>
            </a:gradFill>
            <a:ln>
              <a:noFill/>
            </a:ln>
          </p:spPr>
          <p:txBody>
            <a:bodyPr vert="horz" wrap="square" lIns="109728" tIns="54864" rIns="109728" bIns="5486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09728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16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218" name="Rectangle 5">
              <a:extLst>
                <a:ext uri="{FF2B5EF4-FFF2-40B4-BE49-F238E27FC236}">
                  <a16:creationId xmlns:a16="http://schemas.microsoft.com/office/drawing/2014/main" id="{F0850B6E-1D12-4D4A-81F5-FA4CFE2F2AE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471957" y="13319554"/>
              <a:ext cx="216000" cy="61792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109728" tIns="54864" rIns="109728" bIns="5486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09728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16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219" name="Rectangle 5">
              <a:extLst>
                <a:ext uri="{FF2B5EF4-FFF2-40B4-BE49-F238E27FC236}">
                  <a16:creationId xmlns:a16="http://schemas.microsoft.com/office/drawing/2014/main" id="{C8D1DC55-7C4B-DA48-A4DF-D5A8B3002A9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471957" y="13320548"/>
              <a:ext cx="1018800" cy="61200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txBody>
            <a:bodyPr vert="horz" wrap="square" lIns="109728" tIns="54864" rIns="109728" bIns="5486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09728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16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220" name="Freeform 61">
              <a:extLst>
                <a:ext uri="{FF2B5EF4-FFF2-40B4-BE49-F238E27FC236}">
                  <a16:creationId xmlns:a16="http://schemas.microsoft.com/office/drawing/2014/main" id="{856B44E1-FD01-AD42-A789-3B3514FE805F}"/>
                </a:ext>
              </a:extLst>
            </p:cNvPr>
            <p:cNvSpPr>
              <a:spLocks/>
            </p:cNvSpPr>
            <p:nvPr/>
          </p:nvSpPr>
          <p:spPr bwMode="auto">
            <a:xfrm>
              <a:off x="19620519" y="13318050"/>
              <a:ext cx="75507" cy="64800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109728" tIns="54864" rIns="109728" bIns="5486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09728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160" b="0" i="0" u="none" strike="noStrike" kern="1200" cap="none" spc="0" normalizeH="0" baseline="0" noProof="0" dirty="0">
                <a:ln>
                  <a:noFill/>
                </a:ln>
                <a:solidFill>
                  <a:srgbClr val="128A53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221" name="Freeform 61">
              <a:extLst>
                <a:ext uri="{FF2B5EF4-FFF2-40B4-BE49-F238E27FC236}">
                  <a16:creationId xmlns:a16="http://schemas.microsoft.com/office/drawing/2014/main" id="{A39B425D-81FB-6540-B3FD-3BCD5C55848C}"/>
                </a:ext>
              </a:extLst>
            </p:cNvPr>
            <p:cNvSpPr>
              <a:spLocks/>
            </p:cNvSpPr>
            <p:nvPr/>
          </p:nvSpPr>
          <p:spPr bwMode="auto">
            <a:xfrm>
              <a:off x="18926320" y="13318127"/>
              <a:ext cx="75507" cy="64800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109728" tIns="54864" rIns="109728" bIns="5486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09728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160" b="0" i="0" u="none" strike="noStrike" kern="1200" cap="none" spc="0" normalizeH="0" baseline="0" noProof="0" dirty="0">
                <a:ln>
                  <a:noFill/>
                </a:ln>
                <a:solidFill>
                  <a:srgbClr val="128A53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cxnSp>
          <p:nvCxnSpPr>
            <p:cNvPr id="222" name="Straight Arrow Connector 221">
              <a:extLst>
                <a:ext uri="{FF2B5EF4-FFF2-40B4-BE49-F238E27FC236}">
                  <a16:creationId xmlns:a16="http://schemas.microsoft.com/office/drawing/2014/main" id="{906CB8EF-90C9-BC4B-ACA6-88026DC5F31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9853391" y="13350450"/>
              <a:ext cx="80031" cy="994"/>
            </a:xfrm>
            <a:prstGeom prst="straightConnector1">
              <a:avLst/>
            </a:prstGeom>
            <a:ln w="31750">
              <a:solidFill>
                <a:schemeClr val="accent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3" name="Freeform 61">
              <a:extLst>
                <a:ext uri="{FF2B5EF4-FFF2-40B4-BE49-F238E27FC236}">
                  <a16:creationId xmlns:a16="http://schemas.microsoft.com/office/drawing/2014/main" id="{A53025CC-39B0-7849-9F79-F104CCE6B8C3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62067" y="13318050"/>
              <a:ext cx="75507" cy="64800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109728" tIns="54864" rIns="109728" bIns="5486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09728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160" b="0" i="0" u="none" strike="noStrike" kern="1200" cap="none" spc="0" normalizeH="0" baseline="0" noProof="0" dirty="0">
                <a:ln>
                  <a:noFill/>
                </a:ln>
                <a:solidFill>
                  <a:srgbClr val="128A53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endParaRP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D3CD5ED5-C2C2-2243-BB18-7A6B84D4A575}"/>
              </a:ext>
            </a:extLst>
          </p:cNvPr>
          <p:cNvGrpSpPr/>
          <p:nvPr/>
        </p:nvGrpSpPr>
        <p:grpSpPr>
          <a:xfrm>
            <a:off x="2390015" y="2627648"/>
            <a:ext cx="1912415" cy="165095"/>
            <a:chOff x="18471957" y="13320548"/>
            <a:chExt cx="1405267" cy="127727"/>
          </a:xfrm>
        </p:grpSpPr>
        <p:sp>
          <p:nvSpPr>
            <p:cNvPr id="208" name="Rectangle 5">
              <a:extLst>
                <a:ext uri="{FF2B5EF4-FFF2-40B4-BE49-F238E27FC236}">
                  <a16:creationId xmlns:a16="http://schemas.microsoft.com/office/drawing/2014/main" id="{19F89362-8A9F-E241-B7E7-103040FA5FE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667223" y="13352651"/>
              <a:ext cx="360000" cy="61792"/>
            </a:xfrm>
            <a:prstGeom prst="rect">
              <a:avLst/>
            </a:prstGeom>
            <a:gradFill flip="none" rotWithShape="1">
              <a:gsLst>
                <a:gs pos="19000">
                  <a:schemeClr val="tx2">
                    <a:lumMod val="20000"/>
                    <a:lumOff val="80000"/>
                  </a:schemeClr>
                </a:gs>
                <a:gs pos="87000">
                  <a:schemeClr val="tx2"/>
                </a:gs>
              </a:gsLst>
              <a:lin ang="10800000" scaled="1"/>
              <a:tileRect/>
            </a:gradFill>
            <a:ln>
              <a:noFill/>
            </a:ln>
          </p:spPr>
          <p:txBody>
            <a:bodyPr vert="horz" wrap="square" lIns="109728" tIns="54864" rIns="109728" bIns="5486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09728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16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209" name="Rectangle 5">
              <a:extLst>
                <a:ext uri="{FF2B5EF4-FFF2-40B4-BE49-F238E27FC236}">
                  <a16:creationId xmlns:a16="http://schemas.microsoft.com/office/drawing/2014/main" id="{533E0840-9263-1144-9174-756C1A7D5E5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975198" y="13352651"/>
              <a:ext cx="817200" cy="61792"/>
            </a:xfrm>
            <a:prstGeom prst="rect">
              <a:avLst/>
            </a:prstGeom>
            <a:gradFill flip="none" rotWithShape="1">
              <a:gsLst>
                <a:gs pos="19000">
                  <a:schemeClr val="accent1">
                    <a:lumMod val="20000"/>
                    <a:lumOff val="80000"/>
                  </a:schemeClr>
                </a:gs>
                <a:gs pos="87000">
                  <a:schemeClr val="accent1"/>
                </a:gs>
              </a:gsLst>
              <a:lin ang="10800000" scaled="1"/>
              <a:tileRect/>
            </a:gradFill>
            <a:ln>
              <a:noFill/>
            </a:ln>
          </p:spPr>
          <p:txBody>
            <a:bodyPr vert="horz" wrap="square" lIns="109728" tIns="54864" rIns="109728" bIns="5486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09728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16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210" name="Rectangle 5">
              <a:extLst>
                <a:ext uri="{FF2B5EF4-FFF2-40B4-BE49-F238E27FC236}">
                  <a16:creationId xmlns:a16="http://schemas.microsoft.com/office/drawing/2014/main" id="{BDEFE8E9-AC7F-D141-B71F-697D2010572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471957" y="13352651"/>
              <a:ext cx="216000" cy="61792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109728" tIns="54864" rIns="109728" bIns="5486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09728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16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211" name="Rectangle 5">
              <a:extLst>
                <a:ext uri="{FF2B5EF4-FFF2-40B4-BE49-F238E27FC236}">
                  <a16:creationId xmlns:a16="http://schemas.microsoft.com/office/drawing/2014/main" id="{1D96747F-FA30-A145-8E20-CA916DA130F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471957" y="13352651"/>
              <a:ext cx="655200" cy="61792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txBody>
            <a:bodyPr vert="horz" wrap="square" lIns="109728" tIns="54864" rIns="109728" bIns="5486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09728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16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212" name="Freeform 61">
              <a:extLst>
                <a:ext uri="{FF2B5EF4-FFF2-40B4-BE49-F238E27FC236}">
                  <a16:creationId xmlns:a16="http://schemas.microsoft.com/office/drawing/2014/main" id="{41AEDD35-4D63-7C43-9925-680FE044930C}"/>
                </a:ext>
              </a:extLst>
            </p:cNvPr>
            <p:cNvSpPr>
              <a:spLocks/>
            </p:cNvSpPr>
            <p:nvPr/>
          </p:nvSpPr>
          <p:spPr bwMode="auto">
            <a:xfrm>
              <a:off x="19250490" y="13351147"/>
              <a:ext cx="75508" cy="64800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109728" tIns="54864" rIns="109728" bIns="5486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09728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160" b="0" i="0" u="none" strike="noStrike" kern="1200" cap="none" spc="0" normalizeH="0" baseline="0" noProof="0" dirty="0">
                <a:ln>
                  <a:noFill/>
                </a:ln>
                <a:solidFill>
                  <a:srgbClr val="128A53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213" name="Freeform 112">
              <a:extLst>
                <a:ext uri="{FF2B5EF4-FFF2-40B4-BE49-F238E27FC236}">
                  <a16:creationId xmlns:a16="http://schemas.microsoft.com/office/drawing/2014/main" id="{3763534D-6F3B-DC42-938D-AC52F9722E89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27162" y="13336747"/>
              <a:ext cx="109066" cy="93600"/>
            </a:xfrm>
            <a:custGeom>
              <a:avLst/>
              <a:gdLst>
                <a:gd name="T0" fmla="*/ 67 w 134"/>
                <a:gd name="T1" fmla="*/ 134 h 134"/>
                <a:gd name="T2" fmla="*/ 0 w 134"/>
                <a:gd name="T3" fmla="*/ 67 h 134"/>
                <a:gd name="T4" fmla="*/ 67 w 134"/>
                <a:gd name="T5" fmla="*/ 0 h 134"/>
                <a:gd name="T6" fmla="*/ 134 w 134"/>
                <a:gd name="T7" fmla="*/ 67 h 134"/>
                <a:gd name="T8" fmla="*/ 67 w 134"/>
                <a:gd name="T9" fmla="*/ 134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4" h="134">
                  <a:moveTo>
                    <a:pt x="67" y="134"/>
                  </a:moveTo>
                  <a:lnTo>
                    <a:pt x="0" y="67"/>
                  </a:lnTo>
                  <a:lnTo>
                    <a:pt x="67" y="0"/>
                  </a:lnTo>
                  <a:lnTo>
                    <a:pt x="134" y="67"/>
                  </a:lnTo>
                  <a:lnTo>
                    <a:pt x="67" y="134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</p:spPr>
          <p:txBody>
            <a:bodyPr vert="horz" wrap="square" lIns="109728" tIns="54864" rIns="109728" bIns="5486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09728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16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214" name="Freeform 61">
              <a:extLst>
                <a:ext uri="{FF2B5EF4-FFF2-40B4-BE49-F238E27FC236}">
                  <a16:creationId xmlns:a16="http://schemas.microsoft.com/office/drawing/2014/main" id="{6522038B-B585-DD4A-9884-D8A09F4852CA}"/>
                </a:ext>
              </a:extLst>
            </p:cNvPr>
            <p:cNvSpPr>
              <a:spLocks/>
            </p:cNvSpPr>
            <p:nvPr/>
          </p:nvSpPr>
          <p:spPr bwMode="auto">
            <a:xfrm>
              <a:off x="18925386" y="13351147"/>
              <a:ext cx="75508" cy="64800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109728" tIns="54864" rIns="109728" bIns="5486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09728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160" b="0" i="0" u="none" strike="noStrike" kern="1200" cap="none" spc="0" normalizeH="0" baseline="0" noProof="0" dirty="0">
                <a:ln>
                  <a:noFill/>
                </a:ln>
                <a:solidFill>
                  <a:srgbClr val="128A53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215" name="Multiply 214">
              <a:extLst>
                <a:ext uri="{FF2B5EF4-FFF2-40B4-BE49-F238E27FC236}">
                  <a16:creationId xmlns:a16="http://schemas.microsoft.com/office/drawing/2014/main" id="{F1F36419-DA6E-CA4A-A3EC-AEA68FF79310}"/>
                </a:ext>
              </a:extLst>
            </p:cNvPr>
            <p:cNvSpPr>
              <a:spLocks/>
            </p:cNvSpPr>
            <p:nvPr/>
          </p:nvSpPr>
          <p:spPr>
            <a:xfrm>
              <a:off x="18602078" y="13320548"/>
              <a:ext cx="151015" cy="127727"/>
            </a:xfrm>
            <a:prstGeom prst="mathMultiply">
              <a:avLst>
                <a:gd name="adj1" fmla="val 9661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09728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16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cxnSp>
          <p:nvCxnSpPr>
            <p:cNvPr id="216" name="Straight Arrow Connector 215">
              <a:extLst>
                <a:ext uri="{FF2B5EF4-FFF2-40B4-BE49-F238E27FC236}">
                  <a16:creationId xmlns:a16="http://schemas.microsoft.com/office/drawing/2014/main" id="{06172E7D-52ED-8B4F-87CC-105E04CAC3A0}"/>
                </a:ext>
              </a:extLst>
            </p:cNvPr>
            <p:cNvCxnSpPr>
              <a:cxnSpLocks/>
            </p:cNvCxnSpPr>
            <p:nvPr/>
          </p:nvCxnSpPr>
          <p:spPr>
            <a:xfrm>
              <a:off x="19796073" y="13383050"/>
              <a:ext cx="81151" cy="0"/>
            </a:xfrm>
            <a:prstGeom prst="straightConnector1">
              <a:avLst/>
            </a:prstGeom>
            <a:ln w="31750">
              <a:solidFill>
                <a:schemeClr val="accent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F5A5E5EC-8760-1041-9AE1-62457B7CFCDC}"/>
              </a:ext>
            </a:extLst>
          </p:cNvPr>
          <p:cNvGrpSpPr/>
          <p:nvPr/>
        </p:nvGrpSpPr>
        <p:grpSpPr>
          <a:xfrm>
            <a:off x="2390023" y="2791962"/>
            <a:ext cx="1285754" cy="83758"/>
            <a:chOff x="18471957" y="13351147"/>
            <a:chExt cx="944789" cy="64800"/>
          </a:xfrm>
        </p:grpSpPr>
        <p:sp>
          <p:nvSpPr>
            <p:cNvPr id="202" name="Rectangle 5">
              <a:extLst>
                <a:ext uri="{FF2B5EF4-FFF2-40B4-BE49-F238E27FC236}">
                  <a16:creationId xmlns:a16="http://schemas.microsoft.com/office/drawing/2014/main" id="{415EB206-F97C-AC4D-AE73-9229167D69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667223" y="13352651"/>
              <a:ext cx="705600" cy="61792"/>
            </a:xfrm>
            <a:prstGeom prst="rect">
              <a:avLst/>
            </a:prstGeom>
            <a:gradFill flip="none" rotWithShape="1">
              <a:gsLst>
                <a:gs pos="19000">
                  <a:schemeClr val="accent1">
                    <a:lumMod val="20000"/>
                    <a:lumOff val="80000"/>
                  </a:schemeClr>
                </a:gs>
                <a:gs pos="87000">
                  <a:schemeClr val="accent1"/>
                </a:gs>
              </a:gsLst>
              <a:lin ang="10800000" scaled="1"/>
              <a:tileRect/>
            </a:gradFill>
            <a:ln>
              <a:noFill/>
            </a:ln>
          </p:spPr>
          <p:txBody>
            <a:bodyPr vert="horz" wrap="square" lIns="109728" tIns="54864" rIns="109728" bIns="5486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09728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16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203" name="Rectangle 5">
              <a:extLst>
                <a:ext uri="{FF2B5EF4-FFF2-40B4-BE49-F238E27FC236}">
                  <a16:creationId xmlns:a16="http://schemas.microsoft.com/office/drawing/2014/main" id="{DD85E35E-CE3E-E74E-A412-D523CB10427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471957" y="13352651"/>
              <a:ext cx="180000" cy="61792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109728" tIns="54864" rIns="109728" bIns="5486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09728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16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204" name="Rectangle 5">
              <a:extLst>
                <a:ext uri="{FF2B5EF4-FFF2-40B4-BE49-F238E27FC236}">
                  <a16:creationId xmlns:a16="http://schemas.microsoft.com/office/drawing/2014/main" id="{10AC5EBA-A6D3-8B4E-AAA6-025C83E9BC6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471957" y="13352651"/>
              <a:ext cx="907200" cy="61792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txBody>
            <a:bodyPr vert="horz" wrap="square" lIns="109728" tIns="54864" rIns="109728" bIns="5486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09728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16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205" name="Freeform 61">
              <a:extLst>
                <a:ext uri="{FF2B5EF4-FFF2-40B4-BE49-F238E27FC236}">
                  <a16:creationId xmlns:a16="http://schemas.microsoft.com/office/drawing/2014/main" id="{11C8C653-653F-5949-A6AD-D27EE1B61B1B}"/>
                </a:ext>
              </a:extLst>
            </p:cNvPr>
            <p:cNvSpPr>
              <a:spLocks/>
            </p:cNvSpPr>
            <p:nvPr/>
          </p:nvSpPr>
          <p:spPr bwMode="auto">
            <a:xfrm>
              <a:off x="18893154" y="13351147"/>
              <a:ext cx="75508" cy="64800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109728" tIns="54864" rIns="109728" bIns="5486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09728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160" b="0" i="0" u="none" strike="noStrike" kern="1200" cap="none" spc="0" normalizeH="0" baseline="0" noProof="0" dirty="0">
                <a:ln>
                  <a:noFill/>
                </a:ln>
                <a:solidFill>
                  <a:srgbClr val="128A53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206" name="Freeform 61">
              <a:extLst>
                <a:ext uri="{FF2B5EF4-FFF2-40B4-BE49-F238E27FC236}">
                  <a16:creationId xmlns:a16="http://schemas.microsoft.com/office/drawing/2014/main" id="{2A89E83F-A350-604E-B37D-122C685B9BCE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22033" y="13351147"/>
              <a:ext cx="75508" cy="64800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109728" tIns="54864" rIns="109728" bIns="5486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09728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160" b="0" i="0" u="none" strike="noStrike" kern="1200" cap="none" spc="0" normalizeH="0" baseline="0" noProof="0" dirty="0">
                <a:ln>
                  <a:noFill/>
                </a:ln>
                <a:solidFill>
                  <a:srgbClr val="128A53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207" name="Freeform 61">
              <a:extLst>
                <a:ext uri="{FF2B5EF4-FFF2-40B4-BE49-F238E27FC236}">
                  <a16:creationId xmlns:a16="http://schemas.microsoft.com/office/drawing/2014/main" id="{F7718253-FB89-284B-8A73-F7516E4A35C2}"/>
                </a:ext>
              </a:extLst>
            </p:cNvPr>
            <p:cNvSpPr>
              <a:spLocks/>
            </p:cNvSpPr>
            <p:nvPr/>
          </p:nvSpPr>
          <p:spPr bwMode="auto">
            <a:xfrm>
              <a:off x="19345433" y="13354284"/>
              <a:ext cx="71313" cy="60159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</a:ln>
          </p:spPr>
          <p:txBody>
            <a:bodyPr vert="horz" wrap="square" lIns="109728" tIns="54864" rIns="109728" bIns="5486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09728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160" b="0" i="0" u="none" strike="noStrike" kern="1200" cap="none" spc="0" normalizeH="0" baseline="0" noProof="0" dirty="0">
                <a:ln>
                  <a:noFill/>
                </a:ln>
                <a:solidFill>
                  <a:srgbClr val="128A53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endParaRP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AB8F3200-D6F1-CE48-9E18-7FCF162C26C7}"/>
              </a:ext>
            </a:extLst>
          </p:cNvPr>
          <p:cNvGrpSpPr/>
          <p:nvPr/>
        </p:nvGrpSpPr>
        <p:grpSpPr>
          <a:xfrm>
            <a:off x="2390012" y="2905448"/>
            <a:ext cx="1280461" cy="120983"/>
            <a:chOff x="18471957" y="13507976"/>
            <a:chExt cx="940899" cy="93600"/>
          </a:xfrm>
        </p:grpSpPr>
        <p:sp>
          <p:nvSpPr>
            <p:cNvPr id="197" name="Rectangle 5">
              <a:extLst>
                <a:ext uri="{FF2B5EF4-FFF2-40B4-BE49-F238E27FC236}">
                  <a16:creationId xmlns:a16="http://schemas.microsoft.com/office/drawing/2014/main" id="{66FC6A07-2536-3140-9937-00DB9F0D86D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667223" y="13523880"/>
              <a:ext cx="698400" cy="61792"/>
            </a:xfrm>
            <a:prstGeom prst="rect">
              <a:avLst/>
            </a:prstGeom>
            <a:gradFill flip="none" rotWithShape="1">
              <a:gsLst>
                <a:gs pos="19000">
                  <a:schemeClr val="tx2">
                    <a:lumMod val="20000"/>
                    <a:lumOff val="80000"/>
                  </a:schemeClr>
                </a:gs>
                <a:gs pos="87000">
                  <a:schemeClr val="tx2"/>
                </a:gs>
              </a:gsLst>
              <a:lin ang="10800000" scaled="1"/>
              <a:tileRect/>
            </a:gradFill>
            <a:ln>
              <a:noFill/>
            </a:ln>
          </p:spPr>
          <p:txBody>
            <a:bodyPr vert="horz" wrap="square" lIns="109728" tIns="54864" rIns="109728" bIns="5486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09728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16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98" name="Rectangle 5">
              <a:extLst>
                <a:ext uri="{FF2B5EF4-FFF2-40B4-BE49-F238E27FC236}">
                  <a16:creationId xmlns:a16="http://schemas.microsoft.com/office/drawing/2014/main" id="{5F57D608-89D9-FF42-A70E-BB34ABF7E5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471957" y="13523880"/>
              <a:ext cx="180000" cy="61792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109728" tIns="54864" rIns="109728" bIns="5486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09728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16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99" name="Rectangle 5">
              <a:extLst>
                <a:ext uri="{FF2B5EF4-FFF2-40B4-BE49-F238E27FC236}">
                  <a16:creationId xmlns:a16="http://schemas.microsoft.com/office/drawing/2014/main" id="{793EB120-FF05-0848-9F24-EE5941A7FD5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471957" y="13523880"/>
              <a:ext cx="806400" cy="61792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txBody>
            <a:bodyPr vert="horz" wrap="square" lIns="109728" tIns="54864" rIns="109728" bIns="5486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09728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16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200" name="Freeform 112">
              <a:extLst>
                <a:ext uri="{FF2B5EF4-FFF2-40B4-BE49-F238E27FC236}">
                  <a16:creationId xmlns:a16="http://schemas.microsoft.com/office/drawing/2014/main" id="{B84BD0C6-A41C-174A-8A19-504CCCDF5E6C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08349" y="13507976"/>
              <a:ext cx="109066" cy="93600"/>
            </a:xfrm>
            <a:custGeom>
              <a:avLst/>
              <a:gdLst>
                <a:gd name="T0" fmla="*/ 67 w 134"/>
                <a:gd name="T1" fmla="*/ 134 h 134"/>
                <a:gd name="T2" fmla="*/ 0 w 134"/>
                <a:gd name="T3" fmla="*/ 67 h 134"/>
                <a:gd name="T4" fmla="*/ 67 w 134"/>
                <a:gd name="T5" fmla="*/ 0 h 134"/>
                <a:gd name="T6" fmla="*/ 134 w 134"/>
                <a:gd name="T7" fmla="*/ 67 h 134"/>
                <a:gd name="T8" fmla="*/ 67 w 134"/>
                <a:gd name="T9" fmla="*/ 134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4" h="134">
                  <a:moveTo>
                    <a:pt x="67" y="134"/>
                  </a:moveTo>
                  <a:lnTo>
                    <a:pt x="0" y="67"/>
                  </a:lnTo>
                  <a:lnTo>
                    <a:pt x="67" y="0"/>
                  </a:lnTo>
                  <a:lnTo>
                    <a:pt x="134" y="67"/>
                  </a:lnTo>
                  <a:lnTo>
                    <a:pt x="67" y="134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</p:spPr>
          <p:txBody>
            <a:bodyPr vert="horz" wrap="square" lIns="109728" tIns="54864" rIns="109728" bIns="5486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09728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16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201" name="Freeform 111">
              <a:extLst>
                <a:ext uri="{FF2B5EF4-FFF2-40B4-BE49-F238E27FC236}">
                  <a16:creationId xmlns:a16="http://schemas.microsoft.com/office/drawing/2014/main" id="{C84E8A36-71A8-A646-ABF2-7F2D64CEED0D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9322856" y="13517127"/>
              <a:ext cx="90000" cy="72000"/>
            </a:xfrm>
            <a:prstGeom prst="triangle">
              <a:avLst/>
            </a:prstGeom>
            <a:solidFill>
              <a:srgbClr val="990026"/>
            </a:solidFill>
            <a:ln>
              <a:noFill/>
            </a:ln>
          </p:spPr>
          <p:txBody>
            <a:bodyPr vert="horz" wrap="square" lIns="109728" tIns="54864" rIns="109728" bIns="5486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09728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16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endParaRP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3E31D27E-B0A1-114D-A7E2-80DB0A038F62}"/>
              </a:ext>
            </a:extLst>
          </p:cNvPr>
          <p:cNvGrpSpPr/>
          <p:nvPr/>
        </p:nvGrpSpPr>
        <p:grpSpPr>
          <a:xfrm>
            <a:off x="2390012" y="3056160"/>
            <a:ext cx="762337" cy="93064"/>
            <a:chOff x="18471957" y="13612037"/>
            <a:chExt cx="560174" cy="72000"/>
          </a:xfrm>
        </p:grpSpPr>
        <p:sp>
          <p:nvSpPr>
            <p:cNvPr id="192" name="Rectangle 5">
              <a:extLst>
                <a:ext uri="{FF2B5EF4-FFF2-40B4-BE49-F238E27FC236}">
                  <a16:creationId xmlns:a16="http://schemas.microsoft.com/office/drawing/2014/main" id="{B314CBA4-98A7-CE4C-9DD0-859579EC2A2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702148" y="13617141"/>
              <a:ext cx="280800" cy="61792"/>
            </a:xfrm>
            <a:prstGeom prst="rect">
              <a:avLst/>
            </a:prstGeom>
            <a:gradFill>
              <a:gsLst>
                <a:gs pos="0">
                  <a:schemeClr val="accent1">
                    <a:lumMod val="20000"/>
                    <a:lumOff val="80000"/>
                  </a:schemeClr>
                </a:gs>
                <a:gs pos="87000">
                  <a:schemeClr val="accent1"/>
                </a:gs>
              </a:gsLst>
              <a:lin ang="10800000" scaled="1"/>
            </a:gradFill>
            <a:ln>
              <a:noFill/>
            </a:ln>
          </p:spPr>
          <p:txBody>
            <a:bodyPr vert="horz" wrap="square" lIns="109728" tIns="54864" rIns="109728" bIns="5486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09728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16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93" name="Rectangle 5">
              <a:extLst>
                <a:ext uri="{FF2B5EF4-FFF2-40B4-BE49-F238E27FC236}">
                  <a16:creationId xmlns:a16="http://schemas.microsoft.com/office/drawing/2014/main" id="{243EA7C7-6C5E-534F-802D-5DB7372EE7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471957" y="13617141"/>
              <a:ext cx="230400" cy="61792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109728" tIns="54864" rIns="109728" bIns="5486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09728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16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94" name="Rectangle 5">
              <a:extLst>
                <a:ext uri="{FF2B5EF4-FFF2-40B4-BE49-F238E27FC236}">
                  <a16:creationId xmlns:a16="http://schemas.microsoft.com/office/drawing/2014/main" id="{C057983C-3CA8-C54C-8C2E-317D605D9D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471957" y="13617141"/>
              <a:ext cx="417600" cy="61792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txBody>
            <a:bodyPr vert="horz" wrap="square" lIns="109728" tIns="54864" rIns="109728" bIns="5486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09728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16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95" name="Freeform 111">
              <a:extLst>
                <a:ext uri="{FF2B5EF4-FFF2-40B4-BE49-F238E27FC236}">
                  <a16:creationId xmlns:a16="http://schemas.microsoft.com/office/drawing/2014/main" id="{6A7506BF-FD53-F642-980C-43156873D260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8942131" y="13612037"/>
              <a:ext cx="90000" cy="72000"/>
            </a:xfrm>
            <a:prstGeom prst="triangle">
              <a:avLst/>
            </a:prstGeom>
            <a:solidFill>
              <a:srgbClr val="990026"/>
            </a:solidFill>
            <a:ln>
              <a:noFill/>
            </a:ln>
          </p:spPr>
          <p:txBody>
            <a:bodyPr vert="horz" wrap="square" lIns="109728" tIns="54864" rIns="109728" bIns="5486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09728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16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96" name="Freeform 61">
              <a:extLst>
                <a:ext uri="{FF2B5EF4-FFF2-40B4-BE49-F238E27FC236}">
                  <a16:creationId xmlns:a16="http://schemas.microsoft.com/office/drawing/2014/main" id="{A27ED8F0-8899-A340-9070-3E822518E5D0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80416" y="13615637"/>
              <a:ext cx="75507" cy="64800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109728" tIns="54864" rIns="109728" bIns="5486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09728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160" b="0" i="0" u="none" strike="noStrike" kern="1200" cap="none" spc="0" normalizeH="0" baseline="0" noProof="0" dirty="0">
                <a:ln>
                  <a:noFill/>
                </a:ln>
                <a:solidFill>
                  <a:srgbClr val="128A53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endParaRPr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BF03D924-804A-F248-A85B-39F7E4910269}"/>
              </a:ext>
            </a:extLst>
          </p:cNvPr>
          <p:cNvGrpSpPr/>
          <p:nvPr/>
        </p:nvGrpSpPr>
        <p:grpSpPr>
          <a:xfrm>
            <a:off x="2390012" y="3178952"/>
            <a:ext cx="762337" cy="93064"/>
            <a:chOff x="18471957" y="13517127"/>
            <a:chExt cx="560174" cy="72000"/>
          </a:xfrm>
        </p:grpSpPr>
        <p:sp>
          <p:nvSpPr>
            <p:cNvPr id="189" name="Rectangle 5">
              <a:extLst>
                <a:ext uri="{FF2B5EF4-FFF2-40B4-BE49-F238E27FC236}">
                  <a16:creationId xmlns:a16="http://schemas.microsoft.com/office/drawing/2014/main" id="{B1072F38-3635-9149-B992-774BF949A2A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471957" y="13523880"/>
              <a:ext cx="511200" cy="61792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109728" tIns="54864" rIns="109728" bIns="5486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09728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16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90" name="Rectangle 5">
              <a:extLst>
                <a:ext uri="{FF2B5EF4-FFF2-40B4-BE49-F238E27FC236}">
                  <a16:creationId xmlns:a16="http://schemas.microsoft.com/office/drawing/2014/main" id="{52576A99-13FD-A745-BA8F-D2A4D54E201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471957" y="13523880"/>
              <a:ext cx="360000" cy="61792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txBody>
            <a:bodyPr vert="horz" wrap="square" lIns="109728" tIns="54864" rIns="109728" bIns="5486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09728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16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91" name="Freeform 111">
              <a:extLst>
                <a:ext uri="{FF2B5EF4-FFF2-40B4-BE49-F238E27FC236}">
                  <a16:creationId xmlns:a16="http://schemas.microsoft.com/office/drawing/2014/main" id="{B0FAEBE3-83AA-0346-BF93-FD015EE8DC90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8942131" y="13517127"/>
              <a:ext cx="90000" cy="72000"/>
            </a:xfrm>
            <a:prstGeom prst="triangle">
              <a:avLst/>
            </a:prstGeom>
            <a:solidFill>
              <a:srgbClr val="990026"/>
            </a:solidFill>
            <a:ln>
              <a:noFill/>
            </a:ln>
          </p:spPr>
          <p:txBody>
            <a:bodyPr vert="horz" wrap="square" lIns="109728" tIns="54864" rIns="109728" bIns="5486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09728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16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endParaRP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5CBC36DC-63DC-E242-8AE4-BFAD7FB691A4}"/>
              </a:ext>
            </a:extLst>
          </p:cNvPr>
          <p:cNvGrpSpPr/>
          <p:nvPr/>
        </p:nvGrpSpPr>
        <p:grpSpPr>
          <a:xfrm>
            <a:off x="2390012" y="3301744"/>
            <a:ext cx="683812" cy="93064"/>
            <a:chOff x="18471957" y="13780538"/>
            <a:chExt cx="502474" cy="72000"/>
          </a:xfrm>
        </p:grpSpPr>
        <p:sp>
          <p:nvSpPr>
            <p:cNvPr id="186" name="Rectangle 5">
              <a:extLst>
                <a:ext uri="{FF2B5EF4-FFF2-40B4-BE49-F238E27FC236}">
                  <a16:creationId xmlns:a16="http://schemas.microsoft.com/office/drawing/2014/main" id="{9A874B5D-F9DF-2D4C-8460-2681B923E74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471957" y="13785642"/>
              <a:ext cx="453600" cy="61792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109728" tIns="54864" rIns="109728" bIns="5486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09728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16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87" name="Rectangle 5">
              <a:extLst>
                <a:ext uri="{FF2B5EF4-FFF2-40B4-BE49-F238E27FC236}">
                  <a16:creationId xmlns:a16="http://schemas.microsoft.com/office/drawing/2014/main" id="{AFC71B11-3CC5-0C4E-B55D-785726C736E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471957" y="13785642"/>
              <a:ext cx="360000" cy="61792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txBody>
            <a:bodyPr vert="horz" wrap="square" lIns="109728" tIns="54864" rIns="109728" bIns="5486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09728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16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88" name="Freeform 111">
              <a:extLst>
                <a:ext uri="{FF2B5EF4-FFF2-40B4-BE49-F238E27FC236}">
                  <a16:creationId xmlns:a16="http://schemas.microsoft.com/office/drawing/2014/main" id="{EAE5837B-FF43-5842-8A2A-AC2F6B024D3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8884431" y="13780538"/>
              <a:ext cx="90000" cy="72000"/>
            </a:xfrm>
            <a:prstGeom prst="triangle">
              <a:avLst/>
            </a:prstGeom>
            <a:solidFill>
              <a:srgbClr val="990026"/>
            </a:solidFill>
            <a:ln>
              <a:noFill/>
            </a:ln>
          </p:spPr>
          <p:txBody>
            <a:bodyPr vert="horz" wrap="square" lIns="109728" tIns="54864" rIns="109728" bIns="5486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09728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16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endParaRP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C393C961-DA21-D245-9DB6-F62D9A93DD2D}"/>
              </a:ext>
            </a:extLst>
          </p:cNvPr>
          <p:cNvGrpSpPr/>
          <p:nvPr/>
        </p:nvGrpSpPr>
        <p:grpSpPr>
          <a:xfrm>
            <a:off x="2390012" y="3547329"/>
            <a:ext cx="326526" cy="93064"/>
            <a:chOff x="18471957" y="13780538"/>
            <a:chExt cx="239936" cy="72000"/>
          </a:xfrm>
        </p:grpSpPr>
        <p:sp>
          <p:nvSpPr>
            <p:cNvPr id="183" name="Rectangle 5">
              <a:extLst>
                <a:ext uri="{FF2B5EF4-FFF2-40B4-BE49-F238E27FC236}">
                  <a16:creationId xmlns:a16="http://schemas.microsoft.com/office/drawing/2014/main" id="{EE4E0AB9-190A-004E-B834-1BF6AB9E89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471957" y="13785642"/>
              <a:ext cx="198000" cy="61792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109728" tIns="54864" rIns="109728" bIns="5486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09728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16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84" name="Rectangle 5">
              <a:extLst>
                <a:ext uri="{FF2B5EF4-FFF2-40B4-BE49-F238E27FC236}">
                  <a16:creationId xmlns:a16="http://schemas.microsoft.com/office/drawing/2014/main" id="{A76A7094-C9D5-414A-AEC2-02AB6C8668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471957" y="13785642"/>
              <a:ext cx="165600" cy="61792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txBody>
            <a:bodyPr vert="horz" wrap="square" lIns="109728" tIns="54864" rIns="109728" bIns="5486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09728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16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85" name="Freeform 111">
              <a:extLst>
                <a:ext uri="{FF2B5EF4-FFF2-40B4-BE49-F238E27FC236}">
                  <a16:creationId xmlns:a16="http://schemas.microsoft.com/office/drawing/2014/main" id="{2AE00416-1810-854F-8EF0-C63E6B6280C8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8621893" y="13780538"/>
              <a:ext cx="90000" cy="72000"/>
            </a:xfrm>
            <a:prstGeom prst="triangle">
              <a:avLst/>
            </a:prstGeom>
            <a:solidFill>
              <a:srgbClr val="990026"/>
            </a:solidFill>
            <a:ln>
              <a:noFill/>
            </a:ln>
          </p:spPr>
          <p:txBody>
            <a:bodyPr vert="horz" wrap="square" lIns="109728" tIns="54864" rIns="109728" bIns="5486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09728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16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CAF6F888-ACE0-1843-BBA1-577C5791BA96}"/>
              </a:ext>
            </a:extLst>
          </p:cNvPr>
          <p:cNvGrpSpPr/>
          <p:nvPr/>
        </p:nvGrpSpPr>
        <p:grpSpPr>
          <a:xfrm>
            <a:off x="2390012" y="3670121"/>
            <a:ext cx="306316" cy="93064"/>
            <a:chOff x="18471957" y="13780538"/>
            <a:chExt cx="225085" cy="72000"/>
          </a:xfrm>
        </p:grpSpPr>
        <p:sp>
          <p:nvSpPr>
            <p:cNvPr id="180" name="Rectangle 5">
              <a:extLst>
                <a:ext uri="{FF2B5EF4-FFF2-40B4-BE49-F238E27FC236}">
                  <a16:creationId xmlns:a16="http://schemas.microsoft.com/office/drawing/2014/main" id="{D34348B6-AFBE-9E4E-A409-BD626C05215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471957" y="13785642"/>
              <a:ext cx="176400" cy="61792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109728" tIns="54864" rIns="109728" bIns="5486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09728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16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81" name="Rectangle 5">
              <a:extLst>
                <a:ext uri="{FF2B5EF4-FFF2-40B4-BE49-F238E27FC236}">
                  <a16:creationId xmlns:a16="http://schemas.microsoft.com/office/drawing/2014/main" id="{BB0C74E6-1D73-C64C-A1E4-81927FE5FB6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471957" y="13785642"/>
              <a:ext cx="176184" cy="61792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txBody>
            <a:bodyPr vert="horz" wrap="square" lIns="109728" tIns="54864" rIns="109728" bIns="5486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09728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16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82" name="Freeform 111">
              <a:extLst>
                <a:ext uri="{FF2B5EF4-FFF2-40B4-BE49-F238E27FC236}">
                  <a16:creationId xmlns:a16="http://schemas.microsoft.com/office/drawing/2014/main" id="{8A4E0FC3-5D87-EB43-B35F-9B1BB5367922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8607042" y="13780538"/>
              <a:ext cx="90000" cy="72000"/>
            </a:xfrm>
            <a:prstGeom prst="triangle">
              <a:avLst/>
            </a:prstGeom>
            <a:solidFill>
              <a:srgbClr val="990026"/>
            </a:solidFill>
            <a:ln>
              <a:noFill/>
            </a:ln>
          </p:spPr>
          <p:txBody>
            <a:bodyPr vert="horz" wrap="square" lIns="109728" tIns="54864" rIns="109728" bIns="5486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09728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16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64BFA653-DD49-2847-8BFB-0510FA5317FF}"/>
              </a:ext>
            </a:extLst>
          </p:cNvPr>
          <p:cNvGrpSpPr/>
          <p:nvPr/>
        </p:nvGrpSpPr>
        <p:grpSpPr>
          <a:xfrm>
            <a:off x="2390011" y="3792915"/>
            <a:ext cx="297674" cy="93064"/>
            <a:chOff x="18471957" y="13780538"/>
            <a:chExt cx="218735" cy="72000"/>
          </a:xfrm>
        </p:grpSpPr>
        <p:sp>
          <p:nvSpPr>
            <p:cNvPr id="177" name="Rectangle 5">
              <a:extLst>
                <a:ext uri="{FF2B5EF4-FFF2-40B4-BE49-F238E27FC236}">
                  <a16:creationId xmlns:a16="http://schemas.microsoft.com/office/drawing/2014/main" id="{B0A97AE9-BE2A-4941-944E-F3F6C0A0F1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471957" y="13785642"/>
              <a:ext cx="172800" cy="61792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109728" tIns="54864" rIns="109728" bIns="5486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09728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16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78" name="Rectangle 5">
              <a:extLst>
                <a:ext uri="{FF2B5EF4-FFF2-40B4-BE49-F238E27FC236}">
                  <a16:creationId xmlns:a16="http://schemas.microsoft.com/office/drawing/2014/main" id="{2486C49F-8674-6E47-BB74-793A38DB8B5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471957" y="13785642"/>
              <a:ext cx="97200" cy="61792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txBody>
            <a:bodyPr vert="horz" wrap="square" lIns="109728" tIns="54864" rIns="109728" bIns="5486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09728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16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79" name="Freeform 111">
              <a:extLst>
                <a:ext uri="{FF2B5EF4-FFF2-40B4-BE49-F238E27FC236}">
                  <a16:creationId xmlns:a16="http://schemas.microsoft.com/office/drawing/2014/main" id="{512E1849-25DF-654E-9251-CC78CB13972A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8600692" y="13780538"/>
              <a:ext cx="90000" cy="72000"/>
            </a:xfrm>
            <a:prstGeom prst="triangle">
              <a:avLst/>
            </a:prstGeom>
            <a:solidFill>
              <a:srgbClr val="990026"/>
            </a:solidFill>
            <a:ln>
              <a:noFill/>
            </a:ln>
          </p:spPr>
          <p:txBody>
            <a:bodyPr vert="horz" wrap="square" lIns="109728" tIns="54864" rIns="109728" bIns="5486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09728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16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endParaRPr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ED89F501-EA9C-D442-BCEA-B4C5507985F4}"/>
              </a:ext>
            </a:extLst>
          </p:cNvPr>
          <p:cNvGrpSpPr/>
          <p:nvPr/>
        </p:nvGrpSpPr>
        <p:grpSpPr>
          <a:xfrm>
            <a:off x="2390011" y="3915707"/>
            <a:ext cx="297674" cy="93064"/>
            <a:chOff x="18471957" y="13780538"/>
            <a:chExt cx="218735" cy="72000"/>
          </a:xfrm>
        </p:grpSpPr>
        <p:sp>
          <p:nvSpPr>
            <p:cNvPr id="174" name="Rectangle 5">
              <a:extLst>
                <a:ext uri="{FF2B5EF4-FFF2-40B4-BE49-F238E27FC236}">
                  <a16:creationId xmlns:a16="http://schemas.microsoft.com/office/drawing/2014/main" id="{A31F306A-0E30-E342-97BA-D15AE7312A4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471957" y="13785642"/>
              <a:ext cx="172800" cy="61792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109728" tIns="54864" rIns="109728" bIns="5486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09728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16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75" name="Rectangle 5">
              <a:extLst>
                <a:ext uri="{FF2B5EF4-FFF2-40B4-BE49-F238E27FC236}">
                  <a16:creationId xmlns:a16="http://schemas.microsoft.com/office/drawing/2014/main" id="{E79E2B89-FDF2-7149-A239-0715576D102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471957" y="13785642"/>
              <a:ext cx="90000" cy="61792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txBody>
            <a:bodyPr vert="horz" wrap="square" lIns="109728" tIns="54864" rIns="109728" bIns="5486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09728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16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76" name="Freeform 111">
              <a:extLst>
                <a:ext uri="{FF2B5EF4-FFF2-40B4-BE49-F238E27FC236}">
                  <a16:creationId xmlns:a16="http://schemas.microsoft.com/office/drawing/2014/main" id="{0AA71EB0-12FC-2842-A060-1C4994EE3F09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8600692" y="13780538"/>
              <a:ext cx="90000" cy="72000"/>
            </a:xfrm>
            <a:prstGeom prst="triangle">
              <a:avLst/>
            </a:prstGeom>
            <a:solidFill>
              <a:srgbClr val="990026"/>
            </a:solidFill>
            <a:ln>
              <a:noFill/>
            </a:ln>
          </p:spPr>
          <p:txBody>
            <a:bodyPr vert="horz" wrap="square" lIns="109728" tIns="54864" rIns="109728" bIns="5486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09728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16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endParaRPr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32B63E6A-29A8-E74E-B686-08AD881050A8}"/>
              </a:ext>
            </a:extLst>
          </p:cNvPr>
          <p:cNvGrpSpPr/>
          <p:nvPr/>
        </p:nvGrpSpPr>
        <p:grpSpPr>
          <a:xfrm>
            <a:off x="2390007" y="4038359"/>
            <a:ext cx="1975942" cy="83795"/>
            <a:chOff x="18471957" y="14297017"/>
            <a:chExt cx="1451948" cy="64829"/>
          </a:xfrm>
        </p:grpSpPr>
        <p:sp>
          <p:nvSpPr>
            <p:cNvPr id="165" name="Rectangle 5">
              <a:extLst>
                <a:ext uri="{FF2B5EF4-FFF2-40B4-BE49-F238E27FC236}">
                  <a16:creationId xmlns:a16="http://schemas.microsoft.com/office/drawing/2014/main" id="{70D228D7-57D9-5648-8185-BA9BE94AF98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471957" y="14298521"/>
              <a:ext cx="216000" cy="61792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109728" tIns="54864" rIns="109728" bIns="5486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09728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16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66" name="Rectangle 5">
              <a:extLst>
                <a:ext uri="{FF2B5EF4-FFF2-40B4-BE49-F238E27FC236}">
                  <a16:creationId xmlns:a16="http://schemas.microsoft.com/office/drawing/2014/main" id="{EA41D3BC-00CB-7946-A9CD-F74A34C21A8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656574" y="14298817"/>
              <a:ext cx="1195200" cy="61200"/>
            </a:xfrm>
            <a:prstGeom prst="rect">
              <a:avLst/>
            </a:prstGeom>
            <a:gradFill flip="none" rotWithShape="1">
              <a:gsLst>
                <a:gs pos="19000">
                  <a:schemeClr val="accent1">
                    <a:lumMod val="20000"/>
                    <a:lumOff val="80000"/>
                  </a:schemeClr>
                </a:gs>
                <a:gs pos="87000">
                  <a:schemeClr val="accent1"/>
                </a:gs>
              </a:gsLst>
              <a:lin ang="10800000" scaled="1"/>
              <a:tileRect/>
            </a:gradFill>
            <a:ln>
              <a:noFill/>
            </a:ln>
          </p:spPr>
          <p:txBody>
            <a:bodyPr vert="horz" wrap="square" lIns="109728" tIns="54864" rIns="109728" bIns="5486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09728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16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67" name="Rectangle 5">
              <a:extLst>
                <a:ext uri="{FF2B5EF4-FFF2-40B4-BE49-F238E27FC236}">
                  <a16:creationId xmlns:a16="http://schemas.microsoft.com/office/drawing/2014/main" id="{4EBD4123-BABD-B94A-9EE5-FB4A9C4C07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471957" y="14298817"/>
              <a:ext cx="572400" cy="61200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txBody>
            <a:bodyPr vert="horz" wrap="square" lIns="109728" tIns="54864" rIns="109728" bIns="5486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09728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16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68" name="Freeform 61">
              <a:extLst>
                <a:ext uri="{FF2B5EF4-FFF2-40B4-BE49-F238E27FC236}">
                  <a16:creationId xmlns:a16="http://schemas.microsoft.com/office/drawing/2014/main" id="{5B7A9147-8623-C341-B10B-AA645579EE86}"/>
                </a:ext>
              </a:extLst>
            </p:cNvPr>
            <p:cNvSpPr>
              <a:spLocks/>
            </p:cNvSpPr>
            <p:nvPr/>
          </p:nvSpPr>
          <p:spPr bwMode="auto">
            <a:xfrm>
              <a:off x="19125220" y="14297046"/>
              <a:ext cx="75508" cy="64800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109728" tIns="54864" rIns="109728" bIns="5486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09728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160" b="0" i="0" u="none" strike="noStrike" kern="1200" cap="none" spc="0" normalizeH="0" baseline="0" noProof="0" dirty="0">
                <a:ln>
                  <a:noFill/>
                </a:ln>
                <a:solidFill>
                  <a:srgbClr val="128A53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69" name="Freeform 61">
              <a:extLst>
                <a:ext uri="{FF2B5EF4-FFF2-40B4-BE49-F238E27FC236}">
                  <a16:creationId xmlns:a16="http://schemas.microsoft.com/office/drawing/2014/main" id="{4CA512DB-8713-B24E-842D-F4FA2CF3F628}"/>
                </a:ext>
              </a:extLst>
            </p:cNvPr>
            <p:cNvSpPr>
              <a:spLocks/>
            </p:cNvSpPr>
            <p:nvPr/>
          </p:nvSpPr>
          <p:spPr bwMode="auto">
            <a:xfrm>
              <a:off x="18926321" y="14297017"/>
              <a:ext cx="75508" cy="64800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109728" tIns="54864" rIns="109728" bIns="5486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09728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160" b="0" i="0" u="none" strike="noStrike" kern="1200" cap="none" spc="0" normalizeH="0" baseline="0" noProof="0" dirty="0">
                <a:ln>
                  <a:noFill/>
                </a:ln>
                <a:solidFill>
                  <a:srgbClr val="128A53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cxnSp>
          <p:nvCxnSpPr>
            <p:cNvPr id="170" name="Straight Arrow Connector 169">
              <a:extLst>
                <a:ext uri="{FF2B5EF4-FFF2-40B4-BE49-F238E27FC236}">
                  <a16:creationId xmlns:a16="http://schemas.microsoft.com/office/drawing/2014/main" id="{A79E2DC4-B4AA-324F-94DB-259F1E51CDE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9843874" y="14328920"/>
              <a:ext cx="80031" cy="994"/>
            </a:xfrm>
            <a:prstGeom prst="straightConnector1">
              <a:avLst/>
            </a:prstGeom>
            <a:ln w="31750">
              <a:solidFill>
                <a:schemeClr val="accent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1" name="Freeform 61">
              <a:extLst>
                <a:ext uri="{FF2B5EF4-FFF2-40B4-BE49-F238E27FC236}">
                  <a16:creationId xmlns:a16="http://schemas.microsoft.com/office/drawing/2014/main" id="{8A1FAA34-985D-CA47-AFEE-86C400370C61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21891" y="14297017"/>
              <a:ext cx="75508" cy="64800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109728" tIns="54864" rIns="109728" bIns="5486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09728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160" b="0" i="0" u="none" strike="noStrike" kern="1200" cap="none" spc="0" normalizeH="0" baseline="0" noProof="0" dirty="0">
                <a:ln>
                  <a:noFill/>
                </a:ln>
                <a:solidFill>
                  <a:srgbClr val="128A53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72" name="Freeform 61">
              <a:extLst>
                <a:ext uri="{FF2B5EF4-FFF2-40B4-BE49-F238E27FC236}">
                  <a16:creationId xmlns:a16="http://schemas.microsoft.com/office/drawing/2014/main" id="{35EA69D1-5395-6A45-8099-14BEA3030303}"/>
                </a:ext>
              </a:extLst>
            </p:cNvPr>
            <p:cNvSpPr>
              <a:spLocks/>
            </p:cNvSpPr>
            <p:nvPr/>
          </p:nvSpPr>
          <p:spPr bwMode="auto">
            <a:xfrm>
              <a:off x="19182370" y="14297017"/>
              <a:ext cx="75508" cy="63698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109728" tIns="54864" rIns="109728" bIns="5486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09728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160" b="0" i="0" u="none" strike="noStrike" kern="1200" cap="none" spc="0" normalizeH="0" baseline="0" noProof="0" dirty="0">
                <a:ln>
                  <a:noFill/>
                </a:ln>
                <a:solidFill>
                  <a:srgbClr val="128A53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73" name="Freeform 61">
              <a:extLst>
                <a:ext uri="{FF2B5EF4-FFF2-40B4-BE49-F238E27FC236}">
                  <a16:creationId xmlns:a16="http://schemas.microsoft.com/office/drawing/2014/main" id="{CF304E52-E519-1E40-9719-0FFEF3FF1F7F}"/>
                </a:ext>
              </a:extLst>
            </p:cNvPr>
            <p:cNvSpPr>
              <a:spLocks/>
            </p:cNvSpPr>
            <p:nvPr/>
          </p:nvSpPr>
          <p:spPr bwMode="auto">
            <a:xfrm>
              <a:off x="19784292" y="14297017"/>
              <a:ext cx="69669" cy="64800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109728" tIns="54864" rIns="109728" bIns="5486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09728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160" b="0" i="0" u="none" strike="noStrike" kern="1200" cap="none" spc="0" normalizeH="0" baseline="0" noProof="0" dirty="0">
                <a:ln>
                  <a:noFill/>
                </a:ln>
                <a:solidFill>
                  <a:srgbClr val="128A53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endParaRPr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589CA812-B36B-144B-93C7-5FBF6F363BA4}"/>
              </a:ext>
            </a:extLst>
          </p:cNvPr>
          <p:cNvGrpSpPr/>
          <p:nvPr/>
        </p:nvGrpSpPr>
        <p:grpSpPr>
          <a:xfrm>
            <a:off x="2390015" y="4151986"/>
            <a:ext cx="1863960" cy="120983"/>
            <a:chOff x="18471956" y="13301481"/>
            <a:chExt cx="1369662" cy="93600"/>
          </a:xfrm>
        </p:grpSpPr>
        <p:sp>
          <p:nvSpPr>
            <p:cNvPr id="157" name="Rectangle 5">
              <a:extLst>
                <a:ext uri="{FF2B5EF4-FFF2-40B4-BE49-F238E27FC236}">
                  <a16:creationId xmlns:a16="http://schemas.microsoft.com/office/drawing/2014/main" id="{C38EB53F-8F75-984E-BDD2-474DB0B29A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667223" y="13320575"/>
              <a:ext cx="360000" cy="61792"/>
            </a:xfrm>
            <a:prstGeom prst="rect">
              <a:avLst/>
            </a:prstGeom>
            <a:gradFill flip="none" rotWithShape="1">
              <a:gsLst>
                <a:gs pos="19000">
                  <a:schemeClr val="tx2">
                    <a:lumMod val="20000"/>
                    <a:lumOff val="80000"/>
                  </a:schemeClr>
                </a:gs>
                <a:gs pos="87000">
                  <a:schemeClr val="tx2"/>
                </a:gs>
              </a:gsLst>
              <a:lin ang="10800000" scaled="1"/>
              <a:tileRect/>
            </a:gradFill>
            <a:ln>
              <a:noFill/>
            </a:ln>
          </p:spPr>
          <p:txBody>
            <a:bodyPr vert="horz" wrap="square" lIns="109728" tIns="54864" rIns="109728" bIns="5486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09728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16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58" name="Rectangle 5">
              <a:extLst>
                <a:ext uri="{FF2B5EF4-FFF2-40B4-BE49-F238E27FC236}">
                  <a16:creationId xmlns:a16="http://schemas.microsoft.com/office/drawing/2014/main" id="{ECEAD6E8-D3A0-0949-9E01-CA671F8999C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975198" y="13320548"/>
              <a:ext cx="784800" cy="61792"/>
            </a:xfrm>
            <a:prstGeom prst="rect">
              <a:avLst/>
            </a:prstGeom>
            <a:gradFill flip="none" rotWithShape="1">
              <a:gsLst>
                <a:gs pos="19000">
                  <a:schemeClr val="accent1">
                    <a:lumMod val="20000"/>
                    <a:lumOff val="80000"/>
                  </a:schemeClr>
                </a:gs>
                <a:gs pos="87000">
                  <a:schemeClr val="accent1"/>
                </a:gs>
              </a:gsLst>
              <a:lin ang="10800000" scaled="1"/>
              <a:tileRect/>
            </a:gradFill>
            <a:ln>
              <a:noFill/>
            </a:ln>
          </p:spPr>
          <p:txBody>
            <a:bodyPr vert="horz" wrap="square" lIns="109728" tIns="54864" rIns="109728" bIns="5486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09728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16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59" name="Rectangle 5">
              <a:extLst>
                <a:ext uri="{FF2B5EF4-FFF2-40B4-BE49-F238E27FC236}">
                  <a16:creationId xmlns:a16="http://schemas.microsoft.com/office/drawing/2014/main" id="{7B553CE6-1398-9145-97E9-F196347BE8C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471957" y="13319554"/>
              <a:ext cx="180000" cy="61792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109728" tIns="54864" rIns="109728" bIns="5486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09728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16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60" name="Rectangle 5">
              <a:extLst>
                <a:ext uri="{FF2B5EF4-FFF2-40B4-BE49-F238E27FC236}">
                  <a16:creationId xmlns:a16="http://schemas.microsoft.com/office/drawing/2014/main" id="{C69C3D96-981C-FA4B-B08D-A79D89BB7AE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471956" y="13320548"/>
              <a:ext cx="745200" cy="61792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txBody>
            <a:bodyPr vert="horz" wrap="square" lIns="109728" tIns="54864" rIns="109728" bIns="5486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09728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16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61" name="Freeform 61">
              <a:extLst>
                <a:ext uri="{FF2B5EF4-FFF2-40B4-BE49-F238E27FC236}">
                  <a16:creationId xmlns:a16="http://schemas.microsoft.com/office/drawing/2014/main" id="{9C91D84E-A4CD-2E46-A942-3944A78EE375}"/>
                </a:ext>
              </a:extLst>
            </p:cNvPr>
            <p:cNvSpPr>
              <a:spLocks/>
            </p:cNvSpPr>
            <p:nvPr/>
          </p:nvSpPr>
          <p:spPr bwMode="auto">
            <a:xfrm>
              <a:off x="19279647" y="13318050"/>
              <a:ext cx="75508" cy="64800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109728" tIns="54864" rIns="109728" bIns="5486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09728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160" b="0" i="0" u="none" strike="noStrike" kern="1200" cap="none" spc="0" normalizeH="0" baseline="0" noProof="0" dirty="0">
                <a:ln>
                  <a:noFill/>
                </a:ln>
                <a:solidFill>
                  <a:srgbClr val="128A53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62" name="Freeform 112">
              <a:extLst>
                <a:ext uri="{FF2B5EF4-FFF2-40B4-BE49-F238E27FC236}">
                  <a16:creationId xmlns:a16="http://schemas.microsoft.com/office/drawing/2014/main" id="{9E5164D0-3405-4B42-8CA2-2D682E1E9473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04274" y="13301481"/>
              <a:ext cx="109066" cy="93600"/>
            </a:xfrm>
            <a:custGeom>
              <a:avLst/>
              <a:gdLst>
                <a:gd name="T0" fmla="*/ 67 w 134"/>
                <a:gd name="T1" fmla="*/ 134 h 134"/>
                <a:gd name="T2" fmla="*/ 0 w 134"/>
                <a:gd name="T3" fmla="*/ 67 h 134"/>
                <a:gd name="T4" fmla="*/ 67 w 134"/>
                <a:gd name="T5" fmla="*/ 0 h 134"/>
                <a:gd name="T6" fmla="*/ 134 w 134"/>
                <a:gd name="T7" fmla="*/ 67 h 134"/>
                <a:gd name="T8" fmla="*/ 67 w 134"/>
                <a:gd name="T9" fmla="*/ 134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4" h="134">
                  <a:moveTo>
                    <a:pt x="67" y="134"/>
                  </a:moveTo>
                  <a:lnTo>
                    <a:pt x="0" y="67"/>
                  </a:lnTo>
                  <a:lnTo>
                    <a:pt x="67" y="0"/>
                  </a:lnTo>
                  <a:lnTo>
                    <a:pt x="134" y="67"/>
                  </a:lnTo>
                  <a:lnTo>
                    <a:pt x="67" y="134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</p:spPr>
          <p:txBody>
            <a:bodyPr vert="horz" wrap="square" lIns="109728" tIns="54864" rIns="109728" bIns="5486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09728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16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63" name="Freeform 61">
              <a:extLst>
                <a:ext uri="{FF2B5EF4-FFF2-40B4-BE49-F238E27FC236}">
                  <a16:creationId xmlns:a16="http://schemas.microsoft.com/office/drawing/2014/main" id="{D28EED36-2FF7-7F46-962F-04AAC7DB8DEB}"/>
                </a:ext>
              </a:extLst>
            </p:cNvPr>
            <p:cNvSpPr>
              <a:spLocks/>
            </p:cNvSpPr>
            <p:nvPr/>
          </p:nvSpPr>
          <p:spPr bwMode="auto">
            <a:xfrm>
              <a:off x="18916560" y="13318050"/>
              <a:ext cx="75508" cy="64800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109728" tIns="54864" rIns="109728" bIns="5486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09728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160" b="0" i="0" u="none" strike="noStrike" kern="1200" cap="none" spc="0" normalizeH="0" baseline="0" noProof="0" dirty="0">
                <a:ln>
                  <a:noFill/>
                </a:ln>
                <a:solidFill>
                  <a:srgbClr val="128A53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cxnSp>
          <p:nvCxnSpPr>
            <p:cNvPr id="164" name="Straight Arrow Connector 163">
              <a:extLst>
                <a:ext uri="{FF2B5EF4-FFF2-40B4-BE49-F238E27FC236}">
                  <a16:creationId xmlns:a16="http://schemas.microsoft.com/office/drawing/2014/main" id="{CA76DA37-79AE-8B48-BBCD-A672C81968E4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9761587" y="13350450"/>
              <a:ext cx="80031" cy="994"/>
            </a:xfrm>
            <a:prstGeom prst="straightConnector1">
              <a:avLst/>
            </a:prstGeom>
            <a:ln w="31750">
              <a:solidFill>
                <a:schemeClr val="accent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A34A19BB-984F-C14C-B946-71C2376E65F5}"/>
              </a:ext>
            </a:extLst>
          </p:cNvPr>
          <p:cNvGrpSpPr/>
          <p:nvPr/>
        </p:nvGrpSpPr>
        <p:grpSpPr>
          <a:xfrm>
            <a:off x="2390014" y="4302697"/>
            <a:ext cx="1845655" cy="120983"/>
            <a:chOff x="18471955" y="13301481"/>
            <a:chExt cx="1356211" cy="93600"/>
          </a:xfrm>
        </p:grpSpPr>
        <p:sp>
          <p:nvSpPr>
            <p:cNvPr id="149" name="Rectangle 5">
              <a:extLst>
                <a:ext uri="{FF2B5EF4-FFF2-40B4-BE49-F238E27FC236}">
                  <a16:creationId xmlns:a16="http://schemas.microsoft.com/office/drawing/2014/main" id="{46713DD4-6CDB-1545-864C-671FBDCAA38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667223" y="13320575"/>
              <a:ext cx="252000" cy="61792"/>
            </a:xfrm>
            <a:prstGeom prst="rect">
              <a:avLst/>
            </a:prstGeom>
            <a:gradFill flip="none" rotWithShape="1">
              <a:gsLst>
                <a:gs pos="19000">
                  <a:schemeClr val="tx2">
                    <a:lumMod val="20000"/>
                    <a:lumOff val="80000"/>
                  </a:schemeClr>
                </a:gs>
                <a:gs pos="87000">
                  <a:schemeClr val="tx2"/>
                </a:gs>
              </a:gsLst>
              <a:lin ang="10800000" scaled="1"/>
              <a:tileRect/>
            </a:gradFill>
            <a:ln>
              <a:noFill/>
            </a:ln>
          </p:spPr>
          <p:txBody>
            <a:bodyPr vert="horz" wrap="square" lIns="109728" tIns="54864" rIns="109728" bIns="5486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09728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16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50" name="Rectangle 5">
              <a:extLst>
                <a:ext uri="{FF2B5EF4-FFF2-40B4-BE49-F238E27FC236}">
                  <a16:creationId xmlns:a16="http://schemas.microsoft.com/office/drawing/2014/main" id="{A1DDEAED-EDE3-634C-A697-8B4ACE1FDA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930748" y="13320548"/>
              <a:ext cx="813599" cy="61792"/>
            </a:xfrm>
            <a:prstGeom prst="rect">
              <a:avLst/>
            </a:prstGeom>
            <a:gradFill flip="none" rotWithShape="1">
              <a:gsLst>
                <a:gs pos="19000">
                  <a:schemeClr val="accent1">
                    <a:lumMod val="20000"/>
                    <a:lumOff val="80000"/>
                  </a:schemeClr>
                </a:gs>
                <a:gs pos="87000">
                  <a:schemeClr val="accent1"/>
                </a:gs>
              </a:gsLst>
              <a:lin ang="10800000" scaled="1"/>
              <a:tileRect/>
            </a:gradFill>
            <a:ln>
              <a:noFill/>
            </a:ln>
          </p:spPr>
          <p:txBody>
            <a:bodyPr vert="horz" wrap="square" lIns="109728" tIns="54864" rIns="109728" bIns="5486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09728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16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51" name="Rectangle 5">
              <a:extLst>
                <a:ext uri="{FF2B5EF4-FFF2-40B4-BE49-F238E27FC236}">
                  <a16:creationId xmlns:a16="http://schemas.microsoft.com/office/drawing/2014/main" id="{F1A09211-FA82-7C4B-901E-403AF85401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471957" y="13319554"/>
              <a:ext cx="180000" cy="61792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109728" tIns="54864" rIns="109728" bIns="5486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09728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16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52" name="Rectangle 5">
              <a:extLst>
                <a:ext uri="{FF2B5EF4-FFF2-40B4-BE49-F238E27FC236}">
                  <a16:creationId xmlns:a16="http://schemas.microsoft.com/office/drawing/2014/main" id="{B117230F-2954-F94C-94A9-CF2A6E622C6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471955" y="13320548"/>
              <a:ext cx="998377" cy="61792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txBody>
            <a:bodyPr vert="horz" wrap="square" lIns="109728" tIns="54864" rIns="109728" bIns="5486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09728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16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53" name="Freeform 61">
              <a:extLst>
                <a:ext uri="{FF2B5EF4-FFF2-40B4-BE49-F238E27FC236}">
                  <a16:creationId xmlns:a16="http://schemas.microsoft.com/office/drawing/2014/main" id="{83DF1B43-75F8-2B44-B8E5-04DF6A16E713}"/>
                </a:ext>
              </a:extLst>
            </p:cNvPr>
            <p:cNvSpPr>
              <a:spLocks/>
            </p:cNvSpPr>
            <p:nvPr/>
          </p:nvSpPr>
          <p:spPr bwMode="auto">
            <a:xfrm>
              <a:off x="19541151" y="13318050"/>
              <a:ext cx="75507" cy="64800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109728" tIns="54864" rIns="109728" bIns="5486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09728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160" b="0" i="0" u="none" strike="noStrike" kern="1200" cap="none" spc="0" normalizeH="0" baseline="0" noProof="0" dirty="0">
                <a:ln>
                  <a:noFill/>
                </a:ln>
                <a:solidFill>
                  <a:srgbClr val="128A53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54" name="Freeform 112">
              <a:extLst>
                <a:ext uri="{FF2B5EF4-FFF2-40B4-BE49-F238E27FC236}">
                  <a16:creationId xmlns:a16="http://schemas.microsoft.com/office/drawing/2014/main" id="{5544D354-045F-CC40-9D4E-9483F5B82386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04272" y="13301481"/>
              <a:ext cx="109066" cy="93600"/>
            </a:xfrm>
            <a:custGeom>
              <a:avLst/>
              <a:gdLst>
                <a:gd name="T0" fmla="*/ 67 w 134"/>
                <a:gd name="T1" fmla="*/ 134 h 134"/>
                <a:gd name="T2" fmla="*/ 0 w 134"/>
                <a:gd name="T3" fmla="*/ 67 h 134"/>
                <a:gd name="T4" fmla="*/ 67 w 134"/>
                <a:gd name="T5" fmla="*/ 0 h 134"/>
                <a:gd name="T6" fmla="*/ 134 w 134"/>
                <a:gd name="T7" fmla="*/ 67 h 134"/>
                <a:gd name="T8" fmla="*/ 67 w 134"/>
                <a:gd name="T9" fmla="*/ 134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4" h="134">
                  <a:moveTo>
                    <a:pt x="67" y="134"/>
                  </a:moveTo>
                  <a:lnTo>
                    <a:pt x="0" y="67"/>
                  </a:lnTo>
                  <a:lnTo>
                    <a:pt x="67" y="0"/>
                  </a:lnTo>
                  <a:lnTo>
                    <a:pt x="134" y="67"/>
                  </a:lnTo>
                  <a:lnTo>
                    <a:pt x="67" y="134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</p:spPr>
          <p:txBody>
            <a:bodyPr vert="horz" wrap="square" lIns="109728" tIns="54864" rIns="109728" bIns="5486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09728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16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55" name="Freeform 61">
              <a:extLst>
                <a:ext uri="{FF2B5EF4-FFF2-40B4-BE49-F238E27FC236}">
                  <a16:creationId xmlns:a16="http://schemas.microsoft.com/office/drawing/2014/main" id="{4D7C509D-BDF3-5B4A-B2D6-A8003C3C9C84}"/>
                </a:ext>
              </a:extLst>
            </p:cNvPr>
            <p:cNvSpPr>
              <a:spLocks/>
            </p:cNvSpPr>
            <p:nvPr/>
          </p:nvSpPr>
          <p:spPr bwMode="auto">
            <a:xfrm>
              <a:off x="18891160" y="13318050"/>
              <a:ext cx="75507" cy="64800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109728" tIns="54864" rIns="109728" bIns="5486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09728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160" b="0" i="0" u="none" strike="noStrike" kern="1200" cap="none" spc="0" normalizeH="0" baseline="0" noProof="0" dirty="0">
                <a:ln>
                  <a:noFill/>
                </a:ln>
                <a:solidFill>
                  <a:srgbClr val="128A53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cxnSp>
          <p:nvCxnSpPr>
            <p:cNvPr id="156" name="Straight Arrow Connector 155">
              <a:extLst>
                <a:ext uri="{FF2B5EF4-FFF2-40B4-BE49-F238E27FC236}">
                  <a16:creationId xmlns:a16="http://schemas.microsoft.com/office/drawing/2014/main" id="{E2A43514-4E7F-DB42-9D93-216575DE435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9748135" y="13350450"/>
              <a:ext cx="80031" cy="994"/>
            </a:xfrm>
            <a:prstGeom prst="straightConnector1">
              <a:avLst/>
            </a:prstGeom>
            <a:ln w="31750">
              <a:solidFill>
                <a:schemeClr val="accent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111788B1-5DDA-3A4C-8879-E506EF354C8D}"/>
              </a:ext>
            </a:extLst>
          </p:cNvPr>
          <p:cNvGrpSpPr/>
          <p:nvPr/>
        </p:nvGrpSpPr>
        <p:grpSpPr>
          <a:xfrm>
            <a:off x="2390015" y="4453407"/>
            <a:ext cx="1793213" cy="83758"/>
            <a:chOff x="18471956" y="13318050"/>
            <a:chExt cx="1317676" cy="64800"/>
          </a:xfrm>
        </p:grpSpPr>
        <p:sp>
          <p:nvSpPr>
            <p:cNvPr id="141" name="Rectangle 5">
              <a:extLst>
                <a:ext uri="{FF2B5EF4-FFF2-40B4-BE49-F238E27FC236}">
                  <a16:creationId xmlns:a16="http://schemas.microsoft.com/office/drawing/2014/main" id="{33374AFC-281F-F24F-A040-027E8203998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471957" y="13319554"/>
              <a:ext cx="216000" cy="61792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109728" tIns="54864" rIns="109728" bIns="5486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09728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16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42" name="Rectangle 5">
              <a:extLst>
                <a:ext uri="{FF2B5EF4-FFF2-40B4-BE49-F238E27FC236}">
                  <a16:creationId xmlns:a16="http://schemas.microsoft.com/office/drawing/2014/main" id="{CBE39DAD-DF3F-CC49-9812-7E291D2C1E7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656574" y="13320548"/>
              <a:ext cx="1044000" cy="61200"/>
            </a:xfrm>
            <a:prstGeom prst="rect">
              <a:avLst/>
            </a:prstGeom>
            <a:gradFill flip="none" rotWithShape="1">
              <a:gsLst>
                <a:gs pos="19000">
                  <a:schemeClr val="accent1">
                    <a:lumMod val="20000"/>
                    <a:lumOff val="80000"/>
                  </a:schemeClr>
                </a:gs>
                <a:gs pos="87000">
                  <a:schemeClr val="accent1"/>
                </a:gs>
              </a:gsLst>
              <a:lin ang="10800000" scaled="1"/>
              <a:tileRect/>
            </a:gradFill>
            <a:ln>
              <a:noFill/>
            </a:ln>
          </p:spPr>
          <p:txBody>
            <a:bodyPr vert="horz" wrap="square" lIns="109728" tIns="54864" rIns="109728" bIns="5486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09728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16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43" name="Rectangle 5">
              <a:extLst>
                <a:ext uri="{FF2B5EF4-FFF2-40B4-BE49-F238E27FC236}">
                  <a16:creationId xmlns:a16="http://schemas.microsoft.com/office/drawing/2014/main" id="{F4DBEAD9-743E-6F41-8030-E9F72D198DE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471956" y="13320548"/>
              <a:ext cx="1006767" cy="61200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txBody>
            <a:bodyPr vert="horz" wrap="square" lIns="109728" tIns="54864" rIns="109728" bIns="5486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09728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16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44" name="Freeform 61">
              <a:extLst>
                <a:ext uri="{FF2B5EF4-FFF2-40B4-BE49-F238E27FC236}">
                  <a16:creationId xmlns:a16="http://schemas.microsoft.com/office/drawing/2014/main" id="{3F5457CB-D631-A349-842F-FA4A2197F139}"/>
                </a:ext>
              </a:extLst>
            </p:cNvPr>
            <p:cNvSpPr>
              <a:spLocks/>
            </p:cNvSpPr>
            <p:nvPr/>
          </p:nvSpPr>
          <p:spPr bwMode="auto">
            <a:xfrm>
              <a:off x="19164446" y="13318050"/>
              <a:ext cx="75508" cy="64800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109728" tIns="54864" rIns="109728" bIns="5486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09728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160" b="0" i="0" u="none" strike="noStrike" kern="1200" cap="none" spc="0" normalizeH="0" baseline="0" noProof="0" dirty="0">
                <a:ln>
                  <a:noFill/>
                </a:ln>
                <a:solidFill>
                  <a:srgbClr val="128A53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45" name="Freeform 61">
              <a:extLst>
                <a:ext uri="{FF2B5EF4-FFF2-40B4-BE49-F238E27FC236}">
                  <a16:creationId xmlns:a16="http://schemas.microsoft.com/office/drawing/2014/main" id="{922D5ADE-114E-2241-B979-6ADBD869D1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8894571" y="13318050"/>
              <a:ext cx="75508" cy="64800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109728" tIns="54864" rIns="109728" bIns="5486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09728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160" b="0" i="0" u="none" strike="noStrike" kern="1200" cap="none" spc="0" normalizeH="0" baseline="0" noProof="0" dirty="0">
                <a:ln>
                  <a:noFill/>
                </a:ln>
                <a:solidFill>
                  <a:srgbClr val="128A53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cxnSp>
          <p:nvCxnSpPr>
            <p:cNvPr id="146" name="Straight Arrow Connector 145">
              <a:extLst>
                <a:ext uri="{FF2B5EF4-FFF2-40B4-BE49-F238E27FC236}">
                  <a16:creationId xmlns:a16="http://schemas.microsoft.com/office/drawing/2014/main" id="{0B82C797-BAB7-A745-B0CE-A9160811104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9709601" y="13350450"/>
              <a:ext cx="80031" cy="994"/>
            </a:xfrm>
            <a:prstGeom prst="straightConnector1">
              <a:avLst/>
            </a:prstGeom>
            <a:ln w="31750">
              <a:solidFill>
                <a:schemeClr val="accent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7" name="Freeform 61">
              <a:extLst>
                <a:ext uri="{FF2B5EF4-FFF2-40B4-BE49-F238E27FC236}">
                  <a16:creationId xmlns:a16="http://schemas.microsoft.com/office/drawing/2014/main" id="{4297FCA7-36ED-7349-B84F-4EC3554396B6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32141" y="13318050"/>
              <a:ext cx="75508" cy="64800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109728" tIns="54864" rIns="109728" bIns="5486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09728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160" b="0" i="0" u="none" strike="noStrike" kern="1200" cap="none" spc="0" normalizeH="0" baseline="0" noProof="0" dirty="0">
                <a:ln>
                  <a:noFill/>
                </a:ln>
                <a:solidFill>
                  <a:srgbClr val="128A53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48" name="Freeform 61">
              <a:extLst>
                <a:ext uri="{FF2B5EF4-FFF2-40B4-BE49-F238E27FC236}">
                  <a16:creationId xmlns:a16="http://schemas.microsoft.com/office/drawing/2014/main" id="{9BD89D50-AF62-0F4C-945B-A85617681689}"/>
                </a:ext>
              </a:extLst>
            </p:cNvPr>
            <p:cNvSpPr>
              <a:spLocks/>
            </p:cNvSpPr>
            <p:nvPr/>
          </p:nvSpPr>
          <p:spPr bwMode="auto">
            <a:xfrm>
              <a:off x="19522101" y="13318050"/>
              <a:ext cx="75508" cy="64800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109728" tIns="54864" rIns="109728" bIns="5486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09728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160" b="0" i="0" u="none" strike="noStrike" kern="1200" cap="none" spc="0" normalizeH="0" baseline="0" noProof="0" dirty="0">
                <a:ln>
                  <a:noFill/>
                </a:ln>
                <a:solidFill>
                  <a:srgbClr val="128A53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endParaRPr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F4BBE2B3-729A-1142-A29C-C9F6459E7A7A}"/>
              </a:ext>
            </a:extLst>
          </p:cNvPr>
          <p:cNvGrpSpPr/>
          <p:nvPr/>
        </p:nvGrpSpPr>
        <p:grpSpPr>
          <a:xfrm>
            <a:off x="2390014" y="4566894"/>
            <a:ext cx="1737041" cy="83758"/>
            <a:chOff x="18471957" y="13318050"/>
            <a:chExt cx="1276400" cy="64800"/>
          </a:xfrm>
        </p:grpSpPr>
        <p:sp>
          <p:nvSpPr>
            <p:cNvPr id="134" name="Rectangle 5">
              <a:extLst>
                <a:ext uri="{FF2B5EF4-FFF2-40B4-BE49-F238E27FC236}">
                  <a16:creationId xmlns:a16="http://schemas.microsoft.com/office/drawing/2014/main" id="{83AF9050-2E73-E941-BBE1-E4DB01E991D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471957" y="13319554"/>
              <a:ext cx="176400" cy="61792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109728" tIns="54864" rIns="109728" bIns="5486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09728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16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35" name="Rectangle 5">
              <a:extLst>
                <a:ext uri="{FF2B5EF4-FFF2-40B4-BE49-F238E27FC236}">
                  <a16:creationId xmlns:a16="http://schemas.microsoft.com/office/drawing/2014/main" id="{B3744D1E-DE99-FD4B-A967-7E75D57161B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656574" y="13320548"/>
              <a:ext cx="1018800" cy="61200"/>
            </a:xfrm>
            <a:prstGeom prst="rect">
              <a:avLst/>
            </a:prstGeom>
            <a:gradFill flip="none" rotWithShape="1">
              <a:gsLst>
                <a:gs pos="19000">
                  <a:schemeClr val="accent1">
                    <a:lumMod val="20000"/>
                    <a:lumOff val="80000"/>
                  </a:schemeClr>
                </a:gs>
                <a:gs pos="87000">
                  <a:schemeClr val="accent1"/>
                </a:gs>
              </a:gsLst>
              <a:lin ang="10800000" scaled="1"/>
              <a:tileRect/>
            </a:gradFill>
            <a:ln>
              <a:noFill/>
            </a:ln>
          </p:spPr>
          <p:txBody>
            <a:bodyPr vert="horz" wrap="square" lIns="109728" tIns="54864" rIns="109728" bIns="5486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09728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16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36" name="Rectangle 5">
              <a:extLst>
                <a:ext uri="{FF2B5EF4-FFF2-40B4-BE49-F238E27FC236}">
                  <a16:creationId xmlns:a16="http://schemas.microsoft.com/office/drawing/2014/main" id="{A5EA985D-A227-D640-876B-D8EBC516F69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471957" y="13320548"/>
              <a:ext cx="982800" cy="61200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txBody>
            <a:bodyPr vert="horz" wrap="square" lIns="109728" tIns="54864" rIns="109728" bIns="5486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09728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16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37" name="Freeform 61">
              <a:extLst>
                <a:ext uri="{FF2B5EF4-FFF2-40B4-BE49-F238E27FC236}">
                  <a16:creationId xmlns:a16="http://schemas.microsoft.com/office/drawing/2014/main" id="{4BC357CB-AAAB-B448-92EF-AF93E6278250}"/>
                </a:ext>
              </a:extLst>
            </p:cNvPr>
            <p:cNvSpPr>
              <a:spLocks/>
            </p:cNvSpPr>
            <p:nvPr/>
          </p:nvSpPr>
          <p:spPr bwMode="auto">
            <a:xfrm>
              <a:off x="18888220" y="13318050"/>
              <a:ext cx="75508" cy="64800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109728" tIns="54864" rIns="109728" bIns="5486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09728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160" b="0" i="0" u="none" strike="noStrike" kern="1200" cap="none" spc="0" normalizeH="0" baseline="0" noProof="0" dirty="0">
                <a:ln>
                  <a:noFill/>
                </a:ln>
                <a:solidFill>
                  <a:srgbClr val="128A53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cxnSp>
          <p:nvCxnSpPr>
            <p:cNvPr id="138" name="Straight Arrow Connector 137">
              <a:extLst>
                <a:ext uri="{FF2B5EF4-FFF2-40B4-BE49-F238E27FC236}">
                  <a16:creationId xmlns:a16="http://schemas.microsoft.com/office/drawing/2014/main" id="{A792D84B-805E-964D-BB77-5ECBB2F1BCE3}"/>
                </a:ext>
              </a:extLst>
            </p:cNvPr>
            <p:cNvCxnSpPr>
              <a:cxnSpLocks/>
            </p:cNvCxnSpPr>
            <p:nvPr/>
          </p:nvCxnSpPr>
          <p:spPr>
            <a:xfrm>
              <a:off x="19698083" y="13350450"/>
              <a:ext cx="50274" cy="0"/>
            </a:xfrm>
            <a:prstGeom prst="straightConnector1">
              <a:avLst/>
            </a:prstGeom>
            <a:ln w="28575">
              <a:solidFill>
                <a:schemeClr val="accent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9" name="Freeform 61">
              <a:extLst>
                <a:ext uri="{FF2B5EF4-FFF2-40B4-BE49-F238E27FC236}">
                  <a16:creationId xmlns:a16="http://schemas.microsoft.com/office/drawing/2014/main" id="{EFBC5351-28FF-A447-8E7E-C957B1648A48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22614" y="13318050"/>
              <a:ext cx="75508" cy="64800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109728" tIns="54864" rIns="109728" bIns="5486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09728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160" b="0" i="0" u="none" strike="noStrike" kern="1200" cap="none" spc="0" normalizeH="0" baseline="0" noProof="0" dirty="0">
                <a:ln>
                  <a:noFill/>
                </a:ln>
                <a:solidFill>
                  <a:srgbClr val="128A53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40" name="Freeform 61">
              <a:extLst>
                <a:ext uri="{FF2B5EF4-FFF2-40B4-BE49-F238E27FC236}">
                  <a16:creationId xmlns:a16="http://schemas.microsoft.com/office/drawing/2014/main" id="{3D009BEC-5F60-D044-95CB-944D7C30A313}"/>
                </a:ext>
              </a:extLst>
            </p:cNvPr>
            <p:cNvSpPr>
              <a:spLocks/>
            </p:cNvSpPr>
            <p:nvPr/>
          </p:nvSpPr>
          <p:spPr bwMode="auto">
            <a:xfrm>
              <a:off x="19522103" y="13318050"/>
              <a:ext cx="75508" cy="64800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109728" tIns="54864" rIns="109728" bIns="5486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09728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160" b="0" i="0" u="none" strike="noStrike" kern="1200" cap="none" spc="0" normalizeH="0" baseline="0" noProof="0" dirty="0">
                <a:ln>
                  <a:noFill/>
                </a:ln>
                <a:solidFill>
                  <a:srgbClr val="128A53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endParaRPr>
            </a:p>
          </p:txBody>
        </p:sp>
      </p:grpSp>
      <p:sp>
        <p:nvSpPr>
          <p:cNvPr id="31" name="Rectangle 5">
            <a:extLst>
              <a:ext uri="{FF2B5EF4-FFF2-40B4-BE49-F238E27FC236}">
                <a16:creationId xmlns:a16="http://schemas.microsoft.com/office/drawing/2014/main" id="{F3DC51F7-E790-024F-BB88-631E3397B01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99118" y="5655168"/>
            <a:ext cx="39193" cy="79104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vert="horz" wrap="square" lIns="109728" tIns="54864" rIns="109728" bIns="54864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109728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16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B1F4E987-1989-A446-B53D-436B55C0124A}"/>
              </a:ext>
            </a:extLst>
          </p:cNvPr>
          <p:cNvGrpSpPr/>
          <p:nvPr/>
        </p:nvGrpSpPr>
        <p:grpSpPr>
          <a:xfrm>
            <a:off x="2390238" y="4688801"/>
            <a:ext cx="1694071" cy="83758"/>
            <a:chOff x="18471957" y="13318050"/>
            <a:chExt cx="1244825" cy="64800"/>
          </a:xfrm>
        </p:grpSpPr>
        <p:sp>
          <p:nvSpPr>
            <p:cNvPr id="127" name="Rectangle 5">
              <a:extLst>
                <a:ext uri="{FF2B5EF4-FFF2-40B4-BE49-F238E27FC236}">
                  <a16:creationId xmlns:a16="http://schemas.microsoft.com/office/drawing/2014/main" id="{FCC04027-471C-9741-8721-E312A066F01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471957" y="13319554"/>
              <a:ext cx="176400" cy="61792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109728" tIns="54864" rIns="109728" bIns="5486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09728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16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28" name="Rectangle 5">
              <a:extLst>
                <a:ext uri="{FF2B5EF4-FFF2-40B4-BE49-F238E27FC236}">
                  <a16:creationId xmlns:a16="http://schemas.microsoft.com/office/drawing/2014/main" id="{93EFEC6D-7B85-AE48-9338-AB16C2D4804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656574" y="13320548"/>
              <a:ext cx="990000" cy="61200"/>
            </a:xfrm>
            <a:prstGeom prst="rect">
              <a:avLst/>
            </a:prstGeom>
            <a:gradFill flip="none" rotWithShape="1">
              <a:gsLst>
                <a:gs pos="19000">
                  <a:schemeClr val="accent1">
                    <a:lumMod val="20000"/>
                    <a:lumOff val="80000"/>
                  </a:schemeClr>
                </a:gs>
                <a:gs pos="87000">
                  <a:schemeClr val="accent1"/>
                </a:gs>
              </a:gsLst>
              <a:lin ang="10800000" scaled="1"/>
              <a:tileRect/>
            </a:gradFill>
            <a:ln>
              <a:noFill/>
            </a:ln>
          </p:spPr>
          <p:txBody>
            <a:bodyPr vert="horz" wrap="square" lIns="109728" tIns="54864" rIns="109728" bIns="5486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09728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16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29" name="Rectangle 5">
              <a:extLst>
                <a:ext uri="{FF2B5EF4-FFF2-40B4-BE49-F238E27FC236}">
                  <a16:creationId xmlns:a16="http://schemas.microsoft.com/office/drawing/2014/main" id="{B690903D-2FCA-BA4B-AF53-A339C76E96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471957" y="13320548"/>
              <a:ext cx="1080000" cy="61200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txBody>
            <a:bodyPr vert="horz" wrap="square" lIns="109728" tIns="54864" rIns="109728" bIns="5486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09728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16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30" name="Freeform 61">
              <a:extLst>
                <a:ext uri="{FF2B5EF4-FFF2-40B4-BE49-F238E27FC236}">
                  <a16:creationId xmlns:a16="http://schemas.microsoft.com/office/drawing/2014/main" id="{AFE45DE7-5594-6447-A961-6CEAA904B4C3}"/>
                </a:ext>
              </a:extLst>
            </p:cNvPr>
            <p:cNvSpPr>
              <a:spLocks/>
            </p:cNvSpPr>
            <p:nvPr/>
          </p:nvSpPr>
          <p:spPr bwMode="auto">
            <a:xfrm>
              <a:off x="18983471" y="13318050"/>
              <a:ext cx="75508" cy="64800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109728" tIns="54864" rIns="109728" bIns="5486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09728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160" b="0" i="0" u="none" strike="noStrike" kern="1200" cap="none" spc="0" normalizeH="0" baseline="0" noProof="0" dirty="0">
                <a:ln>
                  <a:noFill/>
                </a:ln>
                <a:solidFill>
                  <a:srgbClr val="128A53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cxnSp>
          <p:nvCxnSpPr>
            <p:cNvPr id="131" name="Straight Arrow Connector 130">
              <a:extLst>
                <a:ext uri="{FF2B5EF4-FFF2-40B4-BE49-F238E27FC236}">
                  <a16:creationId xmlns:a16="http://schemas.microsoft.com/office/drawing/2014/main" id="{3964A1BD-213D-E64D-8E5F-5E8FB2DC32F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9668974" y="13350450"/>
              <a:ext cx="47808" cy="699"/>
            </a:xfrm>
            <a:prstGeom prst="straightConnector1">
              <a:avLst/>
            </a:prstGeom>
            <a:ln w="28575">
              <a:solidFill>
                <a:schemeClr val="accent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2" name="Freeform 61">
              <a:extLst>
                <a:ext uri="{FF2B5EF4-FFF2-40B4-BE49-F238E27FC236}">
                  <a16:creationId xmlns:a16="http://schemas.microsoft.com/office/drawing/2014/main" id="{FF3BE3B3-E1ED-0047-A917-1097B1F604D3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25790" y="13318050"/>
              <a:ext cx="75508" cy="64800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109728" tIns="54864" rIns="109728" bIns="5486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09728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160" b="0" i="0" u="none" strike="noStrike" kern="1200" cap="none" spc="0" normalizeH="0" baseline="0" noProof="0" dirty="0">
                <a:ln>
                  <a:noFill/>
                </a:ln>
                <a:solidFill>
                  <a:srgbClr val="128A53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33" name="Freeform 61">
              <a:extLst>
                <a:ext uri="{FF2B5EF4-FFF2-40B4-BE49-F238E27FC236}">
                  <a16:creationId xmlns:a16="http://schemas.microsoft.com/office/drawing/2014/main" id="{D26411EB-FC6B-1749-8583-2A1A23753C5A}"/>
                </a:ext>
              </a:extLst>
            </p:cNvPr>
            <p:cNvSpPr>
              <a:spLocks/>
            </p:cNvSpPr>
            <p:nvPr/>
          </p:nvSpPr>
          <p:spPr bwMode="auto">
            <a:xfrm>
              <a:off x="19255401" y="13318050"/>
              <a:ext cx="75508" cy="64800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109728" tIns="54864" rIns="109728" bIns="5486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09728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160" b="0" i="0" u="none" strike="noStrike" kern="1200" cap="none" spc="0" normalizeH="0" baseline="0" noProof="0" dirty="0">
                <a:ln>
                  <a:noFill/>
                </a:ln>
                <a:solidFill>
                  <a:srgbClr val="128A53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endParaRPr>
            </a:p>
          </p:txBody>
        </p: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0953B601-754C-DA48-9AE5-45E35180D067}"/>
              </a:ext>
            </a:extLst>
          </p:cNvPr>
          <p:cNvGrpSpPr/>
          <p:nvPr/>
        </p:nvGrpSpPr>
        <p:grpSpPr>
          <a:xfrm>
            <a:off x="2397679" y="4802082"/>
            <a:ext cx="1658243" cy="83758"/>
            <a:chOff x="18471957" y="13318050"/>
            <a:chExt cx="1218498" cy="64800"/>
          </a:xfrm>
        </p:grpSpPr>
        <p:sp>
          <p:nvSpPr>
            <p:cNvPr id="119" name="Rectangle 5">
              <a:extLst>
                <a:ext uri="{FF2B5EF4-FFF2-40B4-BE49-F238E27FC236}">
                  <a16:creationId xmlns:a16="http://schemas.microsoft.com/office/drawing/2014/main" id="{0D197AFD-9B9E-C843-A7BE-D0FC4D96F4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471957" y="13319554"/>
              <a:ext cx="176400" cy="61792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109728" tIns="54864" rIns="109728" bIns="5486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09728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16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20" name="Rectangle 5">
              <a:extLst>
                <a:ext uri="{FF2B5EF4-FFF2-40B4-BE49-F238E27FC236}">
                  <a16:creationId xmlns:a16="http://schemas.microsoft.com/office/drawing/2014/main" id="{021E560D-1769-7642-8FCD-94E43BB3B49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656574" y="13320548"/>
              <a:ext cx="954000" cy="61200"/>
            </a:xfrm>
            <a:prstGeom prst="rect">
              <a:avLst/>
            </a:prstGeom>
            <a:gradFill flip="none" rotWithShape="1">
              <a:gsLst>
                <a:gs pos="19000">
                  <a:schemeClr val="accent1">
                    <a:lumMod val="20000"/>
                    <a:lumOff val="80000"/>
                  </a:schemeClr>
                </a:gs>
                <a:gs pos="87000">
                  <a:schemeClr val="accent1"/>
                </a:gs>
              </a:gsLst>
              <a:lin ang="10800000" scaled="1"/>
              <a:tileRect/>
            </a:gradFill>
            <a:ln>
              <a:noFill/>
            </a:ln>
          </p:spPr>
          <p:txBody>
            <a:bodyPr vert="horz" wrap="square" lIns="109728" tIns="54864" rIns="109728" bIns="5486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09728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16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21" name="Rectangle 5">
              <a:extLst>
                <a:ext uri="{FF2B5EF4-FFF2-40B4-BE49-F238E27FC236}">
                  <a16:creationId xmlns:a16="http://schemas.microsoft.com/office/drawing/2014/main" id="{FC0AAA93-FC99-A245-9671-4E606364259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471957" y="13320548"/>
              <a:ext cx="990000" cy="61200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txBody>
            <a:bodyPr vert="horz" wrap="square" lIns="109728" tIns="54864" rIns="109728" bIns="5486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09728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16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22" name="Freeform 61">
              <a:extLst>
                <a:ext uri="{FF2B5EF4-FFF2-40B4-BE49-F238E27FC236}">
                  <a16:creationId xmlns:a16="http://schemas.microsoft.com/office/drawing/2014/main" id="{B63AD8A8-EDB9-A34A-A1CA-1AF70541D0C8}"/>
                </a:ext>
              </a:extLst>
            </p:cNvPr>
            <p:cNvSpPr>
              <a:spLocks/>
            </p:cNvSpPr>
            <p:nvPr/>
          </p:nvSpPr>
          <p:spPr bwMode="auto">
            <a:xfrm>
              <a:off x="18886754" y="13318050"/>
              <a:ext cx="75508" cy="64800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109728" tIns="54864" rIns="109728" bIns="5486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09728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160" b="0" i="0" u="none" strike="noStrike" kern="1200" cap="none" spc="0" normalizeH="0" baseline="0" noProof="0" dirty="0">
                <a:ln>
                  <a:noFill/>
                </a:ln>
                <a:solidFill>
                  <a:srgbClr val="128A53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cxnSp>
          <p:nvCxnSpPr>
            <p:cNvPr id="123" name="Straight Arrow Connector 122">
              <a:extLst>
                <a:ext uri="{FF2B5EF4-FFF2-40B4-BE49-F238E27FC236}">
                  <a16:creationId xmlns:a16="http://schemas.microsoft.com/office/drawing/2014/main" id="{04246C05-7875-0C43-BD18-1E4B0EC8C44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9610424" y="13350450"/>
              <a:ext cx="80031" cy="994"/>
            </a:xfrm>
            <a:prstGeom prst="straightConnector1">
              <a:avLst/>
            </a:prstGeom>
            <a:ln w="28575">
              <a:solidFill>
                <a:schemeClr val="accent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4" name="Freeform 61">
              <a:extLst>
                <a:ext uri="{FF2B5EF4-FFF2-40B4-BE49-F238E27FC236}">
                  <a16:creationId xmlns:a16="http://schemas.microsoft.com/office/drawing/2014/main" id="{9DE8A9E0-87C6-E84F-8F54-EF254D5105C3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25790" y="13318050"/>
              <a:ext cx="75508" cy="64800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109728" tIns="54864" rIns="109728" bIns="5486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09728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160" b="0" i="0" u="none" strike="noStrike" kern="1200" cap="none" spc="0" normalizeH="0" baseline="0" noProof="0" dirty="0">
                <a:ln>
                  <a:noFill/>
                </a:ln>
                <a:solidFill>
                  <a:srgbClr val="128A53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25" name="Freeform 61">
              <a:extLst>
                <a:ext uri="{FF2B5EF4-FFF2-40B4-BE49-F238E27FC236}">
                  <a16:creationId xmlns:a16="http://schemas.microsoft.com/office/drawing/2014/main" id="{5AF399BB-052E-584C-AD27-5A1F78288324}"/>
                </a:ext>
              </a:extLst>
            </p:cNvPr>
            <p:cNvSpPr>
              <a:spLocks/>
            </p:cNvSpPr>
            <p:nvPr/>
          </p:nvSpPr>
          <p:spPr bwMode="auto">
            <a:xfrm>
              <a:off x="19153802" y="13318050"/>
              <a:ext cx="75508" cy="64800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109728" tIns="54864" rIns="109728" bIns="5486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09728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160" b="0" i="0" u="none" strike="noStrike" kern="1200" cap="none" spc="0" normalizeH="0" baseline="0" noProof="0" dirty="0">
                <a:ln>
                  <a:noFill/>
                </a:ln>
                <a:solidFill>
                  <a:srgbClr val="128A53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26" name="Freeform 61">
              <a:extLst>
                <a:ext uri="{FF2B5EF4-FFF2-40B4-BE49-F238E27FC236}">
                  <a16:creationId xmlns:a16="http://schemas.microsoft.com/office/drawing/2014/main" id="{B9B62041-1469-E34F-BB6E-E894228989C4}"/>
                </a:ext>
              </a:extLst>
            </p:cNvPr>
            <p:cNvSpPr>
              <a:spLocks/>
            </p:cNvSpPr>
            <p:nvPr/>
          </p:nvSpPr>
          <p:spPr bwMode="auto">
            <a:xfrm>
              <a:off x="19573865" y="13318050"/>
              <a:ext cx="75508" cy="64800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109728" tIns="54864" rIns="109728" bIns="5486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09728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160" b="0" i="0" u="none" strike="noStrike" kern="1200" cap="none" spc="0" normalizeH="0" baseline="0" noProof="0" dirty="0">
                <a:ln>
                  <a:noFill/>
                </a:ln>
                <a:solidFill>
                  <a:srgbClr val="128A53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endParaRPr>
            </a:p>
          </p:txBody>
        </p: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255FDF9A-26C0-CD41-8A45-87DA6BAC5505}"/>
              </a:ext>
            </a:extLst>
          </p:cNvPr>
          <p:cNvGrpSpPr/>
          <p:nvPr/>
        </p:nvGrpSpPr>
        <p:grpSpPr>
          <a:xfrm>
            <a:off x="2388193" y="4922899"/>
            <a:ext cx="1618847" cy="83758"/>
            <a:chOff x="18471957" y="13318050"/>
            <a:chExt cx="1189549" cy="64800"/>
          </a:xfrm>
        </p:grpSpPr>
        <p:sp>
          <p:nvSpPr>
            <p:cNvPr id="113" name="Rectangle 5">
              <a:extLst>
                <a:ext uri="{FF2B5EF4-FFF2-40B4-BE49-F238E27FC236}">
                  <a16:creationId xmlns:a16="http://schemas.microsoft.com/office/drawing/2014/main" id="{4B6E220E-E72E-9344-BAEF-BC053642BB6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471957" y="13319554"/>
              <a:ext cx="176400" cy="61792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109728" tIns="54864" rIns="109728" bIns="5486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09728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16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14" name="Rectangle 5">
              <a:extLst>
                <a:ext uri="{FF2B5EF4-FFF2-40B4-BE49-F238E27FC236}">
                  <a16:creationId xmlns:a16="http://schemas.microsoft.com/office/drawing/2014/main" id="{CC38E990-4976-0247-B053-8002F7E5A2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656574" y="13320548"/>
              <a:ext cx="954000" cy="61200"/>
            </a:xfrm>
            <a:prstGeom prst="rect">
              <a:avLst/>
            </a:prstGeom>
            <a:gradFill flip="none" rotWithShape="1">
              <a:gsLst>
                <a:gs pos="19000">
                  <a:schemeClr val="accent1">
                    <a:lumMod val="20000"/>
                    <a:lumOff val="80000"/>
                  </a:schemeClr>
                </a:gs>
                <a:gs pos="87000">
                  <a:schemeClr val="accent1"/>
                </a:gs>
              </a:gsLst>
              <a:lin ang="10800000" scaled="1"/>
              <a:tileRect/>
            </a:gradFill>
            <a:ln>
              <a:noFill/>
            </a:ln>
          </p:spPr>
          <p:txBody>
            <a:bodyPr vert="horz" wrap="square" lIns="109728" tIns="54864" rIns="109728" bIns="5486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09728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16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15" name="Rectangle 5">
              <a:extLst>
                <a:ext uri="{FF2B5EF4-FFF2-40B4-BE49-F238E27FC236}">
                  <a16:creationId xmlns:a16="http://schemas.microsoft.com/office/drawing/2014/main" id="{27F4EF6F-EA4F-7B46-B79A-45FF3EDCC08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471957" y="13320548"/>
              <a:ext cx="990000" cy="61200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txBody>
            <a:bodyPr vert="horz" wrap="square" lIns="109728" tIns="54864" rIns="109728" bIns="5486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09728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16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16" name="Freeform 61">
              <a:extLst>
                <a:ext uri="{FF2B5EF4-FFF2-40B4-BE49-F238E27FC236}">
                  <a16:creationId xmlns:a16="http://schemas.microsoft.com/office/drawing/2014/main" id="{F17BE068-9F7C-EC4F-B26F-594E3405BFD0}"/>
                </a:ext>
              </a:extLst>
            </p:cNvPr>
            <p:cNvSpPr>
              <a:spLocks/>
            </p:cNvSpPr>
            <p:nvPr/>
          </p:nvSpPr>
          <p:spPr bwMode="auto">
            <a:xfrm>
              <a:off x="18886754" y="13318050"/>
              <a:ext cx="75507" cy="64800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109728" tIns="54864" rIns="109728" bIns="5486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09728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160" b="0" i="0" u="none" strike="noStrike" kern="1200" cap="none" spc="0" normalizeH="0" baseline="0" noProof="0" dirty="0">
                <a:ln>
                  <a:noFill/>
                </a:ln>
                <a:solidFill>
                  <a:srgbClr val="128A53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cxnSp>
          <p:nvCxnSpPr>
            <p:cNvPr id="117" name="Straight Arrow Connector 116">
              <a:extLst>
                <a:ext uri="{FF2B5EF4-FFF2-40B4-BE49-F238E27FC236}">
                  <a16:creationId xmlns:a16="http://schemas.microsoft.com/office/drawing/2014/main" id="{4B9445A9-3344-1241-A8D8-DA2FC992077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9613375" y="13350450"/>
              <a:ext cx="48131" cy="699"/>
            </a:xfrm>
            <a:prstGeom prst="straightConnector1">
              <a:avLst/>
            </a:prstGeom>
            <a:ln w="28575">
              <a:solidFill>
                <a:schemeClr val="accent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8" name="Freeform 61">
              <a:extLst>
                <a:ext uri="{FF2B5EF4-FFF2-40B4-BE49-F238E27FC236}">
                  <a16:creationId xmlns:a16="http://schemas.microsoft.com/office/drawing/2014/main" id="{0E0564E1-B538-374C-88CA-3CB844353B6E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25790" y="13318050"/>
              <a:ext cx="75507" cy="64800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109728" tIns="54864" rIns="109728" bIns="5486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09728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160" b="0" i="0" u="none" strike="noStrike" kern="1200" cap="none" spc="0" normalizeH="0" baseline="0" noProof="0" dirty="0">
                <a:ln>
                  <a:noFill/>
                </a:ln>
                <a:solidFill>
                  <a:srgbClr val="128A53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endParaRPr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80FFCD7E-3CD3-0847-B322-94CE7FFBED46}"/>
              </a:ext>
            </a:extLst>
          </p:cNvPr>
          <p:cNvGrpSpPr/>
          <p:nvPr/>
        </p:nvGrpSpPr>
        <p:grpSpPr>
          <a:xfrm>
            <a:off x="2392412" y="5037740"/>
            <a:ext cx="915060" cy="88199"/>
            <a:chOff x="18471957" y="13318125"/>
            <a:chExt cx="672398" cy="68236"/>
          </a:xfrm>
        </p:grpSpPr>
        <p:sp>
          <p:nvSpPr>
            <p:cNvPr id="107" name="Rectangle 5">
              <a:extLst>
                <a:ext uri="{FF2B5EF4-FFF2-40B4-BE49-F238E27FC236}">
                  <a16:creationId xmlns:a16="http://schemas.microsoft.com/office/drawing/2014/main" id="{9FE8B462-7C34-D344-9082-D8D7F608CA9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471957" y="13319554"/>
              <a:ext cx="216000" cy="61792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109728" tIns="54864" rIns="109728" bIns="5486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09728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16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08" name="Rectangle 5">
              <a:extLst>
                <a:ext uri="{FF2B5EF4-FFF2-40B4-BE49-F238E27FC236}">
                  <a16:creationId xmlns:a16="http://schemas.microsoft.com/office/drawing/2014/main" id="{83F8BFA5-3F83-C142-8000-2DEDFBB30FB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656574" y="13320548"/>
              <a:ext cx="413999" cy="61200"/>
            </a:xfrm>
            <a:prstGeom prst="rect">
              <a:avLst/>
            </a:prstGeom>
            <a:gradFill flip="none" rotWithShape="1">
              <a:gsLst>
                <a:gs pos="19000">
                  <a:schemeClr val="accent1">
                    <a:lumMod val="20000"/>
                    <a:lumOff val="80000"/>
                  </a:schemeClr>
                </a:gs>
                <a:gs pos="87000">
                  <a:schemeClr val="accent1"/>
                </a:gs>
              </a:gsLst>
              <a:lin ang="10800000" scaled="1"/>
              <a:tileRect/>
            </a:gradFill>
            <a:ln>
              <a:noFill/>
            </a:ln>
          </p:spPr>
          <p:txBody>
            <a:bodyPr vert="horz" wrap="square" lIns="109728" tIns="54864" rIns="109728" bIns="5486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09728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16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09" name="Rectangle 5">
              <a:extLst>
                <a:ext uri="{FF2B5EF4-FFF2-40B4-BE49-F238E27FC236}">
                  <a16:creationId xmlns:a16="http://schemas.microsoft.com/office/drawing/2014/main" id="{A8878839-8FE6-D641-AE7F-4112EBF95AA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471958" y="13320548"/>
              <a:ext cx="578890" cy="61200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txBody>
            <a:bodyPr vert="horz" wrap="square" lIns="109728" tIns="54864" rIns="109728" bIns="5486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09728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16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10" name="Freeform 61">
              <a:extLst>
                <a:ext uri="{FF2B5EF4-FFF2-40B4-BE49-F238E27FC236}">
                  <a16:creationId xmlns:a16="http://schemas.microsoft.com/office/drawing/2014/main" id="{067FAD6E-044F-9142-BA96-1D5AC4803B14}"/>
                </a:ext>
              </a:extLst>
            </p:cNvPr>
            <p:cNvSpPr>
              <a:spLocks/>
            </p:cNvSpPr>
            <p:nvPr/>
          </p:nvSpPr>
          <p:spPr bwMode="auto">
            <a:xfrm>
              <a:off x="18930990" y="13321561"/>
              <a:ext cx="75508" cy="64800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109728" tIns="54864" rIns="109728" bIns="5486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09728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160" b="0" i="0" u="none" strike="noStrike" kern="1200" cap="none" spc="0" normalizeH="0" baseline="0" noProof="0" dirty="0">
                <a:ln>
                  <a:noFill/>
                </a:ln>
                <a:solidFill>
                  <a:srgbClr val="128A53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cxnSp>
          <p:nvCxnSpPr>
            <p:cNvPr id="111" name="Straight Arrow Connector 110">
              <a:extLst>
                <a:ext uri="{FF2B5EF4-FFF2-40B4-BE49-F238E27FC236}">
                  <a16:creationId xmlns:a16="http://schemas.microsoft.com/office/drawing/2014/main" id="{C58D415E-6589-564B-BA11-BF005362F847}"/>
                </a:ext>
              </a:extLst>
            </p:cNvPr>
            <p:cNvCxnSpPr>
              <a:cxnSpLocks/>
            </p:cNvCxnSpPr>
            <p:nvPr/>
          </p:nvCxnSpPr>
          <p:spPr>
            <a:xfrm>
              <a:off x="19075607" y="13350450"/>
              <a:ext cx="68748" cy="0"/>
            </a:xfrm>
            <a:prstGeom prst="straightConnector1">
              <a:avLst/>
            </a:prstGeom>
            <a:ln w="28575">
              <a:solidFill>
                <a:schemeClr val="accent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2" name="Freeform 61">
              <a:extLst>
                <a:ext uri="{FF2B5EF4-FFF2-40B4-BE49-F238E27FC236}">
                  <a16:creationId xmlns:a16="http://schemas.microsoft.com/office/drawing/2014/main" id="{36E2041B-8AB3-344E-9861-DD5BBC480D1B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50072" y="13318125"/>
              <a:ext cx="75508" cy="64800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109728" tIns="54864" rIns="109728" bIns="5486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09728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160" b="0" i="0" u="none" strike="noStrike" kern="1200" cap="none" spc="0" normalizeH="0" baseline="0" noProof="0" dirty="0">
                <a:ln>
                  <a:noFill/>
                </a:ln>
                <a:solidFill>
                  <a:srgbClr val="128A53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endParaRP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0153317F-1FE3-E949-92C0-F0BC97C4E62F}"/>
              </a:ext>
            </a:extLst>
          </p:cNvPr>
          <p:cNvGrpSpPr/>
          <p:nvPr/>
        </p:nvGrpSpPr>
        <p:grpSpPr>
          <a:xfrm>
            <a:off x="2381865" y="5139986"/>
            <a:ext cx="1224803" cy="120983"/>
            <a:chOff x="18471956" y="15236521"/>
            <a:chExt cx="900000" cy="93600"/>
          </a:xfrm>
        </p:grpSpPr>
        <p:sp>
          <p:nvSpPr>
            <p:cNvPr id="102" name="Rectangle 5">
              <a:extLst>
                <a:ext uri="{FF2B5EF4-FFF2-40B4-BE49-F238E27FC236}">
                  <a16:creationId xmlns:a16="http://schemas.microsoft.com/office/drawing/2014/main" id="{AC36C289-E9A0-D240-8A13-BB2BD5A7787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667223" y="15252381"/>
              <a:ext cx="252000" cy="61792"/>
            </a:xfrm>
            <a:prstGeom prst="rect">
              <a:avLst/>
            </a:prstGeom>
            <a:gradFill flip="none" rotWithShape="1">
              <a:gsLst>
                <a:gs pos="19000">
                  <a:schemeClr val="tx2">
                    <a:lumMod val="20000"/>
                    <a:lumOff val="80000"/>
                  </a:schemeClr>
                </a:gs>
                <a:gs pos="87000">
                  <a:schemeClr val="tx2"/>
                </a:gs>
              </a:gsLst>
              <a:lin ang="10800000" scaled="1"/>
              <a:tileRect/>
            </a:gradFill>
            <a:ln>
              <a:noFill/>
            </a:ln>
          </p:spPr>
          <p:txBody>
            <a:bodyPr vert="horz" wrap="square" lIns="109728" tIns="54864" rIns="109728" bIns="5486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09728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16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03" name="Rectangle 5">
              <a:extLst>
                <a:ext uri="{FF2B5EF4-FFF2-40B4-BE49-F238E27FC236}">
                  <a16:creationId xmlns:a16="http://schemas.microsoft.com/office/drawing/2014/main" id="{32D6B9B7-B180-B648-9E10-C6088D5BC9F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471957" y="15252381"/>
              <a:ext cx="180000" cy="61792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109728" tIns="54864" rIns="109728" bIns="5486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09728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16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04" name="Rectangle 5">
              <a:extLst>
                <a:ext uri="{FF2B5EF4-FFF2-40B4-BE49-F238E27FC236}">
                  <a16:creationId xmlns:a16="http://schemas.microsoft.com/office/drawing/2014/main" id="{6FD9BBB7-86C0-5A4F-B050-2D76112426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471956" y="15252381"/>
              <a:ext cx="900000" cy="61792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txBody>
            <a:bodyPr vert="horz" wrap="square" lIns="109728" tIns="54864" rIns="109728" bIns="5486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09728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16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05" name="Freeform 112">
              <a:extLst>
                <a:ext uri="{FF2B5EF4-FFF2-40B4-BE49-F238E27FC236}">
                  <a16:creationId xmlns:a16="http://schemas.microsoft.com/office/drawing/2014/main" id="{9B9BEA53-8E4F-CB40-8A99-B91F4B99B3A0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07449" y="15236521"/>
              <a:ext cx="109066" cy="93600"/>
            </a:xfrm>
            <a:custGeom>
              <a:avLst/>
              <a:gdLst>
                <a:gd name="T0" fmla="*/ 67 w 134"/>
                <a:gd name="T1" fmla="*/ 134 h 134"/>
                <a:gd name="T2" fmla="*/ 0 w 134"/>
                <a:gd name="T3" fmla="*/ 67 h 134"/>
                <a:gd name="T4" fmla="*/ 67 w 134"/>
                <a:gd name="T5" fmla="*/ 0 h 134"/>
                <a:gd name="T6" fmla="*/ 134 w 134"/>
                <a:gd name="T7" fmla="*/ 67 h 134"/>
                <a:gd name="T8" fmla="*/ 67 w 134"/>
                <a:gd name="T9" fmla="*/ 134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4" h="134">
                  <a:moveTo>
                    <a:pt x="67" y="134"/>
                  </a:moveTo>
                  <a:lnTo>
                    <a:pt x="0" y="67"/>
                  </a:lnTo>
                  <a:lnTo>
                    <a:pt x="67" y="0"/>
                  </a:lnTo>
                  <a:lnTo>
                    <a:pt x="134" y="67"/>
                  </a:lnTo>
                  <a:lnTo>
                    <a:pt x="67" y="134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</p:spPr>
          <p:txBody>
            <a:bodyPr vert="horz" wrap="square" lIns="109728" tIns="54864" rIns="109728" bIns="5486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09728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16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06" name="Freeform 111">
              <a:extLst>
                <a:ext uri="{FF2B5EF4-FFF2-40B4-BE49-F238E27FC236}">
                  <a16:creationId xmlns:a16="http://schemas.microsoft.com/office/drawing/2014/main" id="{3EEA5B6C-33C7-7C4C-B35C-62C25281D840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8881256" y="15247277"/>
              <a:ext cx="90000" cy="72000"/>
            </a:xfrm>
            <a:prstGeom prst="triangle">
              <a:avLst/>
            </a:prstGeom>
            <a:solidFill>
              <a:srgbClr val="990026"/>
            </a:solidFill>
            <a:ln>
              <a:noFill/>
            </a:ln>
          </p:spPr>
          <p:txBody>
            <a:bodyPr vert="horz" wrap="square" lIns="109728" tIns="54864" rIns="109728" bIns="5486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09728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16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endParaRPr>
            </a:p>
          </p:txBody>
        </p: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A027A712-114A-534B-8AB7-71B69DF18931}"/>
              </a:ext>
            </a:extLst>
          </p:cNvPr>
          <p:cNvGrpSpPr/>
          <p:nvPr/>
        </p:nvGrpSpPr>
        <p:grpSpPr>
          <a:xfrm>
            <a:off x="2401207" y="5274286"/>
            <a:ext cx="644926" cy="93064"/>
            <a:chOff x="18471956" y="15247277"/>
            <a:chExt cx="473900" cy="72000"/>
          </a:xfrm>
        </p:grpSpPr>
        <p:sp>
          <p:nvSpPr>
            <p:cNvPr id="99" name="Rectangle 5">
              <a:extLst>
                <a:ext uri="{FF2B5EF4-FFF2-40B4-BE49-F238E27FC236}">
                  <a16:creationId xmlns:a16="http://schemas.microsoft.com/office/drawing/2014/main" id="{92C985A3-3139-FD4C-9F42-83AC3D9F50B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471957" y="15252381"/>
              <a:ext cx="421200" cy="61792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109728" tIns="54864" rIns="109728" bIns="5486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09728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16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00" name="Rectangle 5">
              <a:extLst>
                <a:ext uri="{FF2B5EF4-FFF2-40B4-BE49-F238E27FC236}">
                  <a16:creationId xmlns:a16="http://schemas.microsoft.com/office/drawing/2014/main" id="{6603703E-6537-1548-82CF-B723E97921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471956" y="15252381"/>
              <a:ext cx="360000" cy="61792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txBody>
            <a:bodyPr vert="horz" wrap="square" lIns="109728" tIns="54864" rIns="109728" bIns="5486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09728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16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01" name="Freeform 111">
              <a:extLst>
                <a:ext uri="{FF2B5EF4-FFF2-40B4-BE49-F238E27FC236}">
                  <a16:creationId xmlns:a16="http://schemas.microsoft.com/office/drawing/2014/main" id="{82AEE860-D365-314B-827A-5D0A7C1C7FC3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8855856" y="15247277"/>
              <a:ext cx="90000" cy="72000"/>
            </a:xfrm>
            <a:prstGeom prst="triangle">
              <a:avLst/>
            </a:prstGeom>
            <a:solidFill>
              <a:srgbClr val="990026"/>
            </a:solidFill>
            <a:ln>
              <a:noFill/>
            </a:ln>
          </p:spPr>
          <p:txBody>
            <a:bodyPr vert="horz" wrap="square" lIns="109728" tIns="54864" rIns="109728" bIns="5486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09728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16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endParaRPr>
            </a:p>
          </p:txBody>
        </p:sp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52CE17A9-9FB1-8847-B297-40223B06359F}"/>
              </a:ext>
            </a:extLst>
          </p:cNvPr>
          <p:cNvGrpSpPr/>
          <p:nvPr/>
        </p:nvGrpSpPr>
        <p:grpSpPr>
          <a:xfrm>
            <a:off x="2396242" y="5390501"/>
            <a:ext cx="1505912" cy="93064"/>
            <a:chOff x="18471957" y="15428258"/>
            <a:chExt cx="1106564" cy="72000"/>
          </a:xfrm>
        </p:grpSpPr>
        <p:sp>
          <p:nvSpPr>
            <p:cNvPr id="94" name="Rectangle 5">
              <a:extLst>
                <a:ext uri="{FF2B5EF4-FFF2-40B4-BE49-F238E27FC236}">
                  <a16:creationId xmlns:a16="http://schemas.microsoft.com/office/drawing/2014/main" id="{5B6E3855-B089-B24D-8B29-65706EAAB4F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471957" y="15436961"/>
              <a:ext cx="234000" cy="61792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109728" tIns="54864" rIns="109728" bIns="5486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09728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16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95" name="Rectangle 5">
              <a:extLst>
                <a:ext uri="{FF2B5EF4-FFF2-40B4-BE49-F238E27FC236}">
                  <a16:creationId xmlns:a16="http://schemas.microsoft.com/office/drawing/2014/main" id="{3B52D72D-2694-0F46-BCCF-EB27831932D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704199" y="15437257"/>
              <a:ext cx="180000" cy="61200"/>
            </a:xfrm>
            <a:prstGeom prst="rect">
              <a:avLst/>
            </a:prstGeom>
            <a:gradFill flip="none" rotWithShape="1">
              <a:gsLst>
                <a:gs pos="19000">
                  <a:schemeClr val="accent1">
                    <a:lumMod val="20000"/>
                    <a:lumOff val="80000"/>
                  </a:schemeClr>
                </a:gs>
                <a:gs pos="87000">
                  <a:schemeClr val="accent1"/>
                </a:gs>
              </a:gsLst>
              <a:lin ang="10800000" scaled="1"/>
              <a:tileRect/>
            </a:gradFill>
            <a:ln>
              <a:noFill/>
            </a:ln>
          </p:spPr>
          <p:txBody>
            <a:bodyPr vert="horz" wrap="square" lIns="109728" tIns="54864" rIns="109728" bIns="5486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09728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16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96" name="Rectangle 5">
              <a:extLst>
                <a:ext uri="{FF2B5EF4-FFF2-40B4-BE49-F238E27FC236}">
                  <a16:creationId xmlns:a16="http://schemas.microsoft.com/office/drawing/2014/main" id="{8112692F-9C6F-894D-92A5-B29F757C36A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471957" y="15437257"/>
              <a:ext cx="1058400" cy="61200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txBody>
            <a:bodyPr vert="horz" wrap="square" lIns="109728" tIns="54864" rIns="109728" bIns="5486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09728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16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97" name="Freeform 61">
              <a:extLst>
                <a:ext uri="{FF2B5EF4-FFF2-40B4-BE49-F238E27FC236}">
                  <a16:creationId xmlns:a16="http://schemas.microsoft.com/office/drawing/2014/main" id="{F3B949C2-BC1C-0147-B089-7EDCF9FD0665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79765" y="15435457"/>
              <a:ext cx="75508" cy="64800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109728" tIns="54864" rIns="109728" bIns="5486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09728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160" b="0" i="0" u="none" strike="noStrike" kern="1200" cap="none" spc="0" normalizeH="0" baseline="0" noProof="0" dirty="0">
                <a:ln>
                  <a:noFill/>
                </a:ln>
                <a:solidFill>
                  <a:srgbClr val="128A53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98" name="Freeform 111">
              <a:extLst>
                <a:ext uri="{FF2B5EF4-FFF2-40B4-BE49-F238E27FC236}">
                  <a16:creationId xmlns:a16="http://schemas.microsoft.com/office/drawing/2014/main" id="{E247383E-D309-804F-A626-CCB173B5D8B6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9488521" y="15428258"/>
              <a:ext cx="90000" cy="72000"/>
            </a:xfrm>
            <a:prstGeom prst="triangle">
              <a:avLst/>
            </a:prstGeom>
            <a:solidFill>
              <a:srgbClr val="990026"/>
            </a:solidFill>
            <a:ln>
              <a:noFill/>
            </a:ln>
          </p:spPr>
          <p:txBody>
            <a:bodyPr vert="horz" wrap="square" lIns="109728" tIns="54864" rIns="109728" bIns="5486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09728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16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endParaRPr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0C5E4F81-FB1D-CE4F-B2AC-58BB29D50F92}"/>
              </a:ext>
            </a:extLst>
          </p:cNvPr>
          <p:cNvGrpSpPr/>
          <p:nvPr/>
        </p:nvGrpSpPr>
        <p:grpSpPr>
          <a:xfrm>
            <a:off x="2390011" y="5784304"/>
            <a:ext cx="2637569" cy="91482"/>
            <a:chOff x="18474676" y="15692907"/>
            <a:chExt cx="1663280" cy="72000"/>
          </a:xfrm>
        </p:grpSpPr>
        <p:sp>
          <p:nvSpPr>
            <p:cNvPr id="88" name="Line 161">
              <a:extLst>
                <a:ext uri="{FF2B5EF4-FFF2-40B4-BE49-F238E27FC236}">
                  <a16:creationId xmlns:a16="http://schemas.microsoft.com/office/drawing/2014/main" id="{40D77E77-6CC2-644E-A35A-4C5D59F9567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472644" y="15692907"/>
              <a:ext cx="0" cy="72000"/>
            </a:xfrm>
            <a:prstGeom prst="line">
              <a:avLst/>
            </a:prstGeom>
            <a:noFill/>
            <a:ln w="2857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109728" tIns="54864" rIns="109728" bIns="5486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09728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16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89" name="Line 162">
              <a:extLst>
                <a:ext uri="{FF2B5EF4-FFF2-40B4-BE49-F238E27FC236}">
                  <a16:creationId xmlns:a16="http://schemas.microsoft.com/office/drawing/2014/main" id="{BBDC0836-467E-9F44-BE77-59DCCF5B6D2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0137956" y="15692907"/>
              <a:ext cx="0" cy="72000"/>
            </a:xfrm>
            <a:prstGeom prst="line">
              <a:avLst/>
            </a:prstGeom>
            <a:noFill/>
            <a:ln w="2857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109728" tIns="54864" rIns="109728" bIns="5486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09728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16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90" name="Line 166">
              <a:extLst>
                <a:ext uri="{FF2B5EF4-FFF2-40B4-BE49-F238E27FC236}">
                  <a16:creationId xmlns:a16="http://schemas.microsoft.com/office/drawing/2014/main" id="{DC76C843-5BF3-8743-80E8-834584F9086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8474676" y="15692907"/>
              <a:ext cx="0" cy="72000"/>
            </a:xfrm>
            <a:prstGeom prst="line">
              <a:avLst/>
            </a:prstGeom>
            <a:noFill/>
            <a:ln w="2857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109728" tIns="54864" rIns="109728" bIns="5486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09728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16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91" name="Line 167">
              <a:extLst>
                <a:ext uri="{FF2B5EF4-FFF2-40B4-BE49-F238E27FC236}">
                  <a16:creationId xmlns:a16="http://schemas.microsoft.com/office/drawing/2014/main" id="{7848C338-5CEF-7245-BBB0-59F526A1A15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8807332" y="15692907"/>
              <a:ext cx="0" cy="72000"/>
            </a:xfrm>
            <a:prstGeom prst="line">
              <a:avLst/>
            </a:prstGeom>
            <a:noFill/>
            <a:ln w="2857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109728" tIns="54864" rIns="109728" bIns="5486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09728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16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92" name="Line 168">
              <a:extLst>
                <a:ext uri="{FF2B5EF4-FFF2-40B4-BE49-F238E27FC236}">
                  <a16:creationId xmlns:a16="http://schemas.microsoft.com/office/drawing/2014/main" id="{DEF3B617-C25A-5E45-B677-11EB696F1FF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139988" y="15692907"/>
              <a:ext cx="0" cy="72000"/>
            </a:xfrm>
            <a:prstGeom prst="line">
              <a:avLst/>
            </a:prstGeom>
            <a:noFill/>
            <a:ln w="2857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109728" tIns="54864" rIns="109728" bIns="5486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09728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16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93" name="Line 161">
              <a:extLst>
                <a:ext uri="{FF2B5EF4-FFF2-40B4-BE49-F238E27FC236}">
                  <a16:creationId xmlns:a16="http://schemas.microsoft.com/office/drawing/2014/main" id="{B1F5D5B0-0F55-E145-B8A8-227B4B0FE7D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805300" y="15692907"/>
              <a:ext cx="0" cy="72000"/>
            </a:xfrm>
            <a:prstGeom prst="line">
              <a:avLst/>
            </a:prstGeom>
            <a:noFill/>
            <a:ln w="2857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109728" tIns="54864" rIns="109728" bIns="5486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09728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16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endParaRPr>
            </a:p>
          </p:txBody>
        </p:sp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6F119BCB-E2AA-2A4C-A054-67A74679797D}"/>
              </a:ext>
            </a:extLst>
          </p:cNvPr>
          <p:cNvGrpSpPr/>
          <p:nvPr/>
        </p:nvGrpSpPr>
        <p:grpSpPr>
          <a:xfrm>
            <a:off x="2390012" y="3424536"/>
            <a:ext cx="547004" cy="93064"/>
            <a:chOff x="18474676" y="13835670"/>
            <a:chExt cx="344947" cy="73245"/>
          </a:xfrm>
        </p:grpSpPr>
        <p:sp>
          <p:nvSpPr>
            <p:cNvPr id="83" name="Rectangle 5">
              <a:extLst>
                <a:ext uri="{FF2B5EF4-FFF2-40B4-BE49-F238E27FC236}">
                  <a16:creationId xmlns:a16="http://schemas.microsoft.com/office/drawing/2014/main" id="{66CB775F-9752-3941-8D81-4BC388947E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631889" y="13840862"/>
              <a:ext cx="144000" cy="62860"/>
            </a:xfrm>
            <a:prstGeom prst="rect">
              <a:avLst/>
            </a:prstGeom>
            <a:gradFill>
              <a:gsLst>
                <a:gs pos="19000">
                  <a:schemeClr val="accent1">
                    <a:lumMod val="20000"/>
                    <a:lumOff val="80000"/>
                  </a:schemeClr>
                </a:gs>
                <a:gs pos="87000">
                  <a:schemeClr val="accent1"/>
                </a:gs>
              </a:gsLst>
              <a:lin ang="10800000" scaled="1"/>
            </a:gradFill>
            <a:ln>
              <a:noFill/>
            </a:ln>
          </p:spPr>
          <p:txBody>
            <a:bodyPr vert="horz" wrap="square" lIns="109728" tIns="54864" rIns="109728" bIns="5486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09728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16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84" name="Rectangle 5">
              <a:extLst>
                <a:ext uri="{FF2B5EF4-FFF2-40B4-BE49-F238E27FC236}">
                  <a16:creationId xmlns:a16="http://schemas.microsoft.com/office/drawing/2014/main" id="{0E64B9DE-8EE8-DD4E-A7E3-48A3ABC6ADA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474677" y="13840862"/>
              <a:ext cx="162000" cy="6286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109728" tIns="54864" rIns="109728" bIns="5486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09728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16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85" name="Rectangle 5">
              <a:extLst>
                <a:ext uri="{FF2B5EF4-FFF2-40B4-BE49-F238E27FC236}">
                  <a16:creationId xmlns:a16="http://schemas.microsoft.com/office/drawing/2014/main" id="{0DEB2CFF-3B23-5B44-8E55-391311F1910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474676" y="13840862"/>
              <a:ext cx="308949" cy="62860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txBody>
            <a:bodyPr vert="horz" wrap="square" lIns="109728" tIns="54864" rIns="109728" bIns="5486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09728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16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86" name="Freeform 111">
              <a:extLst>
                <a:ext uri="{FF2B5EF4-FFF2-40B4-BE49-F238E27FC236}">
                  <a16:creationId xmlns:a16="http://schemas.microsoft.com/office/drawing/2014/main" id="{C11E892C-28D6-4A44-A669-2B5901255FD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8742386" y="13835670"/>
              <a:ext cx="77237" cy="73245"/>
            </a:xfrm>
            <a:prstGeom prst="triangle">
              <a:avLst/>
            </a:prstGeom>
            <a:solidFill>
              <a:srgbClr val="990026"/>
            </a:solidFill>
            <a:ln>
              <a:noFill/>
            </a:ln>
          </p:spPr>
          <p:txBody>
            <a:bodyPr vert="horz" wrap="square" lIns="109728" tIns="54864" rIns="109728" bIns="5486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09728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16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87" name="Freeform 61">
              <a:extLst>
                <a:ext uri="{FF2B5EF4-FFF2-40B4-BE49-F238E27FC236}">
                  <a16:creationId xmlns:a16="http://schemas.microsoft.com/office/drawing/2014/main" id="{81AA0BFA-83D4-F74A-B80A-E56FD6BCAA14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00212" y="13839332"/>
              <a:ext cx="64800" cy="65921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109728" tIns="54864" rIns="109728" bIns="5486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09728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160" b="0" i="0" u="none" strike="noStrike" kern="1200" cap="none" spc="0" normalizeH="0" baseline="0" noProof="0" dirty="0">
                <a:ln>
                  <a:noFill/>
                </a:ln>
                <a:solidFill>
                  <a:srgbClr val="128A53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endParaRPr>
            </a:p>
          </p:txBody>
        </p:sp>
      </p:grpSp>
      <p:grpSp>
        <p:nvGrpSpPr>
          <p:cNvPr id="41" name="Group 40">
            <a:extLst>
              <a:ext uri="{FF2B5EF4-FFF2-40B4-BE49-F238E27FC236}">
                <a16:creationId xmlns:a16="http://schemas.microsoft.com/office/drawing/2014/main" id="{2A013698-A8E6-8142-BB6E-2BFB5DEEABB1}"/>
              </a:ext>
            </a:extLst>
          </p:cNvPr>
          <p:cNvGrpSpPr/>
          <p:nvPr/>
        </p:nvGrpSpPr>
        <p:grpSpPr>
          <a:xfrm>
            <a:off x="2398695" y="5518977"/>
            <a:ext cx="389494" cy="93064"/>
            <a:chOff x="18474707" y="15579376"/>
            <a:chExt cx="245619" cy="73245"/>
          </a:xfrm>
        </p:grpSpPr>
        <p:sp>
          <p:nvSpPr>
            <p:cNvPr id="80" name="Rectangle 5">
              <a:extLst>
                <a:ext uri="{FF2B5EF4-FFF2-40B4-BE49-F238E27FC236}">
                  <a16:creationId xmlns:a16="http://schemas.microsoft.com/office/drawing/2014/main" id="{F957C886-D451-F84C-B3CF-885D1A579D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474707" y="15584568"/>
              <a:ext cx="200818" cy="62861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109728" tIns="54864" rIns="109728" bIns="5486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09728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16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81" name="Rectangle 5">
              <a:extLst>
                <a:ext uri="{FF2B5EF4-FFF2-40B4-BE49-F238E27FC236}">
                  <a16:creationId xmlns:a16="http://schemas.microsoft.com/office/drawing/2014/main" id="{082B43FE-7671-1E40-B268-8D3E9602247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474707" y="15584869"/>
              <a:ext cx="200818" cy="62259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txBody>
            <a:bodyPr vert="horz" wrap="square" lIns="109728" tIns="54864" rIns="109728" bIns="5486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09728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16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82" name="Freeform 111">
              <a:extLst>
                <a:ext uri="{FF2B5EF4-FFF2-40B4-BE49-F238E27FC236}">
                  <a16:creationId xmlns:a16="http://schemas.microsoft.com/office/drawing/2014/main" id="{CD629CB4-FE1A-4F4C-A632-84ABF09882A5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8643089" y="15579376"/>
              <a:ext cx="77237" cy="73245"/>
            </a:xfrm>
            <a:prstGeom prst="triangle">
              <a:avLst/>
            </a:prstGeom>
            <a:solidFill>
              <a:srgbClr val="990026"/>
            </a:solidFill>
            <a:ln>
              <a:noFill/>
            </a:ln>
          </p:spPr>
          <p:txBody>
            <a:bodyPr vert="horz" wrap="square" lIns="109728" tIns="54864" rIns="109728" bIns="5486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09728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16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endParaRPr>
            </a:p>
          </p:txBody>
        </p:sp>
      </p:grpSp>
      <p:sp>
        <p:nvSpPr>
          <p:cNvPr id="42" name="Line 157">
            <a:extLst>
              <a:ext uri="{FF2B5EF4-FFF2-40B4-BE49-F238E27FC236}">
                <a16:creationId xmlns:a16="http://schemas.microsoft.com/office/drawing/2014/main" id="{CF2427D6-FC9C-AB4C-ABFC-E8E48E082FF8}"/>
              </a:ext>
            </a:extLst>
          </p:cNvPr>
          <p:cNvSpPr>
            <a:spLocks noChangeShapeType="1"/>
          </p:cNvSpPr>
          <p:nvPr/>
        </p:nvSpPr>
        <p:spPr bwMode="auto">
          <a:xfrm>
            <a:off x="2390011" y="2404057"/>
            <a:ext cx="0" cy="3359195"/>
          </a:xfrm>
          <a:prstGeom prst="line">
            <a:avLst/>
          </a:prstGeom>
          <a:noFill/>
          <a:ln w="28575" cap="sq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109728" tIns="54864" rIns="109728" bIns="54864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109728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16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4D96364F-E459-F74B-8BE6-216D22091F7E}"/>
              </a:ext>
            </a:extLst>
          </p:cNvPr>
          <p:cNvSpPr/>
          <p:nvPr/>
        </p:nvSpPr>
        <p:spPr>
          <a:xfrm rot="16200000">
            <a:off x="417133" y="3092580"/>
            <a:ext cx="1594477" cy="19980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/>
          <a:lstStyle/>
          <a:p>
            <a:pPr marL="0" marR="0" lvl="0" indent="0" algn="ctr" defTabSz="2126281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8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 pitchFamily="34" charset="0"/>
              </a:rPr>
              <a:t>2.5/10/16mg</a:t>
            </a: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B42E0EE2-3554-C141-86A7-C134ACD847D6}"/>
              </a:ext>
            </a:extLst>
          </p:cNvPr>
          <p:cNvSpPr/>
          <p:nvPr/>
        </p:nvSpPr>
        <p:spPr>
          <a:xfrm rot="16200000">
            <a:off x="391984" y="4775892"/>
            <a:ext cx="1652953" cy="18325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/>
          <a:lstStyle/>
          <a:p>
            <a:pPr marL="0" marR="0" lvl="0" indent="0" algn="ctr" defTabSz="2126281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8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 pitchFamily="34" charset="0"/>
              </a:rPr>
              <a:t>2.5/10/30mg</a:t>
            </a:r>
            <a:endParaRPr kumimoji="0" lang="en-GB" sz="1080" b="1" i="0" u="none" strike="sng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/>
              <a:ea typeface="+mn-ea"/>
              <a:cs typeface="Arial" panose="020B0604020202020204" pitchFamily="34" charset="0"/>
            </a:endParaRPr>
          </a:p>
        </p:txBody>
      </p:sp>
      <p:sp>
        <p:nvSpPr>
          <p:cNvPr id="45" name="Left Bracket 44">
            <a:extLst>
              <a:ext uri="{FF2B5EF4-FFF2-40B4-BE49-F238E27FC236}">
                <a16:creationId xmlns:a16="http://schemas.microsoft.com/office/drawing/2014/main" id="{DE2402B1-4CE3-B642-96DE-F59FF65570A9}"/>
              </a:ext>
            </a:extLst>
          </p:cNvPr>
          <p:cNvSpPr/>
          <p:nvPr/>
        </p:nvSpPr>
        <p:spPr>
          <a:xfrm>
            <a:off x="1321801" y="2472847"/>
            <a:ext cx="90923" cy="1491614"/>
          </a:xfrm>
          <a:prstGeom prst="leftBracket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109728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16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46" name="Left Bracket 45">
            <a:extLst>
              <a:ext uri="{FF2B5EF4-FFF2-40B4-BE49-F238E27FC236}">
                <a16:creationId xmlns:a16="http://schemas.microsoft.com/office/drawing/2014/main" id="{49153946-3456-3947-95EE-3DA42A48D55B}"/>
              </a:ext>
            </a:extLst>
          </p:cNvPr>
          <p:cNvSpPr/>
          <p:nvPr/>
        </p:nvSpPr>
        <p:spPr>
          <a:xfrm>
            <a:off x="1330937" y="4046985"/>
            <a:ext cx="82763" cy="1662647"/>
          </a:xfrm>
          <a:prstGeom prst="leftBracket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109728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16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grpSp>
        <p:nvGrpSpPr>
          <p:cNvPr id="47" name="Group 46">
            <a:extLst>
              <a:ext uri="{FF2B5EF4-FFF2-40B4-BE49-F238E27FC236}">
                <a16:creationId xmlns:a16="http://schemas.microsoft.com/office/drawing/2014/main" id="{DEF53BD8-EC9C-C646-9700-7E2908E96E54}"/>
              </a:ext>
            </a:extLst>
          </p:cNvPr>
          <p:cNvGrpSpPr/>
          <p:nvPr/>
        </p:nvGrpSpPr>
        <p:grpSpPr>
          <a:xfrm>
            <a:off x="1736583" y="2380499"/>
            <a:ext cx="624380" cy="3394514"/>
            <a:chOff x="16966428" y="13013999"/>
            <a:chExt cx="1492135" cy="2671626"/>
          </a:xfrm>
        </p:grpSpPr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2969E577-E1FD-EB4A-B8BC-E78FE9AF0770}"/>
                </a:ext>
              </a:extLst>
            </p:cNvPr>
            <p:cNvSpPr txBox="1"/>
            <p:nvPr/>
          </p:nvSpPr>
          <p:spPr>
            <a:xfrm>
              <a:off x="17031090" y="13013999"/>
              <a:ext cx="1415829" cy="127081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rtlCol="0" anchor="ctr" anchorCtr="0">
              <a:noAutofit/>
            </a:bodyPr>
            <a:lstStyle/>
            <a:p>
              <a:pPr marL="0" marR="0" lvl="0" indent="0" algn="r" defTabSz="109728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PE" sz="72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+mn-ea"/>
                  <a:cs typeface="Arial" charset="0"/>
                </a:rPr>
                <a:t>trFL</a:t>
              </a:r>
              <a:endParaRPr kumimoji="0" lang="en-GB" sz="720" b="0" i="0" u="none" strike="noStrike" kern="1200" cap="none" spc="0" normalizeH="0" baseline="0" noProof="0" dirty="0">
                <a:ln>
                  <a:noFill/>
                </a:ln>
                <a:solidFill>
                  <a:srgbClr val="123361">
                    <a:lumMod val="50000"/>
                  </a:srgbClr>
                </a:solidFill>
                <a:effectLst/>
                <a:uLnTx/>
                <a:uFillTx/>
                <a:latin typeface="Arial" panose="020B0604020202020204"/>
                <a:ea typeface="+mn-ea"/>
                <a:cs typeface="Arial" charset="0"/>
              </a:endParaRPr>
            </a:p>
          </p:txBody>
        </p: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6028E400-5E7C-E54D-AD62-83087A0F3A0E}"/>
                </a:ext>
              </a:extLst>
            </p:cNvPr>
            <p:cNvSpPr txBox="1"/>
            <p:nvPr/>
          </p:nvSpPr>
          <p:spPr>
            <a:xfrm>
              <a:off x="17031091" y="13111460"/>
              <a:ext cx="1415829" cy="127081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rtlCol="0" anchor="ctr" anchorCtr="0">
              <a:noAutofit/>
            </a:bodyPr>
            <a:lstStyle/>
            <a:p>
              <a:pPr marL="0" marR="0" lvl="0" indent="0" algn="r" defTabSz="109728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PE" sz="72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+mn-ea"/>
                  <a:cs typeface="Arial" charset="0"/>
                </a:rPr>
                <a:t>DLBCL</a:t>
              </a:r>
              <a:endParaRPr kumimoji="0" lang="en-GB" sz="720" b="0" i="0" u="none" strike="noStrike" kern="1200" cap="none" spc="0" normalizeH="0" baseline="0" noProof="0" dirty="0">
                <a:ln>
                  <a:noFill/>
                </a:ln>
                <a:solidFill>
                  <a:srgbClr val="123361">
                    <a:lumMod val="50000"/>
                  </a:srgbClr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4687817C-F9FF-8D4B-B5EC-80299EBDDF20}"/>
                </a:ext>
              </a:extLst>
            </p:cNvPr>
            <p:cNvSpPr txBox="1"/>
            <p:nvPr/>
          </p:nvSpPr>
          <p:spPr>
            <a:xfrm>
              <a:off x="17031090" y="13208921"/>
              <a:ext cx="1415829" cy="127081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rtlCol="0" anchor="ctr" anchorCtr="0">
              <a:noAutofit/>
            </a:bodyPr>
            <a:lstStyle/>
            <a:p>
              <a:pPr marL="0" marR="0" lvl="0" indent="0" algn="r" defTabSz="109728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PE" sz="72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+mn-ea"/>
                  <a:cs typeface="Arial" charset="0"/>
                </a:rPr>
                <a:t>MCL</a:t>
              </a:r>
              <a:endParaRPr kumimoji="0" lang="en-GB" sz="720" b="0" i="0" u="none" strike="noStrike" kern="1200" cap="none" spc="0" normalizeH="0" baseline="0" noProof="0" dirty="0">
                <a:ln>
                  <a:noFill/>
                </a:ln>
                <a:solidFill>
                  <a:srgbClr val="123361">
                    <a:lumMod val="50000"/>
                  </a:srgbClr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860A8AE1-41DB-BF40-B254-C24CAABC9039}"/>
                </a:ext>
              </a:extLst>
            </p:cNvPr>
            <p:cNvSpPr txBox="1"/>
            <p:nvPr/>
          </p:nvSpPr>
          <p:spPr>
            <a:xfrm>
              <a:off x="17031090" y="13306382"/>
              <a:ext cx="1415829" cy="127081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rtlCol="0" anchor="ctr" anchorCtr="0">
              <a:noAutofit/>
            </a:bodyPr>
            <a:lstStyle/>
            <a:p>
              <a:pPr marL="0" marR="0" lvl="0" indent="0" algn="r" defTabSz="109728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PE" sz="72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+mn-ea"/>
                  <a:cs typeface="Arial" charset="0"/>
                </a:rPr>
                <a:t>MCL</a:t>
              </a:r>
              <a:endParaRPr kumimoji="0" lang="en-GB" sz="720" b="0" i="0" u="none" strike="noStrike" kern="1200" cap="none" spc="0" normalizeH="0" baseline="0" noProof="0" dirty="0">
                <a:ln>
                  <a:noFill/>
                </a:ln>
                <a:solidFill>
                  <a:srgbClr val="123361">
                    <a:lumMod val="50000"/>
                  </a:srgbClr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9561B536-FD2C-FA41-92C6-9CCEAB33EFAC}"/>
                </a:ext>
              </a:extLst>
            </p:cNvPr>
            <p:cNvSpPr txBox="1"/>
            <p:nvPr/>
          </p:nvSpPr>
          <p:spPr>
            <a:xfrm>
              <a:off x="17031090" y="13403843"/>
              <a:ext cx="1415829" cy="127081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rtlCol="0" anchor="ctr" anchorCtr="0">
              <a:noAutofit/>
            </a:bodyPr>
            <a:lstStyle/>
            <a:p>
              <a:pPr marL="0" marR="0" lvl="0" indent="0" algn="r" defTabSz="109728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72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+mn-ea"/>
                  <a:cs typeface="Arial" charset="0"/>
                </a:rPr>
                <a:t>Richter’s transformation</a:t>
              </a:r>
              <a:endParaRPr kumimoji="0" lang="en-GB" sz="720" b="0" i="0" u="none" strike="noStrike" kern="1200" cap="none" spc="0" normalizeH="0" baseline="0" noProof="0" dirty="0">
                <a:ln>
                  <a:noFill/>
                </a:ln>
                <a:solidFill>
                  <a:srgbClr val="123361">
                    <a:lumMod val="50000"/>
                  </a:srgbClr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27E6DCCF-7D74-0C4D-AC2B-B9ACB8D27E5B}"/>
                </a:ext>
              </a:extLst>
            </p:cNvPr>
            <p:cNvSpPr txBox="1"/>
            <p:nvPr/>
          </p:nvSpPr>
          <p:spPr>
            <a:xfrm>
              <a:off x="17031090" y="13501304"/>
              <a:ext cx="1415829" cy="127081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rtlCol="0" anchor="ctr" anchorCtr="0">
              <a:noAutofit/>
            </a:bodyPr>
            <a:lstStyle/>
            <a:p>
              <a:pPr marL="0" marR="0" lvl="0" indent="0" algn="r" defTabSz="109728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PE" sz="72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+mn-ea"/>
                  <a:cs typeface="Arial" charset="0"/>
                </a:rPr>
                <a:t>DLBCL</a:t>
              </a:r>
              <a:endParaRPr kumimoji="0" lang="en-GB" sz="720" b="0" i="0" u="none" strike="noStrike" kern="1200" cap="none" spc="0" normalizeH="0" baseline="0" noProof="0" dirty="0">
                <a:ln>
                  <a:noFill/>
                </a:ln>
                <a:solidFill>
                  <a:srgbClr val="123361">
                    <a:lumMod val="50000"/>
                  </a:srgbClr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09945337-E03D-7541-AADD-55B208BBCFCC}"/>
                </a:ext>
              </a:extLst>
            </p:cNvPr>
            <p:cNvSpPr txBox="1"/>
            <p:nvPr/>
          </p:nvSpPr>
          <p:spPr>
            <a:xfrm>
              <a:off x="17021096" y="15172997"/>
              <a:ext cx="1415830" cy="127081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rtlCol="0" anchor="ctr" anchorCtr="0">
              <a:noAutofit/>
            </a:bodyPr>
            <a:lstStyle/>
            <a:p>
              <a:pPr marL="0" marR="0" lvl="0" indent="0" algn="r" defTabSz="109728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PE" sz="72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+mn-ea"/>
                  <a:cs typeface="Arial" charset="0"/>
                </a:rPr>
                <a:t>DLBCL</a:t>
              </a:r>
              <a:endParaRPr kumimoji="0" lang="en-GB" sz="720" b="0" i="0" u="none" strike="noStrike" kern="1200" cap="none" spc="0" normalizeH="0" baseline="0" noProof="0" dirty="0">
                <a:ln>
                  <a:noFill/>
                </a:ln>
                <a:solidFill>
                  <a:srgbClr val="123361">
                    <a:lumMod val="50000"/>
                  </a:srgbClr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D0A4A612-6AA8-9F43-99B3-8D50636FE751}"/>
                </a:ext>
              </a:extLst>
            </p:cNvPr>
            <p:cNvSpPr txBox="1"/>
            <p:nvPr/>
          </p:nvSpPr>
          <p:spPr>
            <a:xfrm>
              <a:off x="17015162" y="15269046"/>
              <a:ext cx="1415830" cy="127081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rtlCol="0" anchor="ctr" anchorCtr="0">
              <a:noAutofit/>
            </a:bodyPr>
            <a:lstStyle/>
            <a:p>
              <a:pPr marL="0" marR="0" lvl="0" indent="0" algn="r" defTabSz="109728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PE" sz="72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+mn-ea"/>
                  <a:cs typeface="Arial" charset="0"/>
                </a:rPr>
                <a:t>DLBCL</a:t>
              </a:r>
              <a:endParaRPr kumimoji="0" lang="en-GB" sz="720" b="0" i="0" u="none" strike="noStrike" kern="1200" cap="none" spc="0" normalizeH="0" baseline="0" noProof="0" dirty="0">
                <a:ln>
                  <a:noFill/>
                </a:ln>
                <a:solidFill>
                  <a:srgbClr val="123361">
                    <a:lumMod val="50000"/>
                  </a:srgbClr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id="{263B588B-9D9F-1646-812E-08D2503C361A}"/>
                </a:ext>
              </a:extLst>
            </p:cNvPr>
            <p:cNvSpPr txBox="1"/>
            <p:nvPr/>
          </p:nvSpPr>
          <p:spPr>
            <a:xfrm>
              <a:off x="17011907" y="15355546"/>
              <a:ext cx="1415830" cy="127081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rtlCol="0" anchor="ctr" anchorCtr="0">
              <a:noAutofit/>
            </a:bodyPr>
            <a:lstStyle/>
            <a:p>
              <a:pPr marL="0" marR="0" lvl="0" indent="0" algn="r" defTabSz="109728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PE" sz="72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+mn-ea"/>
                  <a:cs typeface="Arial" charset="0"/>
                </a:rPr>
                <a:t>MCL</a:t>
              </a:r>
              <a:endParaRPr kumimoji="0" lang="en-GB" sz="720" b="0" i="0" u="none" strike="noStrike" kern="1200" cap="none" spc="0" normalizeH="0" baseline="0" noProof="0" dirty="0">
                <a:ln>
                  <a:noFill/>
                </a:ln>
                <a:solidFill>
                  <a:srgbClr val="123361">
                    <a:lumMod val="50000"/>
                  </a:srgbClr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62" name="TextBox 61">
              <a:extLst>
                <a:ext uri="{FF2B5EF4-FFF2-40B4-BE49-F238E27FC236}">
                  <a16:creationId xmlns:a16="http://schemas.microsoft.com/office/drawing/2014/main" id="{E98A2B5E-647D-754D-A143-F2862E177B9E}"/>
                </a:ext>
              </a:extLst>
            </p:cNvPr>
            <p:cNvSpPr txBox="1"/>
            <p:nvPr/>
          </p:nvSpPr>
          <p:spPr>
            <a:xfrm>
              <a:off x="17018973" y="15463128"/>
              <a:ext cx="1415830" cy="127081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rtlCol="0" anchor="ctr" anchorCtr="0">
              <a:noAutofit/>
            </a:bodyPr>
            <a:lstStyle/>
            <a:p>
              <a:pPr marL="0" marR="0" lvl="0" indent="0" algn="r" defTabSz="109728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PE" sz="72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+mn-ea"/>
                  <a:cs typeface="Arial" charset="0"/>
                </a:rPr>
                <a:t>MCL</a:t>
              </a:r>
              <a:endParaRPr kumimoji="0" lang="en-GB" sz="720" b="0" i="0" u="none" strike="noStrike" kern="1200" cap="none" spc="0" normalizeH="0" baseline="0" noProof="0" dirty="0">
                <a:ln>
                  <a:noFill/>
                </a:ln>
                <a:solidFill>
                  <a:srgbClr val="123361">
                    <a:lumMod val="50000"/>
                  </a:srgbClr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93BB01E7-BF97-3646-A3BD-8371FA00E707}"/>
                </a:ext>
              </a:extLst>
            </p:cNvPr>
            <p:cNvSpPr txBox="1"/>
            <p:nvPr/>
          </p:nvSpPr>
          <p:spPr>
            <a:xfrm>
              <a:off x="17015446" y="14704388"/>
              <a:ext cx="1415830" cy="127081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rtlCol="0" anchor="ctr" anchorCtr="0">
              <a:noAutofit/>
            </a:bodyPr>
            <a:lstStyle/>
            <a:p>
              <a:pPr marL="0" marR="0" lvl="0" indent="0" algn="r" defTabSz="109728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PE" sz="72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+mn-ea"/>
                  <a:cs typeface="Arial" charset="0"/>
                </a:rPr>
                <a:t>trFL</a:t>
              </a:r>
              <a:endParaRPr kumimoji="0" lang="en-GB" sz="720" b="0" i="0" u="none" strike="noStrike" kern="1200" cap="none" spc="0" normalizeH="0" baseline="0" noProof="0" dirty="0">
                <a:ln>
                  <a:noFill/>
                </a:ln>
                <a:solidFill>
                  <a:srgbClr val="123361">
                    <a:lumMod val="50000"/>
                  </a:srgbClr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64" name="TextBox 63">
              <a:extLst>
                <a:ext uri="{FF2B5EF4-FFF2-40B4-BE49-F238E27FC236}">
                  <a16:creationId xmlns:a16="http://schemas.microsoft.com/office/drawing/2014/main" id="{F38EE1C2-AD38-C044-841E-D1A3DF8CE253}"/>
                </a:ext>
              </a:extLst>
            </p:cNvPr>
            <p:cNvSpPr txBox="1"/>
            <p:nvPr/>
          </p:nvSpPr>
          <p:spPr>
            <a:xfrm>
              <a:off x="16966428" y="15558544"/>
              <a:ext cx="1456948" cy="127081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rtlCol="0" anchor="ctr" anchorCtr="0">
              <a:noAutofit/>
            </a:bodyPr>
            <a:lstStyle/>
            <a:p>
              <a:pPr marL="0" marR="0" lvl="0" indent="0" algn="r" defTabSz="109728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PE" sz="72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+mn-ea"/>
                  <a:cs typeface="Arial" charset="0"/>
                </a:rPr>
                <a:t>DLBCL</a:t>
              </a:r>
              <a:endParaRPr kumimoji="0" lang="en-GB" sz="720" b="0" i="0" u="none" strike="noStrike" kern="1200" cap="none" spc="0" normalizeH="0" baseline="0" noProof="0" dirty="0">
                <a:ln>
                  <a:noFill/>
                </a:ln>
                <a:solidFill>
                  <a:srgbClr val="123361">
                    <a:lumMod val="50000"/>
                  </a:srgbClr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65" name="TextBox 64">
              <a:extLst>
                <a:ext uri="{FF2B5EF4-FFF2-40B4-BE49-F238E27FC236}">
                  <a16:creationId xmlns:a16="http://schemas.microsoft.com/office/drawing/2014/main" id="{1DA9098A-69FC-DA48-BB91-ECB00AA2D4EA}"/>
                </a:ext>
              </a:extLst>
            </p:cNvPr>
            <p:cNvSpPr txBox="1"/>
            <p:nvPr/>
          </p:nvSpPr>
          <p:spPr>
            <a:xfrm>
              <a:off x="17019559" y="14802769"/>
              <a:ext cx="1415830" cy="127081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rtlCol="0" anchor="ctr" anchorCtr="0">
              <a:noAutofit/>
            </a:bodyPr>
            <a:lstStyle/>
            <a:p>
              <a:pPr marL="0" marR="0" lvl="0" indent="0" algn="r" defTabSz="109728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PE" sz="72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+mn-ea"/>
                  <a:cs typeface="Arial" charset="0"/>
                </a:rPr>
                <a:t>MCL</a:t>
              </a:r>
              <a:endParaRPr kumimoji="0" lang="en-GB" sz="720" b="0" i="0" u="none" strike="noStrike" kern="1200" cap="none" spc="0" normalizeH="0" baseline="0" noProof="0" dirty="0">
                <a:ln>
                  <a:noFill/>
                </a:ln>
                <a:solidFill>
                  <a:srgbClr val="123361">
                    <a:lumMod val="50000"/>
                  </a:srgbClr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66" name="TextBox 65">
              <a:extLst>
                <a:ext uri="{FF2B5EF4-FFF2-40B4-BE49-F238E27FC236}">
                  <a16:creationId xmlns:a16="http://schemas.microsoft.com/office/drawing/2014/main" id="{B7248252-268F-6C49-89E1-DF7CD09497E9}"/>
                </a:ext>
              </a:extLst>
            </p:cNvPr>
            <p:cNvSpPr txBox="1"/>
            <p:nvPr/>
          </p:nvSpPr>
          <p:spPr>
            <a:xfrm>
              <a:off x="17036335" y="14893861"/>
              <a:ext cx="1415830" cy="127081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rtlCol="0" anchor="ctr" anchorCtr="0">
              <a:noAutofit/>
            </a:bodyPr>
            <a:lstStyle/>
            <a:p>
              <a:pPr marL="0" marR="0" lvl="0" indent="0" algn="r" defTabSz="109728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PE" sz="72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+mn-ea"/>
                  <a:cs typeface="Arial" charset="0"/>
                </a:rPr>
                <a:t>trFL</a:t>
              </a:r>
              <a:endParaRPr kumimoji="0" lang="en-GB" sz="720" b="0" i="0" u="none" strike="noStrike" kern="1200" cap="none" spc="0" normalizeH="0" baseline="0" noProof="0" dirty="0">
                <a:ln>
                  <a:noFill/>
                </a:ln>
                <a:solidFill>
                  <a:srgbClr val="123361">
                    <a:lumMod val="50000"/>
                  </a:srgbClr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67" name="TextBox 66">
              <a:extLst>
                <a:ext uri="{FF2B5EF4-FFF2-40B4-BE49-F238E27FC236}">
                  <a16:creationId xmlns:a16="http://schemas.microsoft.com/office/drawing/2014/main" id="{86D093A1-45B5-0B43-B4C4-8FA36108F3FD}"/>
                </a:ext>
              </a:extLst>
            </p:cNvPr>
            <p:cNvSpPr txBox="1"/>
            <p:nvPr/>
          </p:nvSpPr>
          <p:spPr>
            <a:xfrm>
              <a:off x="17042733" y="14984584"/>
              <a:ext cx="1415830" cy="127081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rtlCol="0" anchor="ctr" anchorCtr="0">
              <a:noAutofit/>
            </a:bodyPr>
            <a:lstStyle/>
            <a:p>
              <a:pPr marL="0" marR="0" lvl="0" indent="0" algn="r" defTabSz="109728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72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+mn-ea"/>
                  <a:cs typeface="Arial" charset="0"/>
                </a:rPr>
                <a:t>Richter’s transformation</a:t>
              </a:r>
              <a:endParaRPr kumimoji="0" lang="en-GB" sz="720" b="0" i="0" u="none" strike="noStrike" kern="1200" cap="none" spc="0" normalizeH="0" baseline="0" noProof="0" dirty="0">
                <a:ln>
                  <a:noFill/>
                </a:ln>
                <a:solidFill>
                  <a:srgbClr val="123361">
                    <a:lumMod val="50000"/>
                  </a:srgbClr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68" name="TextBox 67">
              <a:extLst>
                <a:ext uri="{FF2B5EF4-FFF2-40B4-BE49-F238E27FC236}">
                  <a16:creationId xmlns:a16="http://schemas.microsoft.com/office/drawing/2014/main" id="{4CE953C8-14D3-7B4A-A4B2-B224AAB5EFAF}"/>
                </a:ext>
              </a:extLst>
            </p:cNvPr>
            <p:cNvSpPr txBox="1"/>
            <p:nvPr/>
          </p:nvSpPr>
          <p:spPr>
            <a:xfrm>
              <a:off x="17031090" y="13598765"/>
              <a:ext cx="1415829" cy="127081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rtlCol="0" anchor="ctr" anchorCtr="0">
              <a:noAutofit/>
            </a:bodyPr>
            <a:lstStyle/>
            <a:p>
              <a:pPr marL="0" marR="0" lvl="0" indent="0" algn="r" defTabSz="109728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72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+mn-ea"/>
                  <a:cs typeface="Arial" charset="0"/>
                </a:rPr>
                <a:t>Richter’s transformation</a:t>
              </a:r>
              <a:endParaRPr kumimoji="0" lang="en-GB" sz="720" b="0" i="0" u="none" strike="noStrike" kern="1200" cap="none" spc="0" normalizeH="0" baseline="0" noProof="0" dirty="0">
                <a:ln>
                  <a:noFill/>
                </a:ln>
                <a:solidFill>
                  <a:srgbClr val="123361">
                    <a:lumMod val="50000"/>
                  </a:srgbClr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69" name="TextBox 68">
              <a:extLst>
                <a:ext uri="{FF2B5EF4-FFF2-40B4-BE49-F238E27FC236}">
                  <a16:creationId xmlns:a16="http://schemas.microsoft.com/office/drawing/2014/main" id="{EE792979-9B98-5841-A006-BD3C590F3639}"/>
                </a:ext>
              </a:extLst>
            </p:cNvPr>
            <p:cNvSpPr txBox="1"/>
            <p:nvPr/>
          </p:nvSpPr>
          <p:spPr>
            <a:xfrm>
              <a:off x="17031090" y="13696226"/>
              <a:ext cx="1415829" cy="127081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rtlCol="0" anchor="ctr" anchorCtr="0">
              <a:noAutofit/>
            </a:bodyPr>
            <a:lstStyle/>
            <a:p>
              <a:pPr marL="0" marR="0" lvl="0" indent="0" algn="r" defTabSz="109728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72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+mn-ea"/>
                  <a:cs typeface="Arial" charset="0"/>
                </a:rPr>
                <a:t>HGBCL</a:t>
              </a:r>
              <a:endParaRPr kumimoji="0" lang="en-GB" sz="720" b="0" i="0" u="none" strike="noStrike" kern="1200" cap="none" spc="0" normalizeH="0" baseline="0" noProof="0" dirty="0">
                <a:ln>
                  <a:noFill/>
                </a:ln>
                <a:solidFill>
                  <a:srgbClr val="123361">
                    <a:lumMod val="50000"/>
                  </a:srgbClr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70" name="TextBox 69">
              <a:extLst>
                <a:ext uri="{FF2B5EF4-FFF2-40B4-BE49-F238E27FC236}">
                  <a16:creationId xmlns:a16="http://schemas.microsoft.com/office/drawing/2014/main" id="{C36FD097-2282-AF4D-8D9E-18FF80625438}"/>
                </a:ext>
              </a:extLst>
            </p:cNvPr>
            <p:cNvSpPr txBox="1"/>
            <p:nvPr/>
          </p:nvSpPr>
          <p:spPr>
            <a:xfrm>
              <a:off x="17031090" y="13793687"/>
              <a:ext cx="1415829" cy="127081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rtlCol="0" anchor="ctr" anchorCtr="0">
              <a:noAutofit/>
            </a:bodyPr>
            <a:lstStyle/>
            <a:p>
              <a:pPr marL="0" marR="0" lvl="0" indent="0" algn="r" defTabSz="109728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72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+mn-ea"/>
                  <a:cs typeface="Arial" charset="0"/>
                </a:rPr>
                <a:t>DLBCL</a:t>
              </a:r>
              <a:endParaRPr kumimoji="0" lang="en-GB" sz="720" b="0" i="0" u="none" strike="noStrike" kern="1200" cap="none" spc="0" normalizeH="0" baseline="0" noProof="0" dirty="0">
                <a:ln>
                  <a:noFill/>
                </a:ln>
                <a:solidFill>
                  <a:srgbClr val="123361">
                    <a:lumMod val="50000"/>
                  </a:srgbClr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71" name="TextBox 70">
              <a:extLst>
                <a:ext uri="{FF2B5EF4-FFF2-40B4-BE49-F238E27FC236}">
                  <a16:creationId xmlns:a16="http://schemas.microsoft.com/office/drawing/2014/main" id="{2DBE03EF-9694-1F4E-BD26-848B8751FCE6}"/>
                </a:ext>
              </a:extLst>
            </p:cNvPr>
            <p:cNvSpPr txBox="1"/>
            <p:nvPr/>
          </p:nvSpPr>
          <p:spPr>
            <a:xfrm>
              <a:off x="17054404" y="13891148"/>
              <a:ext cx="1392489" cy="127081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rtlCol="0" anchor="ctr" anchorCtr="0">
              <a:noAutofit/>
            </a:bodyPr>
            <a:lstStyle/>
            <a:p>
              <a:pPr marL="0" marR="0" lvl="0" indent="0" algn="r" defTabSz="109728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PE" sz="72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+mn-ea"/>
                  <a:cs typeface="Arial" charset="0"/>
                </a:rPr>
                <a:t>DLBCL</a:t>
              </a:r>
              <a:endParaRPr kumimoji="0" lang="en-GB" sz="720" b="0" i="0" u="none" strike="noStrike" kern="1200" cap="none" spc="0" normalizeH="0" baseline="0" noProof="0" dirty="0">
                <a:ln>
                  <a:noFill/>
                </a:ln>
                <a:solidFill>
                  <a:srgbClr val="123361">
                    <a:lumMod val="50000"/>
                  </a:srgbClr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72" name="TextBox 71">
              <a:extLst>
                <a:ext uri="{FF2B5EF4-FFF2-40B4-BE49-F238E27FC236}">
                  <a16:creationId xmlns:a16="http://schemas.microsoft.com/office/drawing/2014/main" id="{DF2C4E81-32B2-A745-AF1B-AAD295BE7FFB}"/>
                </a:ext>
              </a:extLst>
            </p:cNvPr>
            <p:cNvSpPr txBox="1"/>
            <p:nvPr/>
          </p:nvSpPr>
          <p:spPr>
            <a:xfrm>
              <a:off x="17031090" y="13988609"/>
              <a:ext cx="1415829" cy="127081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rtlCol="0" anchor="ctr" anchorCtr="0">
              <a:noAutofit/>
            </a:bodyPr>
            <a:lstStyle/>
            <a:p>
              <a:pPr marL="0" marR="0" lvl="0" indent="0" algn="r" defTabSz="109728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PE" sz="72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+mn-ea"/>
                  <a:cs typeface="Arial" charset="0"/>
                </a:rPr>
                <a:t>trFL</a:t>
              </a:r>
              <a:endParaRPr kumimoji="0" lang="en-GB" sz="720" b="0" i="0" u="none" strike="noStrike" kern="1200" cap="none" spc="0" normalizeH="0" baseline="0" noProof="0" dirty="0">
                <a:ln>
                  <a:noFill/>
                </a:ln>
                <a:solidFill>
                  <a:srgbClr val="123361">
                    <a:lumMod val="50000"/>
                  </a:srgbClr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73" name="TextBox 72">
              <a:extLst>
                <a:ext uri="{FF2B5EF4-FFF2-40B4-BE49-F238E27FC236}">
                  <a16:creationId xmlns:a16="http://schemas.microsoft.com/office/drawing/2014/main" id="{E1A2C07A-63F0-B944-9B63-EB3DE52D1945}"/>
                </a:ext>
              </a:extLst>
            </p:cNvPr>
            <p:cNvSpPr txBox="1"/>
            <p:nvPr/>
          </p:nvSpPr>
          <p:spPr>
            <a:xfrm>
              <a:off x="17019974" y="14599768"/>
              <a:ext cx="1415830" cy="127081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rtlCol="0" anchor="ctr" anchorCtr="0">
              <a:noAutofit/>
            </a:bodyPr>
            <a:lstStyle/>
            <a:p>
              <a:pPr marL="0" marR="0" lvl="0" indent="0" algn="r" defTabSz="109728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PE" sz="72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+mn-ea"/>
                  <a:cs typeface="Arial" charset="0"/>
                </a:rPr>
                <a:t>trFL</a:t>
              </a:r>
              <a:endParaRPr kumimoji="0" lang="en-GB" sz="720" b="0" i="0" u="none" strike="noStrike" kern="1200" cap="none" spc="0" normalizeH="0" baseline="0" noProof="0" dirty="0">
                <a:ln>
                  <a:noFill/>
                </a:ln>
                <a:solidFill>
                  <a:srgbClr val="123361">
                    <a:lumMod val="50000"/>
                  </a:srgbClr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74" name="TextBox 73">
              <a:extLst>
                <a:ext uri="{FF2B5EF4-FFF2-40B4-BE49-F238E27FC236}">
                  <a16:creationId xmlns:a16="http://schemas.microsoft.com/office/drawing/2014/main" id="{78DA8191-5E52-BC46-93BA-D5BCB43FCBE3}"/>
                </a:ext>
              </a:extLst>
            </p:cNvPr>
            <p:cNvSpPr txBox="1"/>
            <p:nvPr/>
          </p:nvSpPr>
          <p:spPr>
            <a:xfrm>
              <a:off x="17033665" y="14504874"/>
              <a:ext cx="1415830" cy="127081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rtlCol="0" anchor="ctr" anchorCtr="0">
              <a:noAutofit/>
            </a:bodyPr>
            <a:lstStyle/>
            <a:p>
              <a:pPr marL="0" marR="0" lvl="0" indent="0" algn="r" defTabSz="109728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72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+mn-ea"/>
                  <a:cs typeface="Arial" charset="0"/>
                </a:rPr>
                <a:t>Richter’s transformation</a:t>
              </a:r>
              <a:endParaRPr kumimoji="0" lang="en-GB" sz="720" b="0" i="0" u="none" strike="noStrike" kern="1200" cap="none" spc="0" normalizeH="0" baseline="0" noProof="0" dirty="0">
                <a:ln>
                  <a:noFill/>
                </a:ln>
                <a:solidFill>
                  <a:srgbClr val="123361">
                    <a:lumMod val="50000"/>
                  </a:srgbClr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75" name="TextBox 74">
              <a:extLst>
                <a:ext uri="{FF2B5EF4-FFF2-40B4-BE49-F238E27FC236}">
                  <a16:creationId xmlns:a16="http://schemas.microsoft.com/office/drawing/2014/main" id="{A89009A7-BFB6-FF4F-B398-4CB063AB30C4}"/>
                </a:ext>
              </a:extLst>
            </p:cNvPr>
            <p:cNvSpPr txBox="1"/>
            <p:nvPr/>
          </p:nvSpPr>
          <p:spPr>
            <a:xfrm>
              <a:off x="17031090" y="14086070"/>
              <a:ext cx="1415829" cy="127081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rtlCol="0" anchor="ctr" anchorCtr="0">
              <a:noAutofit/>
            </a:bodyPr>
            <a:lstStyle/>
            <a:p>
              <a:pPr marL="0" marR="0" lvl="0" indent="0" algn="r" defTabSz="109728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PE" sz="72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+mn-ea"/>
                  <a:cs typeface="Arial" charset="0"/>
                </a:rPr>
                <a:t>DLBCL</a:t>
              </a:r>
              <a:endParaRPr kumimoji="0" lang="en-GB" sz="720" b="0" i="0" u="none" strike="noStrike" kern="1200" cap="none" spc="0" normalizeH="0" baseline="0" noProof="0" dirty="0">
                <a:ln>
                  <a:noFill/>
                </a:ln>
                <a:solidFill>
                  <a:srgbClr val="123361">
                    <a:lumMod val="50000"/>
                  </a:srgbClr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76" name="TextBox 75">
              <a:extLst>
                <a:ext uri="{FF2B5EF4-FFF2-40B4-BE49-F238E27FC236}">
                  <a16:creationId xmlns:a16="http://schemas.microsoft.com/office/drawing/2014/main" id="{582E563D-52AF-054B-9E6C-D88186B9D8D9}"/>
                </a:ext>
              </a:extLst>
            </p:cNvPr>
            <p:cNvSpPr txBox="1"/>
            <p:nvPr/>
          </p:nvSpPr>
          <p:spPr>
            <a:xfrm>
              <a:off x="17031090" y="14183531"/>
              <a:ext cx="1415829" cy="127081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rtlCol="0" anchor="ctr" anchorCtr="0">
              <a:noAutofit/>
            </a:bodyPr>
            <a:lstStyle/>
            <a:p>
              <a:pPr marL="0" marR="0" lvl="0" indent="0" algn="r" defTabSz="109728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PE" sz="72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+mn-ea"/>
                  <a:cs typeface="Arial" charset="0"/>
                </a:rPr>
                <a:t>trFL</a:t>
              </a:r>
              <a:endParaRPr kumimoji="0" lang="en-GB" sz="720" b="0" i="0" u="none" strike="noStrike" kern="1200" cap="none" spc="0" normalizeH="0" baseline="0" noProof="0" dirty="0">
                <a:ln>
                  <a:noFill/>
                </a:ln>
                <a:solidFill>
                  <a:srgbClr val="123361">
                    <a:lumMod val="50000"/>
                  </a:srgbClr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77" name="TextBox 76">
              <a:extLst>
                <a:ext uri="{FF2B5EF4-FFF2-40B4-BE49-F238E27FC236}">
                  <a16:creationId xmlns:a16="http://schemas.microsoft.com/office/drawing/2014/main" id="{DFAF97EC-CF54-4B4F-8998-3BD74B1F9D6E}"/>
                </a:ext>
              </a:extLst>
            </p:cNvPr>
            <p:cNvSpPr txBox="1"/>
            <p:nvPr/>
          </p:nvSpPr>
          <p:spPr>
            <a:xfrm>
              <a:off x="17031090" y="14280992"/>
              <a:ext cx="1415829" cy="127081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rtlCol="0" anchor="ctr" anchorCtr="0">
              <a:noAutofit/>
            </a:bodyPr>
            <a:lstStyle/>
            <a:p>
              <a:pPr marL="0" marR="0" lvl="0" indent="0" algn="r" defTabSz="109728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PE" sz="72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+mn-ea"/>
                  <a:cs typeface="Arial" charset="0"/>
                </a:rPr>
                <a:t>DLBCL</a:t>
              </a:r>
              <a:endParaRPr kumimoji="0" lang="en-GB" sz="720" b="0" i="0" u="none" strike="noStrike" kern="1200" cap="none" spc="0" normalizeH="0" baseline="0" noProof="0" dirty="0">
                <a:ln>
                  <a:noFill/>
                </a:ln>
                <a:solidFill>
                  <a:srgbClr val="123361">
                    <a:lumMod val="50000"/>
                  </a:srgbClr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78" name="TextBox 77">
              <a:extLst>
                <a:ext uri="{FF2B5EF4-FFF2-40B4-BE49-F238E27FC236}">
                  <a16:creationId xmlns:a16="http://schemas.microsoft.com/office/drawing/2014/main" id="{E25459E7-B326-3048-AAAE-02B060A9CB7B}"/>
                </a:ext>
              </a:extLst>
            </p:cNvPr>
            <p:cNvSpPr txBox="1"/>
            <p:nvPr/>
          </p:nvSpPr>
          <p:spPr>
            <a:xfrm>
              <a:off x="17019558" y="15075415"/>
              <a:ext cx="1415830" cy="127081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rtlCol="0" anchor="ctr" anchorCtr="0">
              <a:noAutofit/>
            </a:bodyPr>
            <a:lstStyle/>
            <a:p>
              <a:pPr marL="0" marR="0" lvl="0" indent="0" algn="r" defTabSz="109728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PE" sz="72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+mn-ea"/>
                  <a:cs typeface="Arial" charset="0"/>
                </a:rPr>
                <a:t>FL3</a:t>
              </a:r>
              <a:r>
                <a:rPr kumimoji="0" lang="en-GB" sz="72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+mn-ea"/>
                  <a:cs typeface="Arial" charset="0"/>
                </a:rPr>
                <a:t>b</a:t>
              </a:r>
              <a:endParaRPr kumimoji="0" lang="en-GB" sz="720" b="0" i="0" u="none" strike="noStrike" kern="1200" cap="none" spc="0" normalizeH="0" baseline="0" noProof="0" dirty="0">
                <a:ln>
                  <a:noFill/>
                </a:ln>
                <a:solidFill>
                  <a:srgbClr val="123361">
                    <a:lumMod val="50000"/>
                  </a:srgbClr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79" name="TextBox 78">
              <a:extLst>
                <a:ext uri="{FF2B5EF4-FFF2-40B4-BE49-F238E27FC236}">
                  <a16:creationId xmlns:a16="http://schemas.microsoft.com/office/drawing/2014/main" id="{7B071F45-11D1-FF4B-B9AC-76F1761BD472}"/>
                </a:ext>
              </a:extLst>
            </p:cNvPr>
            <p:cNvSpPr txBox="1"/>
            <p:nvPr/>
          </p:nvSpPr>
          <p:spPr>
            <a:xfrm>
              <a:off x="17036404" y="14392565"/>
              <a:ext cx="1415830" cy="127081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rtlCol="0" anchor="ctr" anchorCtr="0">
              <a:noAutofit/>
            </a:bodyPr>
            <a:lstStyle/>
            <a:p>
              <a:pPr marL="0" marR="0" lvl="0" indent="0" algn="r" defTabSz="109728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PE" sz="72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+mn-ea"/>
                  <a:cs typeface="Arial" charset="0"/>
                </a:rPr>
                <a:t>DLBCL</a:t>
              </a:r>
              <a:endParaRPr kumimoji="0" lang="en-GB" sz="720" b="0" i="0" u="none" strike="noStrike" kern="1200" cap="none" spc="0" normalizeH="0" baseline="0" noProof="0" dirty="0">
                <a:ln>
                  <a:noFill/>
                </a:ln>
                <a:solidFill>
                  <a:srgbClr val="123361">
                    <a:lumMod val="50000"/>
                  </a:srgbClr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endParaRPr>
            </a:p>
          </p:txBody>
        </p:sp>
      </p:grpSp>
      <p:sp>
        <p:nvSpPr>
          <p:cNvPr id="50" name="TextBox 49">
            <a:extLst>
              <a:ext uri="{FF2B5EF4-FFF2-40B4-BE49-F238E27FC236}">
                <a16:creationId xmlns:a16="http://schemas.microsoft.com/office/drawing/2014/main" id="{09945337-E03D-7541-AADD-55B208BBCFCC}"/>
              </a:ext>
            </a:extLst>
          </p:cNvPr>
          <p:cNvSpPr txBox="1"/>
          <p:nvPr/>
        </p:nvSpPr>
        <p:spPr>
          <a:xfrm>
            <a:off x="3598588" y="5109140"/>
            <a:ext cx="102652" cy="161466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 anchor="ctr" anchorCtr="0">
            <a:noAutofit/>
          </a:bodyPr>
          <a:lstStyle/>
          <a:p>
            <a:pPr marL="0" marR="0" lvl="0" indent="0" algn="r" defTabSz="109728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PE" sz="72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t>†</a:t>
            </a:r>
            <a:endParaRPr kumimoji="0" lang="en-GB" sz="720" b="0" i="0" u="none" strike="noStrike" kern="1200" cap="none" spc="0" normalizeH="0" baseline="0" noProof="0" dirty="0">
              <a:ln>
                <a:noFill/>
              </a:ln>
              <a:solidFill>
                <a:srgbClr val="123361">
                  <a:lumMod val="50000"/>
                </a:srgbClr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51" name="Freeform 111">
            <a:extLst>
              <a:ext uri="{FF2B5EF4-FFF2-40B4-BE49-F238E27FC236}">
                <a16:creationId xmlns:a16="http://schemas.microsoft.com/office/drawing/2014/main" id="{D2858348-BCDC-5643-95CC-ED9DD6027774}"/>
              </a:ext>
            </a:extLst>
          </p:cNvPr>
          <p:cNvSpPr>
            <a:spLocks noChangeAspect="1"/>
          </p:cNvSpPr>
          <p:nvPr/>
        </p:nvSpPr>
        <p:spPr bwMode="auto">
          <a:xfrm>
            <a:off x="9372381" y="2664726"/>
            <a:ext cx="116611" cy="93064"/>
          </a:xfrm>
          <a:prstGeom prst="triangle">
            <a:avLst/>
          </a:prstGeom>
          <a:solidFill>
            <a:srgbClr val="990026"/>
          </a:solidFill>
          <a:ln>
            <a:noFill/>
          </a:ln>
        </p:spPr>
        <p:txBody>
          <a:bodyPr vert="horz" wrap="square" lIns="109728" tIns="54864" rIns="109728" bIns="54864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109728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16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grpSp>
        <p:nvGrpSpPr>
          <p:cNvPr id="428" name="Group 427">
            <a:extLst>
              <a:ext uri="{FF2B5EF4-FFF2-40B4-BE49-F238E27FC236}">
                <a16:creationId xmlns:a16="http://schemas.microsoft.com/office/drawing/2014/main" id="{75073606-7573-954D-BB53-F6265923E002}"/>
              </a:ext>
            </a:extLst>
          </p:cNvPr>
          <p:cNvGrpSpPr/>
          <p:nvPr/>
        </p:nvGrpSpPr>
        <p:grpSpPr>
          <a:xfrm>
            <a:off x="6411263" y="1741545"/>
            <a:ext cx="5257440" cy="386599"/>
            <a:chOff x="23743319" y="14425735"/>
            <a:chExt cx="7621673" cy="1052466"/>
          </a:xfrm>
        </p:grpSpPr>
        <p:sp>
          <p:nvSpPr>
            <p:cNvPr id="429" name="Rounded Rectangle 89">
              <a:extLst>
                <a:ext uri="{FF2B5EF4-FFF2-40B4-BE49-F238E27FC236}">
                  <a16:creationId xmlns:a16="http://schemas.microsoft.com/office/drawing/2014/main" id="{A5DBD302-1C5D-D242-941A-02893E1C25F7}"/>
                </a:ext>
              </a:extLst>
            </p:cNvPr>
            <p:cNvSpPr/>
            <p:nvPr/>
          </p:nvSpPr>
          <p:spPr>
            <a:xfrm rot="10800000">
              <a:off x="23743792" y="14542201"/>
              <a:ext cx="7621200" cy="936000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000F1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36800" tIns="86400" rIns="172800" bIns="86400" rtlCol="0" anchor="ctr" anchorCtr="0"/>
            <a:lstStyle/>
            <a:p>
              <a:pPr marL="0" marR="0" lvl="0" indent="0" algn="ctr" defTabSz="283504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680" b="1" i="0" u="none" strike="noStrike" kern="1200" cap="none" spc="0" normalizeH="0" baseline="0" noProof="0" dirty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 pitchFamily="34" charset="0"/>
                </a:rPr>
                <a:t> ̰ ̰ ̰ ̰ ̰ ̰ ̰</a:t>
              </a:r>
            </a:p>
          </p:txBody>
        </p:sp>
        <p:sp>
          <p:nvSpPr>
            <p:cNvPr id="430" name="Rounded Rectangle 89">
              <a:extLst>
                <a:ext uri="{FF2B5EF4-FFF2-40B4-BE49-F238E27FC236}">
                  <a16:creationId xmlns:a16="http://schemas.microsoft.com/office/drawing/2014/main" id="{9F9CEAB4-A067-FA4A-A25A-0C5EA76FB6B5}"/>
                </a:ext>
              </a:extLst>
            </p:cNvPr>
            <p:cNvSpPr/>
            <p:nvPr/>
          </p:nvSpPr>
          <p:spPr>
            <a:xfrm rot="10800000" flipH="1" flipV="1">
              <a:off x="23743319" y="14425735"/>
              <a:ext cx="7621200" cy="936001"/>
            </a:xfrm>
            <a:prstGeom prst="round2SameRect">
              <a:avLst>
                <a:gd name="adj1" fmla="val 0"/>
                <a:gd name="adj2" fmla="val 50000"/>
              </a:avLst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86400" rIns="0" bIns="86400" rtlCol="0" anchor="ctr" anchorCtr="0"/>
            <a:lstStyle/>
            <a:p>
              <a:pPr marL="0" marR="0" lvl="0" indent="0" algn="ctr" defTabSz="283504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68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 pitchFamily="34" charset="0"/>
                </a:rPr>
                <a:t>Indolent NHL</a:t>
              </a:r>
              <a:endParaRPr kumimoji="0" lang="en-GB" sz="1680" b="1" i="0" u="none" strike="noStrike" kern="1200" cap="none" spc="0" normalizeH="0" baseline="3000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 pitchFamily="34" charset="0"/>
              </a:endParaRPr>
            </a:p>
          </p:txBody>
        </p:sp>
      </p:grpSp>
      <p:grpSp>
        <p:nvGrpSpPr>
          <p:cNvPr id="431" name="Group 430">
            <a:extLst>
              <a:ext uri="{FF2B5EF4-FFF2-40B4-BE49-F238E27FC236}">
                <a16:creationId xmlns:a16="http://schemas.microsoft.com/office/drawing/2014/main" id="{0181DB5D-014F-EC4A-84E2-E0FEE22DFD3E}"/>
              </a:ext>
            </a:extLst>
          </p:cNvPr>
          <p:cNvGrpSpPr/>
          <p:nvPr/>
        </p:nvGrpSpPr>
        <p:grpSpPr>
          <a:xfrm>
            <a:off x="520483" y="1741545"/>
            <a:ext cx="5256707" cy="386599"/>
            <a:chOff x="23743319" y="14425735"/>
            <a:chExt cx="7621673" cy="1052466"/>
          </a:xfrm>
        </p:grpSpPr>
        <p:sp>
          <p:nvSpPr>
            <p:cNvPr id="432" name="Rounded Rectangle 89">
              <a:extLst>
                <a:ext uri="{FF2B5EF4-FFF2-40B4-BE49-F238E27FC236}">
                  <a16:creationId xmlns:a16="http://schemas.microsoft.com/office/drawing/2014/main" id="{34C30DC4-E698-4B49-BA33-6A8CDB59BDFC}"/>
                </a:ext>
              </a:extLst>
            </p:cNvPr>
            <p:cNvSpPr/>
            <p:nvPr/>
          </p:nvSpPr>
          <p:spPr>
            <a:xfrm rot="10800000">
              <a:off x="23743792" y="14542201"/>
              <a:ext cx="7621200" cy="936000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000F1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36800" tIns="86400" rIns="172800" bIns="86400" rtlCol="0" anchor="ctr" anchorCtr="0"/>
            <a:lstStyle/>
            <a:p>
              <a:pPr marL="0" marR="0" lvl="0" indent="0" algn="ctr" defTabSz="283504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680" b="1" i="0" u="none" strike="noStrike" kern="1200" cap="none" spc="0" normalizeH="0" baseline="0" noProof="0" dirty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 pitchFamily="34" charset="0"/>
                </a:rPr>
                <a:t> ̰ ̰ ̰ ̰ ̰ ̰ ̰</a:t>
              </a:r>
            </a:p>
          </p:txBody>
        </p:sp>
        <p:sp>
          <p:nvSpPr>
            <p:cNvPr id="433" name="Rounded Rectangle 89">
              <a:extLst>
                <a:ext uri="{FF2B5EF4-FFF2-40B4-BE49-F238E27FC236}">
                  <a16:creationId xmlns:a16="http://schemas.microsoft.com/office/drawing/2014/main" id="{A75432B0-058D-D64D-B224-7FF661259343}"/>
                </a:ext>
              </a:extLst>
            </p:cNvPr>
            <p:cNvSpPr/>
            <p:nvPr/>
          </p:nvSpPr>
          <p:spPr>
            <a:xfrm rot="10800000" flipH="1" flipV="1">
              <a:off x="23743319" y="14425735"/>
              <a:ext cx="7621200" cy="936001"/>
            </a:xfrm>
            <a:prstGeom prst="round2SameRect">
              <a:avLst>
                <a:gd name="adj1" fmla="val 0"/>
                <a:gd name="adj2" fmla="val 50000"/>
              </a:avLst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86400" rIns="0" bIns="86400" rtlCol="0" anchor="ctr" anchorCtr="0"/>
            <a:lstStyle/>
            <a:p>
              <a:pPr marL="0" marR="0" lvl="0" indent="0" algn="ctr" defTabSz="283504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68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 pitchFamily="34" charset="0"/>
                </a:rPr>
                <a:t>Aggressive NHL</a:t>
              </a:r>
            </a:p>
          </p:txBody>
        </p:sp>
      </p:grpSp>
      <p:sp>
        <p:nvSpPr>
          <p:cNvPr id="434" name="Freeform 61">
            <a:extLst>
              <a:ext uri="{FF2B5EF4-FFF2-40B4-BE49-F238E27FC236}">
                <a16:creationId xmlns:a16="http://schemas.microsoft.com/office/drawing/2014/main" id="{C55EBD49-FADD-CE46-8AD8-3F89FEEB01B1}"/>
              </a:ext>
            </a:extLst>
          </p:cNvPr>
          <p:cNvSpPr>
            <a:spLocks/>
          </p:cNvSpPr>
          <p:nvPr/>
        </p:nvSpPr>
        <p:spPr bwMode="auto">
          <a:xfrm>
            <a:off x="9181292" y="3113274"/>
            <a:ext cx="97834" cy="82333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109728" tIns="54864" rIns="109728" bIns="54864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109728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160" b="0" i="0" u="none" strike="noStrike" kern="1200" cap="none" spc="0" normalizeH="0" baseline="0" noProof="0" dirty="0">
              <a:ln>
                <a:noFill/>
              </a:ln>
              <a:solidFill>
                <a:srgbClr val="128A53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3" name="Textfeld 2"/>
          <p:cNvSpPr txBox="1"/>
          <p:nvPr/>
        </p:nvSpPr>
        <p:spPr>
          <a:xfrm>
            <a:off x="163426" y="165344"/>
            <a:ext cx="26511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8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Carlo-Stella, EHA 2021</a:t>
            </a:r>
          </a:p>
        </p:txBody>
      </p:sp>
      <p:sp>
        <p:nvSpPr>
          <p:cNvPr id="435" name="Textfeld 434"/>
          <p:cNvSpPr txBox="1"/>
          <p:nvPr/>
        </p:nvSpPr>
        <p:spPr>
          <a:xfrm>
            <a:off x="728982" y="6328948"/>
            <a:ext cx="2650084" cy="32316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de-DE" sz="1500" b="1" i="1" dirty="0" err="1">
                <a:solidFill>
                  <a:srgbClr val="007E36"/>
                </a:solidFill>
                <a:latin typeface="Verdana"/>
              </a:rPr>
              <a:t>Tycel</a:t>
            </a:r>
            <a:r>
              <a:rPr lang="de-DE" sz="1500" b="1" i="1" dirty="0">
                <a:solidFill>
                  <a:srgbClr val="007E36"/>
                </a:solidFill>
                <a:latin typeface="Verdana"/>
              </a:rPr>
              <a:t>, ASH 2021, #130</a:t>
            </a:r>
          </a:p>
        </p:txBody>
      </p:sp>
      <p:sp>
        <p:nvSpPr>
          <p:cNvPr id="4" name="Rechteck 3"/>
          <p:cNvSpPr/>
          <p:nvPr/>
        </p:nvSpPr>
        <p:spPr>
          <a:xfrm>
            <a:off x="2057400" y="2610014"/>
            <a:ext cx="2334758" cy="303448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600" i="1" dirty="0"/>
          </a:p>
        </p:txBody>
      </p:sp>
      <p:sp>
        <p:nvSpPr>
          <p:cNvPr id="436" name="Rechteck 435"/>
          <p:cNvSpPr/>
          <p:nvPr/>
        </p:nvSpPr>
        <p:spPr>
          <a:xfrm>
            <a:off x="2031088" y="4640909"/>
            <a:ext cx="2334758" cy="180358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600" i="1" dirty="0"/>
          </a:p>
        </p:txBody>
      </p:sp>
      <p:sp>
        <p:nvSpPr>
          <p:cNvPr id="437" name="Rechteck 436"/>
          <p:cNvSpPr/>
          <p:nvPr/>
        </p:nvSpPr>
        <p:spPr>
          <a:xfrm>
            <a:off x="2031088" y="5356147"/>
            <a:ext cx="2334758" cy="303448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600" i="1" dirty="0"/>
          </a:p>
        </p:txBody>
      </p:sp>
    </p:spTree>
    <p:extLst>
      <p:ext uri="{BB962C8B-B14F-4D97-AF65-F5344CB8AC3E}">
        <p14:creationId xmlns:p14="http://schemas.microsoft.com/office/powerpoint/2010/main" val="150133664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1698340" y="1238619"/>
            <a:ext cx="8795320" cy="4997103"/>
          </a:xfrm>
        </p:spPr>
        <p:txBody>
          <a:bodyPr/>
          <a:lstStyle/>
          <a:p>
            <a:pPr marL="0" indent="0">
              <a:buNone/>
            </a:pPr>
            <a:r>
              <a:rPr lang="de-DE" dirty="0"/>
              <a:t> </a:t>
            </a:r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2916" y="1402037"/>
            <a:ext cx="5830240" cy="5265733"/>
          </a:xfrm>
          <a:prstGeom prst="rect">
            <a:avLst/>
          </a:prstGeom>
        </p:spPr>
      </p:pic>
      <p:sp>
        <p:nvSpPr>
          <p:cNvPr id="8" name="Titel 1">
            <a:extLst>
              <a:ext uri="{FF2B5EF4-FFF2-40B4-BE49-F238E27FC236}">
                <a16:creationId xmlns:a16="http://schemas.microsoft.com/office/drawing/2014/main" id="{F623ED1C-38AD-4B12-8F70-7E33B6BC72E4}"/>
              </a:ext>
            </a:extLst>
          </p:cNvPr>
          <p:cNvSpPr txBox="1">
            <a:spLocks/>
          </p:cNvSpPr>
          <p:nvPr/>
        </p:nvSpPr>
        <p:spPr bwMode="gray">
          <a:xfrm>
            <a:off x="2180035" y="332657"/>
            <a:ext cx="4325521" cy="405683"/>
          </a:xfrm>
          <a:prstGeom prst="rect">
            <a:avLst/>
          </a:prstGeom>
          <a:solidFill>
            <a:srgbClr val="007E36"/>
          </a:solidFill>
        </p:spPr>
        <p:txBody>
          <a:bodyPr vert="horz" wrap="none" lIns="108000" tIns="18000" rIns="72000" bIns="18000" rtlCol="0" anchor="t" anchorCtr="0">
            <a:spAutoFit/>
          </a:bodyPr>
          <a:lstStyle>
            <a:lvl1pPr algn="l" defTabSz="6858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1725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Verdana"/>
                <a:ea typeface="+mj-ea"/>
                <a:cs typeface="+mj-cs"/>
              </a:rPr>
              <a:t>European MCL Network </a:t>
            </a:r>
          </a:p>
        </p:txBody>
      </p:sp>
      <p:sp>
        <p:nvSpPr>
          <p:cNvPr id="9" name="Textplatzhalter 5">
            <a:extLst>
              <a:ext uri="{FF2B5EF4-FFF2-40B4-BE49-F238E27FC236}">
                <a16:creationId xmlns:a16="http://schemas.microsoft.com/office/drawing/2014/main" id="{60445935-30B6-4939-BFE8-3AD7E4608806}"/>
              </a:ext>
            </a:extLst>
          </p:cNvPr>
          <p:cNvSpPr txBox="1">
            <a:spLocks/>
          </p:cNvSpPr>
          <p:nvPr/>
        </p:nvSpPr>
        <p:spPr bwMode="gray">
          <a:xfrm>
            <a:off x="2180034" y="719062"/>
            <a:ext cx="7085892" cy="405683"/>
          </a:xfrm>
          <a:prstGeom prst="rect">
            <a:avLst/>
          </a:prstGeom>
          <a:solidFill>
            <a:srgbClr val="A6CA56"/>
          </a:solidFill>
        </p:spPr>
        <p:txBody>
          <a:bodyPr vert="horz" wrap="none" lIns="108000" tIns="18000" rIns="72000" bIns="18000" rtlCol="0" anchor="t" anchorCtr="0">
            <a:spAutoFit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Wingdings" panose="05000000000000000000" pitchFamily="2" charset="2"/>
              <a:buNone/>
              <a:defRPr sz="1725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132159" indent="0" algn="l" defTabSz="685800" rtl="0" eaLnBrk="1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accent4"/>
              </a:buClr>
              <a:buFont typeface="Wingdings" panose="05000000000000000000" pitchFamily="2" charset="2"/>
              <a:buNone/>
              <a:defRPr sz="11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01241" indent="-132160" algn="l" defTabSz="685800" rtl="0" eaLnBrk="1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accent4"/>
              </a:buClr>
              <a:buFont typeface="Wingdings" panose="05000000000000000000" pitchFamily="2" charset="2"/>
              <a:buChar char="§"/>
              <a:defRPr sz="11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38163" indent="-136922" algn="l" defTabSz="685800" rtl="0" eaLnBrk="1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accent4"/>
              </a:buClr>
              <a:buFont typeface="Wingdings" panose="05000000000000000000" pitchFamily="2" charset="2"/>
              <a:buChar char="§"/>
              <a:defRPr sz="11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670322" indent="-132160" algn="l" defTabSz="685800" rtl="0" eaLnBrk="1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accent4"/>
              </a:buClr>
              <a:buFont typeface="Wingdings" panose="05000000000000000000" pitchFamily="2" charset="2"/>
              <a:buChar char="§"/>
              <a:defRPr sz="11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E36"/>
              </a:buClr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de-DE" sz="2400" b="1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Potential </a:t>
            </a:r>
            <a:r>
              <a:rPr kumimoji="0" lang="de-DE" sz="2400" b="1" i="0" u="none" strike="noStrike" kern="1200" cap="none" spc="0" normalizeH="0" baseline="0" noProof="0" dirty="0" err="1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future</a:t>
            </a:r>
            <a:r>
              <a:rPr kumimoji="0" lang="de-DE" sz="2400" b="1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 </a:t>
            </a:r>
            <a:r>
              <a:rPr kumimoji="0" lang="de-DE" sz="2400" b="1" i="0" u="none" strike="noStrike" kern="1200" cap="none" spc="0" normalizeH="0" baseline="0" noProof="0" dirty="0" err="1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therapeutic</a:t>
            </a:r>
            <a:r>
              <a:rPr kumimoji="0" lang="de-DE" sz="2400" b="1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 </a:t>
            </a:r>
            <a:r>
              <a:rPr kumimoji="0" lang="de-DE" sz="2400" b="1" i="0" u="none" strike="noStrike" kern="1200" cap="none" spc="0" normalizeH="0" baseline="0" noProof="0" dirty="0" err="1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algorithm</a:t>
            </a:r>
            <a:r>
              <a:rPr kumimoji="0" lang="de-DE" sz="2400" b="1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 ?</a:t>
            </a:r>
          </a:p>
        </p:txBody>
      </p:sp>
      <p:sp>
        <p:nvSpPr>
          <p:cNvPr id="10" name="Text Box 5"/>
          <p:cNvSpPr txBox="1">
            <a:spLocks noChangeArrowheads="1"/>
          </p:cNvSpPr>
          <p:nvPr/>
        </p:nvSpPr>
        <p:spPr bwMode="auto">
          <a:xfrm>
            <a:off x="298660" y="6381329"/>
            <a:ext cx="5394426" cy="30777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wrap="none">
            <a:spAutoFit/>
          </a:bodyPr>
          <a:lstStyle>
            <a:lvl1pPr>
              <a:lnSpc>
                <a:spcPct val="120000"/>
              </a:lnSpc>
              <a:spcBef>
                <a:spcPts val="600"/>
              </a:spcBef>
              <a:buClr>
                <a:schemeClr val="bg2"/>
              </a:buClr>
              <a:buSzPct val="140000"/>
              <a:buFont typeface="Wingdings" pitchFamily="2" charset="2"/>
              <a:buChar char="§"/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lnSpc>
                <a:spcPct val="120000"/>
              </a:lnSpc>
              <a:spcBef>
                <a:spcPts val="600"/>
              </a:spcBef>
              <a:buClr>
                <a:schemeClr val="bg2"/>
              </a:buClr>
              <a:buSzPct val="120000"/>
              <a:buFont typeface="Wingdings" pitchFamily="2" charset="2"/>
              <a:buChar char="§"/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lnSpc>
                <a:spcPct val="120000"/>
              </a:lnSpc>
              <a:spcBef>
                <a:spcPts val="600"/>
              </a:spcBef>
              <a:buClr>
                <a:schemeClr val="bg2"/>
              </a:buClr>
              <a:buSzPct val="120000"/>
              <a:buFont typeface="Wingdings" pitchFamily="2" charset="2"/>
              <a:buChar char="§"/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lnSpc>
                <a:spcPct val="120000"/>
              </a:lnSpc>
              <a:spcBef>
                <a:spcPts val="600"/>
              </a:spcBef>
              <a:buClr>
                <a:schemeClr val="bg2"/>
              </a:buClr>
              <a:buSzPct val="120000"/>
              <a:buFont typeface="Wingdings" pitchFamily="2" charset="2"/>
              <a:buChar char="§"/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lnSpc>
                <a:spcPct val="120000"/>
              </a:lnSpc>
              <a:spcBef>
                <a:spcPts val="600"/>
              </a:spcBef>
              <a:buClr>
                <a:schemeClr val="bg2"/>
              </a:buClr>
              <a:buSzPct val="120000"/>
              <a:buFont typeface="Wingdings" pitchFamily="2" charset="2"/>
              <a:buChar char="§"/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ts val="600"/>
              </a:spcBef>
              <a:spcAft>
                <a:spcPct val="0"/>
              </a:spcAft>
              <a:buClr>
                <a:schemeClr val="bg2"/>
              </a:buClr>
              <a:buSzPct val="120000"/>
              <a:buFont typeface="Wingdings" pitchFamily="2" charset="2"/>
              <a:buChar char="§"/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ts val="600"/>
              </a:spcBef>
              <a:spcAft>
                <a:spcPct val="0"/>
              </a:spcAft>
              <a:buClr>
                <a:schemeClr val="bg2"/>
              </a:buClr>
              <a:buSzPct val="120000"/>
              <a:buFont typeface="Wingdings" pitchFamily="2" charset="2"/>
              <a:buChar char="§"/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ts val="600"/>
              </a:spcBef>
              <a:spcAft>
                <a:spcPct val="0"/>
              </a:spcAft>
              <a:buClr>
                <a:schemeClr val="bg2"/>
              </a:buClr>
              <a:buSzPct val="120000"/>
              <a:buFont typeface="Wingdings" pitchFamily="2" charset="2"/>
              <a:buChar char="§"/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ts val="600"/>
              </a:spcBef>
              <a:spcAft>
                <a:spcPct val="0"/>
              </a:spcAft>
              <a:buClr>
                <a:schemeClr val="bg2"/>
              </a:buClr>
              <a:buSzPct val="120000"/>
              <a:buFont typeface="Wingdings" pitchFamily="2" charset="2"/>
              <a:buChar char="§"/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de-DE" altLang="de-DE" sz="14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+mn-cs"/>
              </a:rPr>
              <a:t>m</a:t>
            </a:r>
            <a:r>
              <a:rPr kumimoji="0" lang="de-DE" altLang="de-DE" sz="1400" b="1" i="1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+mn-cs"/>
              </a:rPr>
              <a:t>odified</a:t>
            </a:r>
            <a:r>
              <a:rPr kumimoji="0" lang="de-DE" altLang="de-DE" sz="14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+mn-cs"/>
              </a:rPr>
              <a:t> </a:t>
            </a:r>
            <a:r>
              <a:rPr kumimoji="0" lang="de-DE" altLang="de-DE" sz="1400" b="1" i="1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+mn-cs"/>
              </a:rPr>
              <a:t>from</a:t>
            </a:r>
            <a:r>
              <a:rPr kumimoji="0" lang="de-DE" altLang="de-DE" sz="14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+mn-cs"/>
              </a:rPr>
              <a:t>: Dreyling, </a:t>
            </a:r>
            <a:r>
              <a:rPr kumimoji="0" lang="de-DE" altLang="de-DE" sz="1400" b="1" i="1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+mn-cs"/>
              </a:rPr>
              <a:t>Haematologica</a:t>
            </a:r>
            <a:r>
              <a:rPr kumimoji="0" lang="de-DE" altLang="de-DE" sz="14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+mn-cs"/>
              </a:rPr>
              <a:t> 2016; Jain, JCO 2021</a:t>
            </a:r>
          </a:p>
        </p:txBody>
      </p:sp>
      <p:sp>
        <p:nvSpPr>
          <p:cNvPr id="2" name="Rechteck 1"/>
          <p:cNvSpPr/>
          <p:nvPr/>
        </p:nvSpPr>
        <p:spPr>
          <a:xfrm>
            <a:off x="6383660" y="3791911"/>
            <a:ext cx="1006176" cy="1959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0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BTKi</a:t>
            </a:r>
            <a:r>
              <a:rPr kumimoji="0" lang="de-DE" sz="1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 +/- R</a:t>
            </a:r>
          </a:p>
        </p:txBody>
      </p:sp>
      <p:sp>
        <p:nvSpPr>
          <p:cNvPr id="11" name="Rechteck 10"/>
          <p:cNvSpPr/>
          <p:nvPr/>
        </p:nvSpPr>
        <p:spPr>
          <a:xfrm>
            <a:off x="4996507" y="3751478"/>
            <a:ext cx="933062" cy="3670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0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BTKi</a:t>
            </a:r>
            <a:r>
              <a:rPr kumimoji="0" lang="de-DE" sz="1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 + X +/- R</a:t>
            </a:r>
          </a:p>
        </p:txBody>
      </p:sp>
      <p:sp>
        <p:nvSpPr>
          <p:cNvPr id="12" name="Rechteck 11"/>
          <p:cNvSpPr/>
          <p:nvPr/>
        </p:nvSpPr>
        <p:spPr>
          <a:xfrm>
            <a:off x="3546003" y="3782580"/>
            <a:ext cx="996413" cy="4898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R-Chemo + </a:t>
            </a:r>
            <a:r>
              <a:rPr kumimoji="0" lang="de-DE" sz="10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BTKi</a:t>
            </a:r>
            <a:r>
              <a:rPr kumimoji="0" lang="de-DE" sz="1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 + X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0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5" name="Textfeld 4"/>
          <p:cNvSpPr txBox="1"/>
          <p:nvPr/>
        </p:nvSpPr>
        <p:spPr>
          <a:xfrm>
            <a:off x="4172305" y="4435855"/>
            <a:ext cx="288862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?</a:t>
            </a:r>
          </a:p>
        </p:txBody>
      </p:sp>
      <p:sp>
        <p:nvSpPr>
          <p:cNvPr id="13" name="Textfeld 12"/>
          <p:cNvSpPr txBox="1"/>
          <p:nvPr/>
        </p:nvSpPr>
        <p:spPr>
          <a:xfrm>
            <a:off x="5547015" y="4426672"/>
            <a:ext cx="288862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?</a:t>
            </a:r>
          </a:p>
        </p:txBody>
      </p:sp>
      <p:sp>
        <p:nvSpPr>
          <p:cNvPr id="6" name="Textfeld 5"/>
          <p:cNvSpPr txBox="1"/>
          <p:nvPr/>
        </p:nvSpPr>
        <p:spPr>
          <a:xfrm>
            <a:off x="3724436" y="5076689"/>
            <a:ext cx="3013788" cy="246221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0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Immunotherapy</a:t>
            </a:r>
            <a:r>
              <a:rPr kumimoji="0" lang="de-DE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 (CAR T-</a:t>
            </a:r>
            <a:r>
              <a:rPr kumimoji="0" lang="de-DE" sz="10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cells</a:t>
            </a:r>
            <a:r>
              <a:rPr kumimoji="0" lang="de-DE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) ?</a:t>
            </a:r>
          </a:p>
        </p:txBody>
      </p:sp>
    </p:spTree>
    <p:extLst>
      <p:ext uri="{BB962C8B-B14F-4D97-AF65-F5344CB8AC3E}">
        <p14:creationId xmlns:p14="http://schemas.microsoft.com/office/powerpoint/2010/main" val="31644539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1">
            <a:extLst>
              <a:ext uri="{FF2B5EF4-FFF2-40B4-BE49-F238E27FC236}">
                <a16:creationId xmlns:a16="http://schemas.microsoft.com/office/drawing/2014/main" id="{F623ED1C-38AD-4B12-8F70-7E33B6BC72E4}"/>
              </a:ext>
            </a:extLst>
          </p:cNvPr>
          <p:cNvSpPr txBox="1">
            <a:spLocks/>
          </p:cNvSpPr>
          <p:nvPr/>
        </p:nvSpPr>
        <p:spPr bwMode="gray">
          <a:xfrm>
            <a:off x="2348474" y="188641"/>
            <a:ext cx="6465529" cy="405683"/>
          </a:xfrm>
          <a:prstGeom prst="rect">
            <a:avLst/>
          </a:prstGeom>
          <a:solidFill>
            <a:srgbClr val="007E36"/>
          </a:solidFill>
        </p:spPr>
        <p:txBody>
          <a:bodyPr vert="horz" wrap="none" lIns="108000" tIns="18000" rIns="72000" bIns="18000" rtlCol="0" anchor="t" anchorCtr="0">
            <a:spAutoFit/>
          </a:bodyPr>
          <a:lstStyle>
            <a:lvl1pPr algn="l" defTabSz="6858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1725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400" b="1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Verdana"/>
                <a:ea typeface="+mj-ea"/>
                <a:cs typeface="+mj-cs"/>
              </a:rPr>
              <a:t>European MCL </a:t>
            </a:r>
            <a:r>
              <a:rPr kumimoji="0" lang="de-DE" sz="2400" b="1" i="0" u="none" strike="noStrike" kern="1200" cap="none" spc="0" normalizeH="0" baseline="0" noProof="0" dirty="0" err="1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Verdana"/>
                <a:ea typeface="+mj-ea"/>
                <a:cs typeface="+mj-cs"/>
              </a:rPr>
              <a:t>network</a:t>
            </a:r>
            <a:r>
              <a:rPr kumimoji="0" lang="de-DE" sz="2400" b="1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Verdana"/>
                <a:ea typeface="+mj-ea"/>
                <a:cs typeface="+mj-cs"/>
              </a:rPr>
              <a:t> * Paris 2021</a:t>
            </a:r>
          </a:p>
        </p:txBody>
      </p:sp>
      <p:sp>
        <p:nvSpPr>
          <p:cNvPr id="6" name="Textplatzhalter 5">
            <a:extLst>
              <a:ext uri="{FF2B5EF4-FFF2-40B4-BE49-F238E27FC236}">
                <a16:creationId xmlns:a16="http://schemas.microsoft.com/office/drawing/2014/main" id="{60445935-30B6-4939-BFE8-3AD7E4608806}"/>
              </a:ext>
            </a:extLst>
          </p:cNvPr>
          <p:cNvSpPr txBox="1">
            <a:spLocks/>
          </p:cNvSpPr>
          <p:nvPr/>
        </p:nvSpPr>
        <p:spPr bwMode="gray">
          <a:xfrm>
            <a:off x="2348474" y="575046"/>
            <a:ext cx="3559285" cy="405683"/>
          </a:xfrm>
          <a:prstGeom prst="rect">
            <a:avLst/>
          </a:prstGeom>
          <a:solidFill>
            <a:srgbClr val="A6CA56"/>
          </a:solidFill>
        </p:spPr>
        <p:txBody>
          <a:bodyPr vert="horz" wrap="none" lIns="108000" tIns="18000" rIns="72000" bIns="18000" rtlCol="0" anchor="t" anchorCtr="0">
            <a:spAutoFit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Wingdings" panose="05000000000000000000" pitchFamily="2" charset="2"/>
              <a:buNone/>
              <a:defRPr sz="1725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132159" indent="0" algn="l" defTabSz="685800" rtl="0" eaLnBrk="1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accent4"/>
              </a:buClr>
              <a:buFont typeface="Wingdings" panose="05000000000000000000" pitchFamily="2" charset="2"/>
              <a:buNone/>
              <a:defRPr sz="11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01241" indent="-132160" algn="l" defTabSz="685800" rtl="0" eaLnBrk="1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accent4"/>
              </a:buClr>
              <a:buFont typeface="Wingdings" panose="05000000000000000000" pitchFamily="2" charset="2"/>
              <a:buChar char="§"/>
              <a:defRPr sz="11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38163" indent="-136922" algn="l" defTabSz="685800" rtl="0" eaLnBrk="1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accent4"/>
              </a:buClr>
              <a:buFont typeface="Wingdings" panose="05000000000000000000" pitchFamily="2" charset="2"/>
              <a:buChar char="§"/>
              <a:defRPr sz="11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670322" indent="-132160" algn="l" defTabSz="685800" rtl="0" eaLnBrk="1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accent4"/>
              </a:buClr>
              <a:buFont typeface="Wingdings" panose="05000000000000000000" pitchFamily="2" charset="2"/>
              <a:buChar char="§"/>
              <a:defRPr sz="11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E36"/>
              </a:buClr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de-DE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Acknowledgements</a:t>
            </a:r>
            <a:endParaRPr kumimoji="0" lang="de-DE" sz="2400" b="1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pic>
        <p:nvPicPr>
          <p:cNvPr id="8" name="Picture 8">
            <a:extLst>
              <a:ext uri="{FF2B5EF4-FFF2-40B4-BE49-F238E27FC236}">
                <a16:creationId xmlns:a16="http://schemas.microsoft.com/office/drawing/2014/main" id="{829018D2-3CF6-7F41-9727-7B65968DF35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4713" y="227842"/>
            <a:ext cx="1287784" cy="7329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Grafik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2000" y="1497013"/>
            <a:ext cx="10610718" cy="4799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4735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Double-click to edi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40" name="Double-click to edit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41" name="Screen Shot 2021-12-10 at 12.27.59 PM.png" descr="Screen Shot 2021-12-10 at 12.27.59 PM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3252824896"/>
      </p:ext>
    </p:ext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Double-click to edi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48" name="Double-click to edit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49" name="Screen Shot 2021-12-10 at 12.29.46 PM.png" descr="Screen Shot 2021-12-10 at 12.29.46 PM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750759513"/>
      </p:ext>
    </p:ext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00400" y="491920"/>
            <a:ext cx="6846004" cy="6137480"/>
          </a:xfrm>
          <a:prstGeom prst="rect">
            <a:avLst/>
          </a:prstGeom>
        </p:spPr>
      </p:pic>
      <p:sp>
        <p:nvSpPr>
          <p:cNvPr id="7" name="Ellipse 6"/>
          <p:cNvSpPr/>
          <p:nvPr/>
        </p:nvSpPr>
        <p:spPr>
          <a:xfrm>
            <a:off x="8615401" y="685800"/>
            <a:ext cx="576064" cy="255935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7" rIns="91390" bIns="45697"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cxnSp>
        <p:nvCxnSpPr>
          <p:cNvPr id="8" name="Gerader Verbinder 7"/>
          <p:cNvCxnSpPr/>
          <p:nvPr/>
        </p:nvCxnSpPr>
        <p:spPr>
          <a:xfrm>
            <a:off x="8615401" y="609600"/>
            <a:ext cx="0" cy="5943600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itel 1">
            <a:extLst>
              <a:ext uri="{FF2B5EF4-FFF2-40B4-BE49-F238E27FC236}">
                <a16:creationId xmlns:a16="http://schemas.microsoft.com/office/drawing/2014/main" id="{F623ED1C-38AD-4B12-8F70-7E33B6BC72E4}"/>
              </a:ext>
            </a:extLst>
          </p:cNvPr>
          <p:cNvSpPr txBox="1">
            <a:spLocks/>
          </p:cNvSpPr>
          <p:nvPr/>
        </p:nvSpPr>
        <p:spPr bwMode="gray">
          <a:xfrm>
            <a:off x="609600" y="350913"/>
            <a:ext cx="7124364" cy="405683"/>
          </a:xfrm>
          <a:prstGeom prst="rect">
            <a:avLst/>
          </a:prstGeom>
          <a:solidFill>
            <a:srgbClr val="007E36"/>
          </a:solidFill>
        </p:spPr>
        <p:txBody>
          <a:bodyPr vert="horz" wrap="none" lIns="108000" tIns="18000" rIns="72000" bIns="18000" rtlCol="0" anchor="t" anchorCtr="0">
            <a:spAutoFit/>
          </a:bodyPr>
          <a:lstStyle>
            <a:lvl1pPr algn="l" defTabSz="6858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1725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defTabSz="685783">
              <a:defRPr/>
            </a:pPr>
            <a:r>
              <a:rPr lang="de-DE" sz="2400" dirty="0">
                <a:solidFill>
                  <a:sysClr val="window" lastClr="FFFFFF"/>
                </a:solidFill>
              </a:rPr>
              <a:t>MCL: </a:t>
            </a:r>
            <a:r>
              <a:rPr lang="de-DE" altLang="de-DE" sz="2400" i="1" dirty="0"/>
              <a:t>Standard of care and </a:t>
            </a:r>
            <a:r>
              <a:rPr lang="de-DE" altLang="de-DE" sz="2400" i="1" dirty="0" err="1"/>
              <a:t>future</a:t>
            </a:r>
            <a:r>
              <a:rPr lang="de-DE" altLang="de-DE" sz="2400" i="1" dirty="0"/>
              <a:t> </a:t>
            </a:r>
            <a:r>
              <a:rPr lang="de-DE" altLang="de-DE" sz="2400" i="1" dirty="0" err="1"/>
              <a:t>trends</a:t>
            </a:r>
            <a:endParaRPr lang="de-DE" sz="2400" dirty="0">
              <a:solidFill>
                <a:sysClr val="window" lastClr="FFFFFF"/>
              </a:solidFill>
            </a:endParaRPr>
          </a:p>
        </p:txBody>
      </p:sp>
      <p:sp>
        <p:nvSpPr>
          <p:cNvPr id="10" name="Textplatzhalter 5">
            <a:extLst>
              <a:ext uri="{FF2B5EF4-FFF2-40B4-BE49-F238E27FC236}">
                <a16:creationId xmlns:a16="http://schemas.microsoft.com/office/drawing/2014/main" id="{60445935-30B6-4939-BFE8-3AD7E4608806}"/>
              </a:ext>
            </a:extLst>
          </p:cNvPr>
          <p:cNvSpPr txBox="1">
            <a:spLocks/>
          </p:cNvSpPr>
          <p:nvPr/>
        </p:nvSpPr>
        <p:spPr bwMode="gray">
          <a:xfrm>
            <a:off x="609601" y="737317"/>
            <a:ext cx="4088276" cy="405683"/>
          </a:xfrm>
          <a:prstGeom prst="rect">
            <a:avLst/>
          </a:prstGeom>
          <a:solidFill>
            <a:srgbClr val="A6CA56"/>
          </a:solidFill>
        </p:spPr>
        <p:txBody>
          <a:bodyPr vert="horz" wrap="none" lIns="108000" tIns="18000" rIns="72000" bIns="18000" rtlCol="0" anchor="t" anchorCtr="0">
            <a:spAutoFit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Wingdings" panose="05000000000000000000" pitchFamily="2" charset="2"/>
              <a:buNone/>
              <a:defRPr sz="1725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132159" indent="0" algn="l" defTabSz="685800" rtl="0" eaLnBrk="1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accent4"/>
              </a:buClr>
              <a:buFont typeface="Wingdings" panose="05000000000000000000" pitchFamily="2" charset="2"/>
              <a:buNone/>
              <a:defRPr sz="11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01241" indent="-132160" algn="l" defTabSz="685800" rtl="0" eaLnBrk="1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accent4"/>
              </a:buClr>
              <a:buFont typeface="Wingdings" panose="05000000000000000000" pitchFamily="2" charset="2"/>
              <a:buChar char="§"/>
              <a:defRPr sz="11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38163" indent="-136922" algn="l" defTabSz="685800" rtl="0" eaLnBrk="1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accent4"/>
              </a:buClr>
              <a:buFont typeface="Wingdings" panose="05000000000000000000" pitchFamily="2" charset="2"/>
              <a:buChar char="§"/>
              <a:defRPr sz="11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670322" indent="-132160" algn="l" defTabSz="685800" rtl="0" eaLnBrk="1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accent4"/>
              </a:buClr>
              <a:buFont typeface="Wingdings" panose="05000000000000000000" pitchFamily="2" charset="2"/>
              <a:buChar char="§"/>
              <a:defRPr sz="11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685783">
              <a:buClr>
                <a:srgbClr val="007E36"/>
              </a:buClr>
              <a:defRPr/>
            </a:pPr>
            <a:r>
              <a:rPr lang="nl-NL" sz="2400" dirty="0"/>
              <a:t>Prognostic risk factors</a:t>
            </a:r>
            <a:endParaRPr kumimoji="0" lang="de-DE" sz="2400" b="1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209066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feld 8"/>
          <p:cNvSpPr txBox="1"/>
          <p:nvPr/>
        </p:nvSpPr>
        <p:spPr>
          <a:xfrm>
            <a:off x="304800" y="6524971"/>
            <a:ext cx="2088232" cy="24834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marL="0" marR="0" lvl="0" indent="0" algn="l" defTabSz="642899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8C855"/>
              </a:buClr>
              <a:buSzPct val="140000"/>
              <a:buFontTx/>
              <a:buNone/>
              <a:tabLst/>
              <a:defRPr/>
            </a:pPr>
            <a:r>
              <a:rPr kumimoji="0" lang="de-DE" sz="1400" b="1" i="1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Calibri"/>
              </a:rPr>
              <a:t>Dreyling, EHA 2020</a:t>
            </a:r>
          </a:p>
        </p:txBody>
      </p:sp>
      <p:pic>
        <p:nvPicPr>
          <p:cNvPr id="10" name="Grafik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43200" y="1143000"/>
            <a:ext cx="6515987" cy="4896544"/>
          </a:xfrm>
          <a:prstGeom prst="rect">
            <a:avLst/>
          </a:prstGeom>
        </p:spPr>
      </p:pic>
      <p:sp>
        <p:nvSpPr>
          <p:cNvPr id="5" name="Titel 1">
            <a:extLst>
              <a:ext uri="{FF2B5EF4-FFF2-40B4-BE49-F238E27FC236}">
                <a16:creationId xmlns:a16="http://schemas.microsoft.com/office/drawing/2014/main" id="{F623ED1C-38AD-4B12-8F70-7E33B6BC72E4}"/>
              </a:ext>
            </a:extLst>
          </p:cNvPr>
          <p:cNvSpPr txBox="1">
            <a:spLocks/>
          </p:cNvSpPr>
          <p:nvPr/>
        </p:nvSpPr>
        <p:spPr bwMode="gray">
          <a:xfrm>
            <a:off x="609600" y="208857"/>
            <a:ext cx="7509085" cy="405683"/>
          </a:xfrm>
          <a:prstGeom prst="rect">
            <a:avLst/>
          </a:prstGeom>
          <a:solidFill>
            <a:srgbClr val="007E36"/>
          </a:solidFill>
        </p:spPr>
        <p:txBody>
          <a:bodyPr vert="horz" wrap="none" lIns="108000" tIns="18000" rIns="72000" bIns="18000" rtlCol="0" anchor="t" anchorCtr="0">
            <a:spAutoFit/>
          </a:bodyPr>
          <a:lstStyle>
            <a:lvl1pPr algn="l" defTabSz="6858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1725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defTabSz="685783">
              <a:defRPr/>
            </a:pPr>
            <a:r>
              <a:rPr lang="de-DE" sz="2400" dirty="0">
                <a:solidFill>
                  <a:sysClr val="window" lastClr="FFFFFF"/>
                </a:solidFill>
              </a:rPr>
              <a:t>MCL : </a:t>
            </a:r>
            <a:r>
              <a:rPr lang="de-DE" altLang="de-DE" sz="2400" i="1" dirty="0"/>
              <a:t>Standard of care and </a:t>
            </a:r>
            <a:r>
              <a:rPr lang="de-DE" altLang="de-DE" sz="2400" i="1" dirty="0" err="1"/>
              <a:t>future</a:t>
            </a:r>
            <a:r>
              <a:rPr lang="de-DE" altLang="de-DE" sz="2400" i="1" dirty="0"/>
              <a:t> </a:t>
            </a:r>
            <a:r>
              <a:rPr lang="de-DE" altLang="de-DE" sz="2400" i="1" dirty="0" err="1"/>
              <a:t>trends</a:t>
            </a:r>
            <a:endParaRPr lang="de-DE" sz="2400" dirty="0">
              <a:solidFill>
                <a:sysClr val="window" lastClr="FFFFFF"/>
              </a:solidFill>
            </a:endParaRPr>
          </a:p>
        </p:txBody>
      </p:sp>
      <p:sp>
        <p:nvSpPr>
          <p:cNvPr id="6" name="Textplatzhalter 5">
            <a:extLst>
              <a:ext uri="{FF2B5EF4-FFF2-40B4-BE49-F238E27FC236}">
                <a16:creationId xmlns:a16="http://schemas.microsoft.com/office/drawing/2014/main" id="{60445935-30B6-4939-BFE8-3AD7E4608806}"/>
              </a:ext>
            </a:extLst>
          </p:cNvPr>
          <p:cNvSpPr txBox="1">
            <a:spLocks/>
          </p:cNvSpPr>
          <p:nvPr/>
        </p:nvSpPr>
        <p:spPr bwMode="gray">
          <a:xfrm>
            <a:off x="609601" y="595261"/>
            <a:ext cx="9908780" cy="344128"/>
          </a:xfrm>
          <a:prstGeom prst="rect">
            <a:avLst/>
          </a:prstGeom>
          <a:solidFill>
            <a:srgbClr val="A6CA56"/>
          </a:solidFill>
        </p:spPr>
        <p:txBody>
          <a:bodyPr vert="horz" wrap="none" lIns="108000" tIns="18000" rIns="72000" bIns="18000" rtlCol="0" anchor="t" anchorCtr="0">
            <a:spAutoFit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Wingdings" panose="05000000000000000000" pitchFamily="2" charset="2"/>
              <a:buNone/>
              <a:defRPr sz="1725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132159" indent="0" algn="l" defTabSz="685800" rtl="0" eaLnBrk="1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accent4"/>
              </a:buClr>
              <a:buFont typeface="Wingdings" panose="05000000000000000000" pitchFamily="2" charset="2"/>
              <a:buNone/>
              <a:defRPr sz="11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01241" indent="-132160" algn="l" defTabSz="685800" rtl="0" eaLnBrk="1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accent4"/>
              </a:buClr>
              <a:buFont typeface="Wingdings" panose="05000000000000000000" pitchFamily="2" charset="2"/>
              <a:buChar char="§"/>
              <a:defRPr sz="11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38163" indent="-136922" algn="l" defTabSz="685800" rtl="0" eaLnBrk="1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accent4"/>
              </a:buClr>
              <a:buFont typeface="Wingdings" panose="05000000000000000000" pitchFamily="2" charset="2"/>
              <a:buChar char="§"/>
              <a:defRPr sz="11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670322" indent="-132160" algn="l" defTabSz="685800" rtl="0" eaLnBrk="1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accent4"/>
              </a:buClr>
              <a:buFont typeface="Wingdings" panose="05000000000000000000" pitchFamily="2" charset="2"/>
              <a:buChar char="§"/>
              <a:defRPr sz="11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685783">
              <a:buClr>
                <a:srgbClr val="007E36"/>
              </a:buClr>
              <a:defRPr/>
            </a:pPr>
            <a:r>
              <a:rPr lang="en-US" sz="2000" dirty="0"/>
              <a:t>Characteristics of high risk MCL (</a:t>
            </a:r>
            <a:r>
              <a:rPr lang="en-US" sz="2000" dirty="0" err="1"/>
              <a:t>blastoid</a:t>
            </a:r>
            <a:r>
              <a:rPr lang="en-US" sz="2000" dirty="0"/>
              <a:t>, Ki-67 &gt;30%, or p53mut)</a:t>
            </a:r>
            <a:endParaRPr kumimoji="0" lang="de-DE" sz="2400" b="1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781536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179" name="Rechteck 29"/>
          <p:cNvSpPr>
            <a:spLocks noChangeArrowheads="1"/>
          </p:cNvSpPr>
          <p:nvPr/>
        </p:nvSpPr>
        <p:spPr bwMode="auto">
          <a:xfrm>
            <a:off x="1919288" y="6577608"/>
            <a:ext cx="440531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400" b="1" i="1" u="none" strike="noStrike" kern="1200" cap="none" spc="0" normalizeH="0" baseline="0" noProof="0" dirty="0">
                <a:ln>
                  <a:noFill/>
                </a:ln>
                <a:solidFill>
                  <a:srgbClr val="161616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Dreyling, ESMO/EHA CR MCL 2017 (</a:t>
            </a:r>
            <a:r>
              <a:rPr kumimoji="0" lang="de-DE" altLang="de-DE" sz="1400" b="1" i="1" u="none" strike="noStrike" kern="1200" cap="none" spc="0" normalizeH="0" baseline="0" noProof="0" dirty="0" err="1">
                <a:ln>
                  <a:noFill/>
                </a:ln>
                <a:solidFill>
                  <a:srgbClr val="161616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updated</a:t>
            </a:r>
            <a:r>
              <a:rPr kumimoji="0" lang="de-DE" altLang="de-DE" sz="1400" b="1" i="1" u="none" strike="noStrike" kern="1200" cap="none" spc="0" normalizeH="0" baseline="0" noProof="0" dirty="0">
                <a:ln>
                  <a:noFill/>
                </a:ln>
                <a:solidFill>
                  <a:srgbClr val="161616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)</a:t>
            </a:r>
            <a:endParaRPr kumimoji="0" lang="de-DE" altLang="de-DE" sz="14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1981200" y="226206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BBE0E3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3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 </a:t>
            </a:r>
          </a:p>
        </p:txBody>
      </p:sp>
      <p:sp>
        <p:nvSpPr>
          <p:cNvPr id="10" name="Text Box 7"/>
          <p:cNvSpPr txBox="1">
            <a:spLocks noChangeArrowheads="1"/>
          </p:cNvSpPr>
          <p:nvPr/>
        </p:nvSpPr>
        <p:spPr bwMode="auto">
          <a:xfrm>
            <a:off x="5175258" y="1259468"/>
            <a:ext cx="2262158" cy="369332"/>
          </a:xfrm>
          <a:prstGeom prst="rect">
            <a:avLst/>
          </a:prstGeom>
          <a:solidFill>
            <a:srgbClr val="FFFFFF"/>
          </a:solidFill>
          <a:ln w="9525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First line treatment</a:t>
            </a:r>
          </a:p>
        </p:txBody>
      </p:sp>
      <p:sp>
        <p:nvSpPr>
          <p:cNvPr id="30" name="Rectangle 3"/>
          <p:cNvSpPr>
            <a:spLocks noChangeArrowheads="1"/>
          </p:cNvSpPr>
          <p:nvPr/>
        </p:nvSpPr>
        <p:spPr bwMode="auto">
          <a:xfrm>
            <a:off x="1919288" y="-963488"/>
            <a:ext cx="8096250" cy="169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6038" rIns="90488" bIns="46038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2400" b="1" i="0" u="none" strike="noStrike" kern="1200" cap="none" spc="0" normalizeH="0" baseline="0" noProof="0">
              <a:ln>
                <a:noFill/>
              </a:ln>
              <a:solidFill>
                <a:srgbClr val="00279F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73" name="Rectangle 2"/>
          <p:cNvSpPr>
            <a:spLocks noChangeArrowheads="1"/>
          </p:cNvSpPr>
          <p:nvPr/>
        </p:nvSpPr>
        <p:spPr bwMode="auto">
          <a:xfrm>
            <a:off x="1981200" y="1806231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BBE0E3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de-DE" altLang="de-DE" sz="32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 </a:t>
            </a:r>
          </a:p>
        </p:txBody>
      </p:sp>
      <p:sp>
        <p:nvSpPr>
          <p:cNvPr id="80" name="Text Box 14"/>
          <p:cNvSpPr txBox="1">
            <a:spLocks noChangeArrowheads="1"/>
          </p:cNvSpPr>
          <p:nvPr/>
        </p:nvSpPr>
        <p:spPr bwMode="auto">
          <a:xfrm>
            <a:off x="5761039" y="3068158"/>
            <a:ext cx="1249060" cy="369332"/>
          </a:xfrm>
          <a:prstGeom prst="rect">
            <a:avLst/>
          </a:prstGeom>
          <a:solidFill>
            <a:srgbClr val="FFFFFF"/>
          </a:solidFill>
          <a:ln w="9525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1. </a:t>
            </a:r>
            <a:r>
              <a:rPr kumimoji="0" lang="de-DE" altLang="de-DE" sz="18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relapse</a:t>
            </a:r>
            <a:endParaRPr kumimoji="0" lang="de-DE" altLang="de-DE" sz="18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87" name="Text Box 21"/>
          <p:cNvSpPr txBox="1">
            <a:spLocks noChangeArrowheads="1"/>
          </p:cNvSpPr>
          <p:nvPr/>
        </p:nvSpPr>
        <p:spPr bwMode="auto">
          <a:xfrm>
            <a:off x="5418216" y="5360980"/>
            <a:ext cx="1762021" cy="369332"/>
          </a:xfrm>
          <a:prstGeom prst="rect">
            <a:avLst/>
          </a:prstGeom>
          <a:solidFill>
            <a:srgbClr val="FFFFFF"/>
          </a:solidFill>
          <a:ln w="9525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8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higher</a:t>
            </a:r>
            <a:r>
              <a:rPr kumimoji="0" lang="de-DE" altLang="de-DE" sz="1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 </a:t>
            </a:r>
            <a:r>
              <a:rPr kumimoji="0" lang="de-DE" altLang="de-DE" sz="18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relapse</a:t>
            </a:r>
            <a:endParaRPr kumimoji="0" lang="de-DE" altLang="de-DE" sz="18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88" name="Rectangle 22"/>
          <p:cNvSpPr>
            <a:spLocks noChangeArrowheads="1"/>
          </p:cNvSpPr>
          <p:nvPr/>
        </p:nvSpPr>
        <p:spPr bwMode="auto">
          <a:xfrm>
            <a:off x="2006600" y="5662316"/>
            <a:ext cx="8280400" cy="935037"/>
          </a:xfrm>
          <a:prstGeom prst="rect">
            <a:avLst/>
          </a:prstGeom>
          <a:gradFill rotWithShape="1">
            <a:gsLst>
              <a:gs pos="0">
                <a:srgbClr val="FAFD00"/>
              </a:gs>
              <a:gs pos="100000">
                <a:srgbClr val="FE9B03"/>
              </a:gs>
            </a:gsLst>
            <a:lin ang="0" scaled="1"/>
          </a:gradFill>
          <a:ln w="9525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CH" altLang="de-DE" sz="16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eneva" pitchFamily="34" charset="0"/>
              <a:ea typeface="+mn-ea"/>
              <a:cs typeface="+mn-cs"/>
            </a:endParaRPr>
          </a:p>
        </p:txBody>
      </p:sp>
      <p:sp>
        <p:nvSpPr>
          <p:cNvPr id="89" name="Text Box 23"/>
          <p:cNvSpPr txBox="1">
            <a:spLocks noChangeArrowheads="1"/>
          </p:cNvSpPr>
          <p:nvPr/>
        </p:nvSpPr>
        <p:spPr bwMode="auto">
          <a:xfrm>
            <a:off x="3308738" y="5702003"/>
            <a:ext cx="5639685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BBE0E3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600" b="1" i="0" u="none" strike="noStrike" kern="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Targeted</a:t>
            </a:r>
            <a:r>
              <a:rPr kumimoji="0" lang="de-DE" altLang="de-DE" sz="16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 </a:t>
            </a:r>
            <a:r>
              <a:rPr kumimoji="0" lang="de-DE" altLang="de-DE" sz="1600" b="1" i="0" u="none" strike="noStrike" kern="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approaches</a:t>
            </a:r>
            <a:r>
              <a:rPr kumimoji="0" lang="de-DE" altLang="de-DE" sz="16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: </a:t>
            </a:r>
            <a:r>
              <a:rPr kumimoji="0" lang="de-DE" altLang="de-DE" sz="1600" b="1" i="0" u="none" strike="noStrike" kern="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Ibrutinib</a:t>
            </a:r>
            <a:r>
              <a:rPr kumimoji="0" lang="de-DE" altLang="de-DE" sz="16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, </a:t>
            </a:r>
            <a:r>
              <a:rPr kumimoji="0" lang="de-DE" altLang="de-DE" sz="1600" b="1" i="0" u="none" strike="noStrike" kern="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Lenalidomide</a:t>
            </a:r>
            <a:r>
              <a:rPr kumimoji="0" lang="de-DE" altLang="de-DE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, </a:t>
            </a:r>
            <a:br>
              <a:rPr kumimoji="0" lang="de-DE" altLang="de-DE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</a:br>
            <a:r>
              <a:rPr kumimoji="0" lang="de-DE" altLang="de-DE" sz="16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Temsirolimus</a:t>
            </a:r>
            <a:r>
              <a:rPr kumimoji="0" lang="de-DE" altLang="de-DE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, </a:t>
            </a:r>
            <a:r>
              <a:rPr kumimoji="0" lang="de-DE" altLang="de-DE" sz="16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Bortezomib</a:t>
            </a:r>
            <a:r>
              <a:rPr kumimoji="0" lang="de-DE" altLang="de-DE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 (</a:t>
            </a:r>
            <a:r>
              <a:rPr kumimoji="0" lang="de-DE" altLang="de-DE" sz="16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preferable</a:t>
            </a:r>
            <a:r>
              <a:rPr kumimoji="0" lang="de-DE" altLang="de-DE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 in </a:t>
            </a:r>
            <a:r>
              <a:rPr kumimoji="0" lang="de-DE" altLang="de-DE" sz="16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combination</a:t>
            </a:r>
            <a:r>
              <a:rPr kumimoji="0" lang="de-DE" altLang="de-DE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 )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6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eneva" pitchFamily="34" charset="0"/>
                <a:ea typeface="+mn-ea"/>
                <a:cs typeface="+mn-cs"/>
              </a:rPr>
              <a:t>Alternatively</a:t>
            </a:r>
            <a:r>
              <a:rPr kumimoji="0" lang="de-DE" altLang="de-DE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eneva" pitchFamily="34" charset="0"/>
                <a:ea typeface="+mn-ea"/>
                <a:cs typeface="+mn-cs"/>
              </a:rPr>
              <a:t>: </a:t>
            </a:r>
            <a:r>
              <a:rPr kumimoji="0" lang="de-DE" altLang="de-DE" sz="16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eneva" pitchFamily="34" charset="0"/>
                <a:ea typeface="+mn-ea"/>
                <a:cs typeface="+mn-cs"/>
              </a:rPr>
              <a:t>repeat</a:t>
            </a:r>
            <a:r>
              <a:rPr kumimoji="0" lang="de-DE" altLang="de-DE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eneva" pitchFamily="34" charset="0"/>
                <a:ea typeface="+mn-ea"/>
                <a:cs typeface="+mn-cs"/>
              </a:rPr>
              <a:t> </a:t>
            </a:r>
            <a:r>
              <a:rPr kumimoji="0" lang="de-DE" altLang="de-DE" sz="16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eneva" pitchFamily="34" charset="0"/>
                <a:ea typeface="+mn-ea"/>
                <a:cs typeface="+mn-cs"/>
              </a:rPr>
              <a:t>previous</a:t>
            </a:r>
            <a:r>
              <a:rPr kumimoji="0" lang="de-DE" altLang="de-DE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eneva" pitchFamily="34" charset="0"/>
                <a:ea typeface="+mn-ea"/>
                <a:cs typeface="+mn-cs"/>
              </a:rPr>
              <a:t> </a:t>
            </a:r>
            <a:r>
              <a:rPr kumimoji="0" lang="de-DE" altLang="de-DE" sz="16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eneva" pitchFamily="34" charset="0"/>
                <a:ea typeface="+mn-ea"/>
                <a:cs typeface="+mn-cs"/>
              </a:rPr>
              <a:t>therapy</a:t>
            </a:r>
            <a:r>
              <a:rPr kumimoji="0" lang="de-DE" altLang="de-DE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eneva" pitchFamily="34" charset="0"/>
                <a:ea typeface="+mn-ea"/>
                <a:cs typeface="+mn-cs"/>
              </a:rPr>
              <a:t> (</a:t>
            </a:r>
            <a:r>
              <a:rPr kumimoji="0" lang="de-DE" altLang="de-DE" sz="16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eneva" pitchFamily="34" charset="0"/>
                <a:ea typeface="+mn-ea"/>
                <a:cs typeface="+mn-cs"/>
              </a:rPr>
              <a:t>long</a:t>
            </a:r>
            <a:r>
              <a:rPr kumimoji="0" lang="de-DE" altLang="de-DE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eneva" pitchFamily="34" charset="0"/>
                <a:ea typeface="+mn-ea"/>
                <a:cs typeface="+mn-cs"/>
              </a:rPr>
              <a:t> </a:t>
            </a:r>
            <a:r>
              <a:rPr kumimoji="0" lang="de-DE" altLang="de-DE" sz="16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eneva" pitchFamily="34" charset="0"/>
                <a:ea typeface="+mn-ea"/>
                <a:cs typeface="+mn-cs"/>
              </a:rPr>
              <a:t>remissions</a:t>
            </a:r>
            <a:r>
              <a:rPr kumimoji="0" lang="de-DE" altLang="de-DE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eneva" pitchFamily="34" charset="0"/>
                <a:ea typeface="+mn-ea"/>
                <a:cs typeface="+mn-cs"/>
              </a:rPr>
              <a:t>)</a:t>
            </a:r>
          </a:p>
        </p:txBody>
      </p:sp>
      <p:sp>
        <p:nvSpPr>
          <p:cNvPr id="29" name="Titel 1">
            <a:extLst>
              <a:ext uri="{FF2B5EF4-FFF2-40B4-BE49-F238E27FC236}">
                <a16:creationId xmlns:a16="http://schemas.microsoft.com/office/drawing/2014/main" id="{F623ED1C-38AD-4B12-8F70-7E33B6BC72E4}"/>
              </a:ext>
            </a:extLst>
          </p:cNvPr>
          <p:cNvSpPr txBox="1">
            <a:spLocks/>
          </p:cNvSpPr>
          <p:nvPr/>
        </p:nvSpPr>
        <p:spPr bwMode="gray">
          <a:xfrm>
            <a:off x="152400" y="188641"/>
            <a:ext cx="10210800" cy="405683"/>
          </a:xfrm>
          <a:prstGeom prst="rect">
            <a:avLst/>
          </a:prstGeom>
          <a:solidFill>
            <a:srgbClr val="007E36"/>
          </a:solidFill>
        </p:spPr>
        <p:txBody>
          <a:bodyPr vert="horz" wrap="square" lIns="108000" tIns="18000" rIns="72000" bIns="18000" rtlCol="0" anchor="t" anchorCtr="0">
            <a:spAutoFit/>
          </a:bodyPr>
          <a:lstStyle>
            <a:lvl1pPr algn="l" defTabSz="6858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1725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>
              <a:defRPr/>
            </a:pPr>
            <a:r>
              <a:rPr kumimoji="0" lang="de-DE" sz="2400" b="1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Verdana"/>
                <a:ea typeface="+mj-ea"/>
                <a:cs typeface="+mj-cs"/>
              </a:rPr>
              <a:t>Mantle </a:t>
            </a:r>
            <a:r>
              <a:rPr kumimoji="0" lang="de-DE" sz="2400" b="1" i="0" u="none" strike="noStrike" kern="1200" cap="none" spc="0" normalizeH="0" baseline="0" noProof="0" dirty="0" err="1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Verdana"/>
                <a:ea typeface="+mj-ea"/>
                <a:cs typeface="+mj-cs"/>
              </a:rPr>
              <a:t>cell</a:t>
            </a:r>
            <a:r>
              <a:rPr kumimoji="0" lang="de-DE" sz="2400" b="1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Verdana"/>
                <a:ea typeface="+mj-ea"/>
                <a:cs typeface="+mj-cs"/>
              </a:rPr>
              <a:t> </a:t>
            </a:r>
            <a:r>
              <a:rPr kumimoji="0" lang="de-DE" sz="2400" b="1" i="0" u="none" strike="noStrike" kern="1200" cap="none" spc="0" normalizeH="0" baseline="0" noProof="0" dirty="0" err="1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Verdana"/>
                <a:ea typeface="+mj-ea"/>
                <a:cs typeface="+mj-cs"/>
              </a:rPr>
              <a:t>lymphoma</a:t>
            </a:r>
            <a:r>
              <a:rPr lang="de-DE" sz="2400" dirty="0">
                <a:solidFill>
                  <a:sysClr val="window" lastClr="FFFFFF"/>
                </a:solidFill>
              </a:rPr>
              <a:t>: </a:t>
            </a:r>
            <a:r>
              <a:rPr lang="de-DE" altLang="de-DE" sz="2400" i="1" dirty="0"/>
              <a:t>Standard of care and </a:t>
            </a:r>
            <a:r>
              <a:rPr lang="de-DE" altLang="de-DE" sz="2400" i="1" dirty="0" err="1"/>
              <a:t>future</a:t>
            </a:r>
            <a:r>
              <a:rPr lang="de-DE" altLang="de-DE" sz="2400" i="1" dirty="0"/>
              <a:t> </a:t>
            </a:r>
            <a:r>
              <a:rPr lang="de-DE" altLang="de-DE" sz="2400" i="1" dirty="0" err="1"/>
              <a:t>trends</a:t>
            </a:r>
            <a:endParaRPr kumimoji="0" lang="de-DE" sz="2400" b="1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Verdana"/>
              <a:ea typeface="+mj-ea"/>
              <a:cs typeface="+mj-cs"/>
            </a:endParaRPr>
          </a:p>
        </p:txBody>
      </p:sp>
      <p:sp>
        <p:nvSpPr>
          <p:cNvPr id="31" name="Textplatzhalter 5">
            <a:extLst>
              <a:ext uri="{FF2B5EF4-FFF2-40B4-BE49-F238E27FC236}">
                <a16:creationId xmlns:a16="http://schemas.microsoft.com/office/drawing/2014/main" id="{60445935-30B6-4939-BFE8-3AD7E4608806}"/>
              </a:ext>
            </a:extLst>
          </p:cNvPr>
          <p:cNvSpPr txBox="1">
            <a:spLocks/>
          </p:cNvSpPr>
          <p:nvPr/>
        </p:nvSpPr>
        <p:spPr bwMode="gray">
          <a:xfrm>
            <a:off x="152401" y="575046"/>
            <a:ext cx="4025759" cy="405683"/>
          </a:xfrm>
          <a:prstGeom prst="rect">
            <a:avLst/>
          </a:prstGeom>
          <a:solidFill>
            <a:srgbClr val="A6CA56"/>
          </a:solidFill>
        </p:spPr>
        <p:txBody>
          <a:bodyPr vert="horz" wrap="none" lIns="108000" tIns="18000" rIns="72000" bIns="18000" rtlCol="0" anchor="t" anchorCtr="0">
            <a:spAutoFit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Wingdings" panose="05000000000000000000" pitchFamily="2" charset="2"/>
              <a:buNone/>
              <a:defRPr sz="1725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132159" indent="0" algn="l" defTabSz="685800" rtl="0" eaLnBrk="1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accent4"/>
              </a:buClr>
              <a:buFont typeface="Wingdings" panose="05000000000000000000" pitchFamily="2" charset="2"/>
              <a:buNone/>
              <a:defRPr sz="11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01241" indent="-132160" algn="l" defTabSz="685800" rtl="0" eaLnBrk="1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accent4"/>
              </a:buClr>
              <a:buFont typeface="Wingdings" panose="05000000000000000000" pitchFamily="2" charset="2"/>
              <a:buChar char="§"/>
              <a:defRPr sz="11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38163" indent="-136922" algn="l" defTabSz="685800" rtl="0" eaLnBrk="1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accent4"/>
              </a:buClr>
              <a:buFont typeface="Wingdings" panose="05000000000000000000" pitchFamily="2" charset="2"/>
              <a:buChar char="§"/>
              <a:defRPr sz="11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670322" indent="-132160" algn="l" defTabSz="685800" rtl="0" eaLnBrk="1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accent4"/>
              </a:buClr>
              <a:buFont typeface="Wingdings" panose="05000000000000000000" pitchFamily="2" charset="2"/>
              <a:buChar char="§"/>
              <a:defRPr sz="11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E36"/>
              </a:buClr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de-DE" sz="2400" b="1" i="0" u="none" strike="noStrike" kern="1200" cap="none" spc="0" normalizeH="0" baseline="0" noProof="0" dirty="0" err="1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Therapeutic</a:t>
            </a:r>
            <a:r>
              <a:rPr kumimoji="0" lang="de-DE" sz="2400" b="1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 </a:t>
            </a:r>
            <a:r>
              <a:rPr kumimoji="0" lang="de-DE" sz="2400" b="1" i="0" u="none" strike="noStrike" kern="1200" cap="none" spc="0" normalizeH="0" baseline="0" noProof="0" dirty="0" err="1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algorithm</a:t>
            </a:r>
            <a:endParaRPr kumimoji="0" lang="de-DE" sz="2400" b="1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33" name="Rectangle 15"/>
          <p:cNvSpPr>
            <a:spLocks noChangeArrowheads="1"/>
          </p:cNvSpPr>
          <p:nvPr/>
        </p:nvSpPr>
        <p:spPr bwMode="auto">
          <a:xfrm>
            <a:off x="2006600" y="3385893"/>
            <a:ext cx="8280400" cy="1944687"/>
          </a:xfrm>
          <a:prstGeom prst="rect">
            <a:avLst/>
          </a:prstGeom>
          <a:gradFill rotWithShape="1">
            <a:gsLst>
              <a:gs pos="0">
                <a:srgbClr val="FAFD00"/>
              </a:gs>
              <a:gs pos="100000">
                <a:srgbClr val="FE9B03"/>
              </a:gs>
            </a:gsLst>
            <a:lin ang="0" scaled="1"/>
          </a:gradFill>
          <a:ln w="9525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CH" altLang="de-DE" sz="16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eneva" pitchFamily="34" charset="0"/>
              <a:ea typeface="+mn-ea"/>
              <a:cs typeface="+mn-cs"/>
            </a:endParaRPr>
          </a:p>
        </p:txBody>
      </p:sp>
      <p:sp>
        <p:nvSpPr>
          <p:cNvPr id="34" name="Line 16"/>
          <p:cNvSpPr>
            <a:spLocks noChangeShapeType="1"/>
          </p:cNvSpPr>
          <p:nvPr/>
        </p:nvSpPr>
        <p:spPr bwMode="auto">
          <a:xfrm>
            <a:off x="4814889" y="3385893"/>
            <a:ext cx="1587" cy="1944687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35" name="Line 17"/>
          <p:cNvSpPr>
            <a:spLocks noChangeShapeType="1"/>
          </p:cNvSpPr>
          <p:nvPr/>
        </p:nvSpPr>
        <p:spPr bwMode="auto">
          <a:xfrm>
            <a:off x="7767639" y="3385893"/>
            <a:ext cx="1587" cy="1944687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36" name="Rectangle 18"/>
          <p:cNvSpPr>
            <a:spLocks noChangeArrowheads="1"/>
          </p:cNvSpPr>
          <p:nvPr/>
        </p:nvSpPr>
        <p:spPr bwMode="auto">
          <a:xfrm>
            <a:off x="2078040" y="3588414"/>
            <a:ext cx="2736850" cy="1538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BBE0E3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de-DE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immuno-chemotherapy</a:t>
            </a:r>
            <a:endParaRPr kumimoji="0" lang="en-US" altLang="de-DE" sz="16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de-DE" sz="1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(R-BAC, BR)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de-DE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or </a:t>
            </a:r>
            <a:r>
              <a:rPr kumimoji="0" lang="en-GB" altLang="de-DE" sz="16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targeted approaches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de-DE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 </a:t>
            </a:r>
            <a:br>
              <a:rPr kumimoji="0" lang="en-GB" altLang="de-DE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</a:br>
            <a:r>
              <a:rPr kumimoji="0" lang="en-GB" altLang="de-DE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discuss: </a:t>
            </a:r>
            <a:endParaRPr kumimoji="0" lang="de-CH" altLang="de-DE" sz="16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eneva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de-DE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- allogeneic SCT</a:t>
            </a:r>
          </a:p>
        </p:txBody>
      </p:sp>
      <p:sp>
        <p:nvSpPr>
          <p:cNvPr id="37" name="Rectangle 20"/>
          <p:cNvSpPr>
            <a:spLocks noChangeArrowheads="1"/>
          </p:cNvSpPr>
          <p:nvPr/>
        </p:nvSpPr>
        <p:spPr bwMode="auto">
          <a:xfrm>
            <a:off x="7751764" y="3599527"/>
            <a:ext cx="2493962" cy="830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BBE0E3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de-DE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Immuno-chemotherapy</a:t>
            </a:r>
            <a:endParaRPr kumimoji="0" lang="en-US" altLang="de-DE" sz="16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de-DE" sz="1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(BR)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de-DE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or </a:t>
            </a:r>
            <a:r>
              <a:rPr kumimoji="0" lang="en-GB" altLang="de-DE" sz="16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targeted approaches</a:t>
            </a:r>
          </a:p>
        </p:txBody>
      </p:sp>
      <p:sp>
        <p:nvSpPr>
          <p:cNvPr id="38" name="Line 25"/>
          <p:cNvSpPr>
            <a:spLocks noChangeShapeType="1"/>
          </p:cNvSpPr>
          <p:nvPr/>
        </p:nvSpPr>
        <p:spPr bwMode="auto">
          <a:xfrm>
            <a:off x="3446463" y="4365104"/>
            <a:ext cx="0" cy="21590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0" name="Rectangle 19"/>
          <p:cNvSpPr>
            <a:spLocks noChangeArrowheads="1"/>
          </p:cNvSpPr>
          <p:nvPr/>
        </p:nvSpPr>
        <p:spPr bwMode="auto">
          <a:xfrm>
            <a:off x="4936334" y="3416847"/>
            <a:ext cx="2771775" cy="22780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BBE0E3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de-DE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immuno-chemotherapy</a:t>
            </a:r>
            <a:endParaRPr kumimoji="0" lang="en-US" altLang="de-DE" sz="16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de-DE" sz="1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(BR, R-BAC)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de-DE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or </a:t>
            </a:r>
            <a:r>
              <a:rPr kumimoji="0" lang="en-GB" altLang="de-DE" sz="16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targeted approaches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altLang="de-DE" sz="16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de-DE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discuss: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de-DE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- Rituximab maintenance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de-DE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- </a:t>
            </a:r>
            <a:r>
              <a:rPr kumimoji="0" lang="en-GB" altLang="de-DE" sz="16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radioimmunotherapy</a:t>
            </a:r>
            <a:endParaRPr kumimoji="0" lang="en-GB" altLang="de-DE" sz="16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altLang="de-DE" sz="16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altLang="de-DE" sz="14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41" name="Line 26"/>
          <p:cNvSpPr>
            <a:spLocks noChangeShapeType="1"/>
          </p:cNvSpPr>
          <p:nvPr/>
        </p:nvSpPr>
        <p:spPr bwMode="auto">
          <a:xfrm>
            <a:off x="6240016" y="4293220"/>
            <a:ext cx="0" cy="21590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2" name="Rectangle 8"/>
          <p:cNvSpPr>
            <a:spLocks noChangeArrowheads="1"/>
          </p:cNvSpPr>
          <p:nvPr/>
        </p:nvSpPr>
        <p:spPr bwMode="auto">
          <a:xfrm>
            <a:off x="2006600" y="1556644"/>
            <a:ext cx="8280400" cy="1584325"/>
          </a:xfrm>
          <a:prstGeom prst="rect">
            <a:avLst/>
          </a:prstGeom>
          <a:gradFill rotWithShape="1">
            <a:gsLst>
              <a:gs pos="0">
                <a:srgbClr val="FAFD00"/>
              </a:gs>
              <a:gs pos="100000">
                <a:srgbClr val="FE9B03"/>
              </a:gs>
            </a:gsLst>
            <a:lin ang="0" scaled="1"/>
          </a:gradFill>
          <a:ln w="9525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CH" altLang="de-DE" sz="16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eneva" pitchFamily="34" charset="0"/>
              <a:ea typeface="+mn-ea"/>
              <a:cs typeface="+mn-cs"/>
            </a:endParaRPr>
          </a:p>
        </p:txBody>
      </p:sp>
      <p:sp>
        <p:nvSpPr>
          <p:cNvPr id="43" name="Line 9"/>
          <p:cNvSpPr>
            <a:spLocks noChangeShapeType="1"/>
          </p:cNvSpPr>
          <p:nvPr/>
        </p:nvSpPr>
        <p:spPr bwMode="auto">
          <a:xfrm flipH="1">
            <a:off x="4814888" y="1556642"/>
            <a:ext cx="1" cy="1474188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4" name="Line 10"/>
          <p:cNvSpPr>
            <a:spLocks noChangeShapeType="1"/>
          </p:cNvSpPr>
          <p:nvPr/>
        </p:nvSpPr>
        <p:spPr bwMode="auto">
          <a:xfrm>
            <a:off x="7767639" y="1556644"/>
            <a:ext cx="1587" cy="1584325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5" name="Rectangle 11"/>
          <p:cNvSpPr>
            <a:spLocks noChangeArrowheads="1"/>
          </p:cNvSpPr>
          <p:nvPr/>
        </p:nvSpPr>
        <p:spPr bwMode="auto">
          <a:xfrm>
            <a:off x="4855563" y="1604324"/>
            <a:ext cx="2887329" cy="13926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BBE0E3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tIns="152352" bIns="38088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de-DE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conventional</a:t>
            </a:r>
            <a:endParaRPr kumimoji="0" lang="en-US" altLang="de-DE" sz="16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de-DE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immuno-chemotherapy</a:t>
            </a:r>
            <a:endParaRPr kumimoji="0" lang="en-US" altLang="de-DE" sz="16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de-DE" sz="1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(VR-CAP, R-CHOP,BR, R-BAC)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altLang="de-DE" sz="16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de-DE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Rituximab maintenance</a:t>
            </a:r>
          </a:p>
        </p:txBody>
      </p:sp>
      <p:sp>
        <p:nvSpPr>
          <p:cNvPr id="46" name="Rectangle 12"/>
          <p:cNvSpPr>
            <a:spLocks noChangeArrowheads="1"/>
          </p:cNvSpPr>
          <p:nvPr/>
        </p:nvSpPr>
        <p:spPr bwMode="auto">
          <a:xfrm>
            <a:off x="7725342" y="1772816"/>
            <a:ext cx="2476960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BBE0E3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indent="136525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136525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de-DE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Best supportive care?</a:t>
            </a:r>
            <a:br>
              <a:rPr kumimoji="0" lang="en-GB" altLang="de-DE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</a:br>
            <a:r>
              <a:rPr kumimoji="0" lang="en-GB" altLang="de-DE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R-</a:t>
            </a:r>
            <a:r>
              <a:rPr kumimoji="0" lang="en-GB" altLang="de-DE" sz="16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Chlorambucil</a:t>
            </a:r>
            <a:endParaRPr kumimoji="0" lang="en-GB" altLang="de-DE" sz="16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  <a:p>
            <a:pPr marL="0" marR="0" lvl="0" indent="136525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de-DE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BR (dose-reduced)</a:t>
            </a:r>
          </a:p>
          <a:p>
            <a:pPr marL="0" marR="0" lvl="0" indent="136525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de-DE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R-CVP</a:t>
            </a:r>
            <a:endParaRPr kumimoji="0" lang="de-DE" altLang="de-DE" sz="18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47" name="Line 13"/>
          <p:cNvSpPr>
            <a:spLocks noChangeShapeType="1"/>
          </p:cNvSpPr>
          <p:nvPr/>
        </p:nvSpPr>
        <p:spPr bwMode="auto">
          <a:xfrm>
            <a:off x="6254750" y="2492896"/>
            <a:ext cx="0" cy="21590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8" name="Rectangle 24"/>
          <p:cNvSpPr>
            <a:spLocks noChangeArrowheads="1"/>
          </p:cNvSpPr>
          <p:nvPr/>
        </p:nvSpPr>
        <p:spPr bwMode="auto">
          <a:xfrm>
            <a:off x="1907074" y="1670312"/>
            <a:ext cx="2920030" cy="13157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BBE0E3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tIns="76176" bIns="38088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de-DE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dose-intensified</a:t>
            </a:r>
            <a:br>
              <a:rPr kumimoji="0" lang="en-GB" altLang="de-DE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</a:br>
            <a:r>
              <a:rPr kumimoji="0" lang="en-GB" altLang="de-DE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immuno-chemotherapy</a:t>
            </a:r>
            <a:br>
              <a:rPr kumimoji="0" lang="en-GB" altLang="de-DE" sz="1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</a:br>
            <a:r>
              <a:rPr kumimoji="0" lang="en-GB" altLang="de-DE" sz="1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(R-CHOP, high dose Ara-C) </a:t>
            </a:r>
          </a:p>
          <a:p>
            <a:pPr marL="285750" marR="0" lvl="0" indent="-2857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Symbol"/>
              <a:buChar char="Þ"/>
              <a:tabLst/>
              <a:defRPr/>
            </a:pPr>
            <a:r>
              <a:rPr kumimoji="0" lang="en-GB" altLang="de-DE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Autologous SCT</a:t>
            </a:r>
          </a:p>
          <a:p>
            <a:pPr marL="285750" marR="0" lvl="0" indent="-2857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Symbol"/>
              <a:buChar char="Þ"/>
              <a:tabLst/>
              <a:defRPr/>
            </a:pPr>
            <a:r>
              <a:rPr kumimoji="0" lang="en-GB" altLang="de-DE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Rituximab maintenance</a:t>
            </a:r>
          </a:p>
        </p:txBody>
      </p:sp>
      <p:sp>
        <p:nvSpPr>
          <p:cNvPr id="49" name="Text Box 4"/>
          <p:cNvSpPr txBox="1">
            <a:spLocks noChangeArrowheads="1"/>
          </p:cNvSpPr>
          <p:nvPr/>
        </p:nvSpPr>
        <p:spPr bwMode="auto">
          <a:xfrm>
            <a:off x="2239963" y="1009304"/>
            <a:ext cx="2307042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E9B03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AFD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young</a:t>
            </a:r>
            <a:r>
              <a:rPr kumimoji="0" lang="de-DE" altLang="de-DE" sz="1800" b="1" i="0" u="none" strike="noStrike" kern="1200" cap="none" spc="0" normalizeH="0" baseline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 </a:t>
            </a:r>
            <a:r>
              <a:rPr kumimoji="0" lang="de-DE" altLang="de-DE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patient</a:t>
            </a:r>
            <a:r>
              <a:rPr kumimoji="0" lang="de-DE" altLang="de-DE" sz="1800" b="1" i="0" u="none" strike="noStrike" kern="1200" cap="none" spc="0" normalizeH="0" baseline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 (</a:t>
            </a:r>
            <a:r>
              <a:rPr kumimoji="0" lang="de-DE" altLang="de-DE" sz="1800" b="1" i="0" u="sng" strike="noStrike" kern="1200" cap="none" spc="0" normalizeH="0" baseline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&lt;</a:t>
            </a:r>
            <a:r>
              <a:rPr kumimoji="0" lang="de-DE" altLang="de-DE" sz="1800" b="1" i="0" u="none" strike="noStrike" kern="1200" cap="none" spc="0" normalizeH="0" baseline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65)</a:t>
            </a:r>
          </a:p>
        </p:txBody>
      </p:sp>
      <p:sp>
        <p:nvSpPr>
          <p:cNvPr id="50" name="Text Box 5"/>
          <p:cNvSpPr txBox="1">
            <a:spLocks noChangeArrowheads="1"/>
          </p:cNvSpPr>
          <p:nvPr/>
        </p:nvSpPr>
        <p:spPr bwMode="auto">
          <a:xfrm>
            <a:off x="5070475" y="987078"/>
            <a:ext cx="2358338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BBE0E3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elderly</a:t>
            </a:r>
            <a:r>
              <a:rPr kumimoji="0" lang="de-DE" altLang="de-DE" sz="1800" b="1" i="0" u="none" strike="noStrike" kern="1200" cap="none" spc="0" normalizeH="0" baseline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 </a:t>
            </a:r>
            <a:r>
              <a:rPr kumimoji="0" lang="de-DE" altLang="de-DE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patient</a:t>
            </a:r>
            <a:r>
              <a:rPr kumimoji="0" lang="de-DE" altLang="de-DE" sz="1800" b="1" i="0" u="none" strike="noStrike" kern="1200" cap="none" spc="0" normalizeH="0" baseline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 (&gt;65)</a:t>
            </a:r>
          </a:p>
        </p:txBody>
      </p:sp>
      <p:sp>
        <p:nvSpPr>
          <p:cNvPr id="51" name="Text Box 6"/>
          <p:cNvSpPr txBox="1">
            <a:spLocks noChangeArrowheads="1"/>
          </p:cNvSpPr>
          <p:nvPr/>
        </p:nvSpPr>
        <p:spPr bwMode="auto">
          <a:xfrm>
            <a:off x="7767638" y="980728"/>
            <a:ext cx="2518638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E9B03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800" b="1" i="0" u="none" strike="noStrike" kern="1200" cap="none" spc="0" normalizeH="0" baseline="0" noProof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compromised patient</a:t>
            </a:r>
          </a:p>
        </p:txBody>
      </p:sp>
      <p:sp>
        <p:nvSpPr>
          <p:cNvPr id="2" name="Ellipse 1"/>
          <p:cNvSpPr/>
          <p:nvPr/>
        </p:nvSpPr>
        <p:spPr>
          <a:xfrm>
            <a:off x="1855068" y="1604324"/>
            <a:ext cx="3160813" cy="1608652"/>
          </a:xfrm>
          <a:prstGeom prst="ellipse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500" b="1" i="0" u="none" strike="noStrike" kern="1200" cap="none" spc="0" normalizeH="0" baseline="0" noProof="0" dirty="0" err="1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786553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330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9843" y="1195389"/>
            <a:ext cx="6528320" cy="4969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30"/>
          <p:cNvSpPr>
            <a:spLocks noChangeArrowheads="1"/>
          </p:cNvSpPr>
          <p:nvPr/>
        </p:nvSpPr>
        <p:spPr bwMode="auto">
          <a:xfrm>
            <a:off x="10145751" y="6515470"/>
            <a:ext cx="2024913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tx1"/>
              </a:buClr>
              <a:buSzPct val="100000"/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SzPct val="100000"/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100000"/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100000"/>
              <a:buChar char="•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100000"/>
              <a:buChar char="•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100000"/>
              <a:buChar char="•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100000"/>
              <a:buChar char="•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100000"/>
              <a:buChar char="•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4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Hermine, Lancet 2016</a:t>
            </a:r>
          </a:p>
        </p:txBody>
      </p:sp>
      <p:sp>
        <p:nvSpPr>
          <p:cNvPr id="6" name="Titel 1">
            <a:extLst>
              <a:ext uri="{FF2B5EF4-FFF2-40B4-BE49-F238E27FC236}">
                <a16:creationId xmlns:a16="http://schemas.microsoft.com/office/drawing/2014/main" id="{F623ED1C-38AD-4B12-8F70-7E33B6BC72E4}"/>
              </a:ext>
            </a:extLst>
          </p:cNvPr>
          <p:cNvSpPr txBox="1">
            <a:spLocks/>
          </p:cNvSpPr>
          <p:nvPr/>
        </p:nvSpPr>
        <p:spPr bwMode="gray">
          <a:xfrm>
            <a:off x="152400" y="188641"/>
            <a:ext cx="10287000" cy="405683"/>
          </a:xfrm>
          <a:prstGeom prst="rect">
            <a:avLst/>
          </a:prstGeom>
          <a:solidFill>
            <a:srgbClr val="007E36"/>
          </a:solidFill>
        </p:spPr>
        <p:txBody>
          <a:bodyPr vert="horz" wrap="square" lIns="108000" tIns="18000" rIns="72000" bIns="18000" rtlCol="0" anchor="t" anchorCtr="0">
            <a:spAutoFit/>
          </a:bodyPr>
          <a:lstStyle>
            <a:lvl1pPr algn="l" defTabSz="6858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1725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>
              <a:defRPr/>
            </a:pPr>
            <a:r>
              <a:rPr kumimoji="0" lang="de-DE" sz="2400" b="1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Verdana"/>
                <a:ea typeface="+mj-ea"/>
                <a:cs typeface="+mj-cs"/>
              </a:rPr>
              <a:t>Mantle </a:t>
            </a:r>
            <a:r>
              <a:rPr kumimoji="0" lang="de-DE" sz="2400" b="1" i="0" u="none" strike="noStrike" kern="1200" cap="none" spc="0" normalizeH="0" baseline="0" noProof="0" dirty="0" err="1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Verdana"/>
                <a:ea typeface="+mj-ea"/>
                <a:cs typeface="+mj-cs"/>
              </a:rPr>
              <a:t>cell</a:t>
            </a:r>
            <a:r>
              <a:rPr kumimoji="0" lang="de-DE" sz="2400" b="1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Verdana"/>
                <a:ea typeface="+mj-ea"/>
                <a:cs typeface="+mj-cs"/>
              </a:rPr>
              <a:t> </a:t>
            </a:r>
            <a:r>
              <a:rPr kumimoji="0" lang="de-DE" sz="2400" b="1" i="0" u="none" strike="noStrike" kern="1200" cap="none" spc="0" normalizeH="0" baseline="0" noProof="0" dirty="0" err="1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Verdana"/>
                <a:ea typeface="+mj-ea"/>
                <a:cs typeface="+mj-cs"/>
              </a:rPr>
              <a:t>lymphoma</a:t>
            </a:r>
            <a:r>
              <a:rPr lang="de-DE" sz="2400" dirty="0">
                <a:solidFill>
                  <a:sysClr val="window" lastClr="FFFFFF"/>
                </a:solidFill>
              </a:rPr>
              <a:t> : </a:t>
            </a:r>
            <a:r>
              <a:rPr lang="de-DE" altLang="de-DE" sz="2400" i="1" dirty="0"/>
              <a:t>Standard of care and </a:t>
            </a:r>
            <a:r>
              <a:rPr lang="de-DE" altLang="de-DE" sz="2400" i="1" dirty="0" err="1"/>
              <a:t>future</a:t>
            </a:r>
            <a:r>
              <a:rPr lang="de-DE" altLang="de-DE" sz="2400" i="1" dirty="0"/>
              <a:t> </a:t>
            </a:r>
            <a:r>
              <a:rPr lang="de-DE" altLang="de-DE" sz="2400" i="1" dirty="0" err="1"/>
              <a:t>trends</a:t>
            </a:r>
            <a:endParaRPr kumimoji="0" lang="de-DE" sz="2400" b="1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Verdana"/>
              <a:ea typeface="+mj-ea"/>
              <a:cs typeface="+mj-cs"/>
            </a:endParaRPr>
          </a:p>
        </p:txBody>
      </p:sp>
      <p:sp>
        <p:nvSpPr>
          <p:cNvPr id="7" name="Textplatzhalter 5">
            <a:extLst>
              <a:ext uri="{FF2B5EF4-FFF2-40B4-BE49-F238E27FC236}">
                <a16:creationId xmlns:a16="http://schemas.microsoft.com/office/drawing/2014/main" id="{60445935-30B6-4939-BFE8-3AD7E4608806}"/>
              </a:ext>
            </a:extLst>
          </p:cNvPr>
          <p:cNvSpPr txBox="1">
            <a:spLocks/>
          </p:cNvSpPr>
          <p:nvPr/>
        </p:nvSpPr>
        <p:spPr bwMode="gray">
          <a:xfrm>
            <a:off x="152400" y="575046"/>
            <a:ext cx="8097386" cy="405683"/>
          </a:xfrm>
          <a:prstGeom prst="rect">
            <a:avLst/>
          </a:prstGeom>
          <a:solidFill>
            <a:srgbClr val="A6CA56"/>
          </a:solidFill>
        </p:spPr>
        <p:txBody>
          <a:bodyPr vert="horz" wrap="none" lIns="108000" tIns="18000" rIns="72000" bIns="18000" rtlCol="0" anchor="t" anchorCtr="0">
            <a:spAutoFit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Wingdings" panose="05000000000000000000" pitchFamily="2" charset="2"/>
              <a:buNone/>
              <a:defRPr sz="1725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132159" indent="0" algn="l" defTabSz="685800" rtl="0" eaLnBrk="1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accent4"/>
              </a:buClr>
              <a:buFont typeface="Wingdings" panose="05000000000000000000" pitchFamily="2" charset="2"/>
              <a:buNone/>
              <a:defRPr sz="11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01241" indent="-132160" algn="l" defTabSz="685800" rtl="0" eaLnBrk="1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accent4"/>
              </a:buClr>
              <a:buFont typeface="Wingdings" panose="05000000000000000000" pitchFamily="2" charset="2"/>
              <a:buChar char="§"/>
              <a:defRPr sz="11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38163" indent="-136922" algn="l" defTabSz="685800" rtl="0" eaLnBrk="1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accent4"/>
              </a:buClr>
              <a:buFont typeface="Wingdings" panose="05000000000000000000" pitchFamily="2" charset="2"/>
              <a:buChar char="§"/>
              <a:defRPr sz="11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670322" indent="-132160" algn="l" defTabSz="685800" rtl="0" eaLnBrk="1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accent4"/>
              </a:buClr>
              <a:buFont typeface="Wingdings" panose="05000000000000000000" pitchFamily="2" charset="2"/>
              <a:buChar char="§"/>
              <a:defRPr sz="11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E36"/>
              </a:buClr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R-CHOP vs R-DHAP: Time to treatment failure</a:t>
            </a:r>
            <a:endParaRPr kumimoji="0" lang="de-DE" sz="2400" b="1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8" name="Textfeld 7"/>
          <p:cNvSpPr txBox="1"/>
          <p:nvPr/>
        </p:nvSpPr>
        <p:spPr>
          <a:xfrm>
            <a:off x="228600" y="6392492"/>
            <a:ext cx="3070071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500" b="1" i="1" dirty="0">
                <a:solidFill>
                  <a:schemeClr val="accent1"/>
                </a:solidFill>
              </a:rPr>
              <a:t>Hermine, ASH 2021, #380</a:t>
            </a:r>
          </a:p>
        </p:txBody>
      </p:sp>
    </p:spTree>
    <p:extLst>
      <p:ext uri="{BB962C8B-B14F-4D97-AF65-F5344CB8AC3E}">
        <p14:creationId xmlns:p14="http://schemas.microsoft.com/office/powerpoint/2010/main" val="160919611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179" name="Rechteck 29"/>
          <p:cNvSpPr>
            <a:spLocks noChangeArrowheads="1"/>
          </p:cNvSpPr>
          <p:nvPr/>
        </p:nvSpPr>
        <p:spPr bwMode="auto">
          <a:xfrm>
            <a:off x="1919288" y="6577608"/>
            <a:ext cx="402431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400" b="1" i="1" u="none" strike="noStrike" kern="1200" cap="none" spc="0" normalizeH="0" baseline="0" noProof="0" dirty="0">
                <a:ln>
                  <a:noFill/>
                </a:ln>
                <a:solidFill>
                  <a:srgbClr val="161616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Dreyling, ESMO/EHA CR MCL 2017 (</a:t>
            </a:r>
            <a:r>
              <a:rPr kumimoji="0" lang="de-DE" altLang="de-DE" sz="1400" b="1" i="1" u="none" strike="noStrike" kern="1200" cap="none" spc="0" normalizeH="0" baseline="0" noProof="0" dirty="0" err="1">
                <a:ln>
                  <a:noFill/>
                </a:ln>
                <a:solidFill>
                  <a:srgbClr val="161616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updated</a:t>
            </a:r>
            <a:r>
              <a:rPr kumimoji="0" lang="de-DE" altLang="de-DE" sz="1400" b="1" i="1" u="none" strike="noStrike" kern="1200" cap="none" spc="0" normalizeH="0" baseline="0" noProof="0" dirty="0">
                <a:ln>
                  <a:noFill/>
                </a:ln>
                <a:solidFill>
                  <a:srgbClr val="161616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)</a:t>
            </a:r>
            <a:endParaRPr kumimoji="0" lang="de-DE" altLang="de-DE" sz="14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1981200" y="226206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BBE0E3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3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 </a:t>
            </a:r>
          </a:p>
        </p:txBody>
      </p:sp>
      <p:sp>
        <p:nvSpPr>
          <p:cNvPr id="10" name="Text Box 7"/>
          <p:cNvSpPr txBox="1">
            <a:spLocks noChangeArrowheads="1"/>
          </p:cNvSpPr>
          <p:nvPr/>
        </p:nvSpPr>
        <p:spPr bwMode="auto">
          <a:xfrm>
            <a:off x="5175258" y="1259468"/>
            <a:ext cx="2262158" cy="369332"/>
          </a:xfrm>
          <a:prstGeom prst="rect">
            <a:avLst/>
          </a:prstGeom>
          <a:solidFill>
            <a:srgbClr val="FFFFFF"/>
          </a:solidFill>
          <a:ln w="9525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First line treatment</a:t>
            </a:r>
          </a:p>
        </p:txBody>
      </p:sp>
      <p:sp>
        <p:nvSpPr>
          <p:cNvPr id="73" name="Rectangle 2"/>
          <p:cNvSpPr>
            <a:spLocks noChangeArrowheads="1"/>
          </p:cNvSpPr>
          <p:nvPr/>
        </p:nvSpPr>
        <p:spPr bwMode="auto">
          <a:xfrm>
            <a:off x="1981200" y="1806231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BBE0E3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de-DE" altLang="de-DE" sz="32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 </a:t>
            </a:r>
          </a:p>
        </p:txBody>
      </p:sp>
      <p:sp>
        <p:nvSpPr>
          <p:cNvPr id="80" name="Text Box 14"/>
          <p:cNvSpPr txBox="1">
            <a:spLocks noChangeArrowheads="1"/>
          </p:cNvSpPr>
          <p:nvPr/>
        </p:nvSpPr>
        <p:spPr bwMode="auto">
          <a:xfrm>
            <a:off x="5761039" y="3068158"/>
            <a:ext cx="1249060" cy="369332"/>
          </a:xfrm>
          <a:prstGeom prst="rect">
            <a:avLst/>
          </a:prstGeom>
          <a:solidFill>
            <a:srgbClr val="FFFFFF"/>
          </a:solidFill>
          <a:ln w="9525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1. </a:t>
            </a:r>
            <a:r>
              <a:rPr kumimoji="0" lang="de-DE" altLang="de-DE" sz="18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relapse</a:t>
            </a:r>
            <a:endParaRPr kumimoji="0" lang="de-DE" altLang="de-DE" sz="18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87" name="Text Box 21"/>
          <p:cNvSpPr txBox="1">
            <a:spLocks noChangeArrowheads="1"/>
          </p:cNvSpPr>
          <p:nvPr/>
        </p:nvSpPr>
        <p:spPr bwMode="auto">
          <a:xfrm>
            <a:off x="5418216" y="5360980"/>
            <a:ext cx="1762021" cy="369332"/>
          </a:xfrm>
          <a:prstGeom prst="rect">
            <a:avLst/>
          </a:prstGeom>
          <a:solidFill>
            <a:srgbClr val="FFFFFF"/>
          </a:solidFill>
          <a:ln w="9525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8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higher</a:t>
            </a:r>
            <a:r>
              <a:rPr kumimoji="0" lang="de-DE" altLang="de-DE" sz="1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 </a:t>
            </a:r>
            <a:r>
              <a:rPr kumimoji="0" lang="de-DE" altLang="de-DE" sz="18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relapse</a:t>
            </a:r>
            <a:endParaRPr kumimoji="0" lang="de-DE" altLang="de-DE" sz="18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88" name="Rectangle 22"/>
          <p:cNvSpPr>
            <a:spLocks noChangeArrowheads="1"/>
          </p:cNvSpPr>
          <p:nvPr/>
        </p:nvSpPr>
        <p:spPr bwMode="auto">
          <a:xfrm>
            <a:off x="2006600" y="5662316"/>
            <a:ext cx="8280400" cy="935037"/>
          </a:xfrm>
          <a:prstGeom prst="rect">
            <a:avLst/>
          </a:prstGeom>
          <a:gradFill rotWithShape="1">
            <a:gsLst>
              <a:gs pos="0">
                <a:srgbClr val="FAFD00"/>
              </a:gs>
              <a:gs pos="100000">
                <a:srgbClr val="FE9B03"/>
              </a:gs>
            </a:gsLst>
            <a:lin ang="0" scaled="1"/>
          </a:gradFill>
          <a:ln w="9525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CH" altLang="de-DE" sz="16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eneva" pitchFamily="34" charset="0"/>
              <a:ea typeface="+mn-ea"/>
              <a:cs typeface="+mn-cs"/>
            </a:endParaRPr>
          </a:p>
        </p:txBody>
      </p:sp>
      <p:sp>
        <p:nvSpPr>
          <p:cNvPr id="89" name="Text Box 23"/>
          <p:cNvSpPr txBox="1">
            <a:spLocks noChangeArrowheads="1"/>
          </p:cNvSpPr>
          <p:nvPr/>
        </p:nvSpPr>
        <p:spPr bwMode="auto">
          <a:xfrm>
            <a:off x="3308738" y="5702003"/>
            <a:ext cx="5639685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BBE0E3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600" b="1" i="0" u="none" strike="noStrike" kern="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Targeted</a:t>
            </a:r>
            <a:r>
              <a:rPr kumimoji="0" lang="de-DE" altLang="de-DE" sz="16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 </a:t>
            </a:r>
            <a:r>
              <a:rPr kumimoji="0" lang="de-DE" altLang="de-DE" sz="1600" b="1" i="0" u="none" strike="noStrike" kern="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approaches</a:t>
            </a:r>
            <a:r>
              <a:rPr kumimoji="0" lang="de-DE" altLang="de-DE" sz="16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: </a:t>
            </a:r>
            <a:r>
              <a:rPr kumimoji="0" lang="de-DE" altLang="de-DE" sz="1600" b="1" i="0" u="none" strike="noStrike" kern="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Ibrutinib</a:t>
            </a:r>
            <a:r>
              <a:rPr kumimoji="0" lang="de-DE" altLang="de-DE" sz="16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, </a:t>
            </a:r>
            <a:r>
              <a:rPr kumimoji="0" lang="de-DE" altLang="de-DE" sz="1600" b="1" i="0" u="none" strike="noStrike" kern="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Lenalidomide</a:t>
            </a:r>
            <a:r>
              <a:rPr kumimoji="0" lang="de-DE" altLang="de-DE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, </a:t>
            </a:r>
            <a:br>
              <a:rPr kumimoji="0" lang="de-DE" altLang="de-DE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</a:br>
            <a:r>
              <a:rPr kumimoji="0" lang="de-DE" altLang="de-DE" sz="16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Temsirolimus</a:t>
            </a:r>
            <a:r>
              <a:rPr kumimoji="0" lang="de-DE" altLang="de-DE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, </a:t>
            </a:r>
            <a:r>
              <a:rPr kumimoji="0" lang="de-DE" altLang="de-DE" sz="16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Bortezomib</a:t>
            </a:r>
            <a:r>
              <a:rPr kumimoji="0" lang="de-DE" altLang="de-DE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 (</a:t>
            </a:r>
            <a:r>
              <a:rPr kumimoji="0" lang="de-DE" altLang="de-DE" sz="16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preferable</a:t>
            </a:r>
            <a:r>
              <a:rPr kumimoji="0" lang="de-DE" altLang="de-DE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 in </a:t>
            </a:r>
            <a:r>
              <a:rPr kumimoji="0" lang="de-DE" altLang="de-DE" sz="16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combination</a:t>
            </a:r>
            <a:r>
              <a:rPr kumimoji="0" lang="de-DE" altLang="de-DE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 )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6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eneva" pitchFamily="34" charset="0"/>
                <a:ea typeface="+mn-ea"/>
                <a:cs typeface="+mn-cs"/>
              </a:rPr>
              <a:t>Alternatively</a:t>
            </a:r>
            <a:r>
              <a:rPr kumimoji="0" lang="de-DE" altLang="de-DE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eneva" pitchFamily="34" charset="0"/>
                <a:ea typeface="+mn-ea"/>
                <a:cs typeface="+mn-cs"/>
              </a:rPr>
              <a:t>: </a:t>
            </a:r>
            <a:r>
              <a:rPr kumimoji="0" lang="de-DE" altLang="de-DE" sz="16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eneva" pitchFamily="34" charset="0"/>
                <a:ea typeface="+mn-ea"/>
                <a:cs typeface="+mn-cs"/>
              </a:rPr>
              <a:t>repeat</a:t>
            </a:r>
            <a:r>
              <a:rPr kumimoji="0" lang="de-DE" altLang="de-DE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eneva" pitchFamily="34" charset="0"/>
                <a:ea typeface="+mn-ea"/>
                <a:cs typeface="+mn-cs"/>
              </a:rPr>
              <a:t> </a:t>
            </a:r>
            <a:r>
              <a:rPr kumimoji="0" lang="de-DE" altLang="de-DE" sz="16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eneva" pitchFamily="34" charset="0"/>
                <a:ea typeface="+mn-ea"/>
                <a:cs typeface="+mn-cs"/>
              </a:rPr>
              <a:t>previous</a:t>
            </a:r>
            <a:r>
              <a:rPr kumimoji="0" lang="de-DE" altLang="de-DE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eneva" pitchFamily="34" charset="0"/>
                <a:ea typeface="+mn-ea"/>
                <a:cs typeface="+mn-cs"/>
              </a:rPr>
              <a:t> </a:t>
            </a:r>
            <a:r>
              <a:rPr kumimoji="0" lang="de-DE" altLang="de-DE" sz="16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eneva" pitchFamily="34" charset="0"/>
                <a:ea typeface="+mn-ea"/>
                <a:cs typeface="+mn-cs"/>
              </a:rPr>
              <a:t>therapy</a:t>
            </a:r>
            <a:r>
              <a:rPr kumimoji="0" lang="de-DE" altLang="de-DE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eneva" pitchFamily="34" charset="0"/>
                <a:ea typeface="+mn-ea"/>
                <a:cs typeface="+mn-cs"/>
              </a:rPr>
              <a:t> (</a:t>
            </a:r>
            <a:r>
              <a:rPr kumimoji="0" lang="de-DE" altLang="de-DE" sz="16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eneva" pitchFamily="34" charset="0"/>
                <a:ea typeface="+mn-ea"/>
                <a:cs typeface="+mn-cs"/>
              </a:rPr>
              <a:t>long</a:t>
            </a:r>
            <a:r>
              <a:rPr kumimoji="0" lang="de-DE" altLang="de-DE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eneva" pitchFamily="34" charset="0"/>
                <a:ea typeface="+mn-ea"/>
                <a:cs typeface="+mn-cs"/>
              </a:rPr>
              <a:t> </a:t>
            </a:r>
            <a:r>
              <a:rPr kumimoji="0" lang="de-DE" altLang="de-DE" sz="16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eneva" pitchFamily="34" charset="0"/>
                <a:ea typeface="+mn-ea"/>
                <a:cs typeface="+mn-cs"/>
              </a:rPr>
              <a:t>remissions</a:t>
            </a:r>
            <a:r>
              <a:rPr kumimoji="0" lang="de-DE" altLang="de-DE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eneva" pitchFamily="34" charset="0"/>
                <a:ea typeface="+mn-ea"/>
                <a:cs typeface="+mn-cs"/>
              </a:rPr>
              <a:t>)</a:t>
            </a:r>
          </a:p>
        </p:txBody>
      </p:sp>
      <p:sp>
        <p:nvSpPr>
          <p:cNvPr id="29" name="Titel 1">
            <a:extLst>
              <a:ext uri="{FF2B5EF4-FFF2-40B4-BE49-F238E27FC236}">
                <a16:creationId xmlns:a16="http://schemas.microsoft.com/office/drawing/2014/main" id="{F623ED1C-38AD-4B12-8F70-7E33B6BC72E4}"/>
              </a:ext>
            </a:extLst>
          </p:cNvPr>
          <p:cNvSpPr txBox="1">
            <a:spLocks/>
          </p:cNvSpPr>
          <p:nvPr/>
        </p:nvSpPr>
        <p:spPr bwMode="gray">
          <a:xfrm>
            <a:off x="152400" y="188641"/>
            <a:ext cx="10240566" cy="405683"/>
          </a:xfrm>
          <a:prstGeom prst="rect">
            <a:avLst/>
          </a:prstGeom>
          <a:solidFill>
            <a:srgbClr val="007E36"/>
          </a:solidFill>
        </p:spPr>
        <p:txBody>
          <a:bodyPr vert="horz" wrap="square" lIns="108000" tIns="18000" rIns="72000" bIns="18000" rtlCol="0" anchor="t" anchorCtr="0">
            <a:spAutoFit/>
          </a:bodyPr>
          <a:lstStyle>
            <a:lvl1pPr algn="l" defTabSz="6858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1725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>
              <a:defRPr/>
            </a:pPr>
            <a:r>
              <a:rPr kumimoji="0" lang="de-DE" sz="2400" b="1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Verdana"/>
                <a:ea typeface="+mj-ea"/>
                <a:cs typeface="+mj-cs"/>
              </a:rPr>
              <a:t>Mantle </a:t>
            </a:r>
            <a:r>
              <a:rPr kumimoji="0" lang="de-DE" sz="2400" b="1" i="0" u="none" strike="noStrike" kern="1200" cap="none" spc="0" normalizeH="0" baseline="0" noProof="0" dirty="0" err="1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Verdana"/>
                <a:ea typeface="+mj-ea"/>
                <a:cs typeface="+mj-cs"/>
              </a:rPr>
              <a:t>cell</a:t>
            </a:r>
            <a:r>
              <a:rPr kumimoji="0" lang="de-DE" sz="2400" b="1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Verdana"/>
                <a:ea typeface="+mj-ea"/>
                <a:cs typeface="+mj-cs"/>
              </a:rPr>
              <a:t> </a:t>
            </a:r>
            <a:r>
              <a:rPr kumimoji="0" lang="de-DE" sz="2400" b="1" i="0" u="none" strike="noStrike" kern="1200" cap="none" spc="0" normalizeH="0" baseline="0" noProof="0" dirty="0" err="1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Verdana"/>
                <a:ea typeface="+mj-ea"/>
                <a:cs typeface="+mj-cs"/>
              </a:rPr>
              <a:t>lymphoma</a:t>
            </a:r>
            <a:r>
              <a:rPr lang="de-DE" sz="2400" dirty="0">
                <a:solidFill>
                  <a:sysClr val="window" lastClr="FFFFFF"/>
                </a:solidFill>
              </a:rPr>
              <a:t> : </a:t>
            </a:r>
            <a:r>
              <a:rPr lang="de-DE" altLang="de-DE" sz="2400" i="1" dirty="0"/>
              <a:t>Standard of care and </a:t>
            </a:r>
            <a:r>
              <a:rPr lang="de-DE" altLang="de-DE" sz="2400" i="1" dirty="0" err="1"/>
              <a:t>future</a:t>
            </a:r>
            <a:r>
              <a:rPr lang="de-DE" altLang="de-DE" sz="2400" i="1" dirty="0"/>
              <a:t> </a:t>
            </a:r>
            <a:r>
              <a:rPr lang="de-DE" altLang="de-DE" sz="2400" i="1" dirty="0" err="1"/>
              <a:t>trends</a:t>
            </a:r>
            <a:endParaRPr kumimoji="0" lang="de-DE" sz="2400" b="1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Verdana"/>
              <a:ea typeface="+mj-ea"/>
              <a:cs typeface="+mj-cs"/>
            </a:endParaRPr>
          </a:p>
        </p:txBody>
      </p:sp>
      <p:sp>
        <p:nvSpPr>
          <p:cNvPr id="31" name="Textplatzhalter 5">
            <a:extLst>
              <a:ext uri="{FF2B5EF4-FFF2-40B4-BE49-F238E27FC236}">
                <a16:creationId xmlns:a16="http://schemas.microsoft.com/office/drawing/2014/main" id="{60445935-30B6-4939-BFE8-3AD7E4608806}"/>
              </a:ext>
            </a:extLst>
          </p:cNvPr>
          <p:cNvSpPr txBox="1">
            <a:spLocks/>
          </p:cNvSpPr>
          <p:nvPr/>
        </p:nvSpPr>
        <p:spPr bwMode="gray">
          <a:xfrm>
            <a:off x="152401" y="575046"/>
            <a:ext cx="4025759" cy="405683"/>
          </a:xfrm>
          <a:prstGeom prst="rect">
            <a:avLst/>
          </a:prstGeom>
          <a:solidFill>
            <a:srgbClr val="A6CA56"/>
          </a:solidFill>
        </p:spPr>
        <p:txBody>
          <a:bodyPr vert="horz" wrap="none" lIns="108000" tIns="18000" rIns="72000" bIns="18000" rtlCol="0" anchor="t" anchorCtr="0">
            <a:spAutoFit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Wingdings" panose="05000000000000000000" pitchFamily="2" charset="2"/>
              <a:buNone/>
              <a:defRPr sz="1725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132159" indent="0" algn="l" defTabSz="685800" rtl="0" eaLnBrk="1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accent4"/>
              </a:buClr>
              <a:buFont typeface="Wingdings" panose="05000000000000000000" pitchFamily="2" charset="2"/>
              <a:buNone/>
              <a:defRPr sz="11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01241" indent="-132160" algn="l" defTabSz="685800" rtl="0" eaLnBrk="1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accent4"/>
              </a:buClr>
              <a:buFont typeface="Wingdings" panose="05000000000000000000" pitchFamily="2" charset="2"/>
              <a:buChar char="§"/>
              <a:defRPr sz="11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38163" indent="-136922" algn="l" defTabSz="685800" rtl="0" eaLnBrk="1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accent4"/>
              </a:buClr>
              <a:buFont typeface="Wingdings" panose="05000000000000000000" pitchFamily="2" charset="2"/>
              <a:buChar char="§"/>
              <a:defRPr sz="11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670322" indent="-132160" algn="l" defTabSz="685800" rtl="0" eaLnBrk="1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accent4"/>
              </a:buClr>
              <a:buFont typeface="Wingdings" panose="05000000000000000000" pitchFamily="2" charset="2"/>
              <a:buChar char="§"/>
              <a:defRPr sz="11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E36"/>
              </a:buClr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de-DE" sz="2400" b="1" i="0" u="none" strike="noStrike" kern="1200" cap="none" spc="0" normalizeH="0" baseline="0" noProof="0" dirty="0" err="1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Therapeutic</a:t>
            </a:r>
            <a:r>
              <a:rPr kumimoji="0" lang="de-DE" sz="2400" b="1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 </a:t>
            </a:r>
            <a:r>
              <a:rPr kumimoji="0" lang="de-DE" sz="2400" b="1" i="0" u="none" strike="noStrike" kern="1200" cap="none" spc="0" normalizeH="0" baseline="0" noProof="0" dirty="0" err="1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algorithm</a:t>
            </a:r>
            <a:endParaRPr kumimoji="0" lang="de-DE" sz="2400" b="1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33" name="Rectangle 15"/>
          <p:cNvSpPr>
            <a:spLocks noChangeArrowheads="1"/>
          </p:cNvSpPr>
          <p:nvPr/>
        </p:nvSpPr>
        <p:spPr bwMode="auto">
          <a:xfrm>
            <a:off x="2006600" y="3385893"/>
            <a:ext cx="8280400" cy="1944687"/>
          </a:xfrm>
          <a:prstGeom prst="rect">
            <a:avLst/>
          </a:prstGeom>
          <a:gradFill rotWithShape="1">
            <a:gsLst>
              <a:gs pos="0">
                <a:srgbClr val="FAFD00"/>
              </a:gs>
              <a:gs pos="100000">
                <a:srgbClr val="FE9B03"/>
              </a:gs>
            </a:gsLst>
            <a:lin ang="0" scaled="1"/>
          </a:gradFill>
          <a:ln w="9525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CH" altLang="de-DE" sz="16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eneva" pitchFamily="34" charset="0"/>
              <a:ea typeface="+mn-ea"/>
              <a:cs typeface="+mn-cs"/>
            </a:endParaRPr>
          </a:p>
        </p:txBody>
      </p:sp>
      <p:sp>
        <p:nvSpPr>
          <p:cNvPr id="34" name="Line 16"/>
          <p:cNvSpPr>
            <a:spLocks noChangeShapeType="1"/>
          </p:cNvSpPr>
          <p:nvPr/>
        </p:nvSpPr>
        <p:spPr bwMode="auto">
          <a:xfrm>
            <a:off x="4814889" y="3385893"/>
            <a:ext cx="1587" cy="1944687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35" name="Line 17"/>
          <p:cNvSpPr>
            <a:spLocks noChangeShapeType="1"/>
          </p:cNvSpPr>
          <p:nvPr/>
        </p:nvSpPr>
        <p:spPr bwMode="auto">
          <a:xfrm>
            <a:off x="7767639" y="3385893"/>
            <a:ext cx="1587" cy="1944687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36" name="Rectangle 18"/>
          <p:cNvSpPr>
            <a:spLocks noChangeArrowheads="1"/>
          </p:cNvSpPr>
          <p:nvPr/>
        </p:nvSpPr>
        <p:spPr bwMode="auto">
          <a:xfrm>
            <a:off x="2078040" y="3588414"/>
            <a:ext cx="2736850" cy="1538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BBE0E3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de-DE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immuno-chemotherapy</a:t>
            </a:r>
            <a:endParaRPr kumimoji="0" lang="en-US" altLang="de-DE" sz="16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de-DE" sz="1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(R-BAC, BR)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de-DE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or </a:t>
            </a:r>
            <a:r>
              <a:rPr kumimoji="0" lang="en-GB" altLang="de-DE" sz="16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targeted approaches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de-DE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 </a:t>
            </a:r>
            <a:br>
              <a:rPr kumimoji="0" lang="en-GB" altLang="de-DE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</a:br>
            <a:r>
              <a:rPr kumimoji="0" lang="en-GB" altLang="de-DE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discuss: </a:t>
            </a:r>
            <a:endParaRPr kumimoji="0" lang="de-CH" altLang="de-DE" sz="16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eneva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de-DE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- allogeneic SCT</a:t>
            </a:r>
          </a:p>
        </p:txBody>
      </p:sp>
      <p:sp>
        <p:nvSpPr>
          <p:cNvPr id="37" name="Rectangle 20"/>
          <p:cNvSpPr>
            <a:spLocks noChangeArrowheads="1"/>
          </p:cNvSpPr>
          <p:nvPr/>
        </p:nvSpPr>
        <p:spPr bwMode="auto">
          <a:xfrm>
            <a:off x="7751764" y="3599527"/>
            <a:ext cx="2493962" cy="830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BBE0E3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de-DE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Immuno-chemotherapy</a:t>
            </a:r>
            <a:endParaRPr kumimoji="0" lang="en-US" altLang="de-DE" sz="16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de-DE" sz="1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(BR)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de-DE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or </a:t>
            </a:r>
            <a:r>
              <a:rPr kumimoji="0" lang="en-GB" altLang="de-DE" sz="16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targeted approaches</a:t>
            </a:r>
          </a:p>
        </p:txBody>
      </p:sp>
      <p:sp>
        <p:nvSpPr>
          <p:cNvPr id="38" name="Line 25"/>
          <p:cNvSpPr>
            <a:spLocks noChangeShapeType="1"/>
          </p:cNvSpPr>
          <p:nvPr/>
        </p:nvSpPr>
        <p:spPr bwMode="auto">
          <a:xfrm>
            <a:off x="3446463" y="4365104"/>
            <a:ext cx="0" cy="21590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0" name="Rectangle 19"/>
          <p:cNvSpPr>
            <a:spLocks noChangeArrowheads="1"/>
          </p:cNvSpPr>
          <p:nvPr/>
        </p:nvSpPr>
        <p:spPr bwMode="auto">
          <a:xfrm>
            <a:off x="4936334" y="3416847"/>
            <a:ext cx="2771775" cy="22780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BBE0E3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de-DE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immuno-chemotherapy</a:t>
            </a:r>
            <a:endParaRPr kumimoji="0" lang="en-US" altLang="de-DE" sz="16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de-DE" sz="1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(BR, R-BAC)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de-DE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or </a:t>
            </a:r>
            <a:r>
              <a:rPr kumimoji="0" lang="en-GB" altLang="de-DE" sz="16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targeted approaches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altLang="de-DE" sz="16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de-DE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discuss: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de-DE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- Rituximab maintenance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de-DE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- </a:t>
            </a:r>
            <a:r>
              <a:rPr kumimoji="0" lang="en-GB" altLang="de-DE" sz="16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radioimmunotherapy</a:t>
            </a:r>
            <a:endParaRPr kumimoji="0" lang="en-GB" altLang="de-DE" sz="16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altLang="de-DE" sz="16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altLang="de-DE" sz="14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41" name="Line 26"/>
          <p:cNvSpPr>
            <a:spLocks noChangeShapeType="1"/>
          </p:cNvSpPr>
          <p:nvPr/>
        </p:nvSpPr>
        <p:spPr bwMode="auto">
          <a:xfrm>
            <a:off x="6240016" y="4293220"/>
            <a:ext cx="0" cy="21590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2" name="Rectangle 8"/>
          <p:cNvSpPr>
            <a:spLocks noChangeArrowheads="1"/>
          </p:cNvSpPr>
          <p:nvPr/>
        </p:nvSpPr>
        <p:spPr bwMode="auto">
          <a:xfrm>
            <a:off x="2006600" y="1556644"/>
            <a:ext cx="8280400" cy="1584325"/>
          </a:xfrm>
          <a:prstGeom prst="rect">
            <a:avLst/>
          </a:prstGeom>
          <a:gradFill rotWithShape="1">
            <a:gsLst>
              <a:gs pos="0">
                <a:srgbClr val="FAFD00"/>
              </a:gs>
              <a:gs pos="100000">
                <a:srgbClr val="FE9B03"/>
              </a:gs>
            </a:gsLst>
            <a:lin ang="0" scaled="1"/>
          </a:gradFill>
          <a:ln w="9525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CH" altLang="de-DE" sz="16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eneva" pitchFamily="34" charset="0"/>
              <a:ea typeface="+mn-ea"/>
              <a:cs typeface="+mn-cs"/>
            </a:endParaRPr>
          </a:p>
        </p:txBody>
      </p:sp>
      <p:sp>
        <p:nvSpPr>
          <p:cNvPr id="43" name="Line 9"/>
          <p:cNvSpPr>
            <a:spLocks noChangeShapeType="1"/>
          </p:cNvSpPr>
          <p:nvPr/>
        </p:nvSpPr>
        <p:spPr bwMode="auto">
          <a:xfrm flipH="1">
            <a:off x="4814888" y="1556642"/>
            <a:ext cx="1" cy="1474188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4" name="Line 10"/>
          <p:cNvSpPr>
            <a:spLocks noChangeShapeType="1"/>
          </p:cNvSpPr>
          <p:nvPr/>
        </p:nvSpPr>
        <p:spPr bwMode="auto">
          <a:xfrm>
            <a:off x="7767639" y="1556644"/>
            <a:ext cx="1587" cy="1584325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5" name="Rectangle 11"/>
          <p:cNvSpPr>
            <a:spLocks noChangeArrowheads="1"/>
          </p:cNvSpPr>
          <p:nvPr/>
        </p:nvSpPr>
        <p:spPr bwMode="auto">
          <a:xfrm>
            <a:off x="4855563" y="1604324"/>
            <a:ext cx="2887329" cy="13926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BBE0E3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tIns="152352" bIns="38088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de-DE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conventional</a:t>
            </a:r>
            <a:endParaRPr kumimoji="0" lang="en-US" altLang="de-DE" sz="16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de-DE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immuno-chemotherapy</a:t>
            </a:r>
            <a:endParaRPr kumimoji="0" lang="en-US" altLang="de-DE" sz="16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de-DE" sz="1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(VR-CAP, R-CHOP,BR, R-BAC)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altLang="de-DE" sz="16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de-DE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Rituximab maintenance</a:t>
            </a:r>
          </a:p>
        </p:txBody>
      </p:sp>
      <p:sp>
        <p:nvSpPr>
          <p:cNvPr id="46" name="Rectangle 12"/>
          <p:cNvSpPr>
            <a:spLocks noChangeArrowheads="1"/>
          </p:cNvSpPr>
          <p:nvPr/>
        </p:nvSpPr>
        <p:spPr bwMode="auto">
          <a:xfrm>
            <a:off x="7725342" y="1772816"/>
            <a:ext cx="2476960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BBE0E3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indent="136525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136525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de-DE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Best supportive care?</a:t>
            </a:r>
            <a:br>
              <a:rPr kumimoji="0" lang="en-GB" altLang="de-DE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</a:br>
            <a:r>
              <a:rPr kumimoji="0" lang="en-GB" altLang="de-DE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R-</a:t>
            </a:r>
            <a:r>
              <a:rPr kumimoji="0" lang="en-GB" altLang="de-DE" sz="16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Chlorambucil</a:t>
            </a:r>
            <a:endParaRPr kumimoji="0" lang="en-GB" altLang="de-DE" sz="16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  <a:p>
            <a:pPr marL="0" marR="0" lvl="0" indent="136525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de-DE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BR (dose-reduced)</a:t>
            </a:r>
          </a:p>
          <a:p>
            <a:pPr marL="0" marR="0" lvl="0" indent="136525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de-DE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R-CVP</a:t>
            </a:r>
            <a:endParaRPr kumimoji="0" lang="de-DE" altLang="de-DE" sz="18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47" name="Line 13"/>
          <p:cNvSpPr>
            <a:spLocks noChangeShapeType="1"/>
          </p:cNvSpPr>
          <p:nvPr/>
        </p:nvSpPr>
        <p:spPr bwMode="auto">
          <a:xfrm>
            <a:off x="6254750" y="2492896"/>
            <a:ext cx="0" cy="21590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8" name="Rectangle 24"/>
          <p:cNvSpPr>
            <a:spLocks noChangeArrowheads="1"/>
          </p:cNvSpPr>
          <p:nvPr/>
        </p:nvSpPr>
        <p:spPr bwMode="auto">
          <a:xfrm>
            <a:off x="1907074" y="1670312"/>
            <a:ext cx="2920030" cy="13157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BBE0E3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tIns="76176" bIns="38088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de-DE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dose-intensified</a:t>
            </a:r>
            <a:br>
              <a:rPr kumimoji="0" lang="en-GB" altLang="de-DE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</a:br>
            <a:r>
              <a:rPr kumimoji="0" lang="en-GB" altLang="de-DE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immuno-chemotherapy</a:t>
            </a:r>
            <a:br>
              <a:rPr kumimoji="0" lang="en-GB" altLang="de-DE" sz="1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</a:br>
            <a:r>
              <a:rPr kumimoji="0" lang="en-GB" altLang="de-DE" sz="1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(R-CHOP, high dose Ara-C) </a:t>
            </a:r>
          </a:p>
          <a:p>
            <a:pPr marL="285750" marR="0" lvl="0" indent="-2857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Symbol"/>
              <a:buChar char="Þ"/>
              <a:tabLst/>
              <a:defRPr/>
            </a:pPr>
            <a:r>
              <a:rPr kumimoji="0" lang="en-GB" altLang="de-DE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Autologous SCT</a:t>
            </a:r>
          </a:p>
          <a:p>
            <a:pPr marL="285750" marR="0" lvl="0" indent="-2857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Symbol"/>
              <a:buChar char="Þ"/>
              <a:tabLst/>
              <a:defRPr/>
            </a:pPr>
            <a:r>
              <a:rPr kumimoji="0" lang="en-GB" altLang="de-DE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Rituximab maintenance</a:t>
            </a:r>
          </a:p>
        </p:txBody>
      </p:sp>
      <p:sp>
        <p:nvSpPr>
          <p:cNvPr id="49" name="Text Box 4"/>
          <p:cNvSpPr txBox="1">
            <a:spLocks noChangeArrowheads="1"/>
          </p:cNvSpPr>
          <p:nvPr/>
        </p:nvSpPr>
        <p:spPr bwMode="auto">
          <a:xfrm>
            <a:off x="2239963" y="1009304"/>
            <a:ext cx="2307042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E9B03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AFD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young</a:t>
            </a:r>
            <a:r>
              <a:rPr kumimoji="0" lang="de-DE" altLang="de-DE" sz="1800" b="1" i="0" u="none" strike="noStrike" kern="1200" cap="none" spc="0" normalizeH="0" baseline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 </a:t>
            </a:r>
            <a:r>
              <a:rPr kumimoji="0" lang="de-DE" altLang="de-DE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patient</a:t>
            </a:r>
            <a:r>
              <a:rPr kumimoji="0" lang="de-DE" altLang="de-DE" sz="1800" b="1" i="0" u="none" strike="noStrike" kern="1200" cap="none" spc="0" normalizeH="0" baseline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 (</a:t>
            </a:r>
            <a:r>
              <a:rPr kumimoji="0" lang="de-DE" altLang="de-DE" sz="1800" b="1" i="0" u="sng" strike="noStrike" kern="1200" cap="none" spc="0" normalizeH="0" baseline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&lt;</a:t>
            </a:r>
            <a:r>
              <a:rPr kumimoji="0" lang="de-DE" altLang="de-DE" sz="1800" b="1" i="0" u="none" strike="noStrike" kern="1200" cap="none" spc="0" normalizeH="0" baseline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65)</a:t>
            </a:r>
          </a:p>
        </p:txBody>
      </p:sp>
      <p:sp>
        <p:nvSpPr>
          <p:cNvPr id="50" name="Text Box 5"/>
          <p:cNvSpPr txBox="1">
            <a:spLocks noChangeArrowheads="1"/>
          </p:cNvSpPr>
          <p:nvPr/>
        </p:nvSpPr>
        <p:spPr bwMode="auto">
          <a:xfrm>
            <a:off x="5070475" y="987078"/>
            <a:ext cx="2358338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BBE0E3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elderly</a:t>
            </a:r>
            <a:r>
              <a:rPr kumimoji="0" lang="de-DE" altLang="de-DE" sz="1800" b="1" i="0" u="none" strike="noStrike" kern="1200" cap="none" spc="0" normalizeH="0" baseline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 </a:t>
            </a:r>
            <a:r>
              <a:rPr kumimoji="0" lang="de-DE" altLang="de-DE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patient</a:t>
            </a:r>
            <a:r>
              <a:rPr kumimoji="0" lang="de-DE" altLang="de-DE" sz="1800" b="1" i="0" u="none" strike="noStrike" kern="1200" cap="none" spc="0" normalizeH="0" baseline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 (&gt;65)</a:t>
            </a:r>
          </a:p>
        </p:txBody>
      </p:sp>
      <p:sp>
        <p:nvSpPr>
          <p:cNvPr id="51" name="Text Box 6"/>
          <p:cNvSpPr txBox="1">
            <a:spLocks noChangeArrowheads="1"/>
          </p:cNvSpPr>
          <p:nvPr/>
        </p:nvSpPr>
        <p:spPr bwMode="auto">
          <a:xfrm>
            <a:off x="7767638" y="980728"/>
            <a:ext cx="2518638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E9B03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800" b="1" i="0" u="none" strike="noStrike" kern="1200" cap="none" spc="0" normalizeH="0" baseline="0" noProof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compromised patient</a:t>
            </a:r>
          </a:p>
        </p:txBody>
      </p:sp>
      <p:sp>
        <p:nvSpPr>
          <p:cNvPr id="2" name="Ellipse 1"/>
          <p:cNvSpPr/>
          <p:nvPr/>
        </p:nvSpPr>
        <p:spPr>
          <a:xfrm>
            <a:off x="4710046" y="1667102"/>
            <a:ext cx="3160813" cy="1608652"/>
          </a:xfrm>
          <a:prstGeom prst="ellipse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500" b="1" i="0" u="none" strike="noStrike" kern="1200" cap="none" spc="0" normalizeH="0" baseline="0" noProof="0" dirty="0" err="1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4500001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PICLOCKTEMPLATE" val="true"/>
  <p:tag name="KPISTOPSPOLLING" val="true"/>
</p:tagLst>
</file>

<file path=ppt/theme/theme1.xml><?xml version="1.0" encoding="utf-8"?>
<a:theme xmlns:a="http://schemas.openxmlformats.org/drawingml/2006/main" name="1_KUM Template">
  <a:themeElements>
    <a:clrScheme name="KUM Farbpalette">
      <a:dk1>
        <a:sysClr val="windowText" lastClr="000000"/>
      </a:dk1>
      <a:lt1>
        <a:sysClr val="window" lastClr="FFFFFF"/>
      </a:lt1>
      <a:dk2>
        <a:srgbClr val="009440"/>
      </a:dk2>
      <a:lt2>
        <a:srgbClr val="A8C855"/>
      </a:lt2>
      <a:accent1>
        <a:srgbClr val="A8C855"/>
      </a:accent1>
      <a:accent2>
        <a:srgbClr val="005278"/>
      </a:accent2>
      <a:accent3>
        <a:srgbClr val="72859D"/>
      </a:accent3>
      <a:accent4>
        <a:srgbClr val="B6CAC8"/>
      </a:accent4>
      <a:accent5>
        <a:srgbClr val="CF8700"/>
      </a:accent5>
      <a:accent6>
        <a:srgbClr val="9F3C20"/>
      </a:accent6>
      <a:hlink>
        <a:srgbClr val="0000FF"/>
      </a:hlink>
      <a:folHlink>
        <a:srgbClr val="800080"/>
      </a:folHlink>
    </a:clrScheme>
    <a:fontScheme name="KUM Schriftart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2"/>
        </a:solidFill>
        <a:ln>
          <a:noFill/>
        </a:ln>
      </a:spPr>
      <a:bodyPr rtlCol="0" anchor="t"/>
      <a:lstStyle>
        <a:defPPr>
          <a:defRPr>
            <a:latin typeface="Verdana" pitchFamily="34" charset="0"/>
            <a:ea typeface="Verdana" pitchFamily="34" charset="0"/>
            <a:cs typeface="Verdana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/>
      <a:bodyPr vert="horz" wrap="square" lIns="0" tIns="0" rIns="0" bIns="0" rtlCol="0">
        <a:noAutofit/>
      </a:bodyPr>
      <a:lstStyle>
        <a:defPPr marL="285750" indent="-285750">
          <a:buClr>
            <a:schemeClr val="bg2"/>
          </a:buClr>
          <a:buSzPct val="140000"/>
          <a:buFont typeface="Wingdings" pitchFamily="2" charset="2"/>
          <a:buChar char="§"/>
          <a:defRPr sz="1600" smtClean="0"/>
        </a:defPPr>
      </a:lstStyle>
    </a:txDef>
  </a:objectDefaults>
  <a:extraClrSchemeLst/>
</a:theme>
</file>

<file path=ppt/theme/theme10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LMU">
  <a:themeElements>
    <a:clrScheme name="Benutzerdefiniert 222">
      <a:dk1>
        <a:sysClr val="windowText" lastClr="000000"/>
      </a:dk1>
      <a:lt1>
        <a:sysClr val="window" lastClr="FFFFFF"/>
      </a:lt1>
      <a:dk2>
        <a:srgbClr val="9D9D9D"/>
      </a:dk2>
      <a:lt2>
        <a:srgbClr val="D0D0D0"/>
      </a:lt2>
      <a:accent1>
        <a:srgbClr val="007E36"/>
      </a:accent1>
      <a:accent2>
        <a:srgbClr val="59AB7C"/>
      </a:accent2>
      <a:accent3>
        <a:srgbClr val="A6D2B9"/>
      </a:accent3>
      <a:accent4>
        <a:srgbClr val="A6CA56"/>
      </a:accent4>
      <a:accent5>
        <a:srgbClr val="C5DC91"/>
      </a:accent5>
      <a:accent6>
        <a:srgbClr val="E0ECC4"/>
      </a:accent6>
      <a:hlink>
        <a:srgbClr val="000000"/>
      </a:hlink>
      <a:folHlink>
        <a:srgbClr val="000000"/>
      </a:folHlink>
    </a:clrScheme>
    <a:fontScheme name="Verdana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sz="1500" dirty="0" err="1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 algn="l">
          <a:defRPr sz="1500" dirty="0" err="1" smtClean="0"/>
        </a:defPPr>
      </a:lstStyle>
    </a:txDef>
  </a:objectDefaults>
  <a:extraClrSchemeLst/>
  <a:custClrLst>
    <a:custClr name="Orange">
      <a:srgbClr val="E68200"/>
    </a:custClr>
    <a:custClr name="Orange 65%">
      <a:srgbClr val="EFAE59"/>
    </a:custClr>
    <a:custClr name="Lila">
      <a:srgbClr val="863776"/>
    </a:custClr>
    <a:custClr name="Lila 65%">
      <a:srgbClr val="B07DA6"/>
    </a:custClr>
    <a:custClr name="Gelb">
      <a:srgbClr val="FDC500"/>
    </a:custClr>
    <a:custClr name="Gelb 65%">
      <a:srgbClr val="FED959"/>
    </a:custClr>
    <a:custClr name="Rosa">
      <a:srgbClr val="F6AA8A"/>
    </a:custClr>
    <a:custClr name="Rosa 65%">
      <a:srgbClr val="F9C8B3"/>
    </a:custClr>
    <a:custClr name="Pink">
      <a:srgbClr val="E60060"/>
    </a:custClr>
    <a:custClr name="Pink 65%">
      <a:srgbClr val="EF5997"/>
    </a:custClr>
    <a:custClr name="Rostrot">
      <a:srgbClr val="9C1006"/>
    </a:custClr>
    <a:custClr name="Rostrot 65%">
      <a:srgbClr val="BF635D"/>
    </a:custClr>
    <a:custClr name="Flieder">
      <a:srgbClr val="5F388E"/>
    </a:custClr>
    <a:custClr name="Flieder 65%">
      <a:srgbClr val="977DB5"/>
    </a:custClr>
    <a:custClr name="Hellblau">
      <a:srgbClr val="29BDEF"/>
    </a:custClr>
    <a:custClr name="Hellblau 65%">
      <a:srgbClr val="74D4F5"/>
    </a:custClr>
    <a:custClr name="Petrol">
      <a:srgbClr val="007188"/>
    </a:custClr>
    <a:custClr name="Petrol 65%">
      <a:srgbClr val="59A3B2"/>
    </a:custClr>
    <a:custClr name="Olivgrün">
      <a:srgbClr val="5C6833"/>
    </a:custClr>
    <a:custClr name="Olivgrün 65%">
      <a:srgbClr val="959D7A"/>
    </a:custClr>
    <a:custClr name="Mittelbraun">
      <a:srgbClr val="77482D"/>
    </a:custClr>
    <a:custClr name="Mittelbraun 65%">
      <a:srgbClr val="A68876"/>
    </a:custClr>
  </a:custClrLst>
  <a:extLst>
    <a:ext uri="{05A4C25C-085E-4340-85A3-A5531E510DB2}">
      <thm15:themeFamily xmlns:thm15="http://schemas.microsoft.com/office/thememl/2012/main" name="LMU Klinikum_PowerPoint_16x9.potx" id="{10DD0EC3-A2FC-4DB9-96E2-3E013604DDEB}" vid="{DF7B04B0-7EF3-4205-988B-84CE49114099}"/>
    </a:ext>
  </a:extLst>
</a:theme>
</file>

<file path=ppt/theme/theme3.xml><?xml version="1.0" encoding="utf-8"?>
<a:theme xmlns:a="http://schemas.openxmlformats.org/drawingml/2006/main" name="1_LMU">
  <a:themeElements>
    <a:clrScheme name="Benutzerdefiniert 222">
      <a:dk1>
        <a:sysClr val="windowText" lastClr="000000"/>
      </a:dk1>
      <a:lt1>
        <a:sysClr val="window" lastClr="FFFFFF"/>
      </a:lt1>
      <a:dk2>
        <a:srgbClr val="9D9D9D"/>
      </a:dk2>
      <a:lt2>
        <a:srgbClr val="D0D0D0"/>
      </a:lt2>
      <a:accent1>
        <a:srgbClr val="007E36"/>
      </a:accent1>
      <a:accent2>
        <a:srgbClr val="59AB7C"/>
      </a:accent2>
      <a:accent3>
        <a:srgbClr val="A6D2B9"/>
      </a:accent3>
      <a:accent4>
        <a:srgbClr val="A6CA56"/>
      </a:accent4>
      <a:accent5>
        <a:srgbClr val="C5DC91"/>
      </a:accent5>
      <a:accent6>
        <a:srgbClr val="E0ECC4"/>
      </a:accent6>
      <a:hlink>
        <a:srgbClr val="000000"/>
      </a:hlink>
      <a:folHlink>
        <a:srgbClr val="000000"/>
      </a:folHlink>
    </a:clrScheme>
    <a:fontScheme name="Verdana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sz="1500" dirty="0" err="1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 algn="l">
          <a:defRPr sz="1500" dirty="0" err="1" smtClean="0"/>
        </a:defPPr>
      </a:lstStyle>
    </a:txDef>
  </a:objectDefaults>
  <a:extraClrSchemeLst/>
  <a:custClrLst>
    <a:custClr name="Orange">
      <a:srgbClr val="E68200"/>
    </a:custClr>
    <a:custClr name="Orange 65%">
      <a:srgbClr val="EFAE59"/>
    </a:custClr>
    <a:custClr name="Lila">
      <a:srgbClr val="863776"/>
    </a:custClr>
    <a:custClr name="Lila 65%">
      <a:srgbClr val="B07DA6"/>
    </a:custClr>
    <a:custClr name="Gelb">
      <a:srgbClr val="FDC500"/>
    </a:custClr>
    <a:custClr name="Gelb 65%">
      <a:srgbClr val="FED959"/>
    </a:custClr>
    <a:custClr name="Rosa">
      <a:srgbClr val="F6AA8A"/>
    </a:custClr>
    <a:custClr name="Rosa 65%">
      <a:srgbClr val="F9C8B3"/>
    </a:custClr>
    <a:custClr name="Pink">
      <a:srgbClr val="E60060"/>
    </a:custClr>
    <a:custClr name="Pink 65%">
      <a:srgbClr val="EF5997"/>
    </a:custClr>
    <a:custClr name="Rostrot">
      <a:srgbClr val="9C1006"/>
    </a:custClr>
    <a:custClr name="Rostrot 65%">
      <a:srgbClr val="BF635D"/>
    </a:custClr>
    <a:custClr name="Flieder">
      <a:srgbClr val="5F388E"/>
    </a:custClr>
    <a:custClr name="Flieder 65%">
      <a:srgbClr val="977DB5"/>
    </a:custClr>
    <a:custClr name="Hellblau">
      <a:srgbClr val="29BDEF"/>
    </a:custClr>
    <a:custClr name="Hellblau 65%">
      <a:srgbClr val="74D4F5"/>
    </a:custClr>
    <a:custClr name="Petrol">
      <a:srgbClr val="007188"/>
    </a:custClr>
    <a:custClr name="Petrol 65%">
      <a:srgbClr val="59A3B2"/>
    </a:custClr>
    <a:custClr name="Olivgrün">
      <a:srgbClr val="5C6833"/>
    </a:custClr>
    <a:custClr name="Olivgrün 65%">
      <a:srgbClr val="959D7A"/>
    </a:custClr>
    <a:custClr name="Mittelbraun">
      <a:srgbClr val="77482D"/>
    </a:custClr>
    <a:custClr name="Mittelbraun 65%">
      <a:srgbClr val="A68876"/>
    </a:custClr>
  </a:custClrLst>
  <a:extLst>
    <a:ext uri="{05A4C25C-085E-4340-85A3-A5531E510DB2}">
      <thm15:themeFamily xmlns:thm15="http://schemas.microsoft.com/office/thememl/2012/main" name="LMU Klinikum_PowerPoint_16x9.potx" id="{10DD0EC3-A2FC-4DB9-96E2-3E013604DDEB}" vid="{DF7B04B0-7EF3-4205-988B-84CE49114099}"/>
    </a:ext>
  </a:extLst>
</a:theme>
</file>

<file path=ppt/theme/theme4.xml><?xml version="1.0" encoding="utf-8"?>
<a:theme xmlns:a="http://schemas.openxmlformats.org/drawingml/2006/main" name="EHA">
  <a:themeElements>
    <a:clrScheme name="Custom 2">
      <a:dk1>
        <a:srgbClr val="1F497D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Custom 1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EHA" id="{F5DDA9BF-5F6C-4D10-9CA0-4991F87A9F00}" vid="{85DA17DF-DD77-4E9F-9ABD-32F2D79440C9}"/>
    </a:ext>
  </a:extLst>
</a:theme>
</file>

<file path=ppt/theme/theme5.xml><?xml version="1.0" encoding="utf-8"?>
<a:theme xmlns:a="http://schemas.openxmlformats.org/drawingml/2006/main" name="3_LMU">
  <a:themeElements>
    <a:clrScheme name="Benutzerdefiniert 222">
      <a:dk1>
        <a:sysClr val="windowText" lastClr="000000"/>
      </a:dk1>
      <a:lt1>
        <a:sysClr val="window" lastClr="FFFFFF"/>
      </a:lt1>
      <a:dk2>
        <a:srgbClr val="9D9D9D"/>
      </a:dk2>
      <a:lt2>
        <a:srgbClr val="D0D0D0"/>
      </a:lt2>
      <a:accent1>
        <a:srgbClr val="007E36"/>
      </a:accent1>
      <a:accent2>
        <a:srgbClr val="59AB7C"/>
      </a:accent2>
      <a:accent3>
        <a:srgbClr val="A6D2B9"/>
      </a:accent3>
      <a:accent4>
        <a:srgbClr val="A6CA56"/>
      </a:accent4>
      <a:accent5>
        <a:srgbClr val="C5DC91"/>
      </a:accent5>
      <a:accent6>
        <a:srgbClr val="E0ECC4"/>
      </a:accent6>
      <a:hlink>
        <a:srgbClr val="000000"/>
      </a:hlink>
      <a:folHlink>
        <a:srgbClr val="000000"/>
      </a:folHlink>
    </a:clrScheme>
    <a:fontScheme name="Verdana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sz="1500" dirty="0" err="1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 algn="l">
          <a:defRPr sz="1500" dirty="0" err="1" smtClean="0"/>
        </a:defPPr>
      </a:lstStyle>
    </a:txDef>
  </a:objectDefaults>
  <a:extraClrSchemeLst/>
  <a:custClrLst>
    <a:custClr name="Orange">
      <a:srgbClr val="E68200"/>
    </a:custClr>
    <a:custClr name="Orange 65%">
      <a:srgbClr val="EFAE59"/>
    </a:custClr>
    <a:custClr name="Lila">
      <a:srgbClr val="863776"/>
    </a:custClr>
    <a:custClr name="Lila 65%">
      <a:srgbClr val="B07DA6"/>
    </a:custClr>
    <a:custClr name="Gelb">
      <a:srgbClr val="FDC500"/>
    </a:custClr>
    <a:custClr name="Gelb 65%">
      <a:srgbClr val="FED959"/>
    </a:custClr>
    <a:custClr name="Rosa">
      <a:srgbClr val="F6AA8A"/>
    </a:custClr>
    <a:custClr name="Rosa 65%">
      <a:srgbClr val="F9C8B3"/>
    </a:custClr>
    <a:custClr name="Pink">
      <a:srgbClr val="E60060"/>
    </a:custClr>
    <a:custClr name="Pink 65%">
      <a:srgbClr val="EF5997"/>
    </a:custClr>
    <a:custClr name="Rostrot">
      <a:srgbClr val="9C1006"/>
    </a:custClr>
    <a:custClr name="Rostrot 65%">
      <a:srgbClr val="BF635D"/>
    </a:custClr>
    <a:custClr name="Flieder">
      <a:srgbClr val="5F388E"/>
    </a:custClr>
    <a:custClr name="Flieder 65%">
      <a:srgbClr val="977DB5"/>
    </a:custClr>
    <a:custClr name="Hellblau">
      <a:srgbClr val="29BDEF"/>
    </a:custClr>
    <a:custClr name="Hellblau 65%">
      <a:srgbClr val="74D4F5"/>
    </a:custClr>
    <a:custClr name="Petrol">
      <a:srgbClr val="007188"/>
    </a:custClr>
    <a:custClr name="Petrol 65%">
      <a:srgbClr val="59A3B2"/>
    </a:custClr>
    <a:custClr name="Olivgrün">
      <a:srgbClr val="5C6833"/>
    </a:custClr>
    <a:custClr name="Olivgrün 65%">
      <a:srgbClr val="959D7A"/>
    </a:custClr>
    <a:custClr name="Mittelbraun">
      <a:srgbClr val="77482D"/>
    </a:custClr>
    <a:custClr name="Mittelbraun 65%">
      <a:srgbClr val="A68876"/>
    </a:custClr>
  </a:custClrLst>
  <a:extLst>
    <a:ext uri="{05A4C25C-085E-4340-85A3-A5531E510DB2}">
      <thm15:themeFamily xmlns:thm15="http://schemas.microsoft.com/office/thememl/2012/main" name="LMU Klinikum_PowerPoint_16x9.potx" id="{10DD0EC3-A2FC-4DB9-96E2-3E013604DDEB}" vid="{DF7B04B0-7EF3-4205-988B-84CE49114099}"/>
    </a:ext>
  </a:extLst>
</a:theme>
</file>

<file path=ppt/theme/theme6.xml><?xml version="1.0" encoding="utf-8"?>
<a:theme xmlns:a="http://schemas.openxmlformats.org/drawingml/2006/main" name="Office Theme">
  <a:themeElements>
    <a:clrScheme name="BTK">
      <a:dk1>
        <a:srgbClr val="FFFFFF"/>
      </a:dk1>
      <a:lt1>
        <a:srgbClr val="FFFFFF"/>
      </a:lt1>
      <a:dk2>
        <a:srgbClr val="FFFFFF"/>
      </a:dk2>
      <a:lt2>
        <a:srgbClr val="FFFFFF"/>
      </a:lt2>
      <a:accent1>
        <a:srgbClr val="D85C31"/>
      </a:accent1>
      <a:accent2>
        <a:srgbClr val="C7A92F"/>
      </a:accent2>
      <a:accent3>
        <a:srgbClr val="F7941D"/>
      </a:accent3>
      <a:accent4>
        <a:srgbClr val="B72467"/>
      </a:accent4>
      <a:accent5>
        <a:srgbClr val="228ABC"/>
      </a:accent5>
      <a:accent6>
        <a:srgbClr val="72BF44"/>
      </a:accent6>
      <a:hlink>
        <a:srgbClr val="FFD965"/>
      </a:hlink>
      <a:folHlink>
        <a:srgbClr val="C490AA"/>
      </a:folHlink>
    </a:clrScheme>
    <a:fontScheme name="BTK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1_Avaglio template">
  <a:themeElements>
    <a:clrScheme name="Custom 56">
      <a:dk1>
        <a:srgbClr val="000000"/>
      </a:dk1>
      <a:lt1>
        <a:srgbClr val="FFFFFF"/>
      </a:lt1>
      <a:dk2>
        <a:srgbClr val="0066CC"/>
      </a:dk2>
      <a:lt2>
        <a:srgbClr val="123361"/>
      </a:lt2>
      <a:accent1>
        <a:srgbClr val="009964"/>
      </a:accent1>
      <a:accent2>
        <a:srgbClr val="E7F0F9"/>
      </a:accent2>
      <a:accent3>
        <a:srgbClr val="D2E9E2"/>
      </a:accent3>
      <a:accent4>
        <a:srgbClr val="128A53"/>
      </a:accent4>
      <a:accent5>
        <a:srgbClr val="CC0033"/>
      </a:accent5>
      <a:accent6>
        <a:srgbClr val="1070B5"/>
      </a:accent6>
      <a:hlink>
        <a:srgbClr val="464646"/>
      </a:hlink>
      <a:folHlink>
        <a:srgbClr val="464646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>
            <a:lumMod val="60000"/>
            <a:lumOff val="40000"/>
          </a:schemeClr>
        </a:solidFill>
        <a:ln>
          <a:noFill/>
        </a:ln>
      </a:spPr>
      <a:bodyPr rtlCol="0" anchor="ctr"/>
      <a:lstStyle>
        <a:defPPr algn="ctr">
          <a:defRPr sz="1600" i="1"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9050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 algn="ctr">
          <a:defRPr dirty="0" smtClean="0">
            <a:solidFill>
              <a:schemeClr val="bg2">
                <a:lumMod val="50000"/>
              </a:schemeClr>
            </a:solidFill>
            <a:latin typeface="+mn-lt"/>
          </a:defRPr>
        </a:defPPr>
      </a:lstStyle>
    </a:txDef>
  </a:objectDefaults>
  <a:extraClrSchemeLst/>
</a:theme>
</file>

<file path=ppt/theme/theme8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0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457200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45000"/>
          <a:buFont typeface="Wingdings" pitchFamily="2" charset="2"/>
          <a:buNone/>
          <a:tabLst/>
          <a:defRPr kumimoji="0" lang="en-GB" sz="2400" b="0" i="0" u="none" strike="noStrike" cap="none" normalizeH="0" baseline="0" smtClean="0">
            <a:ln>
              <a:noFill/>
            </a:ln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0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457200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45000"/>
          <a:buFont typeface="Wingdings" pitchFamily="2" charset="2"/>
          <a:buNone/>
          <a:tabLst/>
          <a:defRPr kumimoji="0" lang="en-GB" sz="2400" b="0" i="0" u="none" strike="noStrike" cap="none" normalizeH="0" baseline="0" smtClean="0">
            <a:ln>
              <a:noFill/>
            </a:ln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8862A45804C7345BFDE61DA2C172BE7" ma:contentTypeVersion="17" ma:contentTypeDescription="Create a new document." ma:contentTypeScope="" ma:versionID="0836c851ab56100df1895fa2a218104e">
  <xsd:schema xmlns:xsd="http://www.w3.org/2001/XMLSchema" xmlns:xs="http://www.w3.org/2001/XMLSchema" xmlns:p="http://schemas.microsoft.com/office/2006/metadata/properties" xmlns:ns1="96f1686b-f877-4eb8-89ab-3a67a5dc2612" xmlns:ns3="b4104d5b-b872-4636-a728-507be7308f43" targetNamespace="http://schemas.microsoft.com/office/2006/metadata/properties" ma:root="true" ma:fieldsID="fd973d22d93f3f1ceb87c2fa5e19ecd8" ns1:_="" ns3:_="">
    <xsd:import namespace="96f1686b-f877-4eb8-89ab-3a67a5dc2612"/>
    <xsd:import namespace="b4104d5b-b872-4636-a728-507be7308f43"/>
    <xsd:element name="properties">
      <xsd:complexType>
        <xsd:sequence>
          <xsd:element name="documentManagement">
            <xsd:complexType>
              <xsd:all>
                <xsd:element ref="ns1:QID" minOccurs="0"/>
                <xsd:element ref="ns1:Status" minOccurs="0"/>
                <xsd:element ref="ns1:MediaServiceMetadata" minOccurs="0"/>
                <xsd:element ref="ns1:MediaServiceFastMetadata" minOccurs="0"/>
                <xsd:element ref="ns1:MediaServiceAutoTags" minOccurs="0"/>
                <xsd:element ref="ns1:MediaServiceOCR" minOccurs="0"/>
                <xsd:element ref="ns1:MediaServiceDateTaken" minOccurs="0"/>
                <xsd:element ref="ns1:MediaServiceLocation" minOccurs="0"/>
                <xsd:element ref="ns3:SharedWithUsers" minOccurs="0"/>
                <xsd:element ref="ns3:SharedWithDetails" minOccurs="0"/>
                <xsd:element ref="ns1:MediaServiceEventHashCode" minOccurs="0"/>
                <xsd:element ref="ns1:MediaServiceGenerationTime" minOccurs="0"/>
                <xsd:element ref="ns3:TaxKeywordTaxHTField" minOccurs="0"/>
                <xsd:element ref="ns3:TaxCatchAll" minOccurs="0"/>
                <xsd:element ref="ns1:MediaServiceAutoKeyPoints" minOccurs="0"/>
                <xsd:element ref="ns1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6f1686b-f877-4eb8-89ab-3a67a5dc2612" elementFormDefault="qualified">
    <xsd:import namespace="http://schemas.microsoft.com/office/2006/documentManagement/types"/>
    <xsd:import namespace="http://schemas.microsoft.com/office/infopath/2007/PartnerControls"/>
    <xsd:element name="QID" ma:index="0" nillable="true" ma:displayName="QID" ma:indexed="true" ma:internalName="QID">
      <xsd:simpleType>
        <xsd:restriction base="dms:Number"/>
      </xsd:simpleType>
    </xsd:element>
    <xsd:element name="Status" ma:index="3" nillable="true" ma:displayName="Status" ma:format="Dropdown" ma:internalName="Status">
      <xsd:simpleType>
        <xsd:restriction base="dms:Choice">
          <xsd:enumeration value="Not started"/>
          <xsd:enumeration value="Web Build"/>
          <xsd:enumeration value="In Progress"/>
          <xsd:enumeration value="Launched"/>
          <xsd:enumeration value="Complete"/>
          <xsd:enumeration value="Delayed"/>
        </xsd:restriction>
      </xsd:simpleType>
    </xsd:element>
    <xsd:element name="MediaServiceMetadata" ma:index="6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7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8" nillable="true" ma:displayName="MediaServiceAutoTags" ma:internalName="MediaServiceAutoTags" ma:readOnly="true">
      <xsd:simpleType>
        <xsd:restriction base="dms:Text"/>
      </xsd:simpleType>
    </xsd:element>
    <xsd:element name="MediaServiceOCR" ma:index="9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1" nillable="true" ma:displayName="MediaServiceLocation" ma:internalName="MediaServiceLocation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2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104d5b-b872-4636-a728-507be7308f43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KeywordTaxHTField" ma:index="21" nillable="true" ma:taxonomy="true" ma:internalName="TaxKeywordTaxHTField" ma:taxonomyFieldName="TaxKeyword" ma:displayName="Enterprise Keywords" ma:fieldId="{23f27201-bee3-471e-b2e7-b64fd8b7ca38}" ma:taxonomyMulti="true" ma:sspId="00000000-0000-0000-0000-000000000000" ma:termSetId="00000000-0000-0000-0000-000000000000" ma:anchorId="00000000-0000-0000-0000-000000000000" ma:open="true" ma:isKeyword="true">
      <xsd:complexType>
        <xsd:sequence>
          <xsd:element ref="pc:Terms" minOccurs="0" maxOccurs="1"/>
        </xsd:sequence>
      </xsd:complexType>
    </xsd:element>
    <xsd:element name="TaxCatchAll" ma:index="22" nillable="true" ma:displayName="Taxonomy Catch All Column" ma:hidden="true" ma:list="{d75259b8-d078-43ce-9531-d35c0553c861}" ma:internalName="TaxCatchAll" ma:showField="CatchAllData" ma:web="b4104d5b-b872-4636-a728-507be7308f4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16" ma:displayName="Content Type"/>
        <xsd:element ref="dc:title" minOccurs="0" maxOccurs="1" ma:index="2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tatus xmlns="96f1686b-f877-4eb8-89ab-3a67a5dc2612" xsi:nil="true"/>
    <TaxCatchAll xmlns="b4104d5b-b872-4636-a728-507be7308f43" xsi:nil="true"/>
    <QID xmlns="96f1686b-f877-4eb8-89ab-3a67a5dc2612" xsi:nil="true"/>
    <TaxKeywordTaxHTField xmlns="b4104d5b-b872-4636-a728-507be7308f43">
      <Terms xmlns="http://schemas.microsoft.com/office/infopath/2007/PartnerControls"/>
    </TaxKeywordTaxHTField>
  </documentManagement>
</p:properties>
</file>

<file path=customXml/itemProps1.xml><?xml version="1.0" encoding="utf-8"?>
<ds:datastoreItem xmlns:ds="http://schemas.openxmlformats.org/officeDocument/2006/customXml" ds:itemID="{3A6A1ACC-EE3F-4AF0-B394-93E7FBF6DAC1}"/>
</file>

<file path=customXml/itemProps2.xml><?xml version="1.0" encoding="utf-8"?>
<ds:datastoreItem xmlns:ds="http://schemas.openxmlformats.org/officeDocument/2006/customXml" ds:itemID="{9A901BA6-3FB3-4664-A007-DAF21A0D54AF}"/>
</file>

<file path=customXml/itemProps3.xml><?xml version="1.0" encoding="utf-8"?>
<ds:datastoreItem xmlns:ds="http://schemas.openxmlformats.org/officeDocument/2006/customXml" ds:itemID="{3BAE6547-F64F-42C5-AE56-9BF461409770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</TotalTime>
  <Words>1824</Words>
  <Application>Microsoft Macintosh PowerPoint</Application>
  <PresentationFormat>Widescreen</PresentationFormat>
  <Paragraphs>546</Paragraphs>
  <Slides>24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9</vt:i4>
      </vt:variant>
      <vt:variant>
        <vt:lpstr>Slide Titles</vt:lpstr>
      </vt:variant>
      <vt:variant>
        <vt:i4>24</vt:i4>
      </vt:variant>
    </vt:vector>
  </HeadingPairs>
  <TitlesOfParts>
    <vt:vector size="44" baseType="lpstr">
      <vt:lpstr>Arial</vt:lpstr>
      <vt:lpstr>Arial Narrow</vt:lpstr>
      <vt:lpstr>Calibri</vt:lpstr>
      <vt:lpstr>Geneva</vt:lpstr>
      <vt:lpstr>Helvetica</vt:lpstr>
      <vt:lpstr>Symbol</vt:lpstr>
      <vt:lpstr>Tahoma</vt:lpstr>
      <vt:lpstr>Times New Roman</vt:lpstr>
      <vt:lpstr>Trebuchet MS</vt:lpstr>
      <vt:lpstr>Verdana</vt:lpstr>
      <vt:lpstr>Wingdings</vt:lpstr>
      <vt:lpstr>1_KUM Template</vt:lpstr>
      <vt:lpstr>LMU</vt:lpstr>
      <vt:lpstr>1_LMU</vt:lpstr>
      <vt:lpstr>EHA</vt:lpstr>
      <vt:lpstr>3_LMU</vt:lpstr>
      <vt:lpstr>Office Theme</vt:lpstr>
      <vt:lpstr>1_Avaglio template</vt:lpstr>
      <vt:lpstr>Tema de Office</vt:lpstr>
      <vt:lpstr>Default Design</vt:lpstr>
      <vt:lpstr>Mantle Cell Lymphoma Standard of care and future Trends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OASIS: Patients’ outcome</vt:lpstr>
      <vt:lpstr>LOXO-305 Treatment Duration in Mantle Cell Lymphoma</vt:lpstr>
      <vt:lpstr>PowerPoint Presentation</vt:lpstr>
      <vt:lpstr>PowerPoint Presentation</vt:lpstr>
      <vt:lpstr>Time on treatment and response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Dreyling, Martin  Prof.Dr.</dc:creator>
  <cp:lastModifiedBy>Fernando Rendina</cp:lastModifiedBy>
  <cp:revision>73</cp:revision>
  <cp:lastPrinted>2021-06-06T19:32:11Z</cp:lastPrinted>
  <dcterms:created xsi:type="dcterms:W3CDTF">2020-11-11T14:42:33Z</dcterms:created>
  <dcterms:modified xsi:type="dcterms:W3CDTF">2021-12-29T17:53:24Z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2020-11-11T00:00:00Z</vt:filetime>
  </property>
  <property fmtid="{D5CDD505-2E9C-101B-9397-08002B2CF9AE}" pid="3" name="Creator">
    <vt:lpwstr>Adobe InDesign 15.1 (Macintosh)</vt:lpwstr>
  </property>
  <property fmtid="{D5CDD505-2E9C-101B-9397-08002B2CF9AE}" pid="4" name="LastSaved">
    <vt:filetime>2020-11-11T00:00:00Z</vt:filetime>
  </property>
  <property fmtid="{D5CDD505-2E9C-101B-9397-08002B2CF9AE}" pid="5" name="ContentTypeId">
    <vt:lpwstr>0x01010018862A45804C7345BFDE61DA2C172BE7</vt:lpwstr>
  </property>
  <property fmtid="{D5CDD505-2E9C-101B-9397-08002B2CF9AE}" pid="6" name="TaxKeyword">
    <vt:lpwstr/>
  </property>
</Properties>
</file>