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1.xml" ContentType="application/vnd.openxmlformats-officedocument.drawingml.diagramData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4.xml" ContentType="application/vnd.openxmlformats-officedocument.presentationml.slideMaster+xml"/>
  <Override PartName="/ppt/notesSlides/notesSlide7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notesSlides/notesSlide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slideLayouts/slideLayout211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0.xml" ContentType="application/vnd.openxmlformats-officedocument.presentationml.slideLayout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gs/tag76.xml" ContentType="application/vnd.openxmlformats-officedocument.presentationml.tags+xml"/>
  <Override PartName="/ppt/tags/tag75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4.xml" ContentType="application/vnd.openxmlformats-officedocument.presentationml.tags+xml"/>
  <Override PartName="/ppt/tags/tag73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72.xml" ContentType="application/vnd.openxmlformats-officedocument.presentationml.tags+xml"/>
  <Override PartName="/ppt/tags/tag71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70.xml" ContentType="application/vnd.openxmlformats-officedocument.presentationml.tags+xml"/>
  <Override PartName="/ppt/tags/tag69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68.xml" ContentType="application/vnd.openxmlformats-officedocument.presentationml.tags+xml"/>
  <Override PartName="/ppt/tags/tag67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66.xml" ContentType="application/vnd.openxmlformats-officedocument.presentationml.tags+xml"/>
  <Override PartName="/ppt/tags/tag65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64.xml" ContentType="application/vnd.openxmlformats-officedocument.presentationml.tags+xml"/>
  <Override PartName="/ppt/tags/tag63.xml" ContentType="application/vnd.openxmlformats-officedocument.presentationml.tags+xml"/>
  <Override PartName="/ppt/tags/tag62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61.xml" ContentType="application/vnd.openxmlformats-officedocument.presentationml.tags+xml"/>
  <Override PartName="/ppt/tags/tag60.xml" ContentType="application/vnd.openxmlformats-officedocument.presentationml.tags+xml"/>
  <Override PartName="/ppt/tags/tag59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58.xml" ContentType="application/vnd.openxmlformats-officedocument.presentationml.tags+xml"/>
  <Override PartName="/ppt/tags/tag57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56.xml" ContentType="application/vnd.openxmlformats-officedocument.presentationml.tags+xml"/>
  <Override PartName="/ppt/tags/tag55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54.xml" ContentType="application/vnd.openxmlformats-officedocument.presentationml.tags+xml"/>
  <Override PartName="/ppt/tags/tag53.xml" ContentType="application/vnd.openxmlformats-officedocument.presentationml.tags+xml"/>
  <Override PartName="/ppt/tags/tag52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51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49.xml" ContentType="application/vnd.openxmlformats-officedocument.presentationml.tags+xml"/>
  <Override PartName="/ppt/tags/tag48.xml" ContentType="application/vnd.openxmlformats-officedocument.presentationml.tags+xml"/>
  <Override PartName="/ppt/tags/tag4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46.xml" ContentType="application/vnd.openxmlformats-officedocument.presentationml.tags+xml"/>
  <Override PartName="/ppt/tags/tag45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44.xml" ContentType="application/vnd.openxmlformats-officedocument.presentationml.tags+xml"/>
  <Override PartName="/ppt/tags/tag43.xml" ContentType="application/vnd.openxmlformats-officedocument.presentationml.tags+xml"/>
  <Override PartName="/ppt/tags/tag42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41.xml" ContentType="application/vnd.openxmlformats-officedocument.presentationml.tags+xml"/>
  <Override PartName="/ppt/tags/tag40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39.xml" ContentType="application/vnd.openxmlformats-officedocument.presentationml.tags+xml"/>
  <Override PartName="/ppt/tags/tag38.xml" ContentType="application/vnd.openxmlformats-officedocument.presentationml.tags+xml"/>
  <Override PartName="/ppt/tags/tag37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36.xml" ContentType="application/vnd.openxmlformats-officedocument.presentationml.tags+xml"/>
  <Override PartName="/ppt/tags/tag35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34.xml" ContentType="application/vnd.openxmlformats-officedocument.presentationml.tags+xml"/>
  <Override PartName="/ppt/tags/tag33.xml" ContentType="application/vnd.openxmlformats-officedocument.presentationml.tags+xml"/>
  <Override PartName="/ppt/tags/tag3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3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259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258.xml" ContentType="application/vnd.openxmlformats-officedocument.presentationml.tags+xml"/>
  <Override PartName="/ppt/tags/tag257.xml" ContentType="application/vnd.openxmlformats-officedocument.presentationml.tags+xml"/>
  <Override PartName="/ppt/tags/tag256.xml" ContentType="application/vnd.openxmlformats-officedocument.presentationml.tags+xml"/>
  <Override PartName="/ppt/tags/tag255.xml" ContentType="application/vnd.openxmlformats-officedocument.presentationml.tags+xml"/>
  <Override PartName="/ppt/tags/tag254.xml" ContentType="application/vnd.openxmlformats-officedocument.presentationml.tags+xml"/>
  <Override PartName="/ppt/tags/tag253.xml" ContentType="application/vnd.openxmlformats-officedocument.presentationml.tags+xml"/>
  <Override PartName="/ppt/tags/tag252.xml" ContentType="application/vnd.openxmlformats-officedocument.presentationml.tags+xml"/>
  <Override PartName="/ppt/tags/tag251.xml" ContentType="application/vnd.openxmlformats-officedocument.presentationml.tags+xml"/>
  <Override PartName="/ppt/tags/tag250.xml" ContentType="application/vnd.openxmlformats-officedocument.presentationml.tags+xml"/>
  <Override PartName="/ppt/tags/tag249.xml" ContentType="application/vnd.openxmlformats-officedocument.presentationml.tags+xml"/>
  <Override PartName="/ppt/tags/tag248.xml" ContentType="application/vnd.openxmlformats-officedocument.presentationml.tags+xml"/>
  <Override PartName="/ppt/tags/tag247.xml" ContentType="application/vnd.openxmlformats-officedocument.presentationml.tags+xml"/>
  <Override PartName="/ppt/tags/tag246.xml" ContentType="application/vnd.openxmlformats-officedocument.presentationml.tags+xml"/>
  <Override PartName="/ppt/tags/tag245.xml" ContentType="application/vnd.openxmlformats-officedocument.presentationml.tags+xml"/>
  <Override PartName="/ppt/tags/tag244.xml" ContentType="application/vnd.openxmlformats-officedocument.presentationml.tags+xml"/>
  <Override PartName="/ppt/tags/tag243.xml" ContentType="application/vnd.openxmlformats-officedocument.presentationml.tags+xml"/>
  <Override PartName="/ppt/tags/tag242.xml" ContentType="application/vnd.openxmlformats-officedocument.presentationml.tags+xml"/>
  <Override PartName="/ppt/tags/tag241.xml" ContentType="application/vnd.openxmlformats-officedocument.presentationml.tags+xml"/>
  <Override PartName="/ppt/tags/tag240.xml" ContentType="application/vnd.openxmlformats-officedocument.presentationml.tags+xml"/>
  <Override PartName="/ppt/tags/tag239.xml" ContentType="application/vnd.openxmlformats-officedocument.presentationml.tags+xml"/>
  <Override PartName="/ppt/tags/tag238.xml" ContentType="application/vnd.openxmlformats-officedocument.presentationml.tags+xml"/>
  <Override PartName="/ppt/tags/tag237.xml" ContentType="application/vnd.openxmlformats-officedocument.presentationml.tags+xml"/>
  <Override PartName="/ppt/tags/tag236.xml" ContentType="application/vnd.openxmlformats-officedocument.presentationml.tags+xml"/>
  <Override PartName="/ppt/tags/tag235.xml" ContentType="application/vnd.openxmlformats-officedocument.presentationml.tags+xml"/>
  <Override PartName="/ppt/tags/tag234.xml" ContentType="application/vnd.openxmlformats-officedocument.presentationml.tags+xml"/>
  <Override PartName="/ppt/tags/tag233.xml" ContentType="application/vnd.openxmlformats-officedocument.presentationml.tags+xml"/>
  <Override PartName="/ppt/tags/tag232.xml" ContentType="application/vnd.openxmlformats-officedocument.presentationml.tags+xml"/>
  <Override PartName="/ppt/tags/tag231.xml" ContentType="application/vnd.openxmlformats-officedocument.presentationml.tags+xml"/>
  <Override PartName="/ppt/tags/tag230.xml" ContentType="application/vnd.openxmlformats-officedocument.presentationml.tags+xml"/>
  <Override PartName="/ppt/tags/tag229.xml" ContentType="application/vnd.openxmlformats-officedocument.presentationml.tags+xml"/>
  <Override PartName="/ppt/tags/tag228.xml" ContentType="application/vnd.openxmlformats-officedocument.presentationml.tags+xml"/>
  <Override PartName="/ppt/tags/tag227.xml" ContentType="application/vnd.openxmlformats-officedocument.presentationml.tags+xml"/>
  <Override PartName="/ppt/tags/tag226.xml" ContentType="application/vnd.openxmlformats-officedocument.presentationml.tags+xml"/>
  <Override PartName="/ppt/tags/tag225.xml" ContentType="application/vnd.openxmlformats-officedocument.presentationml.tags+xml"/>
  <Override PartName="/ppt/tags/tag224.xml" ContentType="application/vnd.openxmlformats-officedocument.presentationml.tags+xml"/>
  <Override PartName="/ppt/tags/tag223.xml" ContentType="application/vnd.openxmlformats-officedocument.presentationml.tags+xml"/>
  <Override PartName="/ppt/tags/tag222.xml" ContentType="application/vnd.openxmlformats-officedocument.presentationml.tags+xml"/>
  <Override PartName="/ppt/tags/tag221.xml" ContentType="application/vnd.openxmlformats-officedocument.presentationml.tags+xml"/>
  <Override PartName="/ppt/tags/tag220.xml" ContentType="application/vnd.openxmlformats-officedocument.presentationml.tags+xml"/>
  <Override PartName="/ppt/tags/tag219.xml" ContentType="application/vnd.openxmlformats-officedocument.presentationml.tags+xml"/>
  <Override PartName="/ppt/tags/tag218.xml" ContentType="application/vnd.openxmlformats-officedocument.presentationml.tags+xml"/>
  <Override PartName="/ppt/tags/tag217.xml" ContentType="application/vnd.openxmlformats-officedocument.presentationml.tags+xml"/>
  <Override PartName="/ppt/tags/tag216.xml" ContentType="application/vnd.openxmlformats-officedocument.presentationml.tags+xml"/>
  <Override PartName="/ppt/tags/tag215.xml" ContentType="application/vnd.openxmlformats-officedocument.presentationml.tags+xml"/>
  <Override PartName="/ppt/tags/tag214.xml" ContentType="application/vnd.openxmlformats-officedocument.presentationml.tags+xml"/>
  <Override PartName="/ppt/tags/tag213.xml" ContentType="application/vnd.openxmlformats-officedocument.presentationml.tags+xml"/>
  <Override PartName="/ppt/tags/tag212.xml" ContentType="application/vnd.openxmlformats-officedocument.presentationml.tags+xml"/>
  <Override PartName="/ppt/tags/tag211.xml" ContentType="application/vnd.openxmlformats-officedocument.presentationml.tags+xml"/>
  <Override PartName="/ppt/tags/tag210.xml" ContentType="application/vnd.openxmlformats-officedocument.presentationml.tags+xml"/>
  <Override PartName="/ppt/tags/tag209.xml" ContentType="application/vnd.openxmlformats-officedocument.presentationml.tags+xml"/>
  <Override PartName="/ppt/tags/tag208.xml" ContentType="application/vnd.openxmlformats-officedocument.presentationml.tags+xml"/>
  <Override PartName="/ppt/tags/tag207.xml" ContentType="application/vnd.openxmlformats-officedocument.presentationml.tags+xml"/>
  <Override PartName="/ppt/tags/tag206.xml" ContentType="application/vnd.openxmlformats-officedocument.presentationml.tags+xml"/>
  <Override PartName="/ppt/tags/tag205.xml" ContentType="application/vnd.openxmlformats-officedocument.presentationml.tags+xml"/>
  <Override PartName="/ppt/tags/tag30.xml" ContentType="application/vnd.openxmlformats-officedocument.presentationml.tags+xml"/>
  <Override PartName="/ppt/tags/tag165.xml" ContentType="application/vnd.openxmlformats-officedocument.presentationml.tags+xml"/>
  <Override PartName="/ppt/tags/tag203.xml" ContentType="application/vnd.openxmlformats-officedocument.presentationml.tags+xml"/>
  <Override PartName="/ppt/tags/tag29.xml" ContentType="application/vnd.openxmlformats-officedocument.presentationml.tags+xml"/>
  <Override PartName="/ppt/tags/tag28.xml" ContentType="application/vnd.openxmlformats-officedocument.presentationml.tags+xml"/>
  <Override PartName="/ppt/tags/tag27.xml" ContentType="application/vnd.openxmlformats-officedocument.presentationml.tags+xml"/>
  <Override PartName="/ppt/tags/tag202.xml" ContentType="application/vnd.openxmlformats-officedocument.presentationml.tags+xml"/>
  <Override PartName="/ppt/tags/tag201.xml" ContentType="application/vnd.openxmlformats-officedocument.presentationml.tags+xml"/>
  <Override PartName="/ppt/tags/tag26.xml" ContentType="application/vnd.openxmlformats-officedocument.presentationml.tags+xml"/>
  <Override PartName="/ppt/tags/tag25.xml" ContentType="application/vnd.openxmlformats-officedocument.presentationml.tags+xml"/>
  <Override PartName="/ppt/tags/tag200.xml" ContentType="application/vnd.openxmlformats-officedocument.presentationml.tags+xml"/>
  <Override PartName="/ppt/tags/tag199.xml" ContentType="application/vnd.openxmlformats-officedocument.presentationml.tags+xml"/>
  <Override PartName="/ppt/tags/tag24.xml" ContentType="application/vnd.openxmlformats-officedocument.presentationml.tags+xml"/>
  <Override PartName="/ppt/tags/tag23.xml" ContentType="application/vnd.openxmlformats-officedocument.presentationml.tags+xml"/>
  <Override PartName="/ppt/tags/tag22.xml" ContentType="application/vnd.openxmlformats-officedocument.presentationml.tags+xml"/>
  <Override PartName="/ppt/tags/tag198.xml" ContentType="application/vnd.openxmlformats-officedocument.presentationml.tags+xml"/>
  <Override PartName="/ppt/tags/tag197.xml" ContentType="application/vnd.openxmlformats-officedocument.presentationml.tags+xml"/>
  <Override PartName="/ppt/tags/tag21.xml" ContentType="application/vnd.openxmlformats-officedocument.presentationml.tags+xml"/>
  <Override PartName="/ppt/tags/tag20.xml" ContentType="application/vnd.openxmlformats-officedocument.presentationml.tags+xml"/>
  <Override PartName="/ppt/tags/tag196.xml" ContentType="application/vnd.openxmlformats-officedocument.presentationml.tags+xml"/>
  <Override PartName="/ppt/tags/tag195.xml" ContentType="application/vnd.openxmlformats-officedocument.presentationml.tags+xml"/>
  <Override PartName="/ppt/tags/tag19.xml" ContentType="application/vnd.openxmlformats-officedocument.presentationml.tags+xml"/>
  <Override PartName="/ppt/tags/tag18.xml" ContentType="application/vnd.openxmlformats-officedocument.presentationml.tags+xml"/>
  <Override PartName="/ppt/tags/tag17.xml" ContentType="application/vnd.openxmlformats-officedocument.presentationml.tags+xml"/>
  <Override PartName="/ppt/tags/tag194.xml" ContentType="application/vnd.openxmlformats-officedocument.presentationml.tags+xml"/>
  <Override PartName="/ppt/tags/tag193.xml" ContentType="application/vnd.openxmlformats-officedocument.presentationml.tags+xml"/>
  <Override PartName="/ppt/tags/tag16.xml" ContentType="application/vnd.openxmlformats-officedocument.presentationml.tags+xml"/>
  <Override PartName="/ppt/tags/tag15.xml" ContentType="application/vnd.openxmlformats-officedocument.presentationml.tags+xml"/>
  <Override PartName="/ppt/tags/tag14.xml" ContentType="application/vnd.openxmlformats-officedocument.presentationml.tags+xml"/>
  <Override PartName="/ppt/tags/tag192.xml" ContentType="application/vnd.openxmlformats-officedocument.presentationml.tags+xml"/>
  <Override PartName="/ppt/tags/tag191.xml" ContentType="application/vnd.openxmlformats-officedocument.presentationml.tags+xml"/>
  <Override PartName="/ppt/tags/tag13.xml" ContentType="application/vnd.openxmlformats-officedocument.presentationml.tags+xml"/>
  <Override PartName="/ppt/tags/tag12.xml" ContentType="application/vnd.openxmlformats-officedocument.presentationml.tags+xml"/>
  <Override PartName="/ppt/tags/tag190.xml" ContentType="application/vnd.openxmlformats-officedocument.presentationml.tags+xml"/>
  <Override PartName="/ppt/tags/tag189.xml" ContentType="application/vnd.openxmlformats-officedocument.presentationml.tags+xml"/>
  <Override PartName="/ppt/tags/tag11.xml" ContentType="application/vnd.openxmlformats-officedocument.presentationml.tags+xml"/>
  <Override PartName="/ppt/tags/tag10.xml" ContentType="application/vnd.openxmlformats-officedocument.presentationml.tags+xml"/>
  <Override PartName="/ppt/tags/tag188.xml" ContentType="application/vnd.openxmlformats-officedocument.presentationml.tags+xml"/>
  <Override PartName="/ppt/tags/tag187.xml" ContentType="application/vnd.openxmlformats-officedocument.presentationml.tags+xml"/>
  <Override PartName="/ppt/tags/tag186.xml" ContentType="application/vnd.openxmlformats-officedocument.presentationml.tags+xml"/>
  <Override PartName="/ppt/tags/tag9.xml" ContentType="application/vnd.openxmlformats-officedocument.presentationml.tags+xml"/>
  <Override PartName="/ppt/tags/tag8.xml" ContentType="application/vnd.openxmlformats-officedocument.presentationml.tags+xml"/>
  <Override PartName="/ppt/tags/tag185.xml" ContentType="application/vnd.openxmlformats-officedocument.presentationml.tags+xml"/>
  <Override PartName="/ppt/tags/tag184.xml" ContentType="application/vnd.openxmlformats-officedocument.presentationml.tags+xml"/>
  <Override PartName="/ppt/tags/tag183.xml" ContentType="application/vnd.openxmlformats-officedocument.presentationml.tags+xml"/>
  <Override PartName="/ppt/tags/tag7.xml" ContentType="application/vnd.openxmlformats-officedocument.presentationml.tags+xml"/>
  <Override PartName="/ppt/tags/tag6.xml" ContentType="application/vnd.openxmlformats-officedocument.presentationml.tags+xml"/>
  <Override PartName="/ppt/tags/tag5.xml" ContentType="application/vnd.openxmlformats-officedocument.presentationml.tags+xml"/>
  <Override PartName="/ppt/tags/tag182.xml" ContentType="application/vnd.openxmlformats-officedocument.presentationml.tags+xml"/>
  <Override PartName="/ppt/tags/tag181.xml" ContentType="application/vnd.openxmlformats-officedocument.presentationml.tags+xml"/>
  <Override PartName="/ppt/tags/tag4.xml" ContentType="application/vnd.openxmlformats-officedocument.presentationml.tags+xml"/>
  <Override PartName="/ppt/tags/tag3.xml" ContentType="application/vnd.openxmlformats-officedocument.presentationml.tags+xml"/>
  <Override PartName="/ppt/tags/tag2.xml" ContentType="application/vnd.openxmlformats-officedocument.presentationml.tags+xml"/>
  <Override PartName="/ppt/tags/tag180.xml" ContentType="application/vnd.openxmlformats-officedocument.presentationml.tags+xml"/>
  <Override PartName="/ppt/tags/tag179.xml" ContentType="application/vnd.openxmlformats-officedocument.presentationml.tags+xml"/>
  <Override PartName="/ppt/tags/tag178.xml" ContentType="application/vnd.openxmlformats-officedocument.presentationml.tags+xml"/>
  <Override PartName="/ppt/tags/tag177.xml" ContentType="application/vnd.openxmlformats-officedocument.presentationml.tags+xml"/>
  <Override PartName="/ppt/tags/tag176.xml" ContentType="application/vnd.openxmlformats-officedocument.presentationml.tags+xml"/>
  <Override PartName="/ppt/tags/tag175.xml" ContentType="application/vnd.openxmlformats-officedocument.presentationml.tags+xml"/>
  <Override PartName="/ppt/tags/tag174.xml" ContentType="application/vnd.openxmlformats-officedocument.presentationml.tags+xml"/>
  <Override PartName="/ppt/tags/tag173.xml" ContentType="application/vnd.openxmlformats-officedocument.presentationml.tags+xml"/>
  <Override PartName="/ppt/tags/tag1.xml" ContentType="application/vnd.openxmlformats-officedocument.presentationml.tags+xml"/>
  <Override PartName="/ppt/tags/tag172.xml" ContentType="application/vnd.openxmlformats-officedocument.presentationml.tags+xml"/>
  <Override PartName="/ppt/tags/tag171.xml" ContentType="application/vnd.openxmlformats-officedocument.presentationml.tags+xml"/>
  <Override PartName="/ppt/tags/tag170.xml" ContentType="application/vnd.openxmlformats-officedocument.presentationml.tags+xml"/>
  <Override PartName="/ppt/tags/tag169.xml" ContentType="application/vnd.openxmlformats-officedocument.presentationml.tags+xml"/>
  <Override PartName="/ppt/tags/tag168.xml" ContentType="application/vnd.openxmlformats-officedocument.presentationml.tags+xml"/>
  <Override PartName="/ppt/tags/tag167.xml" ContentType="application/vnd.openxmlformats-officedocument.presentationml.tags+xml"/>
  <Override PartName="/ppt/tags/tag166.xml" ContentType="application/vnd.openxmlformats-officedocument.presentationml.tags+xml"/>
  <Override PartName="/ppt/tags/tag204.xml" ContentType="application/vnd.openxmlformats-officedocument.presentationml.tag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5" r:id="rId2"/>
    <p:sldMasterId id="2147483687" r:id="rId3"/>
    <p:sldMasterId id="2147483738" r:id="rId4"/>
    <p:sldMasterId id="2147483918" r:id="rId5"/>
    <p:sldMasterId id="2147483935" r:id="rId6"/>
    <p:sldMasterId id="2147483971" r:id="rId7"/>
    <p:sldMasterId id="2147483978" r:id="rId8"/>
    <p:sldMasterId id="2147483992" r:id="rId9"/>
  </p:sldMasterIdLst>
  <p:notesMasterIdLst>
    <p:notesMasterId r:id="rId32"/>
  </p:notesMasterIdLst>
  <p:sldIdLst>
    <p:sldId id="1030" r:id="rId10"/>
    <p:sldId id="2146846979" r:id="rId11"/>
    <p:sldId id="264" r:id="rId12"/>
    <p:sldId id="265" r:id="rId13"/>
    <p:sldId id="2293" r:id="rId14"/>
    <p:sldId id="2295" r:id="rId15"/>
    <p:sldId id="2296" r:id="rId16"/>
    <p:sldId id="2297" r:id="rId17"/>
    <p:sldId id="1344525681" r:id="rId18"/>
    <p:sldId id="2289" r:id="rId19"/>
    <p:sldId id="989" r:id="rId20"/>
    <p:sldId id="2141411384" r:id="rId21"/>
    <p:sldId id="13149" r:id="rId22"/>
    <p:sldId id="2141411387" r:id="rId23"/>
    <p:sldId id="2141411383" r:id="rId24"/>
    <p:sldId id="2141411385" r:id="rId25"/>
    <p:sldId id="1344525651" r:id="rId26"/>
    <p:sldId id="1344525668" r:id="rId27"/>
    <p:sldId id="2071591015" r:id="rId28"/>
    <p:sldId id="2141411386" r:id="rId29"/>
    <p:sldId id="2141411388" r:id="rId30"/>
    <p:sldId id="796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elyn Medwid" initials="KM" lastIdx="20" clrIdx="0">
    <p:extLst>
      <p:ext uri="{19B8F6BF-5375-455C-9EA6-DF929625EA0E}">
        <p15:presenceInfo xmlns:p15="http://schemas.microsoft.com/office/powerpoint/2012/main" userId="S-1-5-21-20633825-3310555773-392318295-11006" providerId="AD"/>
      </p:ext>
    </p:extLst>
  </p:cmAuthor>
  <p:cmAuthor id="2" name="Mecide Gharibo" initials="MG" lastIdx="30" clrIdx="1">
    <p:extLst>
      <p:ext uri="{19B8F6BF-5375-455C-9EA6-DF929625EA0E}">
        <p15:presenceInfo xmlns:p15="http://schemas.microsoft.com/office/powerpoint/2012/main" userId="S-1-5-21-1880968551-1748812925-4072233598-243543" providerId="AD"/>
      </p:ext>
    </p:extLst>
  </p:cmAuthor>
  <p:cmAuthor id="3" name="Johna" initials="BioC" lastIdx="13" clrIdx="2">
    <p:extLst>
      <p:ext uri="{19B8F6BF-5375-455C-9EA6-DF929625EA0E}">
        <p15:presenceInfo xmlns:p15="http://schemas.microsoft.com/office/powerpoint/2012/main" userId="Johna" providerId="None"/>
      </p:ext>
    </p:extLst>
  </p:cmAuthor>
  <p:cmAuthor id="4" name="Amanda Perkerson, ELS" initials="APE" lastIdx="1" clrIdx="3">
    <p:extLst>
      <p:ext uri="{19B8F6BF-5375-455C-9EA6-DF929625EA0E}">
        <p15:presenceInfo xmlns:p15="http://schemas.microsoft.com/office/powerpoint/2012/main" userId="S::amanda.perkerson@aptitudehealth.com::7cfd3975-6468-4eb5-97d3-d459c13825c8" providerId="AD"/>
      </p:ext>
    </p:extLst>
  </p:cmAuthor>
  <p:cmAuthor id="5" name="Leo I Gordon" initials="LIG" lastIdx="6" clrIdx="4">
    <p:extLst>
      <p:ext uri="{19B8F6BF-5375-455C-9EA6-DF929625EA0E}">
        <p15:presenceInfo xmlns:p15="http://schemas.microsoft.com/office/powerpoint/2012/main" userId="S::ligordon@ads.northwestern.edu::0d5bb73e-ef94-473f-a857-008720e0a08f" providerId="AD"/>
      </p:ext>
    </p:extLst>
  </p:cmAuthor>
  <p:cmAuthor id="6" name="Nick Cianciola, PhD, CMPP™" initials="NCPC" lastIdx="15" clrIdx="5">
    <p:extLst>
      <p:ext uri="{19B8F6BF-5375-455C-9EA6-DF929625EA0E}">
        <p15:presenceInfo xmlns:p15="http://schemas.microsoft.com/office/powerpoint/2012/main" userId="S::ncianciola@thelockwoodgrp.com::33a31b37-3942-4329-a50c-c153d28cd43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20"/>
    <p:restoredTop sz="83382" autoAdjust="0"/>
  </p:normalViewPr>
  <p:slideViewPr>
    <p:cSldViewPr snapToGrid="0" snapToObjects="1">
      <p:cViewPr varScale="1">
        <p:scale>
          <a:sx n="148" d="100"/>
          <a:sy n="148" d="100"/>
        </p:scale>
        <p:origin x="88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customXml" Target="../customXml/item2.xml"/><Relationship Id="rId21" Type="http://schemas.openxmlformats.org/officeDocument/2006/relationships/slide" Target="slides/slide12.xml"/><Relationship Id="rId34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commentAuthors" Target="commentAuthors.xml"/><Relationship Id="rId38" Type="http://schemas.openxmlformats.org/officeDocument/2006/relationships/customXml" Target="../customXml/item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40" Type="http://schemas.openxmlformats.org/officeDocument/2006/relationships/customXml" Target="../customXml/item3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theme" Target="theme/theme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A4CED07-08B4-4903-86DA-0C9F633B7865}" type="doc">
      <dgm:prSet loTypeId="urn:microsoft.com/office/officeart/2005/8/layout/orgChart1" loCatId="hierarchy" qsTypeId="urn:microsoft.com/office/officeart/2005/8/quickstyle/simple1" qsCatId="simple" csTypeId="urn:microsoft.com/office/officeart/2005/8/colors/accent2_4" csCatId="accent2" phldr="1"/>
      <dgm:spPr/>
      <dgm:t>
        <a:bodyPr/>
        <a:lstStyle/>
        <a:p>
          <a:endParaRPr lang="en-US"/>
        </a:p>
      </dgm:t>
    </dgm:pt>
    <dgm:pt modelId="{9C504F0A-4CCF-4D90-81B5-FFECCDAC26F8}">
      <dgm:prSet phldrT="[Text]" custT="1"/>
      <dgm:spPr/>
      <dgm:t>
        <a:bodyPr/>
        <a:lstStyle/>
        <a:p>
          <a:r>
            <a:rPr lang="en-US" sz="2400" dirty="0">
              <a:solidFill>
                <a:schemeClr val="tx2"/>
              </a:solidFill>
            </a:rPr>
            <a:t>Relapsed/refractory DLBCL</a:t>
          </a:r>
        </a:p>
      </dgm:t>
    </dgm:pt>
    <dgm:pt modelId="{02D2F60A-97C2-493C-8F1C-0FEE91BE3B5B}" type="parTrans" cxnId="{18D92FAC-0EB2-43C4-8881-2CA132CD8A11}">
      <dgm:prSet/>
      <dgm:spPr/>
      <dgm:t>
        <a:bodyPr/>
        <a:lstStyle/>
        <a:p>
          <a:endParaRPr lang="en-US" sz="1400">
            <a:solidFill>
              <a:schemeClr val="tx2"/>
            </a:solidFill>
          </a:endParaRPr>
        </a:p>
      </dgm:t>
    </dgm:pt>
    <dgm:pt modelId="{5A9B6FF4-3558-4EB5-8E09-F6EECCCFC17D}" type="sibTrans" cxnId="{18D92FAC-0EB2-43C4-8881-2CA132CD8A11}">
      <dgm:prSet/>
      <dgm:spPr/>
      <dgm:t>
        <a:bodyPr/>
        <a:lstStyle/>
        <a:p>
          <a:endParaRPr lang="en-US" sz="1400">
            <a:solidFill>
              <a:schemeClr val="tx2"/>
            </a:solidFill>
          </a:endParaRPr>
        </a:p>
      </dgm:t>
    </dgm:pt>
    <dgm:pt modelId="{2AF6D378-A1C4-4693-9DFD-1CADA3C00B3C}">
      <dgm:prSet phldrT="[Text]" custT="1"/>
      <dgm:spPr/>
      <dgm:t>
        <a:bodyPr/>
        <a:lstStyle/>
        <a:p>
          <a:r>
            <a:rPr lang="en-US" sz="2400" dirty="0">
              <a:solidFill>
                <a:schemeClr val="tx2"/>
              </a:solidFill>
            </a:rPr>
            <a:t>Fit for high dose therapy</a:t>
          </a:r>
        </a:p>
      </dgm:t>
    </dgm:pt>
    <dgm:pt modelId="{C2D53825-D23F-45EA-B844-9579BEC8EC1B}" type="parTrans" cxnId="{6A964BEF-DF60-4E21-80EE-E336AA047443}">
      <dgm:prSet/>
      <dgm:spPr/>
      <dgm:t>
        <a:bodyPr/>
        <a:lstStyle/>
        <a:p>
          <a:endParaRPr lang="en-US" sz="1400">
            <a:solidFill>
              <a:schemeClr val="tx2"/>
            </a:solidFill>
          </a:endParaRPr>
        </a:p>
      </dgm:t>
    </dgm:pt>
    <dgm:pt modelId="{07F666AB-907D-487B-BC1B-4F35D7D85664}" type="sibTrans" cxnId="{6A964BEF-DF60-4E21-80EE-E336AA047443}">
      <dgm:prSet/>
      <dgm:spPr/>
      <dgm:t>
        <a:bodyPr/>
        <a:lstStyle/>
        <a:p>
          <a:endParaRPr lang="en-US" sz="1400">
            <a:solidFill>
              <a:schemeClr val="tx2"/>
            </a:solidFill>
          </a:endParaRPr>
        </a:p>
      </dgm:t>
    </dgm:pt>
    <dgm:pt modelId="{B38015FC-0CC1-4480-BF6F-175AAAF66795}">
      <dgm:prSet phldrT="[Text]" custT="1"/>
      <dgm:spPr/>
      <dgm:t>
        <a:bodyPr/>
        <a:lstStyle/>
        <a:p>
          <a:r>
            <a:rPr lang="en-US" sz="2400" dirty="0">
              <a:solidFill>
                <a:schemeClr val="tx2"/>
              </a:solidFill>
            </a:rPr>
            <a:t>Unfit for high dose therapy</a:t>
          </a:r>
        </a:p>
      </dgm:t>
    </dgm:pt>
    <dgm:pt modelId="{8B676059-FA29-4311-925F-D76414BF1952}" type="parTrans" cxnId="{93A4DBE9-EAAA-40A0-BE59-F10A4D6FEAF8}">
      <dgm:prSet/>
      <dgm:spPr/>
      <dgm:t>
        <a:bodyPr/>
        <a:lstStyle/>
        <a:p>
          <a:endParaRPr lang="en-US" sz="1400">
            <a:solidFill>
              <a:schemeClr val="tx2"/>
            </a:solidFill>
          </a:endParaRPr>
        </a:p>
      </dgm:t>
    </dgm:pt>
    <dgm:pt modelId="{42488F7A-2000-4393-B081-D81604605AC3}" type="sibTrans" cxnId="{93A4DBE9-EAAA-40A0-BE59-F10A4D6FEAF8}">
      <dgm:prSet/>
      <dgm:spPr/>
      <dgm:t>
        <a:bodyPr/>
        <a:lstStyle/>
        <a:p>
          <a:endParaRPr lang="en-US" sz="1400">
            <a:solidFill>
              <a:schemeClr val="tx2"/>
            </a:solidFill>
          </a:endParaRPr>
        </a:p>
      </dgm:t>
    </dgm:pt>
    <dgm:pt modelId="{39472759-5BB2-4F5C-A1CF-686D6BAE03EC}" type="pres">
      <dgm:prSet presAssocID="{5A4CED07-08B4-4903-86DA-0C9F633B786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9FC7CD24-7485-41AC-BC9E-D60F79A006F3}" type="pres">
      <dgm:prSet presAssocID="{9C504F0A-4CCF-4D90-81B5-FFECCDAC26F8}" presName="hierRoot1" presStyleCnt="0">
        <dgm:presLayoutVars>
          <dgm:hierBranch val="init"/>
        </dgm:presLayoutVars>
      </dgm:prSet>
      <dgm:spPr/>
    </dgm:pt>
    <dgm:pt modelId="{C77478E8-A3DC-4FD4-880D-36E538B67F2D}" type="pres">
      <dgm:prSet presAssocID="{9C504F0A-4CCF-4D90-81B5-FFECCDAC26F8}" presName="rootComposite1" presStyleCnt="0"/>
      <dgm:spPr/>
    </dgm:pt>
    <dgm:pt modelId="{532ACB15-0611-4E45-A366-BEBFE2CAE693}" type="pres">
      <dgm:prSet presAssocID="{9C504F0A-4CCF-4D90-81B5-FFECCDAC26F8}" presName="rootText1" presStyleLbl="node0" presStyleIdx="0" presStyleCnt="1" custScaleY="42971" custLinFactNeighborY="-23898">
        <dgm:presLayoutVars>
          <dgm:chPref val="3"/>
        </dgm:presLayoutVars>
      </dgm:prSet>
      <dgm:spPr/>
    </dgm:pt>
    <dgm:pt modelId="{584CD775-7F56-4C3F-AEB7-6A0452960511}" type="pres">
      <dgm:prSet presAssocID="{9C504F0A-4CCF-4D90-81B5-FFECCDAC26F8}" presName="rootConnector1" presStyleLbl="node1" presStyleIdx="0" presStyleCnt="0"/>
      <dgm:spPr/>
    </dgm:pt>
    <dgm:pt modelId="{3C77DC59-32F4-47B7-9E26-6E8EDB7C1E27}" type="pres">
      <dgm:prSet presAssocID="{9C504F0A-4CCF-4D90-81B5-FFECCDAC26F8}" presName="hierChild2" presStyleCnt="0"/>
      <dgm:spPr/>
    </dgm:pt>
    <dgm:pt modelId="{8DF54A7D-8110-455E-9012-7A224A61015E}" type="pres">
      <dgm:prSet presAssocID="{C2D53825-D23F-45EA-B844-9579BEC8EC1B}" presName="Name37" presStyleLbl="parChTrans1D2" presStyleIdx="0" presStyleCnt="2"/>
      <dgm:spPr/>
    </dgm:pt>
    <dgm:pt modelId="{5F7BB1A5-D3A3-40C7-8EC1-F9D3402BE0F5}" type="pres">
      <dgm:prSet presAssocID="{2AF6D378-A1C4-4693-9DFD-1CADA3C00B3C}" presName="hierRoot2" presStyleCnt="0">
        <dgm:presLayoutVars>
          <dgm:hierBranch val="init"/>
        </dgm:presLayoutVars>
      </dgm:prSet>
      <dgm:spPr/>
    </dgm:pt>
    <dgm:pt modelId="{18918437-FA9E-433C-892F-5044C6BDB90A}" type="pres">
      <dgm:prSet presAssocID="{2AF6D378-A1C4-4693-9DFD-1CADA3C00B3C}" presName="rootComposite" presStyleCnt="0"/>
      <dgm:spPr/>
    </dgm:pt>
    <dgm:pt modelId="{EB9AAB3D-DA52-44E0-8584-289512AE1739}" type="pres">
      <dgm:prSet presAssocID="{2AF6D378-A1C4-4693-9DFD-1CADA3C00B3C}" presName="rootText" presStyleLbl="node2" presStyleIdx="0" presStyleCnt="2" custScaleY="45967" custLinFactNeighborY="-32212">
        <dgm:presLayoutVars>
          <dgm:chPref val="3"/>
        </dgm:presLayoutVars>
      </dgm:prSet>
      <dgm:spPr/>
    </dgm:pt>
    <dgm:pt modelId="{1D832C7A-8E30-41B6-90D4-53C07737C6E1}" type="pres">
      <dgm:prSet presAssocID="{2AF6D378-A1C4-4693-9DFD-1CADA3C00B3C}" presName="rootConnector" presStyleLbl="node2" presStyleIdx="0" presStyleCnt="2"/>
      <dgm:spPr/>
    </dgm:pt>
    <dgm:pt modelId="{A8C23BD4-075B-455D-BC2B-60B77114A7D3}" type="pres">
      <dgm:prSet presAssocID="{2AF6D378-A1C4-4693-9DFD-1CADA3C00B3C}" presName="hierChild4" presStyleCnt="0"/>
      <dgm:spPr/>
    </dgm:pt>
    <dgm:pt modelId="{53D18385-0D5C-4B55-8D4E-38967237BFEC}" type="pres">
      <dgm:prSet presAssocID="{2AF6D378-A1C4-4693-9DFD-1CADA3C00B3C}" presName="hierChild5" presStyleCnt="0"/>
      <dgm:spPr/>
    </dgm:pt>
    <dgm:pt modelId="{B286C748-C6DF-48F2-8863-23477974FADF}" type="pres">
      <dgm:prSet presAssocID="{8B676059-FA29-4311-925F-D76414BF1952}" presName="Name37" presStyleLbl="parChTrans1D2" presStyleIdx="1" presStyleCnt="2"/>
      <dgm:spPr/>
    </dgm:pt>
    <dgm:pt modelId="{7813396A-BE6E-47C1-AE5E-2F0087F370A8}" type="pres">
      <dgm:prSet presAssocID="{B38015FC-0CC1-4480-BF6F-175AAAF66795}" presName="hierRoot2" presStyleCnt="0">
        <dgm:presLayoutVars>
          <dgm:hierBranch val="init"/>
        </dgm:presLayoutVars>
      </dgm:prSet>
      <dgm:spPr/>
    </dgm:pt>
    <dgm:pt modelId="{E04E66B8-9071-4A38-A558-4C0FE982888E}" type="pres">
      <dgm:prSet presAssocID="{B38015FC-0CC1-4480-BF6F-175AAAF66795}" presName="rootComposite" presStyleCnt="0"/>
      <dgm:spPr/>
    </dgm:pt>
    <dgm:pt modelId="{297C94B1-CBA4-46B5-8A37-28323FAA3429}" type="pres">
      <dgm:prSet presAssocID="{B38015FC-0CC1-4480-BF6F-175AAAF66795}" presName="rootText" presStyleLbl="node2" presStyleIdx="1" presStyleCnt="2" custScaleY="47742" custLinFactNeighborY="-32060">
        <dgm:presLayoutVars>
          <dgm:chPref val="3"/>
        </dgm:presLayoutVars>
      </dgm:prSet>
      <dgm:spPr/>
    </dgm:pt>
    <dgm:pt modelId="{1F8CF29A-7967-4FAB-9F10-55F7B5E2C954}" type="pres">
      <dgm:prSet presAssocID="{B38015FC-0CC1-4480-BF6F-175AAAF66795}" presName="rootConnector" presStyleLbl="node2" presStyleIdx="1" presStyleCnt="2"/>
      <dgm:spPr/>
    </dgm:pt>
    <dgm:pt modelId="{F2BCBD78-CBC3-455E-B6F3-A46D6EC36A20}" type="pres">
      <dgm:prSet presAssocID="{B38015FC-0CC1-4480-BF6F-175AAAF66795}" presName="hierChild4" presStyleCnt="0"/>
      <dgm:spPr/>
    </dgm:pt>
    <dgm:pt modelId="{60C431AA-56D5-42E0-A1F0-D07101524620}" type="pres">
      <dgm:prSet presAssocID="{B38015FC-0CC1-4480-BF6F-175AAAF66795}" presName="hierChild5" presStyleCnt="0"/>
      <dgm:spPr/>
    </dgm:pt>
    <dgm:pt modelId="{F7A5B030-0A5C-4843-98FE-EF6DC89C60DC}" type="pres">
      <dgm:prSet presAssocID="{9C504F0A-4CCF-4D90-81B5-FFECCDAC26F8}" presName="hierChild3" presStyleCnt="0"/>
      <dgm:spPr/>
    </dgm:pt>
  </dgm:ptLst>
  <dgm:cxnLst>
    <dgm:cxn modelId="{9CE62505-EABB-4102-BC38-E37619A71CDB}" type="presOf" srcId="{C2D53825-D23F-45EA-B844-9579BEC8EC1B}" destId="{8DF54A7D-8110-455E-9012-7A224A61015E}" srcOrd="0" destOrd="0" presId="urn:microsoft.com/office/officeart/2005/8/layout/orgChart1"/>
    <dgm:cxn modelId="{1026892B-F98B-40BD-ADDD-29BAA33B3976}" type="presOf" srcId="{9C504F0A-4CCF-4D90-81B5-FFECCDAC26F8}" destId="{584CD775-7F56-4C3F-AEB7-6A0452960511}" srcOrd="1" destOrd="0" presId="urn:microsoft.com/office/officeart/2005/8/layout/orgChart1"/>
    <dgm:cxn modelId="{C386CE3B-77B3-489E-8267-E1D818522361}" type="presOf" srcId="{2AF6D378-A1C4-4693-9DFD-1CADA3C00B3C}" destId="{EB9AAB3D-DA52-44E0-8584-289512AE1739}" srcOrd="0" destOrd="0" presId="urn:microsoft.com/office/officeart/2005/8/layout/orgChart1"/>
    <dgm:cxn modelId="{34DB444B-C7C6-4E36-AD2A-0B92F91078BD}" type="presOf" srcId="{2AF6D378-A1C4-4693-9DFD-1CADA3C00B3C}" destId="{1D832C7A-8E30-41B6-90D4-53C07737C6E1}" srcOrd="1" destOrd="0" presId="urn:microsoft.com/office/officeart/2005/8/layout/orgChart1"/>
    <dgm:cxn modelId="{92DEED7A-53CF-4BA3-B912-3A5FB3349C0E}" type="presOf" srcId="{B38015FC-0CC1-4480-BF6F-175AAAF66795}" destId="{1F8CF29A-7967-4FAB-9F10-55F7B5E2C954}" srcOrd="1" destOrd="0" presId="urn:microsoft.com/office/officeart/2005/8/layout/orgChart1"/>
    <dgm:cxn modelId="{3320909C-8191-41AA-93A3-CB9E161AE994}" type="presOf" srcId="{5A4CED07-08B4-4903-86DA-0C9F633B7865}" destId="{39472759-5BB2-4F5C-A1CF-686D6BAE03EC}" srcOrd="0" destOrd="0" presId="urn:microsoft.com/office/officeart/2005/8/layout/orgChart1"/>
    <dgm:cxn modelId="{18D92FAC-0EB2-43C4-8881-2CA132CD8A11}" srcId="{5A4CED07-08B4-4903-86DA-0C9F633B7865}" destId="{9C504F0A-4CCF-4D90-81B5-FFECCDAC26F8}" srcOrd="0" destOrd="0" parTransId="{02D2F60A-97C2-493C-8F1C-0FEE91BE3B5B}" sibTransId="{5A9B6FF4-3558-4EB5-8E09-F6EECCCFC17D}"/>
    <dgm:cxn modelId="{10EAE1CC-3C6F-41B6-8099-91C7A2EB6FB0}" type="presOf" srcId="{9C504F0A-4CCF-4D90-81B5-FFECCDAC26F8}" destId="{532ACB15-0611-4E45-A366-BEBFE2CAE693}" srcOrd="0" destOrd="0" presId="urn:microsoft.com/office/officeart/2005/8/layout/orgChart1"/>
    <dgm:cxn modelId="{5F657BD0-7737-4737-AA8A-F1B7333CA88C}" type="presOf" srcId="{B38015FC-0CC1-4480-BF6F-175AAAF66795}" destId="{297C94B1-CBA4-46B5-8A37-28323FAA3429}" srcOrd="0" destOrd="0" presId="urn:microsoft.com/office/officeart/2005/8/layout/orgChart1"/>
    <dgm:cxn modelId="{63622FD5-00B7-4FA6-BB3A-7DD5F9651CD6}" type="presOf" srcId="{8B676059-FA29-4311-925F-D76414BF1952}" destId="{B286C748-C6DF-48F2-8863-23477974FADF}" srcOrd="0" destOrd="0" presId="urn:microsoft.com/office/officeart/2005/8/layout/orgChart1"/>
    <dgm:cxn modelId="{93A4DBE9-EAAA-40A0-BE59-F10A4D6FEAF8}" srcId="{9C504F0A-4CCF-4D90-81B5-FFECCDAC26F8}" destId="{B38015FC-0CC1-4480-BF6F-175AAAF66795}" srcOrd="1" destOrd="0" parTransId="{8B676059-FA29-4311-925F-D76414BF1952}" sibTransId="{42488F7A-2000-4393-B081-D81604605AC3}"/>
    <dgm:cxn modelId="{6A964BEF-DF60-4E21-80EE-E336AA047443}" srcId="{9C504F0A-4CCF-4D90-81B5-FFECCDAC26F8}" destId="{2AF6D378-A1C4-4693-9DFD-1CADA3C00B3C}" srcOrd="0" destOrd="0" parTransId="{C2D53825-D23F-45EA-B844-9579BEC8EC1B}" sibTransId="{07F666AB-907D-487B-BC1B-4F35D7D85664}"/>
    <dgm:cxn modelId="{AAC276D0-6863-439E-8C9C-89A9BF4A6218}" type="presParOf" srcId="{39472759-5BB2-4F5C-A1CF-686D6BAE03EC}" destId="{9FC7CD24-7485-41AC-BC9E-D60F79A006F3}" srcOrd="0" destOrd="0" presId="urn:microsoft.com/office/officeart/2005/8/layout/orgChart1"/>
    <dgm:cxn modelId="{0E1B22EF-36E4-4464-A020-29EFCC41D25B}" type="presParOf" srcId="{9FC7CD24-7485-41AC-BC9E-D60F79A006F3}" destId="{C77478E8-A3DC-4FD4-880D-36E538B67F2D}" srcOrd="0" destOrd="0" presId="urn:microsoft.com/office/officeart/2005/8/layout/orgChart1"/>
    <dgm:cxn modelId="{03F1F2C4-24CE-45FE-AA72-DE21C187A378}" type="presParOf" srcId="{C77478E8-A3DC-4FD4-880D-36E538B67F2D}" destId="{532ACB15-0611-4E45-A366-BEBFE2CAE693}" srcOrd="0" destOrd="0" presId="urn:microsoft.com/office/officeart/2005/8/layout/orgChart1"/>
    <dgm:cxn modelId="{AE4E4FF3-69CA-4EB0-9B83-B4244B536EF0}" type="presParOf" srcId="{C77478E8-A3DC-4FD4-880D-36E538B67F2D}" destId="{584CD775-7F56-4C3F-AEB7-6A0452960511}" srcOrd="1" destOrd="0" presId="urn:microsoft.com/office/officeart/2005/8/layout/orgChart1"/>
    <dgm:cxn modelId="{1806138C-D2C7-4043-A8BD-7762C0CB4EC9}" type="presParOf" srcId="{9FC7CD24-7485-41AC-BC9E-D60F79A006F3}" destId="{3C77DC59-32F4-47B7-9E26-6E8EDB7C1E27}" srcOrd="1" destOrd="0" presId="urn:microsoft.com/office/officeart/2005/8/layout/orgChart1"/>
    <dgm:cxn modelId="{E72EB23B-C846-455D-B843-FEB3167703B1}" type="presParOf" srcId="{3C77DC59-32F4-47B7-9E26-6E8EDB7C1E27}" destId="{8DF54A7D-8110-455E-9012-7A224A61015E}" srcOrd="0" destOrd="0" presId="urn:microsoft.com/office/officeart/2005/8/layout/orgChart1"/>
    <dgm:cxn modelId="{C5D30E3D-A763-4317-B4CE-966911429E75}" type="presParOf" srcId="{3C77DC59-32F4-47B7-9E26-6E8EDB7C1E27}" destId="{5F7BB1A5-D3A3-40C7-8EC1-F9D3402BE0F5}" srcOrd="1" destOrd="0" presId="urn:microsoft.com/office/officeart/2005/8/layout/orgChart1"/>
    <dgm:cxn modelId="{C0D82074-5063-481F-864D-6A8E5FDEC433}" type="presParOf" srcId="{5F7BB1A5-D3A3-40C7-8EC1-F9D3402BE0F5}" destId="{18918437-FA9E-433C-892F-5044C6BDB90A}" srcOrd="0" destOrd="0" presId="urn:microsoft.com/office/officeart/2005/8/layout/orgChart1"/>
    <dgm:cxn modelId="{949CCD3D-F6E7-47D0-A49C-0D72A9565229}" type="presParOf" srcId="{18918437-FA9E-433C-892F-5044C6BDB90A}" destId="{EB9AAB3D-DA52-44E0-8584-289512AE1739}" srcOrd="0" destOrd="0" presId="urn:microsoft.com/office/officeart/2005/8/layout/orgChart1"/>
    <dgm:cxn modelId="{878B6587-DE4F-4048-B2E0-019762F00739}" type="presParOf" srcId="{18918437-FA9E-433C-892F-5044C6BDB90A}" destId="{1D832C7A-8E30-41B6-90D4-53C07737C6E1}" srcOrd="1" destOrd="0" presId="urn:microsoft.com/office/officeart/2005/8/layout/orgChart1"/>
    <dgm:cxn modelId="{66C24A38-F3BB-49FC-97F7-95C1E5B3525D}" type="presParOf" srcId="{5F7BB1A5-D3A3-40C7-8EC1-F9D3402BE0F5}" destId="{A8C23BD4-075B-455D-BC2B-60B77114A7D3}" srcOrd="1" destOrd="0" presId="urn:microsoft.com/office/officeart/2005/8/layout/orgChart1"/>
    <dgm:cxn modelId="{EDB09D7C-74C5-4060-BEBC-761251DB69E6}" type="presParOf" srcId="{5F7BB1A5-D3A3-40C7-8EC1-F9D3402BE0F5}" destId="{53D18385-0D5C-4B55-8D4E-38967237BFEC}" srcOrd="2" destOrd="0" presId="urn:microsoft.com/office/officeart/2005/8/layout/orgChart1"/>
    <dgm:cxn modelId="{999A03A6-C50E-48DD-B74C-D79D7D05C577}" type="presParOf" srcId="{3C77DC59-32F4-47B7-9E26-6E8EDB7C1E27}" destId="{B286C748-C6DF-48F2-8863-23477974FADF}" srcOrd="2" destOrd="0" presId="urn:microsoft.com/office/officeart/2005/8/layout/orgChart1"/>
    <dgm:cxn modelId="{EB33BBDF-810B-4BE6-8873-C12B38D02495}" type="presParOf" srcId="{3C77DC59-32F4-47B7-9E26-6E8EDB7C1E27}" destId="{7813396A-BE6E-47C1-AE5E-2F0087F370A8}" srcOrd="3" destOrd="0" presId="urn:microsoft.com/office/officeart/2005/8/layout/orgChart1"/>
    <dgm:cxn modelId="{962FD401-7BAB-4D75-9872-665AC9F4926B}" type="presParOf" srcId="{7813396A-BE6E-47C1-AE5E-2F0087F370A8}" destId="{E04E66B8-9071-4A38-A558-4C0FE982888E}" srcOrd="0" destOrd="0" presId="urn:microsoft.com/office/officeart/2005/8/layout/orgChart1"/>
    <dgm:cxn modelId="{A25F87B7-3345-4B54-AB81-808578F0D0B1}" type="presParOf" srcId="{E04E66B8-9071-4A38-A558-4C0FE982888E}" destId="{297C94B1-CBA4-46B5-8A37-28323FAA3429}" srcOrd="0" destOrd="0" presId="urn:microsoft.com/office/officeart/2005/8/layout/orgChart1"/>
    <dgm:cxn modelId="{FEC6D730-BE2D-4015-AE71-837F9924FE42}" type="presParOf" srcId="{E04E66B8-9071-4A38-A558-4C0FE982888E}" destId="{1F8CF29A-7967-4FAB-9F10-55F7B5E2C954}" srcOrd="1" destOrd="0" presId="urn:microsoft.com/office/officeart/2005/8/layout/orgChart1"/>
    <dgm:cxn modelId="{6C96F982-7D00-4856-B8C6-6C87F22D1322}" type="presParOf" srcId="{7813396A-BE6E-47C1-AE5E-2F0087F370A8}" destId="{F2BCBD78-CBC3-455E-B6F3-A46D6EC36A20}" srcOrd="1" destOrd="0" presId="urn:microsoft.com/office/officeart/2005/8/layout/orgChart1"/>
    <dgm:cxn modelId="{EB06E1FC-E86D-49AB-967F-BECF17B9564F}" type="presParOf" srcId="{7813396A-BE6E-47C1-AE5E-2F0087F370A8}" destId="{60C431AA-56D5-42E0-A1F0-D07101524620}" srcOrd="2" destOrd="0" presId="urn:microsoft.com/office/officeart/2005/8/layout/orgChart1"/>
    <dgm:cxn modelId="{6A1EE10D-C22F-4E70-A870-ABABB1D86FB7}" type="presParOf" srcId="{9FC7CD24-7485-41AC-BC9E-D60F79A006F3}" destId="{F7A5B030-0A5C-4843-98FE-EF6DC89C60DC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A4CED07-08B4-4903-86DA-0C9F633B7865}" type="doc">
      <dgm:prSet loTypeId="urn:microsoft.com/office/officeart/2005/8/layout/orgChart1" loCatId="hierarchy" qsTypeId="urn:microsoft.com/office/officeart/2005/8/quickstyle/simple1" qsCatId="simple" csTypeId="urn:microsoft.com/office/officeart/2005/8/colors/accent2_4" csCatId="accent2" phldr="1"/>
      <dgm:spPr/>
      <dgm:t>
        <a:bodyPr/>
        <a:lstStyle/>
        <a:p>
          <a:endParaRPr lang="en-US"/>
        </a:p>
      </dgm:t>
    </dgm:pt>
    <dgm:pt modelId="{9C504F0A-4CCF-4D90-81B5-FFECCDAC26F8}">
      <dgm:prSet phldrT="[Text]" custT="1"/>
      <dgm:spPr/>
      <dgm:t>
        <a:bodyPr/>
        <a:lstStyle/>
        <a:p>
          <a:r>
            <a:rPr lang="en-US" sz="2400" dirty="0">
              <a:solidFill>
                <a:schemeClr val="tx2"/>
              </a:solidFill>
            </a:rPr>
            <a:t>2</a:t>
          </a:r>
          <a:r>
            <a:rPr lang="en-US" sz="2400" baseline="30000" dirty="0">
              <a:solidFill>
                <a:schemeClr val="tx2"/>
              </a:solidFill>
            </a:rPr>
            <a:t>nd</a:t>
          </a:r>
          <a:r>
            <a:rPr lang="en-US" sz="2400" dirty="0">
              <a:solidFill>
                <a:schemeClr val="tx2"/>
              </a:solidFill>
            </a:rPr>
            <a:t> line therapy </a:t>
          </a:r>
        </a:p>
        <a:p>
          <a:r>
            <a:rPr lang="en-US" sz="2000" dirty="0">
              <a:solidFill>
                <a:schemeClr val="tx2"/>
              </a:solidFill>
            </a:rPr>
            <a:t>(R-ICE, R-DHAP, R-GDP)</a:t>
          </a:r>
        </a:p>
      </dgm:t>
    </dgm:pt>
    <dgm:pt modelId="{02D2F60A-97C2-493C-8F1C-0FEE91BE3B5B}" type="parTrans" cxnId="{18D92FAC-0EB2-43C4-8881-2CA132CD8A11}">
      <dgm:prSet/>
      <dgm:spPr/>
      <dgm:t>
        <a:bodyPr/>
        <a:lstStyle/>
        <a:p>
          <a:endParaRPr lang="en-US" sz="1200">
            <a:solidFill>
              <a:schemeClr val="tx2"/>
            </a:solidFill>
          </a:endParaRPr>
        </a:p>
      </dgm:t>
    </dgm:pt>
    <dgm:pt modelId="{5A9B6FF4-3558-4EB5-8E09-F6EECCCFC17D}" type="sibTrans" cxnId="{18D92FAC-0EB2-43C4-8881-2CA132CD8A11}">
      <dgm:prSet/>
      <dgm:spPr/>
      <dgm:t>
        <a:bodyPr/>
        <a:lstStyle/>
        <a:p>
          <a:endParaRPr lang="en-US" sz="1200">
            <a:solidFill>
              <a:schemeClr val="tx2"/>
            </a:solidFill>
          </a:endParaRPr>
        </a:p>
      </dgm:t>
    </dgm:pt>
    <dgm:pt modelId="{2AF6D378-A1C4-4693-9DFD-1CADA3C00B3C}">
      <dgm:prSet phldrT="[Text]" custT="1"/>
      <dgm:spPr/>
      <dgm:t>
        <a:bodyPr/>
        <a:lstStyle/>
        <a:p>
          <a:r>
            <a:rPr lang="en-US" sz="2400" dirty="0">
              <a:solidFill>
                <a:schemeClr val="tx2"/>
              </a:solidFill>
            </a:rPr>
            <a:t>Auto SCT</a:t>
          </a:r>
        </a:p>
      </dgm:t>
    </dgm:pt>
    <dgm:pt modelId="{C2D53825-D23F-45EA-B844-9579BEC8EC1B}" type="parTrans" cxnId="{6A964BEF-DF60-4E21-80EE-E336AA047443}">
      <dgm:prSet/>
      <dgm:spPr/>
      <dgm:t>
        <a:bodyPr/>
        <a:lstStyle/>
        <a:p>
          <a:endParaRPr lang="en-US" sz="1200">
            <a:solidFill>
              <a:schemeClr val="tx2"/>
            </a:solidFill>
          </a:endParaRPr>
        </a:p>
      </dgm:t>
    </dgm:pt>
    <dgm:pt modelId="{07F666AB-907D-487B-BC1B-4F35D7D85664}" type="sibTrans" cxnId="{6A964BEF-DF60-4E21-80EE-E336AA047443}">
      <dgm:prSet/>
      <dgm:spPr/>
      <dgm:t>
        <a:bodyPr/>
        <a:lstStyle/>
        <a:p>
          <a:endParaRPr lang="en-US" sz="1200">
            <a:solidFill>
              <a:schemeClr val="tx2"/>
            </a:solidFill>
          </a:endParaRPr>
        </a:p>
      </dgm:t>
    </dgm:pt>
    <dgm:pt modelId="{B38015FC-0CC1-4480-BF6F-175AAAF66795}">
      <dgm:prSet phldrT="[Text]" custT="1"/>
      <dgm:spPr>
        <a:ln w="38100">
          <a:solidFill>
            <a:srgbClr val="FF0000"/>
          </a:solidFill>
        </a:ln>
      </dgm:spPr>
      <dgm:t>
        <a:bodyPr/>
        <a:lstStyle/>
        <a:p>
          <a:r>
            <a:rPr lang="en-US" sz="2400" dirty="0">
              <a:solidFill>
                <a:schemeClr val="tx2"/>
              </a:solidFill>
            </a:rPr>
            <a:t>CAR T-cells</a:t>
          </a:r>
          <a:endParaRPr lang="en-US" sz="2000" dirty="0">
            <a:solidFill>
              <a:schemeClr val="tx2"/>
            </a:solidFill>
          </a:endParaRPr>
        </a:p>
      </dgm:t>
    </dgm:pt>
    <dgm:pt modelId="{8B676059-FA29-4311-925F-D76414BF1952}" type="parTrans" cxnId="{93A4DBE9-EAAA-40A0-BE59-F10A4D6FEAF8}">
      <dgm:prSet/>
      <dgm:spPr/>
      <dgm:t>
        <a:bodyPr/>
        <a:lstStyle/>
        <a:p>
          <a:endParaRPr lang="en-US" sz="1200">
            <a:solidFill>
              <a:schemeClr val="tx2"/>
            </a:solidFill>
          </a:endParaRPr>
        </a:p>
      </dgm:t>
    </dgm:pt>
    <dgm:pt modelId="{42488F7A-2000-4393-B081-D81604605AC3}" type="sibTrans" cxnId="{93A4DBE9-EAAA-40A0-BE59-F10A4D6FEAF8}">
      <dgm:prSet/>
      <dgm:spPr/>
      <dgm:t>
        <a:bodyPr/>
        <a:lstStyle/>
        <a:p>
          <a:endParaRPr lang="en-US" sz="1200">
            <a:solidFill>
              <a:schemeClr val="tx2"/>
            </a:solidFill>
          </a:endParaRPr>
        </a:p>
      </dgm:t>
    </dgm:pt>
    <dgm:pt modelId="{39472759-5BB2-4F5C-A1CF-686D6BAE03EC}" type="pres">
      <dgm:prSet presAssocID="{5A4CED07-08B4-4903-86DA-0C9F633B786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9FC7CD24-7485-41AC-BC9E-D60F79A006F3}" type="pres">
      <dgm:prSet presAssocID="{9C504F0A-4CCF-4D90-81B5-FFECCDAC26F8}" presName="hierRoot1" presStyleCnt="0">
        <dgm:presLayoutVars>
          <dgm:hierBranch val="init"/>
        </dgm:presLayoutVars>
      </dgm:prSet>
      <dgm:spPr/>
    </dgm:pt>
    <dgm:pt modelId="{C77478E8-A3DC-4FD4-880D-36E538B67F2D}" type="pres">
      <dgm:prSet presAssocID="{9C504F0A-4CCF-4D90-81B5-FFECCDAC26F8}" presName="rootComposite1" presStyleCnt="0"/>
      <dgm:spPr/>
    </dgm:pt>
    <dgm:pt modelId="{532ACB15-0611-4E45-A366-BEBFE2CAE693}" type="pres">
      <dgm:prSet presAssocID="{9C504F0A-4CCF-4D90-81B5-FFECCDAC26F8}" presName="rootText1" presStyleLbl="node0" presStyleIdx="0" presStyleCnt="1" custScaleX="127820">
        <dgm:presLayoutVars>
          <dgm:chPref val="3"/>
        </dgm:presLayoutVars>
      </dgm:prSet>
      <dgm:spPr/>
    </dgm:pt>
    <dgm:pt modelId="{584CD775-7F56-4C3F-AEB7-6A0452960511}" type="pres">
      <dgm:prSet presAssocID="{9C504F0A-4CCF-4D90-81B5-FFECCDAC26F8}" presName="rootConnector1" presStyleLbl="node1" presStyleIdx="0" presStyleCnt="0"/>
      <dgm:spPr/>
    </dgm:pt>
    <dgm:pt modelId="{3C77DC59-32F4-47B7-9E26-6E8EDB7C1E27}" type="pres">
      <dgm:prSet presAssocID="{9C504F0A-4CCF-4D90-81B5-FFECCDAC26F8}" presName="hierChild2" presStyleCnt="0"/>
      <dgm:spPr/>
    </dgm:pt>
    <dgm:pt modelId="{8DF54A7D-8110-455E-9012-7A224A61015E}" type="pres">
      <dgm:prSet presAssocID="{C2D53825-D23F-45EA-B844-9579BEC8EC1B}" presName="Name37" presStyleLbl="parChTrans1D2" presStyleIdx="0" presStyleCnt="2"/>
      <dgm:spPr/>
    </dgm:pt>
    <dgm:pt modelId="{5F7BB1A5-D3A3-40C7-8EC1-F9D3402BE0F5}" type="pres">
      <dgm:prSet presAssocID="{2AF6D378-A1C4-4693-9DFD-1CADA3C00B3C}" presName="hierRoot2" presStyleCnt="0">
        <dgm:presLayoutVars>
          <dgm:hierBranch val="init"/>
        </dgm:presLayoutVars>
      </dgm:prSet>
      <dgm:spPr/>
    </dgm:pt>
    <dgm:pt modelId="{18918437-FA9E-433C-892F-5044C6BDB90A}" type="pres">
      <dgm:prSet presAssocID="{2AF6D378-A1C4-4693-9DFD-1CADA3C00B3C}" presName="rootComposite" presStyleCnt="0"/>
      <dgm:spPr/>
    </dgm:pt>
    <dgm:pt modelId="{EB9AAB3D-DA52-44E0-8584-289512AE1739}" type="pres">
      <dgm:prSet presAssocID="{2AF6D378-A1C4-4693-9DFD-1CADA3C00B3C}" presName="rootText" presStyleLbl="node2" presStyleIdx="0" presStyleCnt="2">
        <dgm:presLayoutVars>
          <dgm:chPref val="3"/>
        </dgm:presLayoutVars>
      </dgm:prSet>
      <dgm:spPr/>
    </dgm:pt>
    <dgm:pt modelId="{1D832C7A-8E30-41B6-90D4-53C07737C6E1}" type="pres">
      <dgm:prSet presAssocID="{2AF6D378-A1C4-4693-9DFD-1CADA3C00B3C}" presName="rootConnector" presStyleLbl="node2" presStyleIdx="0" presStyleCnt="2"/>
      <dgm:spPr/>
    </dgm:pt>
    <dgm:pt modelId="{A8C23BD4-075B-455D-BC2B-60B77114A7D3}" type="pres">
      <dgm:prSet presAssocID="{2AF6D378-A1C4-4693-9DFD-1CADA3C00B3C}" presName="hierChild4" presStyleCnt="0"/>
      <dgm:spPr/>
    </dgm:pt>
    <dgm:pt modelId="{53D18385-0D5C-4B55-8D4E-38967237BFEC}" type="pres">
      <dgm:prSet presAssocID="{2AF6D378-A1C4-4693-9DFD-1CADA3C00B3C}" presName="hierChild5" presStyleCnt="0"/>
      <dgm:spPr/>
    </dgm:pt>
    <dgm:pt modelId="{B286C748-C6DF-48F2-8863-23477974FADF}" type="pres">
      <dgm:prSet presAssocID="{8B676059-FA29-4311-925F-D76414BF1952}" presName="Name37" presStyleLbl="parChTrans1D2" presStyleIdx="1" presStyleCnt="2"/>
      <dgm:spPr/>
    </dgm:pt>
    <dgm:pt modelId="{7813396A-BE6E-47C1-AE5E-2F0087F370A8}" type="pres">
      <dgm:prSet presAssocID="{B38015FC-0CC1-4480-BF6F-175AAAF66795}" presName="hierRoot2" presStyleCnt="0">
        <dgm:presLayoutVars>
          <dgm:hierBranch val="init"/>
        </dgm:presLayoutVars>
      </dgm:prSet>
      <dgm:spPr/>
    </dgm:pt>
    <dgm:pt modelId="{E04E66B8-9071-4A38-A558-4C0FE982888E}" type="pres">
      <dgm:prSet presAssocID="{B38015FC-0CC1-4480-BF6F-175AAAF66795}" presName="rootComposite" presStyleCnt="0"/>
      <dgm:spPr/>
    </dgm:pt>
    <dgm:pt modelId="{297C94B1-CBA4-46B5-8A37-28323FAA3429}" type="pres">
      <dgm:prSet presAssocID="{B38015FC-0CC1-4480-BF6F-175AAAF66795}" presName="rootText" presStyleLbl="node2" presStyleIdx="1" presStyleCnt="2" custLinFactNeighborY="152">
        <dgm:presLayoutVars>
          <dgm:chPref val="3"/>
        </dgm:presLayoutVars>
      </dgm:prSet>
      <dgm:spPr/>
    </dgm:pt>
    <dgm:pt modelId="{1F8CF29A-7967-4FAB-9F10-55F7B5E2C954}" type="pres">
      <dgm:prSet presAssocID="{B38015FC-0CC1-4480-BF6F-175AAAF66795}" presName="rootConnector" presStyleLbl="node2" presStyleIdx="1" presStyleCnt="2"/>
      <dgm:spPr/>
    </dgm:pt>
    <dgm:pt modelId="{F2BCBD78-CBC3-455E-B6F3-A46D6EC36A20}" type="pres">
      <dgm:prSet presAssocID="{B38015FC-0CC1-4480-BF6F-175AAAF66795}" presName="hierChild4" presStyleCnt="0"/>
      <dgm:spPr/>
    </dgm:pt>
    <dgm:pt modelId="{60C431AA-56D5-42E0-A1F0-D07101524620}" type="pres">
      <dgm:prSet presAssocID="{B38015FC-0CC1-4480-BF6F-175AAAF66795}" presName="hierChild5" presStyleCnt="0"/>
      <dgm:spPr/>
    </dgm:pt>
    <dgm:pt modelId="{F7A5B030-0A5C-4843-98FE-EF6DC89C60DC}" type="pres">
      <dgm:prSet presAssocID="{9C504F0A-4CCF-4D90-81B5-FFECCDAC26F8}" presName="hierChild3" presStyleCnt="0"/>
      <dgm:spPr/>
    </dgm:pt>
  </dgm:ptLst>
  <dgm:cxnLst>
    <dgm:cxn modelId="{9CE62505-EABB-4102-BC38-E37619A71CDB}" type="presOf" srcId="{C2D53825-D23F-45EA-B844-9579BEC8EC1B}" destId="{8DF54A7D-8110-455E-9012-7A224A61015E}" srcOrd="0" destOrd="0" presId="urn:microsoft.com/office/officeart/2005/8/layout/orgChart1"/>
    <dgm:cxn modelId="{1026892B-F98B-40BD-ADDD-29BAA33B3976}" type="presOf" srcId="{9C504F0A-4CCF-4D90-81B5-FFECCDAC26F8}" destId="{584CD775-7F56-4C3F-AEB7-6A0452960511}" srcOrd="1" destOrd="0" presId="urn:microsoft.com/office/officeart/2005/8/layout/orgChart1"/>
    <dgm:cxn modelId="{C386CE3B-77B3-489E-8267-E1D818522361}" type="presOf" srcId="{2AF6D378-A1C4-4693-9DFD-1CADA3C00B3C}" destId="{EB9AAB3D-DA52-44E0-8584-289512AE1739}" srcOrd="0" destOrd="0" presId="urn:microsoft.com/office/officeart/2005/8/layout/orgChart1"/>
    <dgm:cxn modelId="{34DB444B-C7C6-4E36-AD2A-0B92F91078BD}" type="presOf" srcId="{2AF6D378-A1C4-4693-9DFD-1CADA3C00B3C}" destId="{1D832C7A-8E30-41B6-90D4-53C07737C6E1}" srcOrd="1" destOrd="0" presId="urn:microsoft.com/office/officeart/2005/8/layout/orgChart1"/>
    <dgm:cxn modelId="{92DEED7A-53CF-4BA3-B912-3A5FB3349C0E}" type="presOf" srcId="{B38015FC-0CC1-4480-BF6F-175AAAF66795}" destId="{1F8CF29A-7967-4FAB-9F10-55F7B5E2C954}" srcOrd="1" destOrd="0" presId="urn:microsoft.com/office/officeart/2005/8/layout/orgChart1"/>
    <dgm:cxn modelId="{3320909C-8191-41AA-93A3-CB9E161AE994}" type="presOf" srcId="{5A4CED07-08B4-4903-86DA-0C9F633B7865}" destId="{39472759-5BB2-4F5C-A1CF-686D6BAE03EC}" srcOrd="0" destOrd="0" presId="urn:microsoft.com/office/officeart/2005/8/layout/orgChart1"/>
    <dgm:cxn modelId="{18D92FAC-0EB2-43C4-8881-2CA132CD8A11}" srcId="{5A4CED07-08B4-4903-86DA-0C9F633B7865}" destId="{9C504F0A-4CCF-4D90-81B5-FFECCDAC26F8}" srcOrd="0" destOrd="0" parTransId="{02D2F60A-97C2-493C-8F1C-0FEE91BE3B5B}" sibTransId="{5A9B6FF4-3558-4EB5-8E09-F6EECCCFC17D}"/>
    <dgm:cxn modelId="{10EAE1CC-3C6F-41B6-8099-91C7A2EB6FB0}" type="presOf" srcId="{9C504F0A-4CCF-4D90-81B5-FFECCDAC26F8}" destId="{532ACB15-0611-4E45-A366-BEBFE2CAE693}" srcOrd="0" destOrd="0" presId="urn:microsoft.com/office/officeart/2005/8/layout/orgChart1"/>
    <dgm:cxn modelId="{5F657BD0-7737-4737-AA8A-F1B7333CA88C}" type="presOf" srcId="{B38015FC-0CC1-4480-BF6F-175AAAF66795}" destId="{297C94B1-CBA4-46B5-8A37-28323FAA3429}" srcOrd="0" destOrd="0" presId="urn:microsoft.com/office/officeart/2005/8/layout/orgChart1"/>
    <dgm:cxn modelId="{63622FD5-00B7-4FA6-BB3A-7DD5F9651CD6}" type="presOf" srcId="{8B676059-FA29-4311-925F-D76414BF1952}" destId="{B286C748-C6DF-48F2-8863-23477974FADF}" srcOrd="0" destOrd="0" presId="urn:microsoft.com/office/officeart/2005/8/layout/orgChart1"/>
    <dgm:cxn modelId="{93A4DBE9-EAAA-40A0-BE59-F10A4D6FEAF8}" srcId="{9C504F0A-4CCF-4D90-81B5-FFECCDAC26F8}" destId="{B38015FC-0CC1-4480-BF6F-175AAAF66795}" srcOrd="1" destOrd="0" parTransId="{8B676059-FA29-4311-925F-D76414BF1952}" sibTransId="{42488F7A-2000-4393-B081-D81604605AC3}"/>
    <dgm:cxn modelId="{6A964BEF-DF60-4E21-80EE-E336AA047443}" srcId="{9C504F0A-4CCF-4D90-81B5-FFECCDAC26F8}" destId="{2AF6D378-A1C4-4693-9DFD-1CADA3C00B3C}" srcOrd="0" destOrd="0" parTransId="{C2D53825-D23F-45EA-B844-9579BEC8EC1B}" sibTransId="{07F666AB-907D-487B-BC1B-4F35D7D85664}"/>
    <dgm:cxn modelId="{AAC276D0-6863-439E-8C9C-89A9BF4A6218}" type="presParOf" srcId="{39472759-5BB2-4F5C-A1CF-686D6BAE03EC}" destId="{9FC7CD24-7485-41AC-BC9E-D60F79A006F3}" srcOrd="0" destOrd="0" presId="urn:microsoft.com/office/officeart/2005/8/layout/orgChart1"/>
    <dgm:cxn modelId="{0E1B22EF-36E4-4464-A020-29EFCC41D25B}" type="presParOf" srcId="{9FC7CD24-7485-41AC-BC9E-D60F79A006F3}" destId="{C77478E8-A3DC-4FD4-880D-36E538B67F2D}" srcOrd="0" destOrd="0" presId="urn:microsoft.com/office/officeart/2005/8/layout/orgChart1"/>
    <dgm:cxn modelId="{03F1F2C4-24CE-45FE-AA72-DE21C187A378}" type="presParOf" srcId="{C77478E8-A3DC-4FD4-880D-36E538B67F2D}" destId="{532ACB15-0611-4E45-A366-BEBFE2CAE693}" srcOrd="0" destOrd="0" presId="urn:microsoft.com/office/officeart/2005/8/layout/orgChart1"/>
    <dgm:cxn modelId="{AE4E4FF3-69CA-4EB0-9B83-B4244B536EF0}" type="presParOf" srcId="{C77478E8-A3DC-4FD4-880D-36E538B67F2D}" destId="{584CD775-7F56-4C3F-AEB7-6A0452960511}" srcOrd="1" destOrd="0" presId="urn:microsoft.com/office/officeart/2005/8/layout/orgChart1"/>
    <dgm:cxn modelId="{1806138C-D2C7-4043-A8BD-7762C0CB4EC9}" type="presParOf" srcId="{9FC7CD24-7485-41AC-BC9E-D60F79A006F3}" destId="{3C77DC59-32F4-47B7-9E26-6E8EDB7C1E27}" srcOrd="1" destOrd="0" presId="urn:microsoft.com/office/officeart/2005/8/layout/orgChart1"/>
    <dgm:cxn modelId="{E72EB23B-C846-455D-B843-FEB3167703B1}" type="presParOf" srcId="{3C77DC59-32F4-47B7-9E26-6E8EDB7C1E27}" destId="{8DF54A7D-8110-455E-9012-7A224A61015E}" srcOrd="0" destOrd="0" presId="urn:microsoft.com/office/officeart/2005/8/layout/orgChart1"/>
    <dgm:cxn modelId="{C5D30E3D-A763-4317-B4CE-966911429E75}" type="presParOf" srcId="{3C77DC59-32F4-47B7-9E26-6E8EDB7C1E27}" destId="{5F7BB1A5-D3A3-40C7-8EC1-F9D3402BE0F5}" srcOrd="1" destOrd="0" presId="urn:microsoft.com/office/officeart/2005/8/layout/orgChart1"/>
    <dgm:cxn modelId="{C0D82074-5063-481F-864D-6A8E5FDEC433}" type="presParOf" srcId="{5F7BB1A5-D3A3-40C7-8EC1-F9D3402BE0F5}" destId="{18918437-FA9E-433C-892F-5044C6BDB90A}" srcOrd="0" destOrd="0" presId="urn:microsoft.com/office/officeart/2005/8/layout/orgChart1"/>
    <dgm:cxn modelId="{949CCD3D-F6E7-47D0-A49C-0D72A9565229}" type="presParOf" srcId="{18918437-FA9E-433C-892F-5044C6BDB90A}" destId="{EB9AAB3D-DA52-44E0-8584-289512AE1739}" srcOrd="0" destOrd="0" presId="urn:microsoft.com/office/officeart/2005/8/layout/orgChart1"/>
    <dgm:cxn modelId="{878B6587-DE4F-4048-B2E0-019762F00739}" type="presParOf" srcId="{18918437-FA9E-433C-892F-5044C6BDB90A}" destId="{1D832C7A-8E30-41B6-90D4-53C07737C6E1}" srcOrd="1" destOrd="0" presId="urn:microsoft.com/office/officeart/2005/8/layout/orgChart1"/>
    <dgm:cxn modelId="{66C24A38-F3BB-49FC-97F7-95C1E5B3525D}" type="presParOf" srcId="{5F7BB1A5-D3A3-40C7-8EC1-F9D3402BE0F5}" destId="{A8C23BD4-075B-455D-BC2B-60B77114A7D3}" srcOrd="1" destOrd="0" presId="urn:microsoft.com/office/officeart/2005/8/layout/orgChart1"/>
    <dgm:cxn modelId="{EDB09D7C-74C5-4060-BEBC-761251DB69E6}" type="presParOf" srcId="{5F7BB1A5-D3A3-40C7-8EC1-F9D3402BE0F5}" destId="{53D18385-0D5C-4B55-8D4E-38967237BFEC}" srcOrd="2" destOrd="0" presId="urn:microsoft.com/office/officeart/2005/8/layout/orgChart1"/>
    <dgm:cxn modelId="{999A03A6-C50E-48DD-B74C-D79D7D05C577}" type="presParOf" srcId="{3C77DC59-32F4-47B7-9E26-6E8EDB7C1E27}" destId="{B286C748-C6DF-48F2-8863-23477974FADF}" srcOrd="2" destOrd="0" presId="urn:microsoft.com/office/officeart/2005/8/layout/orgChart1"/>
    <dgm:cxn modelId="{EB33BBDF-810B-4BE6-8873-C12B38D02495}" type="presParOf" srcId="{3C77DC59-32F4-47B7-9E26-6E8EDB7C1E27}" destId="{7813396A-BE6E-47C1-AE5E-2F0087F370A8}" srcOrd="3" destOrd="0" presId="urn:microsoft.com/office/officeart/2005/8/layout/orgChart1"/>
    <dgm:cxn modelId="{962FD401-7BAB-4D75-9872-665AC9F4926B}" type="presParOf" srcId="{7813396A-BE6E-47C1-AE5E-2F0087F370A8}" destId="{E04E66B8-9071-4A38-A558-4C0FE982888E}" srcOrd="0" destOrd="0" presId="urn:microsoft.com/office/officeart/2005/8/layout/orgChart1"/>
    <dgm:cxn modelId="{A25F87B7-3345-4B54-AB81-808578F0D0B1}" type="presParOf" srcId="{E04E66B8-9071-4A38-A558-4C0FE982888E}" destId="{297C94B1-CBA4-46B5-8A37-28323FAA3429}" srcOrd="0" destOrd="0" presId="urn:microsoft.com/office/officeart/2005/8/layout/orgChart1"/>
    <dgm:cxn modelId="{FEC6D730-BE2D-4015-AE71-837F9924FE42}" type="presParOf" srcId="{E04E66B8-9071-4A38-A558-4C0FE982888E}" destId="{1F8CF29A-7967-4FAB-9F10-55F7B5E2C954}" srcOrd="1" destOrd="0" presId="urn:microsoft.com/office/officeart/2005/8/layout/orgChart1"/>
    <dgm:cxn modelId="{6C96F982-7D00-4856-B8C6-6C87F22D1322}" type="presParOf" srcId="{7813396A-BE6E-47C1-AE5E-2F0087F370A8}" destId="{F2BCBD78-CBC3-455E-B6F3-A46D6EC36A20}" srcOrd="1" destOrd="0" presId="urn:microsoft.com/office/officeart/2005/8/layout/orgChart1"/>
    <dgm:cxn modelId="{EB06E1FC-E86D-49AB-967F-BECF17B9564F}" type="presParOf" srcId="{7813396A-BE6E-47C1-AE5E-2F0087F370A8}" destId="{60C431AA-56D5-42E0-A1F0-D07101524620}" srcOrd="2" destOrd="0" presId="urn:microsoft.com/office/officeart/2005/8/layout/orgChart1"/>
    <dgm:cxn modelId="{6A1EE10D-C22F-4E70-A870-ABABB1D86FB7}" type="presParOf" srcId="{9FC7CD24-7485-41AC-BC9E-D60F79A006F3}" destId="{F7A5B030-0A5C-4843-98FE-EF6DC89C60DC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A4CED07-08B4-4903-86DA-0C9F633B7865}" type="doc">
      <dgm:prSet loTypeId="urn:microsoft.com/office/officeart/2005/8/layout/orgChart1" loCatId="hierarchy" qsTypeId="urn:microsoft.com/office/officeart/2005/8/quickstyle/simple1" qsCatId="simple" csTypeId="urn:microsoft.com/office/officeart/2005/8/colors/accent2_4" csCatId="accent2" phldr="1"/>
      <dgm:spPr/>
      <dgm:t>
        <a:bodyPr/>
        <a:lstStyle/>
        <a:p>
          <a:endParaRPr lang="en-US"/>
        </a:p>
      </dgm:t>
    </dgm:pt>
    <dgm:pt modelId="{39472759-5BB2-4F5C-A1CF-686D6BAE03EC}" type="pres">
      <dgm:prSet presAssocID="{5A4CED07-08B4-4903-86DA-0C9F633B786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</dgm:ptLst>
  <dgm:cxnLst>
    <dgm:cxn modelId="{3320909C-8191-41AA-93A3-CB9E161AE994}" type="presOf" srcId="{5A4CED07-08B4-4903-86DA-0C9F633B7865}" destId="{39472759-5BB2-4F5C-A1CF-686D6BAE03EC}" srcOrd="0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86C748-C6DF-48F2-8863-23477974FADF}">
      <dsp:nvSpPr>
        <dsp:cNvPr id="0" name=""/>
        <dsp:cNvSpPr/>
      </dsp:nvSpPr>
      <dsp:spPr>
        <a:xfrm>
          <a:off x="4229100" y="739825"/>
          <a:ext cx="2083239" cy="1716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083239" y="0"/>
              </a:lnTo>
              <a:lnTo>
                <a:pt x="2083239" y="171685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F54A7D-8110-455E-9012-7A224A61015E}">
      <dsp:nvSpPr>
        <dsp:cNvPr id="0" name=""/>
        <dsp:cNvSpPr/>
      </dsp:nvSpPr>
      <dsp:spPr>
        <a:xfrm>
          <a:off x="2145860" y="739825"/>
          <a:ext cx="2083239" cy="169068"/>
        </a:xfrm>
        <a:custGeom>
          <a:avLst/>
          <a:gdLst/>
          <a:ahLst/>
          <a:cxnLst/>
          <a:rect l="0" t="0" r="0" b="0"/>
          <a:pathLst>
            <a:path>
              <a:moveTo>
                <a:pt x="2083239" y="0"/>
              </a:moveTo>
              <a:lnTo>
                <a:pt x="0" y="0"/>
              </a:lnTo>
              <a:lnTo>
                <a:pt x="0" y="169068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2ACB15-0611-4E45-A366-BEBFE2CAE693}">
      <dsp:nvSpPr>
        <dsp:cNvPr id="0" name=""/>
        <dsp:cNvSpPr/>
      </dsp:nvSpPr>
      <dsp:spPr>
        <a:xfrm>
          <a:off x="2507414" y="0"/>
          <a:ext cx="3443371" cy="739825"/>
        </a:xfrm>
        <a:prstGeom prst="rect">
          <a:avLst/>
        </a:prstGeom>
        <a:solidFill>
          <a:schemeClr val="accent2">
            <a:shade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chemeClr val="tx2"/>
              </a:solidFill>
            </a:rPr>
            <a:t>Relapsed/refractory DLBCL</a:t>
          </a:r>
        </a:p>
      </dsp:txBody>
      <dsp:txXfrm>
        <a:off x="2507414" y="0"/>
        <a:ext cx="3443371" cy="739825"/>
      </dsp:txXfrm>
    </dsp:sp>
    <dsp:sp modelId="{EB9AAB3D-DA52-44E0-8584-289512AE1739}">
      <dsp:nvSpPr>
        <dsp:cNvPr id="0" name=""/>
        <dsp:cNvSpPr/>
      </dsp:nvSpPr>
      <dsp:spPr>
        <a:xfrm>
          <a:off x="424174" y="908893"/>
          <a:ext cx="3443371" cy="791407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chemeClr val="tx2"/>
              </a:solidFill>
            </a:rPr>
            <a:t>Fit for high dose therapy</a:t>
          </a:r>
        </a:p>
      </dsp:txBody>
      <dsp:txXfrm>
        <a:off x="424174" y="908893"/>
        <a:ext cx="3443371" cy="791407"/>
      </dsp:txXfrm>
    </dsp:sp>
    <dsp:sp modelId="{297C94B1-CBA4-46B5-8A37-28323FAA3429}">
      <dsp:nvSpPr>
        <dsp:cNvPr id="0" name=""/>
        <dsp:cNvSpPr/>
      </dsp:nvSpPr>
      <dsp:spPr>
        <a:xfrm>
          <a:off x="4590653" y="911510"/>
          <a:ext cx="3443371" cy="821967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chemeClr val="tx2"/>
              </a:solidFill>
            </a:rPr>
            <a:t>Unfit for high dose therapy</a:t>
          </a:r>
        </a:p>
      </dsp:txBody>
      <dsp:txXfrm>
        <a:off x="4590653" y="911510"/>
        <a:ext cx="3443371" cy="82196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86C748-C6DF-48F2-8863-23477974FADF}">
      <dsp:nvSpPr>
        <dsp:cNvPr id="0" name=""/>
        <dsp:cNvSpPr/>
      </dsp:nvSpPr>
      <dsp:spPr>
        <a:xfrm>
          <a:off x="4229100" y="1248660"/>
          <a:ext cx="1510114" cy="5248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2718"/>
              </a:lnTo>
              <a:lnTo>
                <a:pt x="1510114" y="262718"/>
              </a:lnTo>
              <a:lnTo>
                <a:pt x="1510114" y="524804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F54A7D-8110-455E-9012-7A224A61015E}">
      <dsp:nvSpPr>
        <dsp:cNvPr id="0" name=""/>
        <dsp:cNvSpPr/>
      </dsp:nvSpPr>
      <dsp:spPr>
        <a:xfrm>
          <a:off x="2718985" y="1248660"/>
          <a:ext cx="1510114" cy="524171"/>
        </a:xfrm>
        <a:custGeom>
          <a:avLst/>
          <a:gdLst/>
          <a:ahLst/>
          <a:cxnLst/>
          <a:rect l="0" t="0" r="0" b="0"/>
          <a:pathLst>
            <a:path>
              <a:moveTo>
                <a:pt x="1510114" y="0"/>
              </a:moveTo>
              <a:lnTo>
                <a:pt x="1510114" y="262085"/>
              </a:lnTo>
              <a:lnTo>
                <a:pt x="0" y="262085"/>
              </a:lnTo>
              <a:lnTo>
                <a:pt x="0" y="524171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2ACB15-0611-4E45-A366-BEBFE2CAE693}">
      <dsp:nvSpPr>
        <dsp:cNvPr id="0" name=""/>
        <dsp:cNvSpPr/>
      </dsp:nvSpPr>
      <dsp:spPr>
        <a:xfrm>
          <a:off x="2633870" y="632"/>
          <a:ext cx="3190459" cy="1248028"/>
        </a:xfrm>
        <a:prstGeom prst="rect">
          <a:avLst/>
        </a:prstGeom>
        <a:solidFill>
          <a:schemeClr val="accent2">
            <a:shade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chemeClr val="tx2"/>
              </a:solidFill>
            </a:rPr>
            <a:t>2</a:t>
          </a:r>
          <a:r>
            <a:rPr lang="en-US" sz="2400" kern="1200" baseline="30000" dirty="0">
              <a:solidFill>
                <a:schemeClr val="tx2"/>
              </a:solidFill>
            </a:rPr>
            <a:t>nd</a:t>
          </a:r>
          <a:r>
            <a:rPr lang="en-US" sz="2400" kern="1200" dirty="0">
              <a:solidFill>
                <a:schemeClr val="tx2"/>
              </a:solidFill>
            </a:rPr>
            <a:t> line therapy 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chemeClr val="tx2"/>
              </a:solidFill>
            </a:rPr>
            <a:t>(R-ICE, R-DHAP, R-GDP)</a:t>
          </a:r>
        </a:p>
      </dsp:txBody>
      <dsp:txXfrm>
        <a:off x="2633870" y="632"/>
        <a:ext cx="3190459" cy="1248028"/>
      </dsp:txXfrm>
    </dsp:sp>
    <dsp:sp modelId="{EB9AAB3D-DA52-44E0-8584-289512AE1739}">
      <dsp:nvSpPr>
        <dsp:cNvPr id="0" name=""/>
        <dsp:cNvSpPr/>
      </dsp:nvSpPr>
      <dsp:spPr>
        <a:xfrm>
          <a:off x="1470957" y="1772832"/>
          <a:ext cx="2496056" cy="1248028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chemeClr val="tx2"/>
              </a:solidFill>
            </a:rPr>
            <a:t>Auto SCT</a:t>
          </a:r>
        </a:p>
      </dsp:txBody>
      <dsp:txXfrm>
        <a:off x="1470957" y="1772832"/>
        <a:ext cx="2496056" cy="1248028"/>
      </dsp:txXfrm>
    </dsp:sp>
    <dsp:sp modelId="{297C94B1-CBA4-46B5-8A37-28323FAA3429}">
      <dsp:nvSpPr>
        <dsp:cNvPr id="0" name=""/>
        <dsp:cNvSpPr/>
      </dsp:nvSpPr>
      <dsp:spPr>
        <a:xfrm>
          <a:off x="4491185" y="1773464"/>
          <a:ext cx="2496056" cy="1248028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chemeClr val="tx2"/>
              </a:solidFill>
            </a:rPr>
            <a:t>CAR T-cells</a:t>
          </a:r>
          <a:endParaRPr lang="en-US" sz="2000" kern="1200" dirty="0">
            <a:solidFill>
              <a:schemeClr val="tx2"/>
            </a:solidFill>
          </a:endParaRPr>
        </a:p>
      </dsp:txBody>
      <dsp:txXfrm>
        <a:off x="4491185" y="1773464"/>
        <a:ext cx="2496056" cy="124802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DABBCC-5B93-4547-B0EB-F79C94B5AC17}" type="datetimeFigureOut">
              <a:rPr lang="en-US" smtClean="0"/>
              <a:t>12/29/21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D5D519-A962-7544-8CC4-B696285A5E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5359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Axicel</a:t>
            </a:r>
            <a:r>
              <a:rPr lang="en-US" dirty="0"/>
              <a:t>: 2,000,000 – 200,000,000</a:t>
            </a:r>
          </a:p>
          <a:p>
            <a:r>
              <a:rPr lang="en-US" dirty="0" err="1"/>
              <a:t>Tisgaen</a:t>
            </a:r>
            <a:r>
              <a:rPr lang="en-US" dirty="0"/>
              <a:t>: 60,000,000 - 600,000,000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A2DA16-A138-4EB5-995A-B4B2CDF0F92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0846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49DB15-D6B3-43AF-82A4-9B6AD989F9B1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5392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2CE838-CA1D-45DC-9BD1-D9E9BCE1A89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43987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A2DA16-A138-4EB5-995A-B4B2CDF0F9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46514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5CAA89-6779-4C61-A370-569F2DE4C6AE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ＭＳ Ｐゴシック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itchFamily="34" charset="-128"/>
              <a:cs typeface="+mn-cs"/>
            </a:endParaRPr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117310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D5D519-A962-7544-8CC4-B696285A5ED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4340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D5D519-A962-7544-8CC4-B696285A5ED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211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tags" Target="../tags/tag151.xml"/><Relationship Id="rId7" Type="http://schemas.openxmlformats.org/officeDocument/2006/relationships/image" Target="../media/image18.emf"/><Relationship Id="rId2" Type="http://schemas.openxmlformats.org/officeDocument/2006/relationships/tags" Target="../tags/tag150.xml"/><Relationship Id="rId1" Type="http://schemas.openxmlformats.org/officeDocument/2006/relationships/vmlDrawing" Target="../drawings/vmlDrawing57.vml"/><Relationship Id="rId6" Type="http://schemas.openxmlformats.org/officeDocument/2006/relationships/oleObject" Target="../embeddings/oleObject57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152.xml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153.xml"/><Relationship Id="rId1" Type="http://schemas.openxmlformats.org/officeDocument/2006/relationships/vmlDrawing" Target="../drawings/vmlDrawing58.vml"/><Relationship Id="rId5" Type="http://schemas.openxmlformats.org/officeDocument/2006/relationships/image" Target="../media/image18.emf"/><Relationship Id="rId4" Type="http://schemas.openxmlformats.org/officeDocument/2006/relationships/oleObject" Target="../embeddings/oleObject58.bin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tags" Target="../tags/tag155.xml"/><Relationship Id="rId7" Type="http://schemas.openxmlformats.org/officeDocument/2006/relationships/image" Target="../media/image18.emf"/><Relationship Id="rId2" Type="http://schemas.openxmlformats.org/officeDocument/2006/relationships/tags" Target="../tags/tag154.xml"/><Relationship Id="rId1" Type="http://schemas.openxmlformats.org/officeDocument/2006/relationships/vmlDrawing" Target="../drawings/vmlDrawing59.vml"/><Relationship Id="rId6" Type="http://schemas.openxmlformats.org/officeDocument/2006/relationships/oleObject" Target="../embeddings/oleObject59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156.xml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tags" Target="../tags/tag158.xml"/><Relationship Id="rId7" Type="http://schemas.openxmlformats.org/officeDocument/2006/relationships/image" Target="../media/image18.emf"/><Relationship Id="rId2" Type="http://schemas.openxmlformats.org/officeDocument/2006/relationships/tags" Target="../tags/tag157.xml"/><Relationship Id="rId1" Type="http://schemas.openxmlformats.org/officeDocument/2006/relationships/vmlDrawing" Target="../drawings/vmlDrawing60.vml"/><Relationship Id="rId6" Type="http://schemas.openxmlformats.org/officeDocument/2006/relationships/oleObject" Target="../embeddings/oleObject60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159.xml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tags" Target="../tags/tag161.xml"/><Relationship Id="rId2" Type="http://schemas.openxmlformats.org/officeDocument/2006/relationships/tags" Target="../tags/tag160.xml"/><Relationship Id="rId1" Type="http://schemas.openxmlformats.org/officeDocument/2006/relationships/vmlDrawing" Target="../drawings/vmlDrawing61.vml"/><Relationship Id="rId6" Type="http://schemas.openxmlformats.org/officeDocument/2006/relationships/image" Target="../media/image18.emf"/><Relationship Id="rId5" Type="http://schemas.openxmlformats.org/officeDocument/2006/relationships/oleObject" Target="../embeddings/oleObject61.bin"/><Relationship Id="rId4" Type="http://schemas.openxmlformats.org/officeDocument/2006/relationships/slideMaster" Target="../slideMasters/slideMaster4.xml"/></Relationships>
</file>

<file path=ppt/slideLayouts/_rels/slideLayout10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tags" Target="../tags/tag163.xml"/><Relationship Id="rId7" Type="http://schemas.openxmlformats.org/officeDocument/2006/relationships/image" Target="../media/image18.emf"/><Relationship Id="rId2" Type="http://schemas.openxmlformats.org/officeDocument/2006/relationships/tags" Target="../tags/tag162.xml"/><Relationship Id="rId1" Type="http://schemas.openxmlformats.org/officeDocument/2006/relationships/vmlDrawing" Target="../drawings/vmlDrawing62.vml"/><Relationship Id="rId6" Type="http://schemas.openxmlformats.org/officeDocument/2006/relationships/oleObject" Target="../embeddings/oleObject62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164.xml"/></Relationships>
</file>

<file path=ppt/slideLayouts/_rels/slideLayout10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tags" Target="../tags/tag166.xml"/><Relationship Id="rId7" Type="http://schemas.openxmlformats.org/officeDocument/2006/relationships/image" Target="../media/image18.emf"/><Relationship Id="rId2" Type="http://schemas.openxmlformats.org/officeDocument/2006/relationships/tags" Target="../tags/tag165.xml"/><Relationship Id="rId1" Type="http://schemas.openxmlformats.org/officeDocument/2006/relationships/vmlDrawing" Target="../drawings/vmlDrawing63.vml"/><Relationship Id="rId6" Type="http://schemas.openxmlformats.org/officeDocument/2006/relationships/oleObject" Target="../embeddings/oleObject63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167.xml"/></Relationships>
</file>

<file path=ppt/slideLayouts/_rels/slideLayout10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tags" Target="../tags/tag169.xml"/><Relationship Id="rId7" Type="http://schemas.openxmlformats.org/officeDocument/2006/relationships/image" Target="../media/image18.emf"/><Relationship Id="rId2" Type="http://schemas.openxmlformats.org/officeDocument/2006/relationships/tags" Target="../tags/tag168.xml"/><Relationship Id="rId1" Type="http://schemas.openxmlformats.org/officeDocument/2006/relationships/vmlDrawing" Target="../drawings/vmlDrawing64.vml"/><Relationship Id="rId6" Type="http://schemas.openxmlformats.org/officeDocument/2006/relationships/oleObject" Target="../embeddings/oleObject64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170.xml"/></Relationships>
</file>

<file path=ppt/slideLayouts/_rels/slideLayout10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tags" Target="../tags/tag172.xml"/><Relationship Id="rId7" Type="http://schemas.openxmlformats.org/officeDocument/2006/relationships/image" Target="../media/image18.emf"/><Relationship Id="rId2" Type="http://schemas.openxmlformats.org/officeDocument/2006/relationships/tags" Target="../tags/tag171.xml"/><Relationship Id="rId1" Type="http://schemas.openxmlformats.org/officeDocument/2006/relationships/vmlDrawing" Target="../drawings/vmlDrawing65.vml"/><Relationship Id="rId6" Type="http://schemas.openxmlformats.org/officeDocument/2006/relationships/oleObject" Target="../embeddings/oleObject65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173.xml"/></Relationships>
</file>

<file path=ppt/slideLayouts/_rels/slideLayout10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tags" Target="../tags/tag175.xml"/><Relationship Id="rId7" Type="http://schemas.openxmlformats.org/officeDocument/2006/relationships/image" Target="../media/image18.emf"/><Relationship Id="rId2" Type="http://schemas.openxmlformats.org/officeDocument/2006/relationships/tags" Target="../tags/tag174.xml"/><Relationship Id="rId1" Type="http://schemas.openxmlformats.org/officeDocument/2006/relationships/vmlDrawing" Target="../drawings/vmlDrawing66.vml"/><Relationship Id="rId6" Type="http://schemas.openxmlformats.org/officeDocument/2006/relationships/oleObject" Target="../embeddings/oleObject66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17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tags" Target="../tags/tag178.xml"/><Relationship Id="rId7" Type="http://schemas.openxmlformats.org/officeDocument/2006/relationships/image" Target="../media/image18.emf"/><Relationship Id="rId2" Type="http://schemas.openxmlformats.org/officeDocument/2006/relationships/tags" Target="../tags/tag177.xml"/><Relationship Id="rId1" Type="http://schemas.openxmlformats.org/officeDocument/2006/relationships/vmlDrawing" Target="../drawings/vmlDrawing67.vml"/><Relationship Id="rId6" Type="http://schemas.openxmlformats.org/officeDocument/2006/relationships/oleObject" Target="../embeddings/oleObject67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179.xml"/></Relationships>
</file>

<file path=ppt/slideLayouts/_rels/slideLayout1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tags" Target="../tags/tag181.xml"/><Relationship Id="rId7" Type="http://schemas.openxmlformats.org/officeDocument/2006/relationships/image" Target="../media/image23.emf"/><Relationship Id="rId2" Type="http://schemas.openxmlformats.org/officeDocument/2006/relationships/tags" Target="../tags/tag180.xml"/><Relationship Id="rId1" Type="http://schemas.openxmlformats.org/officeDocument/2006/relationships/vmlDrawing" Target="../drawings/vmlDrawing68.vml"/><Relationship Id="rId6" Type="http://schemas.openxmlformats.org/officeDocument/2006/relationships/oleObject" Target="../embeddings/oleObject68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182.xml"/></Relationships>
</file>

<file path=ppt/slideLayouts/_rels/slideLayout1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tags" Target="../tags/tag184.xml"/><Relationship Id="rId7" Type="http://schemas.openxmlformats.org/officeDocument/2006/relationships/image" Target="../media/image18.emf"/><Relationship Id="rId2" Type="http://schemas.openxmlformats.org/officeDocument/2006/relationships/tags" Target="../tags/tag183.xml"/><Relationship Id="rId1" Type="http://schemas.openxmlformats.org/officeDocument/2006/relationships/vmlDrawing" Target="../drawings/vmlDrawing69.vml"/><Relationship Id="rId6" Type="http://schemas.openxmlformats.org/officeDocument/2006/relationships/oleObject" Target="../embeddings/oleObject69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185.xml"/></Relationships>
</file>

<file path=ppt/slideLayouts/_rels/slideLayout1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tags" Target="../tags/tag187.xml"/><Relationship Id="rId7" Type="http://schemas.openxmlformats.org/officeDocument/2006/relationships/image" Target="../media/image18.emf"/><Relationship Id="rId2" Type="http://schemas.openxmlformats.org/officeDocument/2006/relationships/tags" Target="../tags/tag186.xml"/><Relationship Id="rId1" Type="http://schemas.openxmlformats.org/officeDocument/2006/relationships/vmlDrawing" Target="../drawings/vmlDrawing70.vml"/><Relationship Id="rId6" Type="http://schemas.openxmlformats.org/officeDocument/2006/relationships/oleObject" Target="../embeddings/oleObject70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188.xml"/></Relationships>
</file>

<file path=ppt/slideLayouts/_rels/slideLayout1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tags" Target="../tags/tag190.xml"/><Relationship Id="rId7" Type="http://schemas.openxmlformats.org/officeDocument/2006/relationships/image" Target="../media/image18.emf"/><Relationship Id="rId2" Type="http://schemas.openxmlformats.org/officeDocument/2006/relationships/tags" Target="../tags/tag189.xml"/><Relationship Id="rId1" Type="http://schemas.openxmlformats.org/officeDocument/2006/relationships/vmlDrawing" Target="../drawings/vmlDrawing71.vml"/><Relationship Id="rId6" Type="http://schemas.openxmlformats.org/officeDocument/2006/relationships/oleObject" Target="../embeddings/oleObject71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191.xml"/></Relationships>
</file>

<file path=ppt/slideLayouts/_rels/slideLayout1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tags" Target="../tags/tag193.xml"/><Relationship Id="rId7" Type="http://schemas.openxmlformats.org/officeDocument/2006/relationships/image" Target="../media/image18.emf"/><Relationship Id="rId2" Type="http://schemas.openxmlformats.org/officeDocument/2006/relationships/tags" Target="../tags/tag192.xml"/><Relationship Id="rId1" Type="http://schemas.openxmlformats.org/officeDocument/2006/relationships/vmlDrawing" Target="../drawings/vmlDrawing72.vml"/><Relationship Id="rId6" Type="http://schemas.openxmlformats.org/officeDocument/2006/relationships/oleObject" Target="../embeddings/oleObject72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194.xml"/></Relationships>
</file>

<file path=ppt/slideLayouts/_rels/slideLayout1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tags" Target="../tags/tag196.xml"/><Relationship Id="rId7" Type="http://schemas.openxmlformats.org/officeDocument/2006/relationships/image" Target="../media/image18.emf"/><Relationship Id="rId2" Type="http://schemas.openxmlformats.org/officeDocument/2006/relationships/tags" Target="../tags/tag195.xml"/><Relationship Id="rId1" Type="http://schemas.openxmlformats.org/officeDocument/2006/relationships/vmlDrawing" Target="../drawings/vmlDrawing73.vml"/><Relationship Id="rId6" Type="http://schemas.openxmlformats.org/officeDocument/2006/relationships/oleObject" Target="../embeddings/oleObject73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197.xml"/></Relationships>
</file>

<file path=ppt/slideLayouts/_rels/slideLayout1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tags" Target="../tags/tag199.xml"/><Relationship Id="rId7" Type="http://schemas.openxmlformats.org/officeDocument/2006/relationships/image" Target="../media/image18.emf"/><Relationship Id="rId2" Type="http://schemas.openxmlformats.org/officeDocument/2006/relationships/tags" Target="../tags/tag198.xml"/><Relationship Id="rId1" Type="http://schemas.openxmlformats.org/officeDocument/2006/relationships/vmlDrawing" Target="../drawings/vmlDrawing74.vml"/><Relationship Id="rId6" Type="http://schemas.openxmlformats.org/officeDocument/2006/relationships/oleObject" Target="../embeddings/oleObject74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200.xml"/></Relationships>
</file>

<file path=ppt/slideLayouts/_rels/slideLayout1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tags" Target="../tags/tag202.xml"/><Relationship Id="rId7" Type="http://schemas.openxmlformats.org/officeDocument/2006/relationships/image" Target="../media/image18.emf"/><Relationship Id="rId2" Type="http://schemas.openxmlformats.org/officeDocument/2006/relationships/tags" Target="../tags/tag201.xml"/><Relationship Id="rId1" Type="http://schemas.openxmlformats.org/officeDocument/2006/relationships/vmlDrawing" Target="../drawings/vmlDrawing75.vml"/><Relationship Id="rId6" Type="http://schemas.openxmlformats.org/officeDocument/2006/relationships/oleObject" Target="../embeddings/oleObject75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203.xml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tags" Target="../tags/tag205.xml"/><Relationship Id="rId7" Type="http://schemas.openxmlformats.org/officeDocument/2006/relationships/image" Target="../media/image18.emf"/><Relationship Id="rId2" Type="http://schemas.openxmlformats.org/officeDocument/2006/relationships/tags" Target="../tags/tag204.xml"/><Relationship Id="rId1" Type="http://schemas.openxmlformats.org/officeDocument/2006/relationships/vmlDrawing" Target="../drawings/vmlDrawing76.vml"/><Relationship Id="rId6" Type="http://schemas.openxmlformats.org/officeDocument/2006/relationships/oleObject" Target="../embeddings/oleObject76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20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3" Type="http://schemas.openxmlformats.org/officeDocument/2006/relationships/tags" Target="../tags/tag208.xml"/><Relationship Id="rId7" Type="http://schemas.openxmlformats.org/officeDocument/2006/relationships/image" Target="../media/image18.emf"/><Relationship Id="rId2" Type="http://schemas.openxmlformats.org/officeDocument/2006/relationships/tags" Target="../tags/tag207.xml"/><Relationship Id="rId1" Type="http://schemas.openxmlformats.org/officeDocument/2006/relationships/vmlDrawing" Target="../drawings/vmlDrawing77.vml"/><Relationship Id="rId6" Type="http://schemas.openxmlformats.org/officeDocument/2006/relationships/oleObject" Target="../embeddings/oleObject77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209.xml"/></Relationships>
</file>

<file path=ppt/slideLayouts/_rels/slideLayout12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210.xml"/><Relationship Id="rId1" Type="http://schemas.openxmlformats.org/officeDocument/2006/relationships/vmlDrawing" Target="../drawings/vmlDrawing78.vml"/><Relationship Id="rId6" Type="http://schemas.openxmlformats.org/officeDocument/2006/relationships/image" Target="../media/image20.png"/><Relationship Id="rId5" Type="http://schemas.openxmlformats.org/officeDocument/2006/relationships/image" Target="../media/image25.emf"/><Relationship Id="rId4" Type="http://schemas.openxmlformats.org/officeDocument/2006/relationships/oleObject" Target="../embeddings/oleObject78.bin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tags" Target="../tags/tag212.xml"/><Relationship Id="rId7" Type="http://schemas.openxmlformats.org/officeDocument/2006/relationships/image" Target="../media/image18.emf"/><Relationship Id="rId2" Type="http://schemas.openxmlformats.org/officeDocument/2006/relationships/tags" Target="../tags/tag211.xml"/><Relationship Id="rId1" Type="http://schemas.openxmlformats.org/officeDocument/2006/relationships/vmlDrawing" Target="../drawings/vmlDrawing79.vml"/><Relationship Id="rId6" Type="http://schemas.openxmlformats.org/officeDocument/2006/relationships/oleObject" Target="../embeddings/oleObject79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213.xml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214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ags" Target="../tags/tag215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ags" Target="../tags/tag216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ags" Target="../tags/tag217.xml"/></Relationships>
</file>

<file path=ppt/slideLayouts/_rels/slideLayout12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218.xml"/><Relationship Id="rId1" Type="http://schemas.openxmlformats.org/officeDocument/2006/relationships/vmlDrawing" Target="../drawings/vmlDrawing80.vml"/><Relationship Id="rId5" Type="http://schemas.openxmlformats.org/officeDocument/2006/relationships/image" Target="../media/image25.emf"/><Relationship Id="rId4" Type="http://schemas.openxmlformats.org/officeDocument/2006/relationships/oleObject" Target="../embeddings/oleObject80.bin"/></Relationships>
</file>

<file path=ppt/slideLayouts/_rels/slideLayout128.xml.rels><?xml version="1.0" encoding="UTF-8" standalone="yes"?>
<Relationships xmlns="http://schemas.openxmlformats.org/package/2006/relationships"><Relationship Id="rId3" Type="http://schemas.openxmlformats.org/officeDocument/2006/relationships/tags" Target="../tags/tag220.xml"/><Relationship Id="rId2" Type="http://schemas.openxmlformats.org/officeDocument/2006/relationships/tags" Target="../tags/tag219.xml"/><Relationship Id="rId1" Type="http://schemas.openxmlformats.org/officeDocument/2006/relationships/vmlDrawing" Target="../drawings/vmlDrawing81.vml"/><Relationship Id="rId6" Type="http://schemas.openxmlformats.org/officeDocument/2006/relationships/image" Target="../media/image18.emf"/><Relationship Id="rId5" Type="http://schemas.openxmlformats.org/officeDocument/2006/relationships/oleObject" Target="../embeddings/oleObject81.bin"/><Relationship Id="rId4" Type="http://schemas.openxmlformats.org/officeDocument/2006/relationships/slideMaster" Target="../slideMasters/slideMaster4.xml"/></Relationships>
</file>

<file path=ppt/slideLayouts/_rels/slideLayout129.xml.rels><?xml version="1.0" encoding="UTF-8" standalone="yes"?>
<Relationships xmlns="http://schemas.openxmlformats.org/package/2006/relationships"><Relationship Id="rId3" Type="http://schemas.openxmlformats.org/officeDocument/2006/relationships/tags" Target="../tags/tag222.xml"/><Relationship Id="rId2" Type="http://schemas.openxmlformats.org/officeDocument/2006/relationships/tags" Target="../tags/tag221.xml"/><Relationship Id="rId1" Type="http://schemas.openxmlformats.org/officeDocument/2006/relationships/vmlDrawing" Target="../drawings/vmlDrawing82.vml"/><Relationship Id="rId6" Type="http://schemas.openxmlformats.org/officeDocument/2006/relationships/image" Target="../media/image26.emf"/><Relationship Id="rId5" Type="http://schemas.openxmlformats.org/officeDocument/2006/relationships/oleObject" Target="../embeddings/oleObject82.bin"/><Relationship Id="rId4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223.xml"/><Relationship Id="rId1" Type="http://schemas.openxmlformats.org/officeDocument/2006/relationships/vmlDrawing" Target="../drawings/vmlDrawing83.vml"/><Relationship Id="rId5" Type="http://schemas.openxmlformats.org/officeDocument/2006/relationships/image" Target="../media/image26.emf"/><Relationship Id="rId4" Type="http://schemas.openxmlformats.org/officeDocument/2006/relationships/oleObject" Target="../embeddings/oleObject83.bin"/></Relationships>
</file>

<file path=ppt/slideLayouts/_rels/slideLayout13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224.xml"/><Relationship Id="rId1" Type="http://schemas.openxmlformats.org/officeDocument/2006/relationships/vmlDrawing" Target="../drawings/vmlDrawing84.vml"/><Relationship Id="rId5" Type="http://schemas.openxmlformats.org/officeDocument/2006/relationships/image" Target="../media/image26.emf"/><Relationship Id="rId4" Type="http://schemas.openxmlformats.org/officeDocument/2006/relationships/oleObject" Target="../embeddings/oleObject84.bin"/></Relationships>
</file>

<file path=ppt/slideLayouts/_rels/slideLayout132.xml.rels><?xml version="1.0" encoding="UTF-8" standalone="yes"?>
<Relationships xmlns="http://schemas.openxmlformats.org/package/2006/relationships"><Relationship Id="rId3" Type="http://schemas.openxmlformats.org/officeDocument/2006/relationships/tags" Target="../tags/tag226.xml"/><Relationship Id="rId7" Type="http://schemas.openxmlformats.org/officeDocument/2006/relationships/image" Target="../media/image20.png"/><Relationship Id="rId2" Type="http://schemas.openxmlformats.org/officeDocument/2006/relationships/tags" Target="../tags/tag225.xml"/><Relationship Id="rId1" Type="http://schemas.openxmlformats.org/officeDocument/2006/relationships/vmlDrawing" Target="../drawings/vmlDrawing85.vml"/><Relationship Id="rId6" Type="http://schemas.openxmlformats.org/officeDocument/2006/relationships/image" Target="../media/image26.emf"/><Relationship Id="rId5" Type="http://schemas.openxmlformats.org/officeDocument/2006/relationships/oleObject" Target="../embeddings/oleObject85.bin"/><Relationship Id="rId4" Type="http://schemas.openxmlformats.org/officeDocument/2006/relationships/slideMaster" Target="../slideMasters/slideMaster4.xml"/></Relationships>
</file>

<file path=ppt/slideLayouts/_rels/slideLayout133.xml.rels><?xml version="1.0" encoding="UTF-8" standalone="yes"?>
<Relationships xmlns="http://schemas.openxmlformats.org/package/2006/relationships"><Relationship Id="rId3" Type="http://schemas.openxmlformats.org/officeDocument/2006/relationships/tags" Target="../tags/tag228.xml"/><Relationship Id="rId2" Type="http://schemas.openxmlformats.org/officeDocument/2006/relationships/tags" Target="../tags/tag227.xml"/><Relationship Id="rId1" Type="http://schemas.openxmlformats.org/officeDocument/2006/relationships/vmlDrawing" Target="../drawings/vmlDrawing86.vml"/><Relationship Id="rId6" Type="http://schemas.openxmlformats.org/officeDocument/2006/relationships/image" Target="../media/image26.emf"/><Relationship Id="rId5" Type="http://schemas.openxmlformats.org/officeDocument/2006/relationships/oleObject" Target="../embeddings/oleObject86.bin"/><Relationship Id="rId4" Type="http://schemas.openxmlformats.org/officeDocument/2006/relationships/slideMaster" Target="../slideMasters/slideMaster4.xml"/></Relationships>
</file>

<file path=ppt/slideLayouts/_rels/slideLayout13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229.xml"/><Relationship Id="rId1" Type="http://schemas.openxmlformats.org/officeDocument/2006/relationships/vmlDrawing" Target="../drawings/vmlDrawing87.vml"/><Relationship Id="rId5" Type="http://schemas.openxmlformats.org/officeDocument/2006/relationships/image" Target="../media/image26.emf"/><Relationship Id="rId4" Type="http://schemas.openxmlformats.org/officeDocument/2006/relationships/oleObject" Target="../embeddings/oleObject87.bin"/></Relationships>
</file>

<file path=ppt/slideLayouts/_rels/slideLayout13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230.xml"/><Relationship Id="rId1" Type="http://schemas.openxmlformats.org/officeDocument/2006/relationships/vmlDrawing" Target="../drawings/vmlDrawing88.vml"/><Relationship Id="rId5" Type="http://schemas.openxmlformats.org/officeDocument/2006/relationships/image" Target="../media/image26.emf"/><Relationship Id="rId4" Type="http://schemas.openxmlformats.org/officeDocument/2006/relationships/oleObject" Target="../embeddings/oleObject88.bin"/></Relationships>
</file>

<file path=ppt/slideLayouts/_rels/slideLayout136.xml.rels><?xml version="1.0" encoding="UTF-8" standalone="yes"?>
<Relationships xmlns="http://schemas.openxmlformats.org/package/2006/relationships"><Relationship Id="rId3" Type="http://schemas.openxmlformats.org/officeDocument/2006/relationships/tags" Target="../tags/tag232.xml"/><Relationship Id="rId7" Type="http://schemas.openxmlformats.org/officeDocument/2006/relationships/image" Target="../media/image20.png"/><Relationship Id="rId2" Type="http://schemas.openxmlformats.org/officeDocument/2006/relationships/tags" Target="../tags/tag231.xml"/><Relationship Id="rId1" Type="http://schemas.openxmlformats.org/officeDocument/2006/relationships/vmlDrawing" Target="../drawings/vmlDrawing89.vml"/><Relationship Id="rId6" Type="http://schemas.openxmlformats.org/officeDocument/2006/relationships/image" Target="../media/image26.emf"/><Relationship Id="rId5" Type="http://schemas.openxmlformats.org/officeDocument/2006/relationships/oleObject" Target="../embeddings/oleObject89.bin"/><Relationship Id="rId4" Type="http://schemas.openxmlformats.org/officeDocument/2006/relationships/slideMaster" Target="../slideMasters/slideMaster4.xml"/></Relationships>
</file>

<file path=ppt/slideLayouts/_rels/slideLayout13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233.xml"/><Relationship Id="rId1" Type="http://schemas.openxmlformats.org/officeDocument/2006/relationships/vmlDrawing" Target="../drawings/vmlDrawing90.vml"/><Relationship Id="rId6" Type="http://schemas.openxmlformats.org/officeDocument/2006/relationships/image" Target="../media/image21.png"/><Relationship Id="rId5" Type="http://schemas.openxmlformats.org/officeDocument/2006/relationships/image" Target="../media/image26.emf"/><Relationship Id="rId4" Type="http://schemas.openxmlformats.org/officeDocument/2006/relationships/oleObject" Target="../embeddings/oleObject90.bin"/></Relationships>
</file>

<file path=ppt/slideLayouts/_rels/slideLayout138.xml.rels><?xml version="1.0" encoding="UTF-8" standalone="yes"?>
<Relationships xmlns="http://schemas.openxmlformats.org/package/2006/relationships"><Relationship Id="rId3" Type="http://schemas.openxmlformats.org/officeDocument/2006/relationships/tags" Target="../tags/tag235.xml"/><Relationship Id="rId7" Type="http://schemas.openxmlformats.org/officeDocument/2006/relationships/image" Target="../media/image5.emf"/><Relationship Id="rId2" Type="http://schemas.openxmlformats.org/officeDocument/2006/relationships/tags" Target="../tags/tag234.xml"/><Relationship Id="rId1" Type="http://schemas.openxmlformats.org/officeDocument/2006/relationships/vmlDrawing" Target="../drawings/vmlDrawing91.vml"/><Relationship Id="rId6" Type="http://schemas.openxmlformats.org/officeDocument/2006/relationships/oleObject" Target="../embeddings/oleObject91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236.xml"/></Relationships>
</file>

<file path=ppt/slideLayouts/_rels/slideLayout13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237.xml"/><Relationship Id="rId1" Type="http://schemas.openxmlformats.org/officeDocument/2006/relationships/vmlDrawing" Target="../drawings/vmlDrawing92.v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92.bin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3" Type="http://schemas.openxmlformats.org/officeDocument/2006/relationships/tags" Target="../tags/tag239.xml"/><Relationship Id="rId2" Type="http://schemas.openxmlformats.org/officeDocument/2006/relationships/tags" Target="../tags/tag238.xml"/><Relationship Id="rId1" Type="http://schemas.openxmlformats.org/officeDocument/2006/relationships/vmlDrawing" Target="../drawings/vmlDrawing93.vml"/><Relationship Id="rId6" Type="http://schemas.openxmlformats.org/officeDocument/2006/relationships/image" Target="NULL"/><Relationship Id="rId5" Type="http://schemas.openxmlformats.org/officeDocument/2006/relationships/oleObject" Target="../embeddings/oleObject93.bin"/><Relationship Id="rId4" Type="http://schemas.openxmlformats.org/officeDocument/2006/relationships/slideMaster" Target="../slideMasters/slideMaster4.xml"/></Relationships>
</file>

<file path=ppt/slideLayouts/_rels/slideLayout141.xml.rels><?xml version="1.0" encoding="UTF-8" standalone="yes"?>
<Relationships xmlns="http://schemas.openxmlformats.org/package/2006/relationships"><Relationship Id="rId3" Type="http://schemas.openxmlformats.org/officeDocument/2006/relationships/tags" Target="../tags/tag241.xml"/><Relationship Id="rId2" Type="http://schemas.openxmlformats.org/officeDocument/2006/relationships/tags" Target="../tags/tag240.xml"/><Relationship Id="rId1" Type="http://schemas.openxmlformats.org/officeDocument/2006/relationships/vmlDrawing" Target="../drawings/vmlDrawing94.vml"/><Relationship Id="rId6" Type="http://schemas.openxmlformats.org/officeDocument/2006/relationships/image" Target="../media/image5.emf"/><Relationship Id="rId5" Type="http://schemas.openxmlformats.org/officeDocument/2006/relationships/oleObject" Target="../embeddings/oleObject94.bin"/><Relationship Id="rId4" Type="http://schemas.openxmlformats.org/officeDocument/2006/relationships/slideMaster" Target="../slideMasters/slideMaster4.xml"/></Relationships>
</file>

<file path=ppt/slideLayouts/_rels/slideLayout142.xml.rels><?xml version="1.0" encoding="UTF-8" standalone="yes"?>
<Relationships xmlns="http://schemas.openxmlformats.org/package/2006/relationships"><Relationship Id="rId3" Type="http://schemas.openxmlformats.org/officeDocument/2006/relationships/tags" Target="../tags/tag243.xml"/><Relationship Id="rId2" Type="http://schemas.openxmlformats.org/officeDocument/2006/relationships/tags" Target="../tags/tag242.xml"/><Relationship Id="rId1" Type="http://schemas.openxmlformats.org/officeDocument/2006/relationships/vmlDrawing" Target="../drawings/vmlDrawing95.vml"/><Relationship Id="rId6" Type="http://schemas.openxmlformats.org/officeDocument/2006/relationships/image" Target="../media/image5.emf"/><Relationship Id="rId5" Type="http://schemas.openxmlformats.org/officeDocument/2006/relationships/oleObject" Target="../embeddings/oleObject95.bin"/><Relationship Id="rId4" Type="http://schemas.openxmlformats.org/officeDocument/2006/relationships/slideMaster" Target="../slideMasters/slideMaster4.xml"/></Relationships>
</file>

<file path=ppt/slideLayouts/_rels/slideLayout14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245.xml"/><Relationship Id="rId1" Type="http://schemas.openxmlformats.org/officeDocument/2006/relationships/tags" Target="../tags/tag244.xml"/></Relationships>
</file>

<file path=ppt/slideLayouts/_rels/slideLayout1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tags" Target="../tags/tag247.xml"/><Relationship Id="rId7" Type="http://schemas.openxmlformats.org/officeDocument/2006/relationships/image" Target="../media/image5.emf"/><Relationship Id="rId2" Type="http://schemas.openxmlformats.org/officeDocument/2006/relationships/tags" Target="../tags/tag246.xml"/><Relationship Id="rId1" Type="http://schemas.openxmlformats.org/officeDocument/2006/relationships/vmlDrawing" Target="../drawings/vmlDrawing96.vml"/><Relationship Id="rId6" Type="http://schemas.openxmlformats.org/officeDocument/2006/relationships/oleObject" Target="../embeddings/oleObject96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248.xml"/></Relationships>
</file>

<file path=ppt/slideLayouts/_rels/slideLayout145.xml.rels><?xml version="1.0" encoding="UTF-8" standalone="yes"?>
<Relationships xmlns="http://schemas.openxmlformats.org/package/2006/relationships"><Relationship Id="rId3" Type="http://schemas.openxmlformats.org/officeDocument/2006/relationships/tags" Target="../tags/tag250.xml"/><Relationship Id="rId2" Type="http://schemas.openxmlformats.org/officeDocument/2006/relationships/tags" Target="../tags/tag249.xml"/><Relationship Id="rId1" Type="http://schemas.openxmlformats.org/officeDocument/2006/relationships/vmlDrawing" Target="../drawings/vmlDrawing97.vml"/><Relationship Id="rId6" Type="http://schemas.openxmlformats.org/officeDocument/2006/relationships/image" Target="../media/image5.emf"/><Relationship Id="rId5" Type="http://schemas.openxmlformats.org/officeDocument/2006/relationships/oleObject" Target="../embeddings/oleObject97.bin"/><Relationship Id="rId4" Type="http://schemas.openxmlformats.org/officeDocument/2006/relationships/slideMaster" Target="../slideMasters/slideMaster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7.xml.rels><?xml version="1.0" encoding="UTF-8" standalone="yes"?>
<Relationships xmlns="http://schemas.openxmlformats.org/package/2006/relationships"><Relationship Id="rId3" Type="http://schemas.openxmlformats.org/officeDocument/2006/relationships/tags" Target="../tags/tag252.xml"/><Relationship Id="rId2" Type="http://schemas.openxmlformats.org/officeDocument/2006/relationships/tags" Target="../tags/tag251.xml"/><Relationship Id="rId1" Type="http://schemas.openxmlformats.org/officeDocument/2006/relationships/vmlDrawing" Target="../drawings/vmlDrawing98.vml"/><Relationship Id="rId6" Type="http://schemas.openxmlformats.org/officeDocument/2006/relationships/image" Target="../media/image5.emf"/><Relationship Id="rId5" Type="http://schemas.openxmlformats.org/officeDocument/2006/relationships/oleObject" Target="../embeddings/oleObject98.bin"/><Relationship Id="rId4" Type="http://schemas.openxmlformats.org/officeDocument/2006/relationships/slideMaster" Target="../slideMasters/slideMaster4.xml"/></Relationships>
</file>

<file path=ppt/slideLayouts/_rels/slideLayout148.xml.rels><?xml version="1.0" encoding="UTF-8" standalone="yes"?>
<Relationships xmlns="http://schemas.openxmlformats.org/package/2006/relationships"><Relationship Id="rId3" Type="http://schemas.openxmlformats.org/officeDocument/2006/relationships/tags" Target="../tags/tag254.xml"/><Relationship Id="rId7" Type="http://schemas.openxmlformats.org/officeDocument/2006/relationships/image" Target="../media/image5.emf"/><Relationship Id="rId2" Type="http://schemas.openxmlformats.org/officeDocument/2006/relationships/tags" Target="../tags/tag253.xml"/><Relationship Id="rId1" Type="http://schemas.openxmlformats.org/officeDocument/2006/relationships/vmlDrawing" Target="../drawings/vmlDrawing99.vml"/><Relationship Id="rId6" Type="http://schemas.openxmlformats.org/officeDocument/2006/relationships/oleObject" Target="../embeddings/oleObject99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255.xml"/></Relationships>
</file>

<file path=ppt/slideLayouts/_rels/slideLayout149.xml.rels><?xml version="1.0" encoding="UTF-8" standalone="yes"?>
<Relationships xmlns="http://schemas.openxmlformats.org/package/2006/relationships"><Relationship Id="rId3" Type="http://schemas.openxmlformats.org/officeDocument/2006/relationships/tags" Target="../tags/tag257.xml"/><Relationship Id="rId7" Type="http://schemas.openxmlformats.org/officeDocument/2006/relationships/image" Target="../media/image5.emf"/><Relationship Id="rId2" Type="http://schemas.openxmlformats.org/officeDocument/2006/relationships/tags" Target="../tags/tag256.xml"/><Relationship Id="rId1" Type="http://schemas.openxmlformats.org/officeDocument/2006/relationships/vmlDrawing" Target="../drawings/vmlDrawing100.vml"/><Relationship Id="rId6" Type="http://schemas.openxmlformats.org/officeDocument/2006/relationships/oleObject" Target="../embeddings/oleObject100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258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4.png"/></Relationships>
</file>

<file path=ppt/slideLayouts/_rels/slideLayout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0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9.xml"/><Relationship Id="rId1" Type="http://schemas.openxmlformats.org/officeDocument/2006/relationships/tags" Target="../tags/tag25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tags" Target="../tags/tag6.xml"/><Relationship Id="rId7" Type="http://schemas.openxmlformats.org/officeDocument/2006/relationships/image" Target="../media/image5.emf"/><Relationship Id="rId2" Type="http://schemas.openxmlformats.org/officeDocument/2006/relationships/tags" Target="../tags/tag5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7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7.jpg"/><Relationship Id="rId2" Type="http://schemas.openxmlformats.org/officeDocument/2006/relationships/tags" Target="../tags/tag8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5.emf"/><Relationship Id="rId5" Type="http://schemas.openxmlformats.org/officeDocument/2006/relationships/oleObject" Target="../embeddings/oleObject3.bin"/><Relationship Id="rId4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7" Type="http://schemas.openxmlformats.org/officeDocument/2006/relationships/image" Target="../media/image8.jpg"/><Relationship Id="rId2" Type="http://schemas.openxmlformats.org/officeDocument/2006/relationships/tags" Target="../tags/tag10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5.emf"/><Relationship Id="rId5" Type="http://schemas.openxmlformats.org/officeDocument/2006/relationships/oleObject" Target="../embeddings/oleObject4.bin"/><Relationship Id="rId4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ags" Target="../tags/tag1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3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image" Target="../media/image5.emf"/><Relationship Id="rId2" Type="http://schemas.openxmlformats.org/officeDocument/2006/relationships/tags" Target="../tags/tag14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16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image" Target="../media/image5.emf"/><Relationship Id="rId2" Type="http://schemas.openxmlformats.org/officeDocument/2006/relationships/tags" Target="../tags/tag1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6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19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5.emf"/><Relationship Id="rId5" Type="http://schemas.openxmlformats.org/officeDocument/2006/relationships/oleObject" Target="../embeddings/oleObject7.bin"/><Relationship Id="rId4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image" Target="../media/image5.emf"/><Relationship Id="rId2" Type="http://schemas.openxmlformats.org/officeDocument/2006/relationships/tags" Target="../tags/tag2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8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24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5.emf"/><Relationship Id="rId5" Type="http://schemas.openxmlformats.org/officeDocument/2006/relationships/oleObject" Target="../embeddings/oleObject9.bin"/><Relationship Id="rId4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7" Type="http://schemas.openxmlformats.org/officeDocument/2006/relationships/image" Target="../media/image5.emf"/><Relationship Id="rId2" Type="http://schemas.openxmlformats.org/officeDocument/2006/relationships/tags" Target="../tags/tag27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0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29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5.emf"/><Relationship Id="rId5" Type="http://schemas.openxmlformats.org/officeDocument/2006/relationships/oleObject" Target="../embeddings/oleObject11.bin"/><Relationship Id="rId4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7" Type="http://schemas.openxmlformats.org/officeDocument/2006/relationships/image" Target="../media/image5.emf"/><Relationship Id="rId2" Type="http://schemas.openxmlformats.org/officeDocument/2006/relationships/tags" Target="../tags/tag3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12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34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5.emf"/><Relationship Id="rId5" Type="http://schemas.openxmlformats.org/officeDocument/2006/relationships/oleObject" Target="../embeddings/oleObject13.bin"/><Relationship Id="rId4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7" Type="http://schemas.openxmlformats.org/officeDocument/2006/relationships/image" Target="../media/image5.emf"/><Relationship Id="rId2" Type="http://schemas.openxmlformats.org/officeDocument/2006/relationships/tags" Target="../tags/tag37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14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39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5.emf"/><Relationship Id="rId5" Type="http://schemas.openxmlformats.org/officeDocument/2006/relationships/oleObject" Target="../embeddings/oleObject15.bin"/><Relationship Id="rId4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7" Type="http://schemas.openxmlformats.org/officeDocument/2006/relationships/image" Target="../media/image5.emf"/><Relationship Id="rId2" Type="http://schemas.openxmlformats.org/officeDocument/2006/relationships/tags" Target="../tags/tag42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16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44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5.emf"/><Relationship Id="rId5" Type="http://schemas.openxmlformats.org/officeDocument/2006/relationships/oleObject" Target="../embeddings/oleObject17.bin"/><Relationship Id="rId4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7" Type="http://schemas.openxmlformats.org/officeDocument/2006/relationships/image" Target="../media/image5.emf"/><Relationship Id="rId2" Type="http://schemas.openxmlformats.org/officeDocument/2006/relationships/tags" Target="../tags/tag47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18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49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5.emf"/><Relationship Id="rId5" Type="http://schemas.openxmlformats.org/officeDocument/2006/relationships/oleObject" Target="../embeddings/oleObject19.bin"/><Relationship Id="rId4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tags" Target="../tags/tag53.xml"/><Relationship Id="rId7" Type="http://schemas.openxmlformats.org/officeDocument/2006/relationships/image" Target="../media/image5.emf"/><Relationship Id="rId2" Type="http://schemas.openxmlformats.org/officeDocument/2006/relationships/tags" Target="../tags/tag52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20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54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10.emf"/><Relationship Id="rId5" Type="http://schemas.openxmlformats.org/officeDocument/2006/relationships/oleObject" Target="../embeddings/oleObject21.bin"/><Relationship Id="rId4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10.emf"/><Relationship Id="rId5" Type="http://schemas.openxmlformats.org/officeDocument/2006/relationships/oleObject" Target="../embeddings/oleObject22.bin"/><Relationship Id="rId4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7" Type="http://schemas.openxmlformats.org/officeDocument/2006/relationships/image" Target="../media/image5.emf"/><Relationship Id="rId2" Type="http://schemas.openxmlformats.org/officeDocument/2006/relationships/tags" Target="../tags/tag59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23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61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tags" Target="../tags/tag63.xml"/><Relationship Id="rId7" Type="http://schemas.openxmlformats.org/officeDocument/2006/relationships/image" Target="../media/image5.emf"/><Relationship Id="rId2" Type="http://schemas.openxmlformats.org/officeDocument/2006/relationships/tags" Target="../tags/tag62.xml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oleObject24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64.xml"/></Relationships>
</file>

<file path=ppt/slideLayouts/_rels/slideLayout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tags" Target="../tags/tag66.xml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tags" Target="../tags/tag65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11.emf"/><Relationship Id="rId11" Type="http://schemas.openxmlformats.org/officeDocument/2006/relationships/image" Target="../media/image16.png"/><Relationship Id="rId5" Type="http://schemas.openxmlformats.org/officeDocument/2006/relationships/oleObject" Target="../embeddings/oleObject25.bin"/><Relationship Id="rId10" Type="http://schemas.openxmlformats.org/officeDocument/2006/relationships/image" Target="../media/image15.png"/><Relationship Id="rId4" Type="http://schemas.openxmlformats.org/officeDocument/2006/relationships/slideMaster" Target="../slideMasters/slideMaster4.xml"/><Relationship Id="rId9" Type="http://schemas.openxmlformats.org/officeDocument/2006/relationships/image" Target="../media/image14.png"/></Relationships>
</file>

<file path=ppt/slideLayouts/_rels/slideLayout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tags" Target="../tags/tag68.xml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tags" Target="../tags/tag67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11.emf"/><Relationship Id="rId11" Type="http://schemas.openxmlformats.org/officeDocument/2006/relationships/image" Target="../media/image16.png"/><Relationship Id="rId5" Type="http://schemas.openxmlformats.org/officeDocument/2006/relationships/oleObject" Target="../embeddings/oleObject26.bin"/><Relationship Id="rId10" Type="http://schemas.openxmlformats.org/officeDocument/2006/relationships/image" Target="../media/image15.png"/><Relationship Id="rId4" Type="http://schemas.openxmlformats.org/officeDocument/2006/relationships/slideMaster" Target="../slideMasters/slideMaster4.xml"/><Relationship Id="rId9" Type="http://schemas.openxmlformats.org/officeDocument/2006/relationships/image" Target="../media/image14.png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10.emf"/><Relationship Id="rId5" Type="http://schemas.openxmlformats.org/officeDocument/2006/relationships/oleObject" Target="../embeddings/oleObject27.bin"/><Relationship Id="rId4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10.emf"/><Relationship Id="rId5" Type="http://schemas.openxmlformats.org/officeDocument/2006/relationships/oleObject" Target="../embeddings/oleObject28.bin"/><Relationship Id="rId4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10.emf"/><Relationship Id="rId5" Type="http://schemas.openxmlformats.org/officeDocument/2006/relationships/oleObject" Target="../embeddings/oleObject29.bin"/><Relationship Id="rId4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vmlDrawing" Target="../drawings/vmlDrawing30.vml"/><Relationship Id="rId6" Type="http://schemas.openxmlformats.org/officeDocument/2006/relationships/image" Target="../media/image10.emf"/><Relationship Id="rId5" Type="http://schemas.openxmlformats.org/officeDocument/2006/relationships/oleObject" Target="../embeddings/oleObject30.bin"/><Relationship Id="rId4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tags" Target="../tags/tag78.xml"/><Relationship Id="rId7" Type="http://schemas.openxmlformats.org/officeDocument/2006/relationships/image" Target="../media/image5.emf"/><Relationship Id="rId2" Type="http://schemas.openxmlformats.org/officeDocument/2006/relationships/tags" Target="../tags/tag77.xml"/><Relationship Id="rId1" Type="http://schemas.openxmlformats.org/officeDocument/2006/relationships/vmlDrawing" Target="../drawings/vmlDrawing31.vml"/><Relationship Id="rId6" Type="http://schemas.openxmlformats.org/officeDocument/2006/relationships/oleObject" Target="../embeddings/oleObject31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79.xml"/></Relationships>
</file>

<file path=ppt/slideLayouts/_rels/slideLayout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3" Type="http://schemas.openxmlformats.org/officeDocument/2006/relationships/tags" Target="../tags/tag81.xml"/><Relationship Id="rId7" Type="http://schemas.openxmlformats.org/officeDocument/2006/relationships/image" Target="../media/image18.emf"/><Relationship Id="rId2" Type="http://schemas.openxmlformats.org/officeDocument/2006/relationships/tags" Target="../tags/tag80.xml"/><Relationship Id="rId1" Type="http://schemas.openxmlformats.org/officeDocument/2006/relationships/vmlDrawing" Target="../drawings/vmlDrawing32.vml"/><Relationship Id="rId6" Type="http://schemas.openxmlformats.org/officeDocument/2006/relationships/oleObject" Target="../embeddings/oleObject32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82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vmlDrawing" Target="../drawings/vmlDrawing33.vml"/><Relationship Id="rId6" Type="http://schemas.openxmlformats.org/officeDocument/2006/relationships/image" Target="../media/image18.emf"/><Relationship Id="rId5" Type="http://schemas.openxmlformats.org/officeDocument/2006/relationships/oleObject" Target="../embeddings/oleObject33.bin"/><Relationship Id="rId4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tags" Target="../tags/tag86.xml"/><Relationship Id="rId7" Type="http://schemas.openxmlformats.org/officeDocument/2006/relationships/image" Target="../media/image18.emf"/><Relationship Id="rId2" Type="http://schemas.openxmlformats.org/officeDocument/2006/relationships/tags" Target="../tags/tag85.xml"/><Relationship Id="rId1" Type="http://schemas.openxmlformats.org/officeDocument/2006/relationships/vmlDrawing" Target="../drawings/vmlDrawing34.vml"/><Relationship Id="rId6" Type="http://schemas.openxmlformats.org/officeDocument/2006/relationships/oleObject" Target="../embeddings/oleObject34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87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tags" Target="../tags/tag89.xml"/><Relationship Id="rId7" Type="http://schemas.openxmlformats.org/officeDocument/2006/relationships/image" Target="../media/image18.emf"/><Relationship Id="rId2" Type="http://schemas.openxmlformats.org/officeDocument/2006/relationships/tags" Target="../tags/tag88.xml"/><Relationship Id="rId1" Type="http://schemas.openxmlformats.org/officeDocument/2006/relationships/vmlDrawing" Target="../drawings/vmlDrawing35.vml"/><Relationship Id="rId6" Type="http://schemas.openxmlformats.org/officeDocument/2006/relationships/oleObject" Target="../embeddings/oleObject35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90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" Type="http://schemas.openxmlformats.org/officeDocument/2006/relationships/vmlDrawing" Target="../drawings/vmlDrawing36.vml"/><Relationship Id="rId6" Type="http://schemas.openxmlformats.org/officeDocument/2006/relationships/image" Target="../media/image18.emf"/><Relationship Id="rId5" Type="http://schemas.openxmlformats.org/officeDocument/2006/relationships/oleObject" Target="../embeddings/oleObject36.bin"/><Relationship Id="rId4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tags" Target="../tags/tag94.xml"/><Relationship Id="rId7" Type="http://schemas.openxmlformats.org/officeDocument/2006/relationships/image" Target="../media/image18.emf"/><Relationship Id="rId2" Type="http://schemas.openxmlformats.org/officeDocument/2006/relationships/tags" Target="../tags/tag93.xml"/><Relationship Id="rId1" Type="http://schemas.openxmlformats.org/officeDocument/2006/relationships/vmlDrawing" Target="../drawings/vmlDrawing37.vml"/><Relationship Id="rId6" Type="http://schemas.openxmlformats.org/officeDocument/2006/relationships/oleObject" Target="../embeddings/oleObject37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95.xml"/></Relationships>
</file>

<file path=ppt/slideLayouts/_rels/slideLayout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tags" Target="../tags/tag97.xml"/><Relationship Id="rId7" Type="http://schemas.openxmlformats.org/officeDocument/2006/relationships/image" Target="../media/image18.emf"/><Relationship Id="rId2" Type="http://schemas.openxmlformats.org/officeDocument/2006/relationships/tags" Target="../tags/tag96.xml"/><Relationship Id="rId1" Type="http://schemas.openxmlformats.org/officeDocument/2006/relationships/vmlDrawing" Target="../drawings/vmlDrawing38.vml"/><Relationship Id="rId6" Type="http://schemas.openxmlformats.org/officeDocument/2006/relationships/oleObject" Target="../embeddings/oleObject38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98.xml"/></Relationships>
</file>

<file path=ppt/slideLayouts/_rels/slideLayout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tags" Target="../tags/tag100.xml"/><Relationship Id="rId7" Type="http://schemas.openxmlformats.org/officeDocument/2006/relationships/image" Target="../media/image18.emf"/><Relationship Id="rId2" Type="http://schemas.openxmlformats.org/officeDocument/2006/relationships/tags" Target="../tags/tag99.xml"/><Relationship Id="rId1" Type="http://schemas.openxmlformats.org/officeDocument/2006/relationships/vmlDrawing" Target="../drawings/vmlDrawing39.vml"/><Relationship Id="rId6" Type="http://schemas.openxmlformats.org/officeDocument/2006/relationships/oleObject" Target="../embeddings/oleObject39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10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tags" Target="../tags/tag103.xml"/><Relationship Id="rId7" Type="http://schemas.openxmlformats.org/officeDocument/2006/relationships/image" Target="../media/image18.emf"/><Relationship Id="rId2" Type="http://schemas.openxmlformats.org/officeDocument/2006/relationships/tags" Target="../tags/tag102.xml"/><Relationship Id="rId1" Type="http://schemas.openxmlformats.org/officeDocument/2006/relationships/vmlDrawing" Target="../drawings/vmlDrawing40.vml"/><Relationship Id="rId6" Type="http://schemas.openxmlformats.org/officeDocument/2006/relationships/oleObject" Target="../embeddings/oleObject40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104.xml"/></Relationships>
</file>

<file path=ppt/slideLayouts/_rels/slideLayout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tags" Target="../tags/tag106.xml"/><Relationship Id="rId7" Type="http://schemas.openxmlformats.org/officeDocument/2006/relationships/image" Target="../media/image18.emf"/><Relationship Id="rId2" Type="http://schemas.openxmlformats.org/officeDocument/2006/relationships/tags" Target="../tags/tag105.xml"/><Relationship Id="rId1" Type="http://schemas.openxmlformats.org/officeDocument/2006/relationships/vmlDrawing" Target="../drawings/vmlDrawing41.vml"/><Relationship Id="rId6" Type="http://schemas.openxmlformats.org/officeDocument/2006/relationships/oleObject" Target="../embeddings/oleObject41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107.xml"/></Relationships>
</file>

<file path=ppt/slideLayouts/_rels/slideLayout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tags" Target="../tags/tag109.xml"/><Relationship Id="rId7" Type="http://schemas.openxmlformats.org/officeDocument/2006/relationships/image" Target="../media/image18.emf"/><Relationship Id="rId2" Type="http://schemas.openxmlformats.org/officeDocument/2006/relationships/tags" Target="../tags/tag108.xml"/><Relationship Id="rId1" Type="http://schemas.openxmlformats.org/officeDocument/2006/relationships/vmlDrawing" Target="../drawings/vmlDrawing42.vml"/><Relationship Id="rId6" Type="http://schemas.openxmlformats.org/officeDocument/2006/relationships/oleObject" Target="../embeddings/oleObject42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110.xml"/></Relationships>
</file>

<file path=ppt/slideLayouts/_rels/slideLayout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tags" Target="../tags/tag112.xml"/><Relationship Id="rId7" Type="http://schemas.openxmlformats.org/officeDocument/2006/relationships/image" Target="../media/image18.emf"/><Relationship Id="rId2" Type="http://schemas.openxmlformats.org/officeDocument/2006/relationships/tags" Target="../tags/tag111.xml"/><Relationship Id="rId1" Type="http://schemas.openxmlformats.org/officeDocument/2006/relationships/vmlDrawing" Target="../drawings/vmlDrawing43.vml"/><Relationship Id="rId6" Type="http://schemas.openxmlformats.org/officeDocument/2006/relationships/oleObject" Target="../embeddings/oleObject43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113.xml"/></Relationships>
</file>

<file path=ppt/slideLayouts/_rels/slideLayout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tags" Target="../tags/tag115.xml"/><Relationship Id="rId7" Type="http://schemas.openxmlformats.org/officeDocument/2006/relationships/image" Target="../media/image23.emf"/><Relationship Id="rId2" Type="http://schemas.openxmlformats.org/officeDocument/2006/relationships/tags" Target="../tags/tag114.xml"/><Relationship Id="rId1" Type="http://schemas.openxmlformats.org/officeDocument/2006/relationships/vmlDrawing" Target="../drawings/vmlDrawing44.vml"/><Relationship Id="rId6" Type="http://schemas.openxmlformats.org/officeDocument/2006/relationships/oleObject" Target="../embeddings/oleObject44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116.xml"/></Relationships>
</file>

<file path=ppt/slideLayouts/_rels/slideLayout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tags" Target="../tags/tag118.xml"/><Relationship Id="rId7" Type="http://schemas.openxmlformats.org/officeDocument/2006/relationships/image" Target="../media/image18.emf"/><Relationship Id="rId2" Type="http://schemas.openxmlformats.org/officeDocument/2006/relationships/tags" Target="../tags/tag117.xml"/><Relationship Id="rId1" Type="http://schemas.openxmlformats.org/officeDocument/2006/relationships/vmlDrawing" Target="../drawings/vmlDrawing45.vml"/><Relationship Id="rId6" Type="http://schemas.openxmlformats.org/officeDocument/2006/relationships/oleObject" Target="../embeddings/oleObject45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119.xml"/></Relationships>
</file>

<file path=ppt/slideLayouts/_rels/slideLayout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tags" Target="../tags/tag121.xml"/><Relationship Id="rId7" Type="http://schemas.openxmlformats.org/officeDocument/2006/relationships/image" Target="../media/image18.emf"/><Relationship Id="rId2" Type="http://schemas.openxmlformats.org/officeDocument/2006/relationships/tags" Target="../tags/tag120.xml"/><Relationship Id="rId1" Type="http://schemas.openxmlformats.org/officeDocument/2006/relationships/vmlDrawing" Target="../drawings/vmlDrawing46.vml"/><Relationship Id="rId6" Type="http://schemas.openxmlformats.org/officeDocument/2006/relationships/oleObject" Target="../embeddings/oleObject46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122.xml"/></Relationships>
</file>

<file path=ppt/slideLayouts/_rels/slideLayout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tags" Target="../tags/tag124.xml"/><Relationship Id="rId7" Type="http://schemas.openxmlformats.org/officeDocument/2006/relationships/image" Target="../media/image18.emf"/><Relationship Id="rId2" Type="http://schemas.openxmlformats.org/officeDocument/2006/relationships/tags" Target="../tags/tag123.xml"/><Relationship Id="rId1" Type="http://schemas.openxmlformats.org/officeDocument/2006/relationships/vmlDrawing" Target="../drawings/vmlDrawing47.vml"/><Relationship Id="rId6" Type="http://schemas.openxmlformats.org/officeDocument/2006/relationships/oleObject" Target="../embeddings/oleObject47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125.xml"/></Relationships>
</file>

<file path=ppt/slideLayouts/_rels/slideLayout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tags" Target="../tags/tag127.xml"/><Relationship Id="rId7" Type="http://schemas.openxmlformats.org/officeDocument/2006/relationships/image" Target="../media/image18.emf"/><Relationship Id="rId2" Type="http://schemas.openxmlformats.org/officeDocument/2006/relationships/tags" Target="../tags/tag126.xml"/><Relationship Id="rId1" Type="http://schemas.openxmlformats.org/officeDocument/2006/relationships/vmlDrawing" Target="../drawings/vmlDrawing48.vml"/><Relationship Id="rId6" Type="http://schemas.openxmlformats.org/officeDocument/2006/relationships/oleObject" Target="../embeddings/oleObject48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128.xml"/></Relationships>
</file>

<file path=ppt/slideLayouts/_rels/slideLayout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tags" Target="../tags/tag130.xml"/><Relationship Id="rId7" Type="http://schemas.openxmlformats.org/officeDocument/2006/relationships/image" Target="../media/image18.emf"/><Relationship Id="rId2" Type="http://schemas.openxmlformats.org/officeDocument/2006/relationships/tags" Target="../tags/tag129.xml"/><Relationship Id="rId1" Type="http://schemas.openxmlformats.org/officeDocument/2006/relationships/vmlDrawing" Target="../drawings/vmlDrawing49.vml"/><Relationship Id="rId6" Type="http://schemas.openxmlformats.org/officeDocument/2006/relationships/oleObject" Target="../embeddings/oleObject49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13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tags" Target="../tags/tag133.xml"/><Relationship Id="rId7" Type="http://schemas.openxmlformats.org/officeDocument/2006/relationships/image" Target="../media/image18.emf"/><Relationship Id="rId2" Type="http://schemas.openxmlformats.org/officeDocument/2006/relationships/tags" Target="../tags/tag132.xml"/><Relationship Id="rId1" Type="http://schemas.openxmlformats.org/officeDocument/2006/relationships/vmlDrawing" Target="../drawings/vmlDrawing50.vml"/><Relationship Id="rId6" Type="http://schemas.openxmlformats.org/officeDocument/2006/relationships/oleObject" Target="../embeddings/oleObject50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134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tags" Target="../tags/tag136.xml"/><Relationship Id="rId7" Type="http://schemas.openxmlformats.org/officeDocument/2006/relationships/image" Target="../media/image18.emf"/><Relationship Id="rId2" Type="http://schemas.openxmlformats.org/officeDocument/2006/relationships/tags" Target="../tags/tag135.xml"/><Relationship Id="rId1" Type="http://schemas.openxmlformats.org/officeDocument/2006/relationships/vmlDrawing" Target="../drawings/vmlDrawing51.vml"/><Relationship Id="rId6" Type="http://schemas.openxmlformats.org/officeDocument/2006/relationships/oleObject" Target="../embeddings/oleObject51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137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138.xml"/><Relationship Id="rId1" Type="http://schemas.openxmlformats.org/officeDocument/2006/relationships/vmlDrawing" Target="../drawings/vmlDrawing52.vml"/><Relationship Id="rId6" Type="http://schemas.openxmlformats.org/officeDocument/2006/relationships/image" Target="../media/image20.png"/><Relationship Id="rId5" Type="http://schemas.openxmlformats.org/officeDocument/2006/relationships/image" Target="../media/image23.emf"/><Relationship Id="rId4" Type="http://schemas.openxmlformats.org/officeDocument/2006/relationships/oleObject" Target="../embeddings/oleObject52.bin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tags" Target="../tags/tag140.xml"/><Relationship Id="rId7" Type="http://schemas.openxmlformats.org/officeDocument/2006/relationships/image" Target="../media/image18.emf"/><Relationship Id="rId2" Type="http://schemas.openxmlformats.org/officeDocument/2006/relationships/tags" Target="../tags/tag139.xml"/><Relationship Id="rId1" Type="http://schemas.openxmlformats.org/officeDocument/2006/relationships/vmlDrawing" Target="../drawings/vmlDrawing53.vml"/><Relationship Id="rId6" Type="http://schemas.openxmlformats.org/officeDocument/2006/relationships/oleObject" Target="../embeddings/oleObject53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141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ags" Target="../tags/tag142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ags" Target="../tags/tag143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ags" Target="../tags/tag144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145.xml"/><Relationship Id="rId1" Type="http://schemas.openxmlformats.org/officeDocument/2006/relationships/vmlDrawing" Target="../drawings/vmlDrawing54.vml"/><Relationship Id="rId5" Type="http://schemas.openxmlformats.org/officeDocument/2006/relationships/image" Target="../media/image25.emf"/><Relationship Id="rId4" Type="http://schemas.openxmlformats.org/officeDocument/2006/relationships/oleObject" Target="../embeddings/oleObject54.bin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" Type="http://schemas.openxmlformats.org/officeDocument/2006/relationships/vmlDrawing" Target="../drawings/vmlDrawing55.vml"/><Relationship Id="rId6" Type="http://schemas.openxmlformats.org/officeDocument/2006/relationships/image" Target="../media/image18.emf"/><Relationship Id="rId5" Type="http://schemas.openxmlformats.org/officeDocument/2006/relationships/oleObject" Target="../embeddings/oleObject55.bin"/><Relationship Id="rId4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tags" Target="../tags/tag149.xml"/><Relationship Id="rId7" Type="http://schemas.openxmlformats.org/officeDocument/2006/relationships/image" Target="../media/image6.jpeg"/><Relationship Id="rId2" Type="http://schemas.openxmlformats.org/officeDocument/2006/relationships/tags" Target="../tags/tag148.xml"/><Relationship Id="rId1" Type="http://schemas.openxmlformats.org/officeDocument/2006/relationships/vmlDrawing" Target="../drawings/vmlDrawing56.vml"/><Relationship Id="rId6" Type="http://schemas.openxmlformats.org/officeDocument/2006/relationships/image" Target="../media/image25.emf"/><Relationship Id="rId5" Type="http://schemas.openxmlformats.org/officeDocument/2006/relationships/oleObject" Target="../embeddings/oleObject56.bin"/><Relationship Id="rId4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27DAF38-32B5-42A1-9A74-8826A47731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9302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61FE80F-4926-4F72-AFCC-0C25B2FA3C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60215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811" y="1440"/>
          <a:ext cx="181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57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5" name="Object 4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0"/>
                        <a:ext cx="181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177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530401" y="327503"/>
            <a:ext cx="8973385" cy="335028"/>
          </a:xfrm>
        </p:spPr>
        <p:txBody>
          <a:bodyPr/>
          <a:lstStyle>
            <a:lvl1pPr>
              <a:defRPr>
                <a:latin typeface="+mj-lt"/>
                <a:sym typeface="Trebuchet MS" panose="020B0603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27790"/>
            <a:ext cx="2743200" cy="7713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557" dirty="0">
                <a:solidFill>
                  <a:schemeClr val="bg1">
                    <a:lumMod val="50000"/>
                  </a:schemeClr>
                </a:solidFill>
                <a:latin typeface="+mn-lt"/>
                <a:sym typeface="Trebuchet MS" panose="020B0603020202020204" pitchFamily="34" charset="0"/>
              </a:rPr>
              <a:t>20191129_rrDLBCL Tafasitamab Brand Plan_vf.pptx</a:t>
            </a:r>
          </a:p>
        </p:txBody>
      </p:sp>
      <p:sp>
        <p:nvSpPr>
          <p:cNvPr id="16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</p:spTree>
    <p:extLst>
      <p:ext uri="{BB962C8B-B14F-4D97-AF65-F5344CB8AC3E}">
        <p14:creationId xmlns:p14="http://schemas.microsoft.com/office/powerpoint/2010/main" val="2169120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762">
          <p15:clr>
            <a:srgbClr val="FBAE40"/>
          </p15:clr>
        </p15:guide>
      </p15:sldGuideLst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811" y="1440"/>
          <a:ext cx="181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81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11" y="1440"/>
                        <a:ext cx="181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AD1DA01-0E73-44DE-A132-B4FF1E70A3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0400" y="1346541"/>
            <a:ext cx="11129388" cy="4611032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452"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452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452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452"/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452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itle 7"/>
          <p:cNvSpPr>
            <a:spLocks noGrp="1"/>
          </p:cNvSpPr>
          <p:nvPr>
            <p:ph type="title" hasCustomPrompt="1"/>
          </p:nvPr>
        </p:nvSpPr>
        <p:spPr>
          <a:xfrm>
            <a:off x="530401" y="327503"/>
            <a:ext cx="8973385" cy="335028"/>
          </a:xfrm>
        </p:spPr>
        <p:txBody>
          <a:bodyPr/>
          <a:lstStyle>
            <a:lvl1pPr>
              <a:defRPr>
                <a:latin typeface="+mj-lt"/>
                <a:sym typeface="Trebuchet MS" panose="020B0603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5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</p:spTree>
    <p:extLst>
      <p:ext uri="{BB962C8B-B14F-4D97-AF65-F5344CB8AC3E}">
        <p14:creationId xmlns:p14="http://schemas.microsoft.com/office/powerpoint/2010/main" val="226398434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Gray slice headin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811" y="1440"/>
          <a:ext cx="181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05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0"/>
                        <a:ext cx="181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177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sp>
        <p:nvSpPr>
          <p:cNvPr id="7" name="Rectangle 6"/>
          <p:cNvSpPr/>
          <p:nvPr userDrawn="1"/>
        </p:nvSpPr>
        <p:spPr bwMode="white">
          <a:xfrm>
            <a:off x="3" y="-1307"/>
            <a:ext cx="4694400" cy="6859309"/>
          </a:xfrm>
          <a:prstGeom prst="rect">
            <a:avLst/>
          </a:prstGeom>
          <a:solidFill>
            <a:srgbClr val="F2F2F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746" tIns="36373" rIns="72746" bIns="3637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90000"/>
              </a:lnSpc>
              <a:spcAft>
                <a:spcPts val="796"/>
              </a:spcAft>
            </a:pPr>
            <a:endParaRPr lang="en-US" sz="954" dirty="0">
              <a:solidFill>
                <a:schemeClr val="bg1"/>
              </a:solidFill>
              <a:latin typeface="+mn-lt"/>
              <a:sym typeface="Trebuchet MS" panose="020B0603020202020204" pitchFamily="34" charset="0"/>
            </a:endParaRPr>
          </a:p>
        </p:txBody>
      </p:sp>
      <p:sp>
        <p:nvSpPr>
          <p:cNvPr id="8" name="Subtitle 2"/>
          <p:cNvSpPr>
            <a:spLocks noGrp="1"/>
          </p:cNvSpPr>
          <p:nvPr>
            <p:ph type="subTitle" idx="13" hasCustomPrompt="1"/>
          </p:nvPr>
        </p:nvSpPr>
        <p:spPr>
          <a:xfrm>
            <a:off x="530401" y="2158989"/>
            <a:ext cx="3843599" cy="54168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633" b="0">
                <a:solidFill>
                  <a:schemeClr val="accent1"/>
                </a:solidFill>
                <a:latin typeface="+mn-lt"/>
                <a:sym typeface="Trebuchet MS" panose="020B0603020202020204" pitchFamily="34" charset="0"/>
              </a:defRPr>
            </a:lvl1pPr>
            <a:lvl2pPr marL="363757" indent="0" algn="ctr">
              <a:buNone/>
              <a:defRPr sz="1591"/>
            </a:lvl2pPr>
            <a:lvl3pPr marL="727515" indent="0" algn="ctr">
              <a:buNone/>
              <a:defRPr sz="1432"/>
            </a:lvl3pPr>
            <a:lvl4pPr marL="1091272" indent="0" algn="ctr">
              <a:buNone/>
              <a:defRPr sz="1273"/>
            </a:lvl4pPr>
            <a:lvl5pPr marL="1455029" indent="0" algn="ctr">
              <a:buNone/>
              <a:defRPr sz="1273"/>
            </a:lvl5pPr>
            <a:lvl6pPr marL="1818786" indent="0" algn="ctr">
              <a:buNone/>
              <a:defRPr sz="1273"/>
            </a:lvl6pPr>
            <a:lvl7pPr marL="2182544" indent="0" algn="ctr">
              <a:buNone/>
              <a:defRPr sz="1273"/>
            </a:lvl7pPr>
            <a:lvl8pPr marL="2546301" indent="0" algn="ctr">
              <a:buNone/>
              <a:defRPr sz="1273"/>
            </a:lvl8pPr>
            <a:lvl9pPr marL="2910058" indent="0" algn="ctr">
              <a:buNone/>
              <a:defRPr sz="1273"/>
            </a:lvl9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9" name="Title 4"/>
          <p:cNvSpPr>
            <a:spLocks noGrp="1"/>
          </p:cNvSpPr>
          <p:nvPr>
            <p:ph type="title" hasCustomPrompt="1"/>
          </p:nvPr>
        </p:nvSpPr>
        <p:spPr>
          <a:xfrm>
            <a:off x="530401" y="1227050"/>
            <a:ext cx="3843599" cy="664797"/>
          </a:xfrm>
        </p:spPr>
        <p:txBody>
          <a:bodyPr anchor="t">
            <a:noAutofit/>
          </a:bodyPr>
          <a:lstStyle>
            <a:lvl1pPr>
              <a:defRPr sz="2177">
                <a:solidFill>
                  <a:schemeClr val="tx1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27790"/>
            <a:ext cx="2743200" cy="7713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557" dirty="0">
                <a:solidFill>
                  <a:schemeClr val="bg1">
                    <a:lumMod val="50000"/>
                  </a:schemeClr>
                </a:solidFill>
                <a:latin typeface="+mn-lt"/>
                <a:sym typeface="Trebuchet MS" panose="020B0603020202020204" pitchFamily="34" charset="0"/>
              </a:rPr>
              <a:t>20191129_rrDLBCL Tafasitamab Brand Plan_vf.pptx</a:t>
            </a:r>
          </a:p>
        </p:txBody>
      </p:sp>
      <p:sp>
        <p:nvSpPr>
          <p:cNvPr id="33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</p:spTree>
    <p:extLst>
      <p:ext uri="{BB962C8B-B14F-4D97-AF65-F5344CB8AC3E}">
        <p14:creationId xmlns:p14="http://schemas.microsoft.com/office/powerpoint/2010/main" val="5611752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81">
          <p15:clr>
            <a:srgbClr val="FBAE40"/>
          </p15:clr>
        </p15:guide>
        <p15:guide id="2" pos="3368">
          <p15:clr>
            <a:srgbClr val="FBAE40"/>
          </p15:clr>
        </p15:guide>
      </p15:sldGuideLst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Section header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811" y="1440"/>
          <a:ext cx="181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9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0"/>
                        <a:ext cx="181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ts val="4774"/>
              </a:lnSpc>
              <a:spcBef>
                <a:spcPct val="0"/>
              </a:spcBef>
              <a:spcAft>
                <a:spcPct val="0"/>
              </a:spcAft>
            </a:pPr>
            <a:endParaRPr lang="en-US" sz="4355" b="0" i="0" baseline="0" dirty="0">
              <a:solidFill>
                <a:schemeClr val="bg1"/>
              </a:solidFill>
              <a:latin typeface="Trebuchet MS" panose="020B0603020202020204" pitchFamily="34" charset="0"/>
              <a:ea typeface="+mn-ea"/>
              <a:cs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 bwMode="blackWhite">
          <a:xfrm>
            <a:off x="1284742" y="2668041"/>
            <a:ext cx="9620491" cy="3201026"/>
          </a:xfrm>
          <a:prstGeom prst="rect">
            <a:avLst/>
          </a:prstGeom>
          <a:ln w="9525"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</a14:hiddenLine>
            </a:ext>
          </a:extLst>
        </p:spPr>
        <p:txBody>
          <a:bodyPr lIns="274320" tIns="274320" rIns="274320" bIns="137160" anchor="b">
            <a:noAutofit/>
          </a:bodyPr>
          <a:lstStyle>
            <a:lvl1pPr marL="0" algn="l" defTabSz="727515" rtl="0" eaLnBrk="1" fontAlgn="auto" latinLnBrk="0" hangingPunct="1">
              <a:lnSpc>
                <a:spcPts val="4774"/>
              </a:lnSpc>
              <a:spcBef>
                <a:spcPts val="0"/>
              </a:spcBef>
              <a:spcAft>
                <a:spcPts val="0"/>
              </a:spcAft>
              <a:defRPr lang="en-US" sz="4355" kern="1200" baseline="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  <a:sym typeface="Trebuchet MS" panose="020B0603020202020204" pitchFamily="34" charset="0"/>
              </a:defRPr>
            </a:lvl1pPr>
          </a:lstStyle>
          <a:p>
            <a:r>
              <a:rPr lang="en-US" dirty="0"/>
              <a:t>Click to add section title</a:t>
            </a:r>
          </a:p>
        </p:txBody>
      </p:sp>
      <p:sp>
        <p:nvSpPr>
          <p:cNvPr id="11" name="Rectangle 10"/>
          <p:cNvSpPr/>
          <p:nvPr userDrawn="1"/>
        </p:nvSpPr>
        <p:spPr bwMode="white">
          <a:xfrm>
            <a:off x="1280693" y="1424081"/>
            <a:ext cx="1199106" cy="951721"/>
          </a:xfrm>
          <a:prstGeom prst="rect">
            <a:avLst/>
          </a:prstGeom>
          <a:noFill/>
          <a:ln>
            <a:solidFill>
              <a:schemeClr val="accent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endParaRPr lang="en-US" sz="1089" dirty="0">
              <a:solidFill>
                <a:schemeClr val="bg1"/>
              </a:solidFill>
              <a:latin typeface="+mn-lt"/>
              <a:sym typeface="Trebuchet MS" panose="020B0603020202020204" pitchFamily="34" charset="0"/>
            </a:endParaRPr>
          </a:p>
        </p:txBody>
      </p:sp>
      <p:sp>
        <p:nvSpPr>
          <p:cNvPr id="10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27790"/>
            <a:ext cx="2743200" cy="7713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557" dirty="0">
                <a:solidFill>
                  <a:schemeClr val="bg1">
                    <a:lumMod val="50000"/>
                  </a:schemeClr>
                </a:solidFill>
                <a:latin typeface="+mn-lt"/>
                <a:sym typeface="Trebuchet MS" panose="020B0603020202020204" pitchFamily="34" charset="0"/>
              </a:rPr>
              <a:t>20191129_rrDLBCL Tafasitamab Brand Plan_vf.pptx</a:t>
            </a:r>
          </a:p>
        </p:txBody>
      </p:sp>
      <p:sp>
        <p:nvSpPr>
          <p:cNvPr id="26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</p:spTree>
    <p:extLst>
      <p:ext uri="{BB962C8B-B14F-4D97-AF65-F5344CB8AC3E}">
        <p14:creationId xmlns:p14="http://schemas.microsoft.com/office/powerpoint/2010/main" val="3160167189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Section header line">
    <p:bg bwMode="blackWhite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811" y="1440"/>
          <a:ext cx="181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53" name="think-cell Slide" r:id="rId5" imgW="360" imgH="360" progId="TCLayout.ActiveDocument.1">
                  <p:embed/>
                </p:oleObj>
              </mc:Choice>
              <mc:Fallback>
                <p:oleObj name="think-cell Slide" r:id="rId5" imgW="360" imgH="36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11" y="1440"/>
                        <a:ext cx="181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4355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 bwMode="blackWhite">
          <a:xfrm>
            <a:off x="630002" y="3826800"/>
            <a:ext cx="10936800" cy="2041200"/>
          </a:xfrm>
        </p:spPr>
        <p:txBody>
          <a:bodyPr anchor="t">
            <a:noAutofit/>
          </a:bodyPr>
          <a:lstStyle>
            <a:lvl1pPr>
              <a:defRPr sz="4355">
                <a:solidFill>
                  <a:schemeClr val="tx1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r>
              <a:rPr lang="en-US" dirty="0"/>
              <a:t>Click to add section title</a:t>
            </a:r>
          </a:p>
        </p:txBody>
      </p:sp>
      <p:cxnSp>
        <p:nvCxnSpPr>
          <p:cNvPr id="10" name="Straight Connector 9"/>
          <p:cNvCxnSpPr/>
          <p:nvPr userDrawn="1"/>
        </p:nvCxnSpPr>
        <p:spPr bwMode="white">
          <a:xfrm>
            <a:off x="630001" y="3680016"/>
            <a:ext cx="11558586" cy="0"/>
          </a:xfrm>
          <a:prstGeom prst="line">
            <a:avLst/>
          </a:prstGeom>
          <a:ln w="19050" cmpd="sng">
            <a:solidFill>
              <a:schemeClr val="accent1"/>
            </a:solidFill>
            <a:miter lim="800000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</p:spTree>
    <p:extLst>
      <p:ext uri="{BB962C8B-B14F-4D97-AF65-F5344CB8AC3E}">
        <p14:creationId xmlns:p14="http://schemas.microsoft.com/office/powerpoint/2010/main" val="3865899074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. White one thir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811" y="1440"/>
          <a:ext cx="181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77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0"/>
                        <a:ext cx="181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177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8" t="8741" r="101" b="27"/>
          <a:stretch/>
        </p:blipFill>
        <p:spPr bwMode="ltGray">
          <a:xfrm flipV="1">
            <a:off x="4064995" y="0"/>
            <a:ext cx="416950" cy="6858000"/>
          </a:xfrm>
          <a:prstGeom prst="rect">
            <a:avLst/>
          </a:prstGeom>
        </p:spPr>
      </p:pic>
      <p:sp>
        <p:nvSpPr>
          <p:cNvPr id="24" name="Rectangle 23"/>
          <p:cNvSpPr/>
          <p:nvPr userDrawn="1"/>
        </p:nvSpPr>
        <p:spPr bwMode="white">
          <a:xfrm>
            <a:off x="2" y="0"/>
            <a:ext cx="4079507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sz="954" dirty="0">
              <a:solidFill>
                <a:schemeClr val="bg1"/>
              </a:solidFill>
              <a:latin typeface="+mn-lt"/>
              <a:sym typeface="Trebuchet MS" panose="020B0603020202020204" pitchFamily="34" charset="0"/>
            </a:endParaRPr>
          </a:p>
        </p:txBody>
      </p:sp>
      <p:sp>
        <p:nvSpPr>
          <p:cNvPr id="25" name="Title 4"/>
          <p:cNvSpPr>
            <a:spLocks noGrp="1"/>
          </p:cNvSpPr>
          <p:nvPr>
            <p:ph type="title" hasCustomPrompt="1"/>
          </p:nvPr>
        </p:nvSpPr>
        <p:spPr>
          <a:xfrm>
            <a:off x="530401" y="2681103"/>
            <a:ext cx="3227481" cy="1495794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2177">
                <a:solidFill>
                  <a:schemeClr val="tx1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2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27790"/>
            <a:ext cx="2743200" cy="7713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557" dirty="0">
                <a:solidFill>
                  <a:schemeClr val="bg1"/>
                </a:solidFill>
                <a:latin typeface="+mn-lt"/>
                <a:sym typeface="Trebuchet MS" panose="020B0603020202020204" pitchFamily="34" charset="0"/>
              </a:rPr>
              <a:t>20191129_rrDLBCL Tafasitamab Brand Plan_vf.pptx</a:t>
            </a:r>
          </a:p>
        </p:txBody>
      </p:sp>
      <p:sp>
        <p:nvSpPr>
          <p:cNvPr id="19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  <p:sp>
        <p:nvSpPr>
          <p:cNvPr id="38" name="Textfeld 2"/>
          <p:cNvSpPr txBox="1"/>
          <p:nvPr userDrawn="1"/>
        </p:nvSpPr>
        <p:spPr>
          <a:xfrm>
            <a:off x="11200890" y="6522817"/>
            <a:ext cx="458898" cy="1675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lvl="0" algn="r">
              <a:defRPr sz="1200">
                <a:solidFill>
                  <a:schemeClr val="bg1"/>
                </a:solidFill>
              </a:defRPr>
            </a:lvl1pPr>
          </a:lstStyle>
          <a:p>
            <a:pPr lvl="0"/>
            <a:fld id="{AAAFF1E1-AB21-4531-AE3A-0B3C82F976DA}" type="slidenum">
              <a:rPr lang="en-US" sz="1089" smtClean="0"/>
              <a:pPr lvl="0"/>
              <a:t>‹#›</a:t>
            </a:fld>
            <a:endParaRPr lang="en-US" sz="1089" dirty="0"/>
          </a:p>
        </p:txBody>
      </p:sp>
    </p:spTree>
    <p:extLst>
      <p:ext uri="{BB962C8B-B14F-4D97-AF65-F5344CB8AC3E}">
        <p14:creationId xmlns:p14="http://schemas.microsoft.com/office/powerpoint/2010/main" val="3389063897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. Green highl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811" y="1440"/>
          <a:ext cx="181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01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0"/>
                        <a:ext cx="181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177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8" t="8741" r="101" b="27"/>
          <a:stretch/>
        </p:blipFill>
        <p:spPr bwMode="ltGray">
          <a:xfrm flipV="1">
            <a:off x="7165608" y="0"/>
            <a:ext cx="416950" cy="6858000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 bwMode="white">
          <a:xfrm>
            <a:off x="1" y="0"/>
            <a:ext cx="7171957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sz="954" dirty="0">
              <a:solidFill>
                <a:schemeClr val="bg1"/>
              </a:solidFill>
              <a:latin typeface="+mn-lt"/>
              <a:sym typeface="Trebuchet MS" panose="020B0603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0402" y="327503"/>
            <a:ext cx="6376130" cy="335028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  <a:sym typeface="Trebuchet MS" panose="020B0603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2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27790"/>
            <a:ext cx="2743200" cy="7713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557" dirty="0">
                <a:solidFill>
                  <a:schemeClr val="bg1"/>
                </a:solidFill>
                <a:latin typeface="+mn-lt"/>
                <a:sym typeface="Trebuchet MS" panose="020B0603020202020204" pitchFamily="34" charset="0"/>
              </a:rPr>
              <a:t>20191129_rrDLBCL Tafasitamab Brand Plan_vf.pptx</a:t>
            </a:r>
          </a:p>
        </p:txBody>
      </p:sp>
      <p:sp>
        <p:nvSpPr>
          <p:cNvPr id="22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  <p:cxnSp>
        <p:nvCxnSpPr>
          <p:cNvPr id="23" name="Straight Connector 22"/>
          <p:cNvCxnSpPr/>
          <p:nvPr userDrawn="1"/>
        </p:nvCxnSpPr>
        <p:spPr bwMode="gray">
          <a:xfrm>
            <a:off x="534025" y="6504567"/>
            <a:ext cx="6637933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feld 2"/>
          <p:cNvSpPr txBox="1"/>
          <p:nvPr userDrawn="1"/>
        </p:nvSpPr>
        <p:spPr>
          <a:xfrm>
            <a:off x="11200890" y="6522817"/>
            <a:ext cx="458898" cy="1675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lvl="0" algn="r">
              <a:defRPr sz="1200">
                <a:solidFill>
                  <a:schemeClr val="bg1"/>
                </a:solidFill>
              </a:defRPr>
            </a:lvl1pPr>
          </a:lstStyle>
          <a:p>
            <a:pPr lvl="0"/>
            <a:fld id="{AAAFF1E1-AB21-4531-AE3A-0B3C82F976DA}" type="slidenum">
              <a:rPr lang="en-US" sz="1089" smtClean="0"/>
              <a:pPr lvl="0"/>
              <a:t>‹#›</a:t>
            </a:fld>
            <a:endParaRPr lang="en-US" sz="1089" dirty="0"/>
          </a:p>
        </p:txBody>
      </p:sp>
    </p:spTree>
    <p:extLst>
      <p:ext uri="{BB962C8B-B14F-4D97-AF65-F5344CB8AC3E}">
        <p14:creationId xmlns:p14="http://schemas.microsoft.com/office/powerpoint/2010/main" val="364103245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. Four column gree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811" y="1440"/>
          <a:ext cx="181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25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6" name="Object 5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0"/>
                        <a:ext cx="181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177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8" t="8741" r="101" b="27"/>
          <a:stretch/>
        </p:blipFill>
        <p:spPr bwMode="ltGray">
          <a:xfrm flipV="1">
            <a:off x="9029248" y="0"/>
            <a:ext cx="416950" cy="6858000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 bwMode="white">
          <a:xfrm>
            <a:off x="0" y="0"/>
            <a:ext cx="903427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sz="954" dirty="0">
              <a:solidFill>
                <a:schemeClr val="bg1"/>
              </a:solidFill>
              <a:latin typeface="+mn-lt"/>
              <a:sym typeface="Trebuchet MS" panose="020B0603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0401" y="327504"/>
            <a:ext cx="8201181" cy="335028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  <a:sym typeface="Trebuchet MS" panose="020B0603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2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27790"/>
            <a:ext cx="2743200" cy="7713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557" dirty="0">
                <a:solidFill>
                  <a:schemeClr val="bg1"/>
                </a:solidFill>
                <a:latin typeface="+mn-lt"/>
                <a:sym typeface="Trebuchet MS" panose="020B0603020202020204" pitchFamily="34" charset="0"/>
              </a:rPr>
              <a:t>20191129_rrDLBCL Tafasitamab Brand Plan_vf.pptx</a:t>
            </a:r>
          </a:p>
        </p:txBody>
      </p:sp>
      <p:sp>
        <p:nvSpPr>
          <p:cNvPr id="21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  <p:cxnSp>
        <p:nvCxnSpPr>
          <p:cNvPr id="23" name="Straight Connector 22"/>
          <p:cNvCxnSpPr/>
          <p:nvPr userDrawn="1"/>
        </p:nvCxnSpPr>
        <p:spPr bwMode="gray">
          <a:xfrm>
            <a:off x="534025" y="6504567"/>
            <a:ext cx="8500246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feld 2"/>
          <p:cNvSpPr txBox="1"/>
          <p:nvPr userDrawn="1"/>
        </p:nvSpPr>
        <p:spPr>
          <a:xfrm>
            <a:off x="11200890" y="6522817"/>
            <a:ext cx="458898" cy="1675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lvl="0" algn="r">
              <a:defRPr sz="1200">
                <a:solidFill>
                  <a:schemeClr val="bg1"/>
                </a:solidFill>
              </a:defRPr>
            </a:lvl1pPr>
          </a:lstStyle>
          <a:p>
            <a:pPr lvl="0"/>
            <a:fld id="{AAAFF1E1-AB21-4531-AE3A-0B3C82F976DA}" type="slidenum">
              <a:rPr lang="en-US" sz="1089" smtClean="0"/>
              <a:pPr lvl="0"/>
              <a:t>‹#›</a:t>
            </a:fld>
            <a:endParaRPr lang="en-US" sz="1089" dirty="0"/>
          </a:p>
        </p:txBody>
      </p:sp>
    </p:spTree>
    <p:extLst>
      <p:ext uri="{BB962C8B-B14F-4D97-AF65-F5344CB8AC3E}">
        <p14:creationId xmlns:p14="http://schemas.microsoft.com/office/powerpoint/2010/main" val="561288992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. Green one thir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811" y="1440"/>
          <a:ext cx="181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49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0"/>
                        <a:ext cx="181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177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8" t="8741" r="101" b="27"/>
          <a:stretch/>
        </p:blipFill>
        <p:spPr bwMode="ltGray">
          <a:xfrm flipH="1">
            <a:off x="3671069" y="0"/>
            <a:ext cx="416950" cy="6858000"/>
          </a:xfrm>
          <a:prstGeom prst="rect">
            <a:avLst/>
          </a:prstGeom>
        </p:spPr>
      </p:pic>
      <p:sp>
        <p:nvSpPr>
          <p:cNvPr id="24" name="Title 4"/>
          <p:cNvSpPr>
            <a:spLocks noGrp="1"/>
          </p:cNvSpPr>
          <p:nvPr>
            <p:ph type="title" hasCustomPrompt="1"/>
          </p:nvPr>
        </p:nvSpPr>
        <p:spPr>
          <a:xfrm>
            <a:off x="530401" y="2681103"/>
            <a:ext cx="3227481" cy="1495794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2177">
                <a:solidFill>
                  <a:schemeClr val="bg1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26" name="Rectangle 25"/>
          <p:cNvSpPr/>
          <p:nvPr userDrawn="1"/>
        </p:nvSpPr>
        <p:spPr bwMode="ltGray">
          <a:xfrm>
            <a:off x="4080765" y="-1307"/>
            <a:ext cx="8111237" cy="68593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sz="954" dirty="0">
              <a:solidFill>
                <a:schemeClr val="bg1"/>
              </a:solidFill>
              <a:latin typeface="+mn-lt"/>
              <a:sym typeface="Trebuchet MS" panose="020B0603020202020204" pitchFamily="34" charset="0"/>
            </a:endParaRPr>
          </a:p>
        </p:txBody>
      </p:sp>
      <p:sp>
        <p:nvSpPr>
          <p:cNvPr id="11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27790"/>
            <a:ext cx="2743200" cy="7713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557" dirty="0">
                <a:solidFill>
                  <a:schemeClr val="bg1">
                    <a:lumMod val="50000"/>
                  </a:schemeClr>
                </a:solidFill>
                <a:latin typeface="+mn-lt"/>
                <a:sym typeface="Trebuchet MS" panose="020B0603020202020204" pitchFamily="34" charset="0"/>
              </a:rPr>
              <a:t>20191129_rrDLBCL Tafasitamab Brand Plan_vf.pptx</a:t>
            </a:r>
          </a:p>
        </p:txBody>
      </p:sp>
      <p:sp>
        <p:nvSpPr>
          <p:cNvPr id="18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bg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  <p:cxnSp>
        <p:nvCxnSpPr>
          <p:cNvPr id="19" name="Straight Connector 18"/>
          <p:cNvCxnSpPr/>
          <p:nvPr userDrawn="1"/>
        </p:nvCxnSpPr>
        <p:spPr bwMode="gray">
          <a:xfrm>
            <a:off x="4080765" y="6504567"/>
            <a:ext cx="7579024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uppieren 35"/>
          <p:cNvGrpSpPr/>
          <p:nvPr userDrawn="1"/>
        </p:nvGrpSpPr>
        <p:grpSpPr>
          <a:xfrm>
            <a:off x="9856445" y="344914"/>
            <a:ext cx="1799723" cy="389563"/>
            <a:chOff x="4573588" y="1552575"/>
            <a:chExt cx="5373688" cy="1462088"/>
          </a:xfrm>
        </p:grpSpPr>
        <p:sp>
          <p:nvSpPr>
            <p:cNvPr id="21" name="Freeform 6"/>
            <p:cNvSpPr>
              <a:spLocks/>
            </p:cNvSpPr>
            <p:nvPr userDrawn="1"/>
          </p:nvSpPr>
          <p:spPr bwMode="auto">
            <a:xfrm>
              <a:off x="6305551" y="2492375"/>
              <a:ext cx="214313" cy="522288"/>
            </a:xfrm>
            <a:custGeom>
              <a:avLst/>
              <a:gdLst>
                <a:gd name="T0" fmla="*/ 0 w 135"/>
                <a:gd name="T1" fmla="*/ 0 h 329"/>
                <a:gd name="T2" fmla="*/ 0 w 135"/>
                <a:gd name="T3" fmla="*/ 329 h 329"/>
                <a:gd name="T4" fmla="*/ 135 w 135"/>
                <a:gd name="T5" fmla="*/ 329 h 329"/>
                <a:gd name="T6" fmla="*/ 135 w 135"/>
                <a:gd name="T7" fmla="*/ 0 h 329"/>
                <a:gd name="T8" fmla="*/ 0 w 135"/>
                <a:gd name="T9" fmla="*/ 0 h 329"/>
                <a:gd name="T10" fmla="*/ 0 w 135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329">
                  <a:moveTo>
                    <a:pt x="0" y="0"/>
                  </a:moveTo>
                  <a:lnTo>
                    <a:pt x="0" y="329"/>
                  </a:lnTo>
                  <a:lnTo>
                    <a:pt x="135" y="329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2" name="Freeform 7"/>
            <p:cNvSpPr>
              <a:spLocks/>
            </p:cNvSpPr>
            <p:nvPr userDrawn="1"/>
          </p:nvSpPr>
          <p:spPr bwMode="auto">
            <a:xfrm>
              <a:off x="4573588" y="1724025"/>
              <a:ext cx="214313" cy="773113"/>
            </a:xfrm>
            <a:custGeom>
              <a:avLst/>
              <a:gdLst>
                <a:gd name="T0" fmla="*/ 0 w 135"/>
                <a:gd name="T1" fmla="*/ 0 h 487"/>
                <a:gd name="T2" fmla="*/ 0 w 135"/>
                <a:gd name="T3" fmla="*/ 487 h 487"/>
                <a:gd name="T4" fmla="*/ 135 w 135"/>
                <a:gd name="T5" fmla="*/ 487 h 487"/>
                <a:gd name="T6" fmla="*/ 135 w 135"/>
                <a:gd name="T7" fmla="*/ 0 h 487"/>
                <a:gd name="T8" fmla="*/ 0 w 135"/>
                <a:gd name="T9" fmla="*/ 0 h 487"/>
                <a:gd name="T10" fmla="*/ 0 w 135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87">
                  <a:moveTo>
                    <a:pt x="0" y="0"/>
                  </a:moveTo>
                  <a:lnTo>
                    <a:pt x="0" y="487"/>
                  </a:lnTo>
                  <a:lnTo>
                    <a:pt x="135" y="487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7" name="Freeform 8"/>
            <p:cNvSpPr>
              <a:spLocks/>
            </p:cNvSpPr>
            <p:nvPr userDrawn="1"/>
          </p:nvSpPr>
          <p:spPr bwMode="auto">
            <a:xfrm>
              <a:off x="4862513" y="1724025"/>
              <a:ext cx="212725" cy="773113"/>
            </a:xfrm>
            <a:custGeom>
              <a:avLst/>
              <a:gdLst>
                <a:gd name="T0" fmla="*/ 0 w 134"/>
                <a:gd name="T1" fmla="*/ 0 h 487"/>
                <a:gd name="T2" fmla="*/ 0 w 134"/>
                <a:gd name="T3" fmla="*/ 487 h 487"/>
                <a:gd name="T4" fmla="*/ 134 w 134"/>
                <a:gd name="T5" fmla="*/ 487 h 487"/>
                <a:gd name="T6" fmla="*/ 134 w 134"/>
                <a:gd name="T7" fmla="*/ 0 h 487"/>
                <a:gd name="T8" fmla="*/ 0 w 134"/>
                <a:gd name="T9" fmla="*/ 0 h 487"/>
                <a:gd name="T10" fmla="*/ 0 w 134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487">
                  <a:moveTo>
                    <a:pt x="0" y="0"/>
                  </a:moveTo>
                  <a:lnTo>
                    <a:pt x="0" y="487"/>
                  </a:lnTo>
                  <a:lnTo>
                    <a:pt x="134" y="487"/>
                  </a:lnTo>
                  <a:lnTo>
                    <a:pt x="13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0" name="Freeform 9"/>
            <p:cNvSpPr>
              <a:spLocks/>
            </p:cNvSpPr>
            <p:nvPr userDrawn="1"/>
          </p:nvSpPr>
          <p:spPr bwMode="auto">
            <a:xfrm>
              <a:off x="5146676" y="1724025"/>
              <a:ext cx="217488" cy="773113"/>
            </a:xfrm>
            <a:custGeom>
              <a:avLst/>
              <a:gdLst>
                <a:gd name="T0" fmla="*/ 0 w 137"/>
                <a:gd name="T1" fmla="*/ 0 h 487"/>
                <a:gd name="T2" fmla="*/ 0 w 137"/>
                <a:gd name="T3" fmla="*/ 487 h 487"/>
                <a:gd name="T4" fmla="*/ 137 w 137"/>
                <a:gd name="T5" fmla="*/ 487 h 487"/>
                <a:gd name="T6" fmla="*/ 137 w 137"/>
                <a:gd name="T7" fmla="*/ 0 h 487"/>
                <a:gd name="T8" fmla="*/ 0 w 137"/>
                <a:gd name="T9" fmla="*/ 0 h 487"/>
                <a:gd name="T10" fmla="*/ 0 w 137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487">
                  <a:moveTo>
                    <a:pt x="0" y="0"/>
                  </a:moveTo>
                  <a:lnTo>
                    <a:pt x="0" y="487"/>
                  </a:lnTo>
                  <a:lnTo>
                    <a:pt x="137" y="487"/>
                  </a:lnTo>
                  <a:lnTo>
                    <a:pt x="13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1" name="Freeform 10"/>
            <p:cNvSpPr>
              <a:spLocks noEditPoints="1"/>
            </p:cNvSpPr>
            <p:nvPr userDrawn="1"/>
          </p:nvSpPr>
          <p:spPr bwMode="auto">
            <a:xfrm>
              <a:off x="5427663" y="1724025"/>
              <a:ext cx="514350" cy="803275"/>
            </a:xfrm>
            <a:custGeom>
              <a:avLst/>
              <a:gdLst>
                <a:gd name="T0" fmla="*/ 324 w 324"/>
                <a:gd name="T1" fmla="*/ 414 h 506"/>
                <a:gd name="T2" fmla="*/ 317 w 324"/>
                <a:gd name="T3" fmla="*/ 433 h 506"/>
                <a:gd name="T4" fmla="*/ 305 w 324"/>
                <a:gd name="T5" fmla="*/ 451 h 506"/>
                <a:gd name="T6" fmla="*/ 289 w 324"/>
                <a:gd name="T7" fmla="*/ 468 h 506"/>
                <a:gd name="T8" fmla="*/ 265 w 324"/>
                <a:gd name="T9" fmla="*/ 482 h 506"/>
                <a:gd name="T10" fmla="*/ 239 w 324"/>
                <a:gd name="T11" fmla="*/ 492 h 506"/>
                <a:gd name="T12" fmla="*/ 211 w 324"/>
                <a:gd name="T13" fmla="*/ 501 h 506"/>
                <a:gd name="T14" fmla="*/ 180 w 324"/>
                <a:gd name="T15" fmla="*/ 506 h 506"/>
                <a:gd name="T16" fmla="*/ 147 w 324"/>
                <a:gd name="T17" fmla="*/ 506 h 506"/>
                <a:gd name="T18" fmla="*/ 114 w 324"/>
                <a:gd name="T19" fmla="*/ 501 h 506"/>
                <a:gd name="T20" fmla="*/ 85 w 324"/>
                <a:gd name="T21" fmla="*/ 492 h 506"/>
                <a:gd name="T22" fmla="*/ 59 w 324"/>
                <a:gd name="T23" fmla="*/ 482 h 506"/>
                <a:gd name="T24" fmla="*/ 38 w 324"/>
                <a:gd name="T25" fmla="*/ 468 h 506"/>
                <a:gd name="T26" fmla="*/ 19 w 324"/>
                <a:gd name="T27" fmla="*/ 451 h 506"/>
                <a:gd name="T28" fmla="*/ 8 w 324"/>
                <a:gd name="T29" fmla="*/ 433 h 506"/>
                <a:gd name="T30" fmla="*/ 3 w 324"/>
                <a:gd name="T31" fmla="*/ 414 h 506"/>
                <a:gd name="T32" fmla="*/ 0 w 324"/>
                <a:gd name="T33" fmla="*/ 102 h 506"/>
                <a:gd name="T34" fmla="*/ 3 w 324"/>
                <a:gd name="T35" fmla="*/ 81 h 506"/>
                <a:gd name="T36" fmla="*/ 12 w 324"/>
                <a:gd name="T37" fmla="*/ 62 h 506"/>
                <a:gd name="T38" fmla="*/ 29 w 324"/>
                <a:gd name="T39" fmla="*/ 45 h 506"/>
                <a:gd name="T40" fmla="*/ 48 w 324"/>
                <a:gd name="T41" fmla="*/ 31 h 506"/>
                <a:gd name="T42" fmla="*/ 71 w 324"/>
                <a:gd name="T43" fmla="*/ 19 h 506"/>
                <a:gd name="T44" fmla="*/ 100 w 324"/>
                <a:gd name="T45" fmla="*/ 10 h 506"/>
                <a:gd name="T46" fmla="*/ 130 w 324"/>
                <a:gd name="T47" fmla="*/ 3 h 506"/>
                <a:gd name="T48" fmla="*/ 180 w 324"/>
                <a:gd name="T49" fmla="*/ 0 h 506"/>
                <a:gd name="T50" fmla="*/ 211 w 324"/>
                <a:gd name="T51" fmla="*/ 5 h 506"/>
                <a:gd name="T52" fmla="*/ 239 w 324"/>
                <a:gd name="T53" fmla="*/ 12 h 506"/>
                <a:gd name="T54" fmla="*/ 265 w 324"/>
                <a:gd name="T55" fmla="*/ 24 h 506"/>
                <a:gd name="T56" fmla="*/ 289 w 324"/>
                <a:gd name="T57" fmla="*/ 38 h 506"/>
                <a:gd name="T58" fmla="*/ 305 w 324"/>
                <a:gd name="T59" fmla="*/ 55 h 506"/>
                <a:gd name="T60" fmla="*/ 317 w 324"/>
                <a:gd name="T61" fmla="*/ 74 h 506"/>
                <a:gd name="T62" fmla="*/ 324 w 324"/>
                <a:gd name="T63" fmla="*/ 93 h 506"/>
                <a:gd name="T64" fmla="*/ 324 w 324"/>
                <a:gd name="T65" fmla="*/ 404 h 506"/>
                <a:gd name="T66" fmla="*/ 130 w 324"/>
                <a:gd name="T67" fmla="*/ 402 h 506"/>
                <a:gd name="T68" fmla="*/ 133 w 324"/>
                <a:gd name="T69" fmla="*/ 407 h 506"/>
                <a:gd name="T70" fmla="*/ 140 w 324"/>
                <a:gd name="T71" fmla="*/ 414 h 506"/>
                <a:gd name="T72" fmla="*/ 149 w 324"/>
                <a:gd name="T73" fmla="*/ 416 h 506"/>
                <a:gd name="T74" fmla="*/ 163 w 324"/>
                <a:gd name="T75" fmla="*/ 418 h 506"/>
                <a:gd name="T76" fmla="*/ 175 w 324"/>
                <a:gd name="T77" fmla="*/ 416 h 506"/>
                <a:gd name="T78" fmla="*/ 185 w 324"/>
                <a:gd name="T79" fmla="*/ 414 h 506"/>
                <a:gd name="T80" fmla="*/ 192 w 324"/>
                <a:gd name="T81" fmla="*/ 407 h 506"/>
                <a:gd name="T82" fmla="*/ 194 w 324"/>
                <a:gd name="T83" fmla="*/ 402 h 506"/>
                <a:gd name="T84" fmla="*/ 194 w 324"/>
                <a:gd name="T85" fmla="*/ 100 h 506"/>
                <a:gd name="T86" fmla="*/ 189 w 324"/>
                <a:gd name="T87" fmla="*/ 95 h 506"/>
                <a:gd name="T88" fmla="*/ 180 w 324"/>
                <a:gd name="T89" fmla="*/ 90 h 506"/>
                <a:gd name="T90" fmla="*/ 170 w 324"/>
                <a:gd name="T91" fmla="*/ 88 h 506"/>
                <a:gd name="T92" fmla="*/ 156 w 324"/>
                <a:gd name="T93" fmla="*/ 88 h 506"/>
                <a:gd name="T94" fmla="*/ 145 w 324"/>
                <a:gd name="T95" fmla="*/ 90 h 506"/>
                <a:gd name="T96" fmla="*/ 137 w 324"/>
                <a:gd name="T97" fmla="*/ 95 h 506"/>
                <a:gd name="T98" fmla="*/ 133 w 324"/>
                <a:gd name="T99" fmla="*/ 100 h 506"/>
                <a:gd name="T100" fmla="*/ 130 w 324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4" h="506">
                  <a:moveTo>
                    <a:pt x="324" y="404"/>
                  </a:moveTo>
                  <a:lnTo>
                    <a:pt x="324" y="414"/>
                  </a:lnTo>
                  <a:lnTo>
                    <a:pt x="322" y="423"/>
                  </a:lnTo>
                  <a:lnTo>
                    <a:pt x="317" y="433"/>
                  </a:lnTo>
                  <a:lnTo>
                    <a:pt x="312" y="444"/>
                  </a:lnTo>
                  <a:lnTo>
                    <a:pt x="305" y="451"/>
                  </a:lnTo>
                  <a:lnTo>
                    <a:pt x="296" y="459"/>
                  </a:lnTo>
                  <a:lnTo>
                    <a:pt x="289" y="468"/>
                  </a:lnTo>
                  <a:lnTo>
                    <a:pt x="279" y="475"/>
                  </a:lnTo>
                  <a:lnTo>
                    <a:pt x="265" y="482"/>
                  </a:lnTo>
                  <a:lnTo>
                    <a:pt x="253" y="487"/>
                  </a:lnTo>
                  <a:lnTo>
                    <a:pt x="239" y="492"/>
                  </a:lnTo>
                  <a:lnTo>
                    <a:pt x="225" y="496"/>
                  </a:lnTo>
                  <a:lnTo>
                    <a:pt x="211" y="501"/>
                  </a:lnTo>
                  <a:lnTo>
                    <a:pt x="194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0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1" y="487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2" y="444"/>
                  </a:lnTo>
                  <a:lnTo>
                    <a:pt x="8" y="433"/>
                  </a:lnTo>
                  <a:lnTo>
                    <a:pt x="3" y="423"/>
                  </a:lnTo>
                  <a:lnTo>
                    <a:pt x="3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3" y="93"/>
                  </a:lnTo>
                  <a:lnTo>
                    <a:pt x="3" y="81"/>
                  </a:lnTo>
                  <a:lnTo>
                    <a:pt x="8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0" y="3"/>
                  </a:lnTo>
                  <a:lnTo>
                    <a:pt x="147" y="0"/>
                  </a:lnTo>
                  <a:lnTo>
                    <a:pt x="180" y="0"/>
                  </a:lnTo>
                  <a:lnTo>
                    <a:pt x="194" y="3"/>
                  </a:lnTo>
                  <a:lnTo>
                    <a:pt x="211" y="5"/>
                  </a:lnTo>
                  <a:lnTo>
                    <a:pt x="225" y="10"/>
                  </a:lnTo>
                  <a:lnTo>
                    <a:pt x="239" y="12"/>
                  </a:lnTo>
                  <a:lnTo>
                    <a:pt x="253" y="19"/>
                  </a:lnTo>
                  <a:lnTo>
                    <a:pt x="265" y="24"/>
                  </a:lnTo>
                  <a:lnTo>
                    <a:pt x="279" y="31"/>
                  </a:lnTo>
                  <a:lnTo>
                    <a:pt x="289" y="38"/>
                  </a:lnTo>
                  <a:lnTo>
                    <a:pt x="296" y="45"/>
                  </a:lnTo>
                  <a:lnTo>
                    <a:pt x="305" y="55"/>
                  </a:lnTo>
                  <a:lnTo>
                    <a:pt x="312" y="62"/>
                  </a:lnTo>
                  <a:lnTo>
                    <a:pt x="317" y="74"/>
                  </a:lnTo>
                  <a:lnTo>
                    <a:pt x="322" y="81"/>
                  </a:lnTo>
                  <a:lnTo>
                    <a:pt x="324" y="93"/>
                  </a:lnTo>
                  <a:lnTo>
                    <a:pt x="324" y="102"/>
                  </a:lnTo>
                  <a:lnTo>
                    <a:pt x="324" y="404"/>
                  </a:lnTo>
                  <a:lnTo>
                    <a:pt x="324" y="404"/>
                  </a:lnTo>
                  <a:close/>
                  <a:moveTo>
                    <a:pt x="130" y="402"/>
                  </a:moveTo>
                  <a:lnTo>
                    <a:pt x="133" y="404"/>
                  </a:lnTo>
                  <a:lnTo>
                    <a:pt x="133" y="407"/>
                  </a:lnTo>
                  <a:lnTo>
                    <a:pt x="137" y="409"/>
                  </a:lnTo>
                  <a:lnTo>
                    <a:pt x="140" y="414"/>
                  </a:lnTo>
                  <a:lnTo>
                    <a:pt x="145" y="414"/>
                  </a:lnTo>
                  <a:lnTo>
                    <a:pt x="149" y="416"/>
                  </a:lnTo>
                  <a:lnTo>
                    <a:pt x="156" y="416"/>
                  </a:lnTo>
                  <a:lnTo>
                    <a:pt x="163" y="418"/>
                  </a:lnTo>
                  <a:lnTo>
                    <a:pt x="170" y="416"/>
                  </a:lnTo>
                  <a:lnTo>
                    <a:pt x="175" y="416"/>
                  </a:lnTo>
                  <a:lnTo>
                    <a:pt x="180" y="414"/>
                  </a:lnTo>
                  <a:lnTo>
                    <a:pt x="185" y="414"/>
                  </a:lnTo>
                  <a:lnTo>
                    <a:pt x="189" y="409"/>
                  </a:lnTo>
                  <a:lnTo>
                    <a:pt x="192" y="407"/>
                  </a:lnTo>
                  <a:lnTo>
                    <a:pt x="194" y="404"/>
                  </a:lnTo>
                  <a:lnTo>
                    <a:pt x="194" y="402"/>
                  </a:lnTo>
                  <a:lnTo>
                    <a:pt x="194" y="102"/>
                  </a:lnTo>
                  <a:lnTo>
                    <a:pt x="194" y="100"/>
                  </a:lnTo>
                  <a:lnTo>
                    <a:pt x="192" y="97"/>
                  </a:lnTo>
                  <a:lnTo>
                    <a:pt x="189" y="95"/>
                  </a:lnTo>
                  <a:lnTo>
                    <a:pt x="185" y="90"/>
                  </a:lnTo>
                  <a:lnTo>
                    <a:pt x="180" y="90"/>
                  </a:lnTo>
                  <a:lnTo>
                    <a:pt x="175" y="88"/>
                  </a:lnTo>
                  <a:lnTo>
                    <a:pt x="170" y="88"/>
                  </a:lnTo>
                  <a:lnTo>
                    <a:pt x="163" y="85"/>
                  </a:lnTo>
                  <a:lnTo>
                    <a:pt x="156" y="88"/>
                  </a:lnTo>
                  <a:lnTo>
                    <a:pt x="149" y="88"/>
                  </a:lnTo>
                  <a:lnTo>
                    <a:pt x="145" y="90"/>
                  </a:lnTo>
                  <a:lnTo>
                    <a:pt x="140" y="90"/>
                  </a:lnTo>
                  <a:lnTo>
                    <a:pt x="137" y="95"/>
                  </a:lnTo>
                  <a:lnTo>
                    <a:pt x="133" y="97"/>
                  </a:lnTo>
                  <a:lnTo>
                    <a:pt x="133" y="100"/>
                  </a:lnTo>
                  <a:lnTo>
                    <a:pt x="130" y="102"/>
                  </a:lnTo>
                  <a:lnTo>
                    <a:pt x="130" y="402"/>
                  </a:lnTo>
                  <a:lnTo>
                    <a:pt x="130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2" name="Freeform 11"/>
            <p:cNvSpPr>
              <a:spLocks noEditPoints="1"/>
            </p:cNvSpPr>
            <p:nvPr userDrawn="1"/>
          </p:nvSpPr>
          <p:spPr bwMode="auto">
            <a:xfrm>
              <a:off x="7734301" y="1724025"/>
              <a:ext cx="517525" cy="803275"/>
            </a:xfrm>
            <a:custGeom>
              <a:avLst/>
              <a:gdLst>
                <a:gd name="T0" fmla="*/ 324 w 326"/>
                <a:gd name="T1" fmla="*/ 414 h 506"/>
                <a:gd name="T2" fmla="*/ 319 w 326"/>
                <a:gd name="T3" fmla="*/ 433 h 506"/>
                <a:gd name="T4" fmla="*/ 307 w 326"/>
                <a:gd name="T5" fmla="*/ 451 h 506"/>
                <a:gd name="T6" fmla="*/ 288 w 326"/>
                <a:gd name="T7" fmla="*/ 468 h 506"/>
                <a:gd name="T8" fmla="*/ 267 w 326"/>
                <a:gd name="T9" fmla="*/ 482 h 506"/>
                <a:gd name="T10" fmla="*/ 241 w 326"/>
                <a:gd name="T11" fmla="*/ 492 h 506"/>
                <a:gd name="T12" fmla="*/ 213 w 326"/>
                <a:gd name="T13" fmla="*/ 501 h 506"/>
                <a:gd name="T14" fmla="*/ 180 w 326"/>
                <a:gd name="T15" fmla="*/ 506 h 506"/>
                <a:gd name="T16" fmla="*/ 146 w 326"/>
                <a:gd name="T17" fmla="*/ 506 h 506"/>
                <a:gd name="T18" fmla="*/ 116 w 326"/>
                <a:gd name="T19" fmla="*/ 501 h 506"/>
                <a:gd name="T20" fmla="*/ 85 w 326"/>
                <a:gd name="T21" fmla="*/ 492 h 506"/>
                <a:gd name="T22" fmla="*/ 59 w 326"/>
                <a:gd name="T23" fmla="*/ 482 h 506"/>
                <a:gd name="T24" fmla="*/ 38 w 326"/>
                <a:gd name="T25" fmla="*/ 468 h 506"/>
                <a:gd name="T26" fmla="*/ 21 w 326"/>
                <a:gd name="T27" fmla="*/ 451 h 506"/>
                <a:gd name="T28" fmla="*/ 9 w 326"/>
                <a:gd name="T29" fmla="*/ 433 h 506"/>
                <a:gd name="T30" fmla="*/ 2 w 326"/>
                <a:gd name="T31" fmla="*/ 414 h 506"/>
                <a:gd name="T32" fmla="*/ 0 w 326"/>
                <a:gd name="T33" fmla="*/ 102 h 506"/>
                <a:gd name="T34" fmla="*/ 2 w 326"/>
                <a:gd name="T35" fmla="*/ 81 h 506"/>
                <a:gd name="T36" fmla="*/ 14 w 326"/>
                <a:gd name="T37" fmla="*/ 62 h 506"/>
                <a:gd name="T38" fmla="*/ 28 w 326"/>
                <a:gd name="T39" fmla="*/ 45 h 506"/>
                <a:gd name="T40" fmla="*/ 47 w 326"/>
                <a:gd name="T41" fmla="*/ 31 h 506"/>
                <a:gd name="T42" fmla="*/ 73 w 326"/>
                <a:gd name="T43" fmla="*/ 19 h 506"/>
                <a:gd name="T44" fmla="*/ 102 w 326"/>
                <a:gd name="T45" fmla="*/ 10 h 506"/>
                <a:gd name="T46" fmla="*/ 130 w 326"/>
                <a:gd name="T47" fmla="*/ 3 h 506"/>
                <a:gd name="T48" fmla="*/ 180 w 326"/>
                <a:gd name="T49" fmla="*/ 0 h 506"/>
                <a:gd name="T50" fmla="*/ 213 w 326"/>
                <a:gd name="T51" fmla="*/ 5 h 506"/>
                <a:gd name="T52" fmla="*/ 241 w 326"/>
                <a:gd name="T53" fmla="*/ 12 h 506"/>
                <a:gd name="T54" fmla="*/ 267 w 326"/>
                <a:gd name="T55" fmla="*/ 24 h 506"/>
                <a:gd name="T56" fmla="*/ 288 w 326"/>
                <a:gd name="T57" fmla="*/ 38 h 506"/>
                <a:gd name="T58" fmla="*/ 307 w 326"/>
                <a:gd name="T59" fmla="*/ 55 h 506"/>
                <a:gd name="T60" fmla="*/ 319 w 326"/>
                <a:gd name="T61" fmla="*/ 74 h 506"/>
                <a:gd name="T62" fmla="*/ 324 w 326"/>
                <a:gd name="T63" fmla="*/ 93 h 506"/>
                <a:gd name="T64" fmla="*/ 326 w 326"/>
                <a:gd name="T65" fmla="*/ 404 h 506"/>
                <a:gd name="T66" fmla="*/ 132 w 326"/>
                <a:gd name="T67" fmla="*/ 402 h 506"/>
                <a:gd name="T68" fmla="*/ 137 w 326"/>
                <a:gd name="T69" fmla="*/ 407 h 506"/>
                <a:gd name="T70" fmla="*/ 142 w 326"/>
                <a:gd name="T71" fmla="*/ 414 h 506"/>
                <a:gd name="T72" fmla="*/ 154 w 326"/>
                <a:gd name="T73" fmla="*/ 416 h 506"/>
                <a:gd name="T74" fmla="*/ 165 w 326"/>
                <a:gd name="T75" fmla="*/ 418 h 506"/>
                <a:gd name="T76" fmla="*/ 177 w 326"/>
                <a:gd name="T77" fmla="*/ 416 h 506"/>
                <a:gd name="T78" fmla="*/ 189 w 326"/>
                <a:gd name="T79" fmla="*/ 414 h 506"/>
                <a:gd name="T80" fmla="*/ 194 w 326"/>
                <a:gd name="T81" fmla="*/ 407 h 506"/>
                <a:gd name="T82" fmla="*/ 196 w 326"/>
                <a:gd name="T83" fmla="*/ 402 h 506"/>
                <a:gd name="T84" fmla="*/ 196 w 326"/>
                <a:gd name="T85" fmla="*/ 100 h 506"/>
                <a:gd name="T86" fmla="*/ 191 w 326"/>
                <a:gd name="T87" fmla="*/ 95 h 506"/>
                <a:gd name="T88" fmla="*/ 182 w 326"/>
                <a:gd name="T89" fmla="*/ 90 h 506"/>
                <a:gd name="T90" fmla="*/ 170 w 326"/>
                <a:gd name="T91" fmla="*/ 88 h 506"/>
                <a:gd name="T92" fmla="*/ 158 w 326"/>
                <a:gd name="T93" fmla="*/ 88 h 506"/>
                <a:gd name="T94" fmla="*/ 149 w 326"/>
                <a:gd name="T95" fmla="*/ 90 h 506"/>
                <a:gd name="T96" fmla="*/ 139 w 326"/>
                <a:gd name="T97" fmla="*/ 95 h 506"/>
                <a:gd name="T98" fmla="*/ 135 w 326"/>
                <a:gd name="T99" fmla="*/ 100 h 506"/>
                <a:gd name="T100" fmla="*/ 132 w 326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6" h="506">
                  <a:moveTo>
                    <a:pt x="326" y="404"/>
                  </a:moveTo>
                  <a:lnTo>
                    <a:pt x="324" y="414"/>
                  </a:lnTo>
                  <a:lnTo>
                    <a:pt x="324" y="423"/>
                  </a:lnTo>
                  <a:lnTo>
                    <a:pt x="319" y="433"/>
                  </a:lnTo>
                  <a:lnTo>
                    <a:pt x="312" y="444"/>
                  </a:lnTo>
                  <a:lnTo>
                    <a:pt x="307" y="451"/>
                  </a:lnTo>
                  <a:lnTo>
                    <a:pt x="298" y="459"/>
                  </a:lnTo>
                  <a:lnTo>
                    <a:pt x="288" y="468"/>
                  </a:lnTo>
                  <a:lnTo>
                    <a:pt x="279" y="475"/>
                  </a:lnTo>
                  <a:lnTo>
                    <a:pt x="267" y="482"/>
                  </a:lnTo>
                  <a:lnTo>
                    <a:pt x="255" y="487"/>
                  </a:lnTo>
                  <a:lnTo>
                    <a:pt x="241" y="492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6" y="501"/>
                  </a:lnTo>
                  <a:lnTo>
                    <a:pt x="102" y="496"/>
                  </a:lnTo>
                  <a:lnTo>
                    <a:pt x="85" y="492"/>
                  </a:lnTo>
                  <a:lnTo>
                    <a:pt x="73" y="487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8" y="468"/>
                  </a:lnTo>
                  <a:lnTo>
                    <a:pt x="28" y="459"/>
                  </a:lnTo>
                  <a:lnTo>
                    <a:pt x="21" y="451"/>
                  </a:lnTo>
                  <a:lnTo>
                    <a:pt x="14" y="444"/>
                  </a:lnTo>
                  <a:lnTo>
                    <a:pt x="9" y="433"/>
                  </a:lnTo>
                  <a:lnTo>
                    <a:pt x="2" y="423"/>
                  </a:lnTo>
                  <a:lnTo>
                    <a:pt x="2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2" y="93"/>
                  </a:lnTo>
                  <a:lnTo>
                    <a:pt x="2" y="81"/>
                  </a:lnTo>
                  <a:lnTo>
                    <a:pt x="9" y="74"/>
                  </a:lnTo>
                  <a:lnTo>
                    <a:pt x="14" y="62"/>
                  </a:lnTo>
                  <a:lnTo>
                    <a:pt x="21" y="55"/>
                  </a:lnTo>
                  <a:lnTo>
                    <a:pt x="28" y="45"/>
                  </a:lnTo>
                  <a:lnTo>
                    <a:pt x="38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3" y="19"/>
                  </a:lnTo>
                  <a:lnTo>
                    <a:pt x="85" y="12"/>
                  </a:lnTo>
                  <a:lnTo>
                    <a:pt x="102" y="10"/>
                  </a:lnTo>
                  <a:lnTo>
                    <a:pt x="116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80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2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79" y="31"/>
                  </a:lnTo>
                  <a:lnTo>
                    <a:pt x="288" y="38"/>
                  </a:lnTo>
                  <a:lnTo>
                    <a:pt x="298" y="45"/>
                  </a:lnTo>
                  <a:lnTo>
                    <a:pt x="307" y="55"/>
                  </a:lnTo>
                  <a:lnTo>
                    <a:pt x="312" y="62"/>
                  </a:lnTo>
                  <a:lnTo>
                    <a:pt x="319" y="74"/>
                  </a:lnTo>
                  <a:lnTo>
                    <a:pt x="324" y="81"/>
                  </a:lnTo>
                  <a:lnTo>
                    <a:pt x="324" y="93"/>
                  </a:lnTo>
                  <a:lnTo>
                    <a:pt x="326" y="102"/>
                  </a:lnTo>
                  <a:lnTo>
                    <a:pt x="326" y="404"/>
                  </a:lnTo>
                  <a:lnTo>
                    <a:pt x="326" y="404"/>
                  </a:lnTo>
                  <a:close/>
                  <a:moveTo>
                    <a:pt x="132" y="402"/>
                  </a:moveTo>
                  <a:lnTo>
                    <a:pt x="135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2" y="414"/>
                  </a:lnTo>
                  <a:lnTo>
                    <a:pt x="149" y="414"/>
                  </a:lnTo>
                  <a:lnTo>
                    <a:pt x="154" y="416"/>
                  </a:lnTo>
                  <a:lnTo>
                    <a:pt x="158" y="416"/>
                  </a:lnTo>
                  <a:lnTo>
                    <a:pt x="165" y="418"/>
                  </a:lnTo>
                  <a:lnTo>
                    <a:pt x="170" y="416"/>
                  </a:lnTo>
                  <a:lnTo>
                    <a:pt x="177" y="416"/>
                  </a:lnTo>
                  <a:lnTo>
                    <a:pt x="182" y="414"/>
                  </a:lnTo>
                  <a:lnTo>
                    <a:pt x="189" y="414"/>
                  </a:lnTo>
                  <a:lnTo>
                    <a:pt x="191" y="409"/>
                  </a:lnTo>
                  <a:lnTo>
                    <a:pt x="194" y="407"/>
                  </a:lnTo>
                  <a:lnTo>
                    <a:pt x="196" y="404"/>
                  </a:lnTo>
                  <a:lnTo>
                    <a:pt x="196" y="402"/>
                  </a:lnTo>
                  <a:lnTo>
                    <a:pt x="196" y="102"/>
                  </a:lnTo>
                  <a:lnTo>
                    <a:pt x="196" y="100"/>
                  </a:lnTo>
                  <a:lnTo>
                    <a:pt x="194" y="97"/>
                  </a:lnTo>
                  <a:lnTo>
                    <a:pt x="191" y="95"/>
                  </a:lnTo>
                  <a:lnTo>
                    <a:pt x="189" y="90"/>
                  </a:lnTo>
                  <a:lnTo>
                    <a:pt x="182" y="90"/>
                  </a:lnTo>
                  <a:lnTo>
                    <a:pt x="177" y="88"/>
                  </a:lnTo>
                  <a:lnTo>
                    <a:pt x="170" y="88"/>
                  </a:lnTo>
                  <a:lnTo>
                    <a:pt x="165" y="85"/>
                  </a:lnTo>
                  <a:lnTo>
                    <a:pt x="158" y="88"/>
                  </a:lnTo>
                  <a:lnTo>
                    <a:pt x="154" y="88"/>
                  </a:lnTo>
                  <a:lnTo>
                    <a:pt x="149" y="90"/>
                  </a:lnTo>
                  <a:lnTo>
                    <a:pt x="142" y="90"/>
                  </a:lnTo>
                  <a:lnTo>
                    <a:pt x="139" y="95"/>
                  </a:lnTo>
                  <a:lnTo>
                    <a:pt x="137" y="97"/>
                  </a:lnTo>
                  <a:lnTo>
                    <a:pt x="135" y="100"/>
                  </a:lnTo>
                  <a:lnTo>
                    <a:pt x="132" y="102"/>
                  </a:lnTo>
                  <a:lnTo>
                    <a:pt x="132" y="402"/>
                  </a:lnTo>
                  <a:lnTo>
                    <a:pt x="132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3" name="Freeform 12"/>
            <p:cNvSpPr>
              <a:spLocks/>
            </p:cNvSpPr>
            <p:nvPr userDrawn="1"/>
          </p:nvSpPr>
          <p:spPr bwMode="auto">
            <a:xfrm>
              <a:off x="6005513" y="1720850"/>
              <a:ext cx="514350" cy="776288"/>
            </a:xfrm>
            <a:custGeom>
              <a:avLst/>
              <a:gdLst>
                <a:gd name="T0" fmla="*/ 324 w 324"/>
                <a:gd name="T1" fmla="*/ 87 h 489"/>
                <a:gd name="T2" fmla="*/ 324 w 324"/>
                <a:gd name="T3" fmla="*/ 272 h 489"/>
                <a:gd name="T4" fmla="*/ 191 w 324"/>
                <a:gd name="T5" fmla="*/ 272 h 489"/>
                <a:gd name="T6" fmla="*/ 191 w 324"/>
                <a:gd name="T7" fmla="*/ 139 h 489"/>
                <a:gd name="T8" fmla="*/ 189 w 324"/>
                <a:gd name="T9" fmla="*/ 132 h 489"/>
                <a:gd name="T10" fmla="*/ 187 w 324"/>
                <a:gd name="T11" fmla="*/ 128 h 489"/>
                <a:gd name="T12" fmla="*/ 182 w 324"/>
                <a:gd name="T13" fmla="*/ 123 h 489"/>
                <a:gd name="T14" fmla="*/ 180 w 324"/>
                <a:gd name="T15" fmla="*/ 118 h 489"/>
                <a:gd name="T16" fmla="*/ 175 w 324"/>
                <a:gd name="T17" fmla="*/ 116 h 489"/>
                <a:gd name="T18" fmla="*/ 170 w 324"/>
                <a:gd name="T19" fmla="*/ 113 h 489"/>
                <a:gd name="T20" fmla="*/ 156 w 324"/>
                <a:gd name="T21" fmla="*/ 113 h 489"/>
                <a:gd name="T22" fmla="*/ 151 w 324"/>
                <a:gd name="T23" fmla="*/ 116 h 489"/>
                <a:gd name="T24" fmla="*/ 147 w 324"/>
                <a:gd name="T25" fmla="*/ 118 h 489"/>
                <a:gd name="T26" fmla="*/ 142 w 324"/>
                <a:gd name="T27" fmla="*/ 123 h 489"/>
                <a:gd name="T28" fmla="*/ 137 w 324"/>
                <a:gd name="T29" fmla="*/ 128 h 489"/>
                <a:gd name="T30" fmla="*/ 135 w 324"/>
                <a:gd name="T31" fmla="*/ 132 h 489"/>
                <a:gd name="T32" fmla="*/ 132 w 324"/>
                <a:gd name="T33" fmla="*/ 139 h 489"/>
                <a:gd name="T34" fmla="*/ 132 w 324"/>
                <a:gd name="T35" fmla="*/ 489 h 489"/>
                <a:gd name="T36" fmla="*/ 0 w 324"/>
                <a:gd name="T37" fmla="*/ 489 h 489"/>
                <a:gd name="T38" fmla="*/ 0 w 324"/>
                <a:gd name="T39" fmla="*/ 2 h 489"/>
                <a:gd name="T40" fmla="*/ 132 w 324"/>
                <a:gd name="T41" fmla="*/ 2 h 489"/>
                <a:gd name="T42" fmla="*/ 132 w 324"/>
                <a:gd name="T43" fmla="*/ 87 h 489"/>
                <a:gd name="T44" fmla="*/ 132 w 324"/>
                <a:gd name="T45" fmla="*/ 78 h 489"/>
                <a:gd name="T46" fmla="*/ 135 w 324"/>
                <a:gd name="T47" fmla="*/ 71 h 489"/>
                <a:gd name="T48" fmla="*/ 137 w 324"/>
                <a:gd name="T49" fmla="*/ 61 h 489"/>
                <a:gd name="T50" fmla="*/ 142 w 324"/>
                <a:gd name="T51" fmla="*/ 54 h 489"/>
                <a:gd name="T52" fmla="*/ 144 w 324"/>
                <a:gd name="T53" fmla="*/ 45 h 489"/>
                <a:gd name="T54" fmla="*/ 149 w 324"/>
                <a:gd name="T55" fmla="*/ 38 h 489"/>
                <a:gd name="T56" fmla="*/ 156 w 324"/>
                <a:gd name="T57" fmla="*/ 31 h 489"/>
                <a:gd name="T58" fmla="*/ 161 w 324"/>
                <a:gd name="T59" fmla="*/ 26 h 489"/>
                <a:gd name="T60" fmla="*/ 170 w 324"/>
                <a:gd name="T61" fmla="*/ 19 h 489"/>
                <a:gd name="T62" fmla="*/ 177 w 324"/>
                <a:gd name="T63" fmla="*/ 14 h 489"/>
                <a:gd name="T64" fmla="*/ 184 w 324"/>
                <a:gd name="T65" fmla="*/ 12 h 489"/>
                <a:gd name="T66" fmla="*/ 191 w 324"/>
                <a:gd name="T67" fmla="*/ 7 h 489"/>
                <a:gd name="T68" fmla="*/ 201 w 324"/>
                <a:gd name="T69" fmla="*/ 2 h 489"/>
                <a:gd name="T70" fmla="*/ 210 w 324"/>
                <a:gd name="T71" fmla="*/ 2 h 489"/>
                <a:gd name="T72" fmla="*/ 220 w 324"/>
                <a:gd name="T73" fmla="*/ 0 h 489"/>
                <a:gd name="T74" fmla="*/ 239 w 324"/>
                <a:gd name="T75" fmla="*/ 0 h 489"/>
                <a:gd name="T76" fmla="*/ 251 w 324"/>
                <a:gd name="T77" fmla="*/ 2 h 489"/>
                <a:gd name="T78" fmla="*/ 260 w 324"/>
                <a:gd name="T79" fmla="*/ 2 h 489"/>
                <a:gd name="T80" fmla="*/ 267 w 324"/>
                <a:gd name="T81" fmla="*/ 7 h 489"/>
                <a:gd name="T82" fmla="*/ 277 w 324"/>
                <a:gd name="T83" fmla="*/ 12 h 489"/>
                <a:gd name="T84" fmla="*/ 284 w 324"/>
                <a:gd name="T85" fmla="*/ 14 h 489"/>
                <a:gd name="T86" fmla="*/ 291 w 324"/>
                <a:gd name="T87" fmla="*/ 19 h 489"/>
                <a:gd name="T88" fmla="*/ 298 w 324"/>
                <a:gd name="T89" fmla="*/ 26 h 489"/>
                <a:gd name="T90" fmla="*/ 303 w 324"/>
                <a:gd name="T91" fmla="*/ 33 h 489"/>
                <a:gd name="T92" fmla="*/ 310 w 324"/>
                <a:gd name="T93" fmla="*/ 40 h 489"/>
                <a:gd name="T94" fmla="*/ 314 w 324"/>
                <a:gd name="T95" fmla="*/ 45 h 489"/>
                <a:gd name="T96" fmla="*/ 319 w 324"/>
                <a:gd name="T97" fmla="*/ 54 h 489"/>
                <a:gd name="T98" fmla="*/ 321 w 324"/>
                <a:gd name="T99" fmla="*/ 61 h 489"/>
                <a:gd name="T100" fmla="*/ 324 w 324"/>
                <a:gd name="T101" fmla="*/ 71 h 489"/>
                <a:gd name="T102" fmla="*/ 324 w 324"/>
                <a:gd name="T103" fmla="*/ 78 h 489"/>
                <a:gd name="T104" fmla="*/ 324 w 324"/>
                <a:gd name="T105" fmla="*/ 87 h 489"/>
                <a:gd name="T106" fmla="*/ 324 w 324"/>
                <a:gd name="T107" fmla="*/ 87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4" h="489">
                  <a:moveTo>
                    <a:pt x="324" y="87"/>
                  </a:moveTo>
                  <a:lnTo>
                    <a:pt x="324" y="272"/>
                  </a:lnTo>
                  <a:lnTo>
                    <a:pt x="191" y="272"/>
                  </a:lnTo>
                  <a:lnTo>
                    <a:pt x="191" y="139"/>
                  </a:lnTo>
                  <a:lnTo>
                    <a:pt x="189" y="132"/>
                  </a:lnTo>
                  <a:lnTo>
                    <a:pt x="187" y="128"/>
                  </a:lnTo>
                  <a:lnTo>
                    <a:pt x="182" y="123"/>
                  </a:lnTo>
                  <a:lnTo>
                    <a:pt x="180" y="118"/>
                  </a:lnTo>
                  <a:lnTo>
                    <a:pt x="175" y="116"/>
                  </a:lnTo>
                  <a:lnTo>
                    <a:pt x="170" y="113"/>
                  </a:lnTo>
                  <a:lnTo>
                    <a:pt x="156" y="113"/>
                  </a:lnTo>
                  <a:lnTo>
                    <a:pt x="151" y="116"/>
                  </a:lnTo>
                  <a:lnTo>
                    <a:pt x="147" y="118"/>
                  </a:lnTo>
                  <a:lnTo>
                    <a:pt x="142" y="123"/>
                  </a:lnTo>
                  <a:lnTo>
                    <a:pt x="137" y="128"/>
                  </a:lnTo>
                  <a:lnTo>
                    <a:pt x="135" y="132"/>
                  </a:lnTo>
                  <a:lnTo>
                    <a:pt x="132" y="139"/>
                  </a:lnTo>
                  <a:lnTo>
                    <a:pt x="132" y="489"/>
                  </a:lnTo>
                  <a:lnTo>
                    <a:pt x="0" y="489"/>
                  </a:lnTo>
                  <a:lnTo>
                    <a:pt x="0" y="2"/>
                  </a:lnTo>
                  <a:lnTo>
                    <a:pt x="132" y="2"/>
                  </a:lnTo>
                  <a:lnTo>
                    <a:pt x="132" y="87"/>
                  </a:lnTo>
                  <a:lnTo>
                    <a:pt x="132" y="78"/>
                  </a:lnTo>
                  <a:lnTo>
                    <a:pt x="135" y="71"/>
                  </a:lnTo>
                  <a:lnTo>
                    <a:pt x="137" y="61"/>
                  </a:lnTo>
                  <a:lnTo>
                    <a:pt x="142" y="54"/>
                  </a:lnTo>
                  <a:lnTo>
                    <a:pt x="144" y="45"/>
                  </a:lnTo>
                  <a:lnTo>
                    <a:pt x="149" y="38"/>
                  </a:lnTo>
                  <a:lnTo>
                    <a:pt x="156" y="31"/>
                  </a:lnTo>
                  <a:lnTo>
                    <a:pt x="161" y="26"/>
                  </a:lnTo>
                  <a:lnTo>
                    <a:pt x="170" y="19"/>
                  </a:lnTo>
                  <a:lnTo>
                    <a:pt x="177" y="14"/>
                  </a:lnTo>
                  <a:lnTo>
                    <a:pt x="184" y="12"/>
                  </a:lnTo>
                  <a:lnTo>
                    <a:pt x="191" y="7"/>
                  </a:lnTo>
                  <a:lnTo>
                    <a:pt x="201" y="2"/>
                  </a:lnTo>
                  <a:lnTo>
                    <a:pt x="210" y="2"/>
                  </a:lnTo>
                  <a:lnTo>
                    <a:pt x="220" y="0"/>
                  </a:lnTo>
                  <a:lnTo>
                    <a:pt x="239" y="0"/>
                  </a:lnTo>
                  <a:lnTo>
                    <a:pt x="251" y="2"/>
                  </a:lnTo>
                  <a:lnTo>
                    <a:pt x="260" y="2"/>
                  </a:lnTo>
                  <a:lnTo>
                    <a:pt x="267" y="7"/>
                  </a:lnTo>
                  <a:lnTo>
                    <a:pt x="277" y="12"/>
                  </a:lnTo>
                  <a:lnTo>
                    <a:pt x="284" y="14"/>
                  </a:lnTo>
                  <a:lnTo>
                    <a:pt x="291" y="19"/>
                  </a:lnTo>
                  <a:lnTo>
                    <a:pt x="298" y="26"/>
                  </a:lnTo>
                  <a:lnTo>
                    <a:pt x="303" y="33"/>
                  </a:lnTo>
                  <a:lnTo>
                    <a:pt x="310" y="40"/>
                  </a:lnTo>
                  <a:lnTo>
                    <a:pt x="314" y="45"/>
                  </a:lnTo>
                  <a:lnTo>
                    <a:pt x="319" y="54"/>
                  </a:lnTo>
                  <a:lnTo>
                    <a:pt x="321" y="61"/>
                  </a:lnTo>
                  <a:lnTo>
                    <a:pt x="324" y="71"/>
                  </a:lnTo>
                  <a:lnTo>
                    <a:pt x="324" y="78"/>
                  </a:lnTo>
                  <a:lnTo>
                    <a:pt x="324" y="87"/>
                  </a:lnTo>
                  <a:lnTo>
                    <a:pt x="324" y="87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4" name="Freeform 13"/>
            <p:cNvSpPr>
              <a:spLocks/>
            </p:cNvSpPr>
            <p:nvPr userDrawn="1"/>
          </p:nvSpPr>
          <p:spPr bwMode="auto">
            <a:xfrm>
              <a:off x="7161213" y="1552575"/>
              <a:ext cx="512763" cy="947738"/>
            </a:xfrm>
            <a:custGeom>
              <a:avLst/>
              <a:gdLst>
                <a:gd name="T0" fmla="*/ 323 w 323"/>
                <a:gd name="T1" fmla="*/ 193 h 597"/>
                <a:gd name="T2" fmla="*/ 323 w 323"/>
                <a:gd name="T3" fmla="*/ 597 h 597"/>
                <a:gd name="T4" fmla="*/ 189 w 323"/>
                <a:gd name="T5" fmla="*/ 597 h 597"/>
                <a:gd name="T6" fmla="*/ 189 w 323"/>
                <a:gd name="T7" fmla="*/ 245 h 597"/>
                <a:gd name="T8" fmla="*/ 186 w 323"/>
                <a:gd name="T9" fmla="*/ 238 h 597"/>
                <a:gd name="T10" fmla="*/ 184 w 323"/>
                <a:gd name="T11" fmla="*/ 234 h 597"/>
                <a:gd name="T12" fmla="*/ 179 w 323"/>
                <a:gd name="T13" fmla="*/ 229 h 597"/>
                <a:gd name="T14" fmla="*/ 177 w 323"/>
                <a:gd name="T15" fmla="*/ 224 h 597"/>
                <a:gd name="T16" fmla="*/ 172 w 323"/>
                <a:gd name="T17" fmla="*/ 222 h 597"/>
                <a:gd name="T18" fmla="*/ 165 w 323"/>
                <a:gd name="T19" fmla="*/ 219 h 597"/>
                <a:gd name="T20" fmla="*/ 156 w 323"/>
                <a:gd name="T21" fmla="*/ 219 h 597"/>
                <a:gd name="T22" fmla="*/ 148 w 323"/>
                <a:gd name="T23" fmla="*/ 222 h 597"/>
                <a:gd name="T24" fmla="*/ 144 w 323"/>
                <a:gd name="T25" fmla="*/ 224 h 597"/>
                <a:gd name="T26" fmla="*/ 141 w 323"/>
                <a:gd name="T27" fmla="*/ 229 h 597"/>
                <a:gd name="T28" fmla="*/ 137 w 323"/>
                <a:gd name="T29" fmla="*/ 234 h 597"/>
                <a:gd name="T30" fmla="*/ 132 w 323"/>
                <a:gd name="T31" fmla="*/ 238 h 597"/>
                <a:gd name="T32" fmla="*/ 132 w 323"/>
                <a:gd name="T33" fmla="*/ 245 h 597"/>
                <a:gd name="T34" fmla="*/ 132 w 323"/>
                <a:gd name="T35" fmla="*/ 595 h 597"/>
                <a:gd name="T36" fmla="*/ 0 w 323"/>
                <a:gd name="T37" fmla="*/ 595 h 597"/>
                <a:gd name="T38" fmla="*/ 0 w 323"/>
                <a:gd name="T39" fmla="*/ 0 h 597"/>
                <a:gd name="T40" fmla="*/ 132 w 323"/>
                <a:gd name="T41" fmla="*/ 0 h 597"/>
                <a:gd name="T42" fmla="*/ 132 w 323"/>
                <a:gd name="T43" fmla="*/ 193 h 597"/>
                <a:gd name="T44" fmla="*/ 132 w 323"/>
                <a:gd name="T45" fmla="*/ 186 h 597"/>
                <a:gd name="T46" fmla="*/ 132 w 323"/>
                <a:gd name="T47" fmla="*/ 177 h 597"/>
                <a:gd name="T48" fmla="*/ 137 w 323"/>
                <a:gd name="T49" fmla="*/ 167 h 597"/>
                <a:gd name="T50" fmla="*/ 139 w 323"/>
                <a:gd name="T51" fmla="*/ 160 h 597"/>
                <a:gd name="T52" fmla="*/ 141 w 323"/>
                <a:gd name="T53" fmla="*/ 151 h 597"/>
                <a:gd name="T54" fmla="*/ 148 w 323"/>
                <a:gd name="T55" fmla="*/ 144 h 597"/>
                <a:gd name="T56" fmla="*/ 153 w 323"/>
                <a:gd name="T57" fmla="*/ 137 h 597"/>
                <a:gd name="T58" fmla="*/ 165 w 323"/>
                <a:gd name="T59" fmla="*/ 125 h 597"/>
                <a:gd name="T60" fmla="*/ 172 w 323"/>
                <a:gd name="T61" fmla="*/ 120 h 597"/>
                <a:gd name="T62" fmla="*/ 182 w 323"/>
                <a:gd name="T63" fmla="*/ 118 h 597"/>
                <a:gd name="T64" fmla="*/ 189 w 323"/>
                <a:gd name="T65" fmla="*/ 113 h 597"/>
                <a:gd name="T66" fmla="*/ 198 w 323"/>
                <a:gd name="T67" fmla="*/ 111 h 597"/>
                <a:gd name="T68" fmla="*/ 208 w 323"/>
                <a:gd name="T69" fmla="*/ 108 h 597"/>
                <a:gd name="T70" fmla="*/ 217 w 323"/>
                <a:gd name="T71" fmla="*/ 106 h 597"/>
                <a:gd name="T72" fmla="*/ 238 w 323"/>
                <a:gd name="T73" fmla="*/ 106 h 597"/>
                <a:gd name="T74" fmla="*/ 245 w 323"/>
                <a:gd name="T75" fmla="*/ 108 h 597"/>
                <a:gd name="T76" fmla="*/ 255 w 323"/>
                <a:gd name="T77" fmla="*/ 111 h 597"/>
                <a:gd name="T78" fmla="*/ 264 w 323"/>
                <a:gd name="T79" fmla="*/ 113 h 597"/>
                <a:gd name="T80" fmla="*/ 274 w 323"/>
                <a:gd name="T81" fmla="*/ 118 h 597"/>
                <a:gd name="T82" fmla="*/ 281 w 323"/>
                <a:gd name="T83" fmla="*/ 120 h 597"/>
                <a:gd name="T84" fmla="*/ 288 w 323"/>
                <a:gd name="T85" fmla="*/ 125 h 597"/>
                <a:gd name="T86" fmla="*/ 302 w 323"/>
                <a:gd name="T87" fmla="*/ 139 h 597"/>
                <a:gd name="T88" fmla="*/ 304 w 323"/>
                <a:gd name="T89" fmla="*/ 146 h 597"/>
                <a:gd name="T90" fmla="*/ 311 w 323"/>
                <a:gd name="T91" fmla="*/ 151 h 597"/>
                <a:gd name="T92" fmla="*/ 316 w 323"/>
                <a:gd name="T93" fmla="*/ 160 h 597"/>
                <a:gd name="T94" fmla="*/ 319 w 323"/>
                <a:gd name="T95" fmla="*/ 170 h 597"/>
                <a:gd name="T96" fmla="*/ 321 w 323"/>
                <a:gd name="T97" fmla="*/ 177 h 597"/>
                <a:gd name="T98" fmla="*/ 321 w 323"/>
                <a:gd name="T99" fmla="*/ 186 h 597"/>
                <a:gd name="T100" fmla="*/ 323 w 323"/>
                <a:gd name="T101" fmla="*/ 193 h 597"/>
                <a:gd name="T102" fmla="*/ 323 w 323"/>
                <a:gd name="T103" fmla="*/ 193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3" h="597">
                  <a:moveTo>
                    <a:pt x="323" y="193"/>
                  </a:moveTo>
                  <a:lnTo>
                    <a:pt x="323" y="597"/>
                  </a:lnTo>
                  <a:lnTo>
                    <a:pt x="189" y="597"/>
                  </a:lnTo>
                  <a:lnTo>
                    <a:pt x="189" y="245"/>
                  </a:lnTo>
                  <a:lnTo>
                    <a:pt x="186" y="238"/>
                  </a:lnTo>
                  <a:lnTo>
                    <a:pt x="184" y="234"/>
                  </a:lnTo>
                  <a:lnTo>
                    <a:pt x="179" y="229"/>
                  </a:lnTo>
                  <a:lnTo>
                    <a:pt x="177" y="224"/>
                  </a:lnTo>
                  <a:lnTo>
                    <a:pt x="172" y="222"/>
                  </a:lnTo>
                  <a:lnTo>
                    <a:pt x="165" y="219"/>
                  </a:lnTo>
                  <a:lnTo>
                    <a:pt x="156" y="219"/>
                  </a:lnTo>
                  <a:lnTo>
                    <a:pt x="148" y="222"/>
                  </a:lnTo>
                  <a:lnTo>
                    <a:pt x="144" y="224"/>
                  </a:lnTo>
                  <a:lnTo>
                    <a:pt x="141" y="229"/>
                  </a:lnTo>
                  <a:lnTo>
                    <a:pt x="137" y="234"/>
                  </a:lnTo>
                  <a:lnTo>
                    <a:pt x="132" y="238"/>
                  </a:lnTo>
                  <a:lnTo>
                    <a:pt x="132" y="245"/>
                  </a:lnTo>
                  <a:lnTo>
                    <a:pt x="132" y="595"/>
                  </a:lnTo>
                  <a:lnTo>
                    <a:pt x="0" y="595"/>
                  </a:lnTo>
                  <a:lnTo>
                    <a:pt x="0" y="0"/>
                  </a:lnTo>
                  <a:lnTo>
                    <a:pt x="132" y="0"/>
                  </a:lnTo>
                  <a:lnTo>
                    <a:pt x="132" y="193"/>
                  </a:lnTo>
                  <a:lnTo>
                    <a:pt x="132" y="186"/>
                  </a:lnTo>
                  <a:lnTo>
                    <a:pt x="132" y="177"/>
                  </a:lnTo>
                  <a:lnTo>
                    <a:pt x="137" y="167"/>
                  </a:lnTo>
                  <a:lnTo>
                    <a:pt x="139" y="160"/>
                  </a:lnTo>
                  <a:lnTo>
                    <a:pt x="141" y="151"/>
                  </a:lnTo>
                  <a:lnTo>
                    <a:pt x="148" y="144"/>
                  </a:lnTo>
                  <a:lnTo>
                    <a:pt x="153" y="137"/>
                  </a:lnTo>
                  <a:lnTo>
                    <a:pt x="165" y="125"/>
                  </a:lnTo>
                  <a:lnTo>
                    <a:pt x="172" y="120"/>
                  </a:lnTo>
                  <a:lnTo>
                    <a:pt x="182" y="118"/>
                  </a:lnTo>
                  <a:lnTo>
                    <a:pt x="189" y="113"/>
                  </a:lnTo>
                  <a:lnTo>
                    <a:pt x="198" y="111"/>
                  </a:lnTo>
                  <a:lnTo>
                    <a:pt x="208" y="108"/>
                  </a:lnTo>
                  <a:lnTo>
                    <a:pt x="217" y="106"/>
                  </a:lnTo>
                  <a:lnTo>
                    <a:pt x="238" y="106"/>
                  </a:lnTo>
                  <a:lnTo>
                    <a:pt x="245" y="108"/>
                  </a:lnTo>
                  <a:lnTo>
                    <a:pt x="255" y="111"/>
                  </a:lnTo>
                  <a:lnTo>
                    <a:pt x="264" y="113"/>
                  </a:lnTo>
                  <a:lnTo>
                    <a:pt x="274" y="118"/>
                  </a:lnTo>
                  <a:lnTo>
                    <a:pt x="281" y="120"/>
                  </a:lnTo>
                  <a:lnTo>
                    <a:pt x="288" y="125"/>
                  </a:lnTo>
                  <a:lnTo>
                    <a:pt x="302" y="139"/>
                  </a:lnTo>
                  <a:lnTo>
                    <a:pt x="304" y="146"/>
                  </a:lnTo>
                  <a:lnTo>
                    <a:pt x="311" y="151"/>
                  </a:lnTo>
                  <a:lnTo>
                    <a:pt x="316" y="160"/>
                  </a:lnTo>
                  <a:lnTo>
                    <a:pt x="319" y="170"/>
                  </a:lnTo>
                  <a:lnTo>
                    <a:pt x="321" y="177"/>
                  </a:lnTo>
                  <a:lnTo>
                    <a:pt x="321" y="186"/>
                  </a:lnTo>
                  <a:lnTo>
                    <a:pt x="323" y="193"/>
                  </a:lnTo>
                  <a:lnTo>
                    <a:pt x="323" y="19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5" name="Freeform 14"/>
            <p:cNvSpPr>
              <a:spLocks/>
            </p:cNvSpPr>
            <p:nvPr userDrawn="1"/>
          </p:nvSpPr>
          <p:spPr bwMode="auto">
            <a:xfrm>
              <a:off x="8859838" y="1724025"/>
              <a:ext cx="512763" cy="985838"/>
            </a:xfrm>
            <a:custGeom>
              <a:avLst/>
              <a:gdLst>
                <a:gd name="T0" fmla="*/ 0 w 323"/>
                <a:gd name="T1" fmla="*/ 414 h 621"/>
                <a:gd name="T2" fmla="*/ 0 w 323"/>
                <a:gd name="T3" fmla="*/ 0 h 621"/>
                <a:gd name="T4" fmla="*/ 132 w 323"/>
                <a:gd name="T5" fmla="*/ 0 h 621"/>
                <a:gd name="T6" fmla="*/ 132 w 323"/>
                <a:gd name="T7" fmla="*/ 362 h 621"/>
                <a:gd name="T8" fmla="*/ 134 w 323"/>
                <a:gd name="T9" fmla="*/ 369 h 621"/>
                <a:gd name="T10" fmla="*/ 137 w 323"/>
                <a:gd name="T11" fmla="*/ 373 h 621"/>
                <a:gd name="T12" fmla="*/ 141 w 323"/>
                <a:gd name="T13" fmla="*/ 381 h 621"/>
                <a:gd name="T14" fmla="*/ 144 w 323"/>
                <a:gd name="T15" fmla="*/ 385 h 621"/>
                <a:gd name="T16" fmla="*/ 148 w 323"/>
                <a:gd name="T17" fmla="*/ 385 h 621"/>
                <a:gd name="T18" fmla="*/ 156 w 323"/>
                <a:gd name="T19" fmla="*/ 388 h 621"/>
                <a:gd name="T20" fmla="*/ 160 w 323"/>
                <a:gd name="T21" fmla="*/ 390 h 621"/>
                <a:gd name="T22" fmla="*/ 167 w 323"/>
                <a:gd name="T23" fmla="*/ 388 h 621"/>
                <a:gd name="T24" fmla="*/ 172 w 323"/>
                <a:gd name="T25" fmla="*/ 385 h 621"/>
                <a:gd name="T26" fmla="*/ 177 w 323"/>
                <a:gd name="T27" fmla="*/ 385 h 621"/>
                <a:gd name="T28" fmla="*/ 182 w 323"/>
                <a:gd name="T29" fmla="*/ 381 h 621"/>
                <a:gd name="T30" fmla="*/ 186 w 323"/>
                <a:gd name="T31" fmla="*/ 373 h 621"/>
                <a:gd name="T32" fmla="*/ 186 w 323"/>
                <a:gd name="T33" fmla="*/ 369 h 621"/>
                <a:gd name="T34" fmla="*/ 189 w 323"/>
                <a:gd name="T35" fmla="*/ 362 h 621"/>
                <a:gd name="T36" fmla="*/ 189 w 323"/>
                <a:gd name="T37" fmla="*/ 0 h 621"/>
                <a:gd name="T38" fmla="*/ 323 w 323"/>
                <a:gd name="T39" fmla="*/ 0 h 621"/>
                <a:gd name="T40" fmla="*/ 323 w 323"/>
                <a:gd name="T41" fmla="*/ 621 h 621"/>
                <a:gd name="T42" fmla="*/ 189 w 323"/>
                <a:gd name="T43" fmla="*/ 621 h 621"/>
                <a:gd name="T44" fmla="*/ 189 w 323"/>
                <a:gd name="T45" fmla="*/ 414 h 621"/>
                <a:gd name="T46" fmla="*/ 189 w 323"/>
                <a:gd name="T47" fmla="*/ 423 h 621"/>
                <a:gd name="T48" fmla="*/ 189 w 323"/>
                <a:gd name="T49" fmla="*/ 433 h 621"/>
                <a:gd name="T50" fmla="*/ 186 w 323"/>
                <a:gd name="T51" fmla="*/ 440 h 621"/>
                <a:gd name="T52" fmla="*/ 182 w 323"/>
                <a:gd name="T53" fmla="*/ 449 h 621"/>
                <a:gd name="T54" fmla="*/ 179 w 323"/>
                <a:gd name="T55" fmla="*/ 456 h 621"/>
                <a:gd name="T56" fmla="*/ 174 w 323"/>
                <a:gd name="T57" fmla="*/ 463 h 621"/>
                <a:gd name="T58" fmla="*/ 156 w 323"/>
                <a:gd name="T59" fmla="*/ 482 h 621"/>
                <a:gd name="T60" fmla="*/ 146 w 323"/>
                <a:gd name="T61" fmla="*/ 487 h 621"/>
                <a:gd name="T62" fmla="*/ 139 w 323"/>
                <a:gd name="T63" fmla="*/ 492 h 621"/>
                <a:gd name="T64" fmla="*/ 132 w 323"/>
                <a:gd name="T65" fmla="*/ 494 h 621"/>
                <a:gd name="T66" fmla="*/ 122 w 323"/>
                <a:gd name="T67" fmla="*/ 499 h 621"/>
                <a:gd name="T68" fmla="*/ 113 w 323"/>
                <a:gd name="T69" fmla="*/ 501 h 621"/>
                <a:gd name="T70" fmla="*/ 104 w 323"/>
                <a:gd name="T71" fmla="*/ 501 h 621"/>
                <a:gd name="T72" fmla="*/ 94 w 323"/>
                <a:gd name="T73" fmla="*/ 503 h 621"/>
                <a:gd name="T74" fmla="*/ 82 w 323"/>
                <a:gd name="T75" fmla="*/ 501 h 621"/>
                <a:gd name="T76" fmla="*/ 75 w 323"/>
                <a:gd name="T77" fmla="*/ 501 h 621"/>
                <a:gd name="T78" fmla="*/ 63 w 323"/>
                <a:gd name="T79" fmla="*/ 499 h 621"/>
                <a:gd name="T80" fmla="*/ 56 w 323"/>
                <a:gd name="T81" fmla="*/ 494 h 621"/>
                <a:gd name="T82" fmla="*/ 47 w 323"/>
                <a:gd name="T83" fmla="*/ 492 h 621"/>
                <a:gd name="T84" fmla="*/ 40 w 323"/>
                <a:gd name="T85" fmla="*/ 487 h 621"/>
                <a:gd name="T86" fmla="*/ 33 w 323"/>
                <a:gd name="T87" fmla="*/ 482 h 621"/>
                <a:gd name="T88" fmla="*/ 26 w 323"/>
                <a:gd name="T89" fmla="*/ 475 h 621"/>
                <a:gd name="T90" fmla="*/ 21 w 323"/>
                <a:gd name="T91" fmla="*/ 470 h 621"/>
                <a:gd name="T92" fmla="*/ 14 w 323"/>
                <a:gd name="T93" fmla="*/ 463 h 621"/>
                <a:gd name="T94" fmla="*/ 9 w 323"/>
                <a:gd name="T95" fmla="*/ 456 h 621"/>
                <a:gd name="T96" fmla="*/ 4 w 323"/>
                <a:gd name="T97" fmla="*/ 449 h 621"/>
                <a:gd name="T98" fmla="*/ 2 w 323"/>
                <a:gd name="T99" fmla="*/ 440 h 621"/>
                <a:gd name="T100" fmla="*/ 0 w 323"/>
                <a:gd name="T101" fmla="*/ 433 h 621"/>
                <a:gd name="T102" fmla="*/ 0 w 323"/>
                <a:gd name="T103" fmla="*/ 423 h 621"/>
                <a:gd name="T104" fmla="*/ 0 w 323"/>
                <a:gd name="T105" fmla="*/ 414 h 621"/>
                <a:gd name="T106" fmla="*/ 0 w 323"/>
                <a:gd name="T107" fmla="*/ 414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3" h="621">
                  <a:moveTo>
                    <a:pt x="0" y="414"/>
                  </a:moveTo>
                  <a:lnTo>
                    <a:pt x="0" y="0"/>
                  </a:lnTo>
                  <a:lnTo>
                    <a:pt x="132" y="0"/>
                  </a:lnTo>
                  <a:lnTo>
                    <a:pt x="132" y="362"/>
                  </a:lnTo>
                  <a:lnTo>
                    <a:pt x="134" y="369"/>
                  </a:lnTo>
                  <a:lnTo>
                    <a:pt x="137" y="373"/>
                  </a:lnTo>
                  <a:lnTo>
                    <a:pt x="141" y="381"/>
                  </a:lnTo>
                  <a:lnTo>
                    <a:pt x="144" y="385"/>
                  </a:lnTo>
                  <a:lnTo>
                    <a:pt x="148" y="385"/>
                  </a:lnTo>
                  <a:lnTo>
                    <a:pt x="156" y="388"/>
                  </a:lnTo>
                  <a:lnTo>
                    <a:pt x="160" y="390"/>
                  </a:lnTo>
                  <a:lnTo>
                    <a:pt x="167" y="388"/>
                  </a:lnTo>
                  <a:lnTo>
                    <a:pt x="172" y="385"/>
                  </a:lnTo>
                  <a:lnTo>
                    <a:pt x="177" y="385"/>
                  </a:lnTo>
                  <a:lnTo>
                    <a:pt x="182" y="381"/>
                  </a:lnTo>
                  <a:lnTo>
                    <a:pt x="186" y="373"/>
                  </a:lnTo>
                  <a:lnTo>
                    <a:pt x="186" y="369"/>
                  </a:lnTo>
                  <a:lnTo>
                    <a:pt x="189" y="362"/>
                  </a:lnTo>
                  <a:lnTo>
                    <a:pt x="189" y="0"/>
                  </a:lnTo>
                  <a:lnTo>
                    <a:pt x="323" y="0"/>
                  </a:lnTo>
                  <a:lnTo>
                    <a:pt x="323" y="621"/>
                  </a:lnTo>
                  <a:lnTo>
                    <a:pt x="189" y="621"/>
                  </a:lnTo>
                  <a:lnTo>
                    <a:pt x="189" y="414"/>
                  </a:lnTo>
                  <a:lnTo>
                    <a:pt x="189" y="423"/>
                  </a:lnTo>
                  <a:lnTo>
                    <a:pt x="189" y="433"/>
                  </a:lnTo>
                  <a:lnTo>
                    <a:pt x="186" y="440"/>
                  </a:lnTo>
                  <a:lnTo>
                    <a:pt x="182" y="449"/>
                  </a:lnTo>
                  <a:lnTo>
                    <a:pt x="179" y="456"/>
                  </a:lnTo>
                  <a:lnTo>
                    <a:pt x="174" y="463"/>
                  </a:lnTo>
                  <a:lnTo>
                    <a:pt x="156" y="482"/>
                  </a:lnTo>
                  <a:lnTo>
                    <a:pt x="146" y="487"/>
                  </a:lnTo>
                  <a:lnTo>
                    <a:pt x="139" y="492"/>
                  </a:lnTo>
                  <a:lnTo>
                    <a:pt x="132" y="494"/>
                  </a:lnTo>
                  <a:lnTo>
                    <a:pt x="122" y="499"/>
                  </a:lnTo>
                  <a:lnTo>
                    <a:pt x="113" y="501"/>
                  </a:lnTo>
                  <a:lnTo>
                    <a:pt x="104" y="501"/>
                  </a:lnTo>
                  <a:lnTo>
                    <a:pt x="94" y="503"/>
                  </a:lnTo>
                  <a:lnTo>
                    <a:pt x="82" y="501"/>
                  </a:lnTo>
                  <a:lnTo>
                    <a:pt x="75" y="501"/>
                  </a:lnTo>
                  <a:lnTo>
                    <a:pt x="63" y="499"/>
                  </a:lnTo>
                  <a:lnTo>
                    <a:pt x="56" y="494"/>
                  </a:lnTo>
                  <a:lnTo>
                    <a:pt x="47" y="492"/>
                  </a:lnTo>
                  <a:lnTo>
                    <a:pt x="40" y="487"/>
                  </a:lnTo>
                  <a:lnTo>
                    <a:pt x="33" y="482"/>
                  </a:lnTo>
                  <a:lnTo>
                    <a:pt x="26" y="475"/>
                  </a:lnTo>
                  <a:lnTo>
                    <a:pt x="21" y="470"/>
                  </a:lnTo>
                  <a:lnTo>
                    <a:pt x="14" y="463"/>
                  </a:lnTo>
                  <a:lnTo>
                    <a:pt x="9" y="456"/>
                  </a:lnTo>
                  <a:lnTo>
                    <a:pt x="4" y="449"/>
                  </a:lnTo>
                  <a:lnTo>
                    <a:pt x="2" y="440"/>
                  </a:lnTo>
                  <a:lnTo>
                    <a:pt x="0" y="433"/>
                  </a:lnTo>
                  <a:lnTo>
                    <a:pt x="0" y="423"/>
                  </a:lnTo>
                  <a:lnTo>
                    <a:pt x="0" y="414"/>
                  </a:lnTo>
                  <a:lnTo>
                    <a:pt x="0" y="41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6" name="Freeform 15"/>
            <p:cNvSpPr>
              <a:spLocks noEditPoints="1"/>
            </p:cNvSpPr>
            <p:nvPr userDrawn="1"/>
          </p:nvSpPr>
          <p:spPr bwMode="auto">
            <a:xfrm>
              <a:off x="6575426" y="1724025"/>
              <a:ext cx="528638" cy="1285875"/>
            </a:xfrm>
            <a:custGeom>
              <a:avLst/>
              <a:gdLst>
                <a:gd name="T0" fmla="*/ 140 w 333"/>
                <a:gd name="T1" fmla="*/ 810 h 810"/>
                <a:gd name="T2" fmla="*/ 0 w 333"/>
                <a:gd name="T3" fmla="*/ 0 h 810"/>
                <a:gd name="T4" fmla="*/ 140 w 333"/>
                <a:gd name="T5" fmla="*/ 85 h 810"/>
                <a:gd name="T6" fmla="*/ 142 w 333"/>
                <a:gd name="T7" fmla="*/ 69 h 810"/>
                <a:gd name="T8" fmla="*/ 147 w 333"/>
                <a:gd name="T9" fmla="*/ 52 h 810"/>
                <a:gd name="T10" fmla="*/ 156 w 333"/>
                <a:gd name="T11" fmla="*/ 38 h 810"/>
                <a:gd name="T12" fmla="*/ 168 w 333"/>
                <a:gd name="T13" fmla="*/ 26 h 810"/>
                <a:gd name="T14" fmla="*/ 182 w 333"/>
                <a:gd name="T15" fmla="*/ 15 h 810"/>
                <a:gd name="T16" fmla="*/ 199 w 333"/>
                <a:gd name="T17" fmla="*/ 8 h 810"/>
                <a:gd name="T18" fmla="*/ 215 w 333"/>
                <a:gd name="T19" fmla="*/ 3 h 810"/>
                <a:gd name="T20" fmla="*/ 236 w 333"/>
                <a:gd name="T21" fmla="*/ 0 h 810"/>
                <a:gd name="T22" fmla="*/ 255 w 333"/>
                <a:gd name="T23" fmla="*/ 3 h 810"/>
                <a:gd name="T24" fmla="*/ 272 w 333"/>
                <a:gd name="T25" fmla="*/ 8 h 810"/>
                <a:gd name="T26" fmla="*/ 291 w 333"/>
                <a:gd name="T27" fmla="*/ 15 h 810"/>
                <a:gd name="T28" fmla="*/ 303 w 333"/>
                <a:gd name="T29" fmla="*/ 26 h 810"/>
                <a:gd name="T30" fmla="*/ 314 w 333"/>
                <a:gd name="T31" fmla="*/ 38 h 810"/>
                <a:gd name="T32" fmla="*/ 324 w 333"/>
                <a:gd name="T33" fmla="*/ 52 h 810"/>
                <a:gd name="T34" fmla="*/ 331 w 333"/>
                <a:gd name="T35" fmla="*/ 69 h 810"/>
                <a:gd name="T36" fmla="*/ 333 w 333"/>
                <a:gd name="T37" fmla="*/ 85 h 810"/>
                <a:gd name="T38" fmla="*/ 331 w 333"/>
                <a:gd name="T39" fmla="*/ 430 h 810"/>
                <a:gd name="T40" fmla="*/ 326 w 333"/>
                <a:gd name="T41" fmla="*/ 447 h 810"/>
                <a:gd name="T42" fmla="*/ 319 w 333"/>
                <a:gd name="T43" fmla="*/ 463 h 810"/>
                <a:gd name="T44" fmla="*/ 310 w 333"/>
                <a:gd name="T45" fmla="*/ 475 h 810"/>
                <a:gd name="T46" fmla="*/ 295 w 333"/>
                <a:gd name="T47" fmla="*/ 484 h 810"/>
                <a:gd name="T48" fmla="*/ 281 w 333"/>
                <a:gd name="T49" fmla="*/ 494 h 810"/>
                <a:gd name="T50" fmla="*/ 265 w 333"/>
                <a:gd name="T51" fmla="*/ 501 h 810"/>
                <a:gd name="T52" fmla="*/ 246 w 333"/>
                <a:gd name="T53" fmla="*/ 506 h 810"/>
                <a:gd name="T54" fmla="*/ 215 w 333"/>
                <a:gd name="T55" fmla="*/ 503 h 810"/>
                <a:gd name="T56" fmla="*/ 199 w 333"/>
                <a:gd name="T57" fmla="*/ 496 h 810"/>
                <a:gd name="T58" fmla="*/ 182 w 333"/>
                <a:gd name="T59" fmla="*/ 489 h 810"/>
                <a:gd name="T60" fmla="*/ 168 w 333"/>
                <a:gd name="T61" fmla="*/ 480 h 810"/>
                <a:gd name="T62" fmla="*/ 151 w 333"/>
                <a:gd name="T63" fmla="*/ 459 h 810"/>
                <a:gd name="T64" fmla="*/ 142 w 333"/>
                <a:gd name="T65" fmla="*/ 447 h 810"/>
                <a:gd name="T66" fmla="*/ 140 w 333"/>
                <a:gd name="T67" fmla="*/ 430 h 810"/>
                <a:gd name="T68" fmla="*/ 140 w 333"/>
                <a:gd name="T69" fmla="*/ 421 h 810"/>
                <a:gd name="T70" fmla="*/ 140 w 333"/>
                <a:gd name="T71" fmla="*/ 376 h 810"/>
                <a:gd name="T72" fmla="*/ 142 w 333"/>
                <a:gd name="T73" fmla="*/ 383 h 810"/>
                <a:gd name="T74" fmla="*/ 151 w 333"/>
                <a:gd name="T75" fmla="*/ 385 h 810"/>
                <a:gd name="T76" fmla="*/ 161 w 333"/>
                <a:gd name="T77" fmla="*/ 388 h 810"/>
                <a:gd name="T78" fmla="*/ 177 w 333"/>
                <a:gd name="T79" fmla="*/ 385 h 810"/>
                <a:gd name="T80" fmla="*/ 187 w 333"/>
                <a:gd name="T81" fmla="*/ 385 h 810"/>
                <a:gd name="T82" fmla="*/ 192 w 333"/>
                <a:gd name="T83" fmla="*/ 381 h 810"/>
                <a:gd name="T84" fmla="*/ 194 w 333"/>
                <a:gd name="T85" fmla="*/ 121 h 810"/>
                <a:gd name="T86" fmla="*/ 189 w 333"/>
                <a:gd name="T87" fmla="*/ 114 h 810"/>
                <a:gd name="T88" fmla="*/ 182 w 333"/>
                <a:gd name="T89" fmla="*/ 111 h 810"/>
                <a:gd name="T90" fmla="*/ 170 w 333"/>
                <a:gd name="T91" fmla="*/ 109 h 810"/>
                <a:gd name="T92" fmla="*/ 161 w 333"/>
                <a:gd name="T93" fmla="*/ 109 h 810"/>
                <a:gd name="T94" fmla="*/ 151 w 333"/>
                <a:gd name="T95" fmla="*/ 111 h 810"/>
                <a:gd name="T96" fmla="*/ 142 w 333"/>
                <a:gd name="T97" fmla="*/ 114 h 810"/>
                <a:gd name="T98" fmla="*/ 140 w 333"/>
                <a:gd name="T99" fmla="*/ 121 h 810"/>
                <a:gd name="T100" fmla="*/ 140 w 333"/>
                <a:gd name="T101" fmla="*/ 373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3" h="810">
                  <a:moveTo>
                    <a:pt x="140" y="421"/>
                  </a:moveTo>
                  <a:lnTo>
                    <a:pt x="140" y="810"/>
                  </a:lnTo>
                  <a:lnTo>
                    <a:pt x="0" y="810"/>
                  </a:lnTo>
                  <a:lnTo>
                    <a:pt x="0" y="0"/>
                  </a:lnTo>
                  <a:lnTo>
                    <a:pt x="140" y="0"/>
                  </a:lnTo>
                  <a:lnTo>
                    <a:pt x="140" y="85"/>
                  </a:lnTo>
                  <a:lnTo>
                    <a:pt x="140" y="76"/>
                  </a:lnTo>
                  <a:lnTo>
                    <a:pt x="142" y="69"/>
                  </a:lnTo>
                  <a:lnTo>
                    <a:pt x="142" y="59"/>
                  </a:lnTo>
                  <a:lnTo>
                    <a:pt x="147" y="52"/>
                  </a:lnTo>
                  <a:lnTo>
                    <a:pt x="151" y="45"/>
                  </a:lnTo>
                  <a:lnTo>
                    <a:pt x="156" y="38"/>
                  </a:lnTo>
                  <a:lnTo>
                    <a:pt x="161" y="31"/>
                  </a:lnTo>
                  <a:lnTo>
                    <a:pt x="168" y="26"/>
                  </a:lnTo>
                  <a:lnTo>
                    <a:pt x="175" y="19"/>
                  </a:lnTo>
                  <a:lnTo>
                    <a:pt x="182" y="15"/>
                  </a:lnTo>
                  <a:lnTo>
                    <a:pt x="192" y="12"/>
                  </a:lnTo>
                  <a:lnTo>
                    <a:pt x="199" y="8"/>
                  </a:lnTo>
                  <a:lnTo>
                    <a:pt x="208" y="5"/>
                  </a:lnTo>
                  <a:lnTo>
                    <a:pt x="215" y="3"/>
                  </a:lnTo>
                  <a:lnTo>
                    <a:pt x="225" y="0"/>
                  </a:lnTo>
                  <a:lnTo>
                    <a:pt x="236" y="0"/>
                  </a:lnTo>
                  <a:lnTo>
                    <a:pt x="246" y="0"/>
                  </a:lnTo>
                  <a:lnTo>
                    <a:pt x="255" y="3"/>
                  </a:lnTo>
                  <a:lnTo>
                    <a:pt x="265" y="5"/>
                  </a:lnTo>
                  <a:lnTo>
                    <a:pt x="272" y="8"/>
                  </a:lnTo>
                  <a:lnTo>
                    <a:pt x="281" y="12"/>
                  </a:lnTo>
                  <a:lnTo>
                    <a:pt x="291" y="15"/>
                  </a:lnTo>
                  <a:lnTo>
                    <a:pt x="298" y="19"/>
                  </a:lnTo>
                  <a:lnTo>
                    <a:pt x="303" y="26"/>
                  </a:lnTo>
                  <a:lnTo>
                    <a:pt x="310" y="31"/>
                  </a:lnTo>
                  <a:lnTo>
                    <a:pt x="314" y="38"/>
                  </a:lnTo>
                  <a:lnTo>
                    <a:pt x="321" y="45"/>
                  </a:lnTo>
                  <a:lnTo>
                    <a:pt x="324" y="52"/>
                  </a:lnTo>
                  <a:lnTo>
                    <a:pt x="329" y="59"/>
                  </a:lnTo>
                  <a:lnTo>
                    <a:pt x="331" y="69"/>
                  </a:lnTo>
                  <a:lnTo>
                    <a:pt x="331" y="76"/>
                  </a:lnTo>
                  <a:lnTo>
                    <a:pt x="333" y="85"/>
                  </a:lnTo>
                  <a:lnTo>
                    <a:pt x="331" y="97"/>
                  </a:lnTo>
                  <a:lnTo>
                    <a:pt x="331" y="430"/>
                  </a:lnTo>
                  <a:lnTo>
                    <a:pt x="329" y="440"/>
                  </a:lnTo>
                  <a:lnTo>
                    <a:pt x="326" y="447"/>
                  </a:lnTo>
                  <a:lnTo>
                    <a:pt x="324" y="454"/>
                  </a:lnTo>
                  <a:lnTo>
                    <a:pt x="319" y="463"/>
                  </a:lnTo>
                  <a:lnTo>
                    <a:pt x="314" y="468"/>
                  </a:lnTo>
                  <a:lnTo>
                    <a:pt x="310" y="475"/>
                  </a:lnTo>
                  <a:lnTo>
                    <a:pt x="303" y="482"/>
                  </a:lnTo>
                  <a:lnTo>
                    <a:pt x="295" y="484"/>
                  </a:lnTo>
                  <a:lnTo>
                    <a:pt x="291" y="489"/>
                  </a:lnTo>
                  <a:lnTo>
                    <a:pt x="281" y="494"/>
                  </a:lnTo>
                  <a:lnTo>
                    <a:pt x="272" y="499"/>
                  </a:lnTo>
                  <a:lnTo>
                    <a:pt x="265" y="501"/>
                  </a:lnTo>
                  <a:lnTo>
                    <a:pt x="255" y="503"/>
                  </a:lnTo>
                  <a:lnTo>
                    <a:pt x="246" y="506"/>
                  </a:lnTo>
                  <a:lnTo>
                    <a:pt x="225" y="506"/>
                  </a:lnTo>
                  <a:lnTo>
                    <a:pt x="215" y="503"/>
                  </a:lnTo>
                  <a:lnTo>
                    <a:pt x="208" y="501"/>
                  </a:lnTo>
                  <a:lnTo>
                    <a:pt x="199" y="496"/>
                  </a:lnTo>
                  <a:lnTo>
                    <a:pt x="192" y="494"/>
                  </a:lnTo>
                  <a:lnTo>
                    <a:pt x="182" y="489"/>
                  </a:lnTo>
                  <a:lnTo>
                    <a:pt x="175" y="484"/>
                  </a:lnTo>
                  <a:lnTo>
                    <a:pt x="168" y="480"/>
                  </a:lnTo>
                  <a:lnTo>
                    <a:pt x="156" y="468"/>
                  </a:lnTo>
                  <a:lnTo>
                    <a:pt x="151" y="459"/>
                  </a:lnTo>
                  <a:lnTo>
                    <a:pt x="147" y="454"/>
                  </a:lnTo>
                  <a:lnTo>
                    <a:pt x="142" y="447"/>
                  </a:lnTo>
                  <a:lnTo>
                    <a:pt x="142" y="437"/>
                  </a:lnTo>
                  <a:lnTo>
                    <a:pt x="140" y="430"/>
                  </a:lnTo>
                  <a:lnTo>
                    <a:pt x="140" y="421"/>
                  </a:lnTo>
                  <a:lnTo>
                    <a:pt x="140" y="421"/>
                  </a:lnTo>
                  <a:close/>
                  <a:moveTo>
                    <a:pt x="140" y="373"/>
                  </a:moveTo>
                  <a:lnTo>
                    <a:pt x="140" y="376"/>
                  </a:lnTo>
                  <a:lnTo>
                    <a:pt x="142" y="381"/>
                  </a:lnTo>
                  <a:lnTo>
                    <a:pt x="142" y="383"/>
                  </a:lnTo>
                  <a:lnTo>
                    <a:pt x="147" y="385"/>
                  </a:lnTo>
                  <a:lnTo>
                    <a:pt x="151" y="385"/>
                  </a:lnTo>
                  <a:lnTo>
                    <a:pt x="156" y="385"/>
                  </a:lnTo>
                  <a:lnTo>
                    <a:pt x="161" y="388"/>
                  </a:lnTo>
                  <a:lnTo>
                    <a:pt x="170" y="388"/>
                  </a:lnTo>
                  <a:lnTo>
                    <a:pt x="177" y="385"/>
                  </a:lnTo>
                  <a:lnTo>
                    <a:pt x="182" y="385"/>
                  </a:lnTo>
                  <a:lnTo>
                    <a:pt x="187" y="385"/>
                  </a:lnTo>
                  <a:lnTo>
                    <a:pt x="189" y="383"/>
                  </a:lnTo>
                  <a:lnTo>
                    <a:pt x="192" y="381"/>
                  </a:lnTo>
                  <a:lnTo>
                    <a:pt x="194" y="376"/>
                  </a:lnTo>
                  <a:lnTo>
                    <a:pt x="194" y="121"/>
                  </a:lnTo>
                  <a:lnTo>
                    <a:pt x="192" y="118"/>
                  </a:lnTo>
                  <a:lnTo>
                    <a:pt x="189" y="114"/>
                  </a:lnTo>
                  <a:lnTo>
                    <a:pt x="187" y="111"/>
                  </a:lnTo>
                  <a:lnTo>
                    <a:pt x="182" y="111"/>
                  </a:lnTo>
                  <a:lnTo>
                    <a:pt x="177" y="109"/>
                  </a:lnTo>
                  <a:lnTo>
                    <a:pt x="170" y="109"/>
                  </a:lnTo>
                  <a:lnTo>
                    <a:pt x="168" y="109"/>
                  </a:lnTo>
                  <a:lnTo>
                    <a:pt x="161" y="109"/>
                  </a:lnTo>
                  <a:lnTo>
                    <a:pt x="156" y="109"/>
                  </a:lnTo>
                  <a:lnTo>
                    <a:pt x="151" y="111"/>
                  </a:lnTo>
                  <a:lnTo>
                    <a:pt x="147" y="111"/>
                  </a:lnTo>
                  <a:lnTo>
                    <a:pt x="142" y="114"/>
                  </a:lnTo>
                  <a:lnTo>
                    <a:pt x="142" y="118"/>
                  </a:lnTo>
                  <a:lnTo>
                    <a:pt x="140" y="121"/>
                  </a:lnTo>
                  <a:lnTo>
                    <a:pt x="140" y="121"/>
                  </a:lnTo>
                  <a:lnTo>
                    <a:pt x="140" y="373"/>
                  </a:lnTo>
                  <a:lnTo>
                    <a:pt x="140" y="37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7" name="Freeform 16"/>
            <p:cNvSpPr>
              <a:spLocks/>
            </p:cNvSpPr>
            <p:nvPr userDrawn="1"/>
          </p:nvSpPr>
          <p:spPr bwMode="auto">
            <a:xfrm>
              <a:off x="8301038" y="1724025"/>
              <a:ext cx="520700" cy="803275"/>
            </a:xfrm>
            <a:custGeom>
              <a:avLst/>
              <a:gdLst>
                <a:gd name="T0" fmla="*/ 323 w 328"/>
                <a:gd name="T1" fmla="*/ 421 h 506"/>
                <a:gd name="T2" fmla="*/ 307 w 328"/>
                <a:gd name="T3" fmla="*/ 447 h 506"/>
                <a:gd name="T4" fmla="*/ 278 w 328"/>
                <a:gd name="T5" fmla="*/ 470 h 506"/>
                <a:gd name="T6" fmla="*/ 241 w 328"/>
                <a:gd name="T7" fmla="*/ 489 h 506"/>
                <a:gd name="T8" fmla="*/ 196 w 328"/>
                <a:gd name="T9" fmla="*/ 503 h 506"/>
                <a:gd name="T10" fmla="*/ 146 w 328"/>
                <a:gd name="T11" fmla="*/ 506 h 506"/>
                <a:gd name="T12" fmla="*/ 99 w 328"/>
                <a:gd name="T13" fmla="*/ 496 h 506"/>
                <a:gd name="T14" fmla="*/ 59 w 328"/>
                <a:gd name="T15" fmla="*/ 482 h 506"/>
                <a:gd name="T16" fmla="*/ 26 w 328"/>
                <a:gd name="T17" fmla="*/ 459 h 506"/>
                <a:gd name="T18" fmla="*/ 7 w 328"/>
                <a:gd name="T19" fmla="*/ 433 h 506"/>
                <a:gd name="T20" fmla="*/ 0 w 328"/>
                <a:gd name="T21" fmla="*/ 402 h 506"/>
                <a:gd name="T22" fmla="*/ 132 w 328"/>
                <a:gd name="T23" fmla="*/ 399 h 506"/>
                <a:gd name="T24" fmla="*/ 139 w 328"/>
                <a:gd name="T25" fmla="*/ 409 h 506"/>
                <a:gd name="T26" fmla="*/ 151 w 328"/>
                <a:gd name="T27" fmla="*/ 414 h 506"/>
                <a:gd name="T28" fmla="*/ 174 w 328"/>
                <a:gd name="T29" fmla="*/ 414 h 506"/>
                <a:gd name="T30" fmla="*/ 186 w 328"/>
                <a:gd name="T31" fmla="*/ 409 h 506"/>
                <a:gd name="T32" fmla="*/ 189 w 328"/>
                <a:gd name="T33" fmla="*/ 399 h 506"/>
                <a:gd name="T34" fmla="*/ 189 w 328"/>
                <a:gd name="T35" fmla="*/ 357 h 506"/>
                <a:gd name="T36" fmla="*/ 182 w 328"/>
                <a:gd name="T37" fmla="*/ 338 h 506"/>
                <a:gd name="T38" fmla="*/ 163 w 328"/>
                <a:gd name="T39" fmla="*/ 314 h 506"/>
                <a:gd name="T40" fmla="*/ 141 w 328"/>
                <a:gd name="T41" fmla="*/ 298 h 506"/>
                <a:gd name="T42" fmla="*/ 120 w 328"/>
                <a:gd name="T43" fmla="*/ 286 h 506"/>
                <a:gd name="T44" fmla="*/ 94 w 328"/>
                <a:gd name="T45" fmla="*/ 272 h 506"/>
                <a:gd name="T46" fmla="*/ 71 w 328"/>
                <a:gd name="T47" fmla="*/ 263 h 506"/>
                <a:gd name="T48" fmla="*/ 49 w 328"/>
                <a:gd name="T49" fmla="*/ 248 h 506"/>
                <a:gd name="T50" fmla="*/ 33 w 328"/>
                <a:gd name="T51" fmla="*/ 234 h 506"/>
                <a:gd name="T52" fmla="*/ 21 w 328"/>
                <a:gd name="T53" fmla="*/ 220 h 506"/>
                <a:gd name="T54" fmla="*/ 9 w 328"/>
                <a:gd name="T55" fmla="*/ 201 h 506"/>
                <a:gd name="T56" fmla="*/ 4 w 328"/>
                <a:gd name="T57" fmla="*/ 178 h 506"/>
                <a:gd name="T58" fmla="*/ 0 w 328"/>
                <a:gd name="T59" fmla="*/ 152 h 506"/>
                <a:gd name="T60" fmla="*/ 4 w 328"/>
                <a:gd name="T61" fmla="*/ 83 h 506"/>
                <a:gd name="T62" fmla="*/ 19 w 328"/>
                <a:gd name="T63" fmla="*/ 55 h 506"/>
                <a:gd name="T64" fmla="*/ 47 w 328"/>
                <a:gd name="T65" fmla="*/ 31 h 506"/>
                <a:gd name="T66" fmla="*/ 85 w 328"/>
                <a:gd name="T67" fmla="*/ 12 h 506"/>
                <a:gd name="T68" fmla="*/ 130 w 328"/>
                <a:gd name="T69" fmla="*/ 3 h 506"/>
                <a:gd name="T70" fmla="*/ 179 w 328"/>
                <a:gd name="T71" fmla="*/ 0 h 506"/>
                <a:gd name="T72" fmla="*/ 224 w 328"/>
                <a:gd name="T73" fmla="*/ 10 h 506"/>
                <a:gd name="T74" fmla="*/ 267 w 328"/>
                <a:gd name="T75" fmla="*/ 24 h 506"/>
                <a:gd name="T76" fmla="*/ 297 w 328"/>
                <a:gd name="T77" fmla="*/ 45 h 506"/>
                <a:gd name="T78" fmla="*/ 319 w 328"/>
                <a:gd name="T79" fmla="*/ 74 h 506"/>
                <a:gd name="T80" fmla="*/ 326 w 328"/>
                <a:gd name="T81" fmla="*/ 104 h 506"/>
                <a:gd name="T82" fmla="*/ 189 w 328"/>
                <a:gd name="T83" fmla="*/ 109 h 506"/>
                <a:gd name="T84" fmla="*/ 182 w 328"/>
                <a:gd name="T85" fmla="*/ 100 h 506"/>
                <a:gd name="T86" fmla="*/ 165 w 328"/>
                <a:gd name="T87" fmla="*/ 95 h 506"/>
                <a:gd name="T88" fmla="*/ 146 w 328"/>
                <a:gd name="T89" fmla="*/ 97 h 506"/>
                <a:gd name="T90" fmla="*/ 134 w 328"/>
                <a:gd name="T91" fmla="*/ 104 h 506"/>
                <a:gd name="T92" fmla="*/ 132 w 328"/>
                <a:gd name="T93" fmla="*/ 130 h 506"/>
                <a:gd name="T94" fmla="*/ 137 w 328"/>
                <a:gd name="T95" fmla="*/ 144 h 506"/>
                <a:gd name="T96" fmla="*/ 149 w 328"/>
                <a:gd name="T97" fmla="*/ 161 h 506"/>
                <a:gd name="T98" fmla="*/ 167 w 328"/>
                <a:gd name="T99" fmla="*/ 175 h 506"/>
                <a:gd name="T100" fmla="*/ 189 w 328"/>
                <a:gd name="T101" fmla="*/ 189 h 506"/>
                <a:gd name="T102" fmla="*/ 210 w 328"/>
                <a:gd name="T103" fmla="*/ 206 h 506"/>
                <a:gd name="T104" fmla="*/ 236 w 328"/>
                <a:gd name="T105" fmla="*/ 225 h 506"/>
                <a:gd name="T106" fmla="*/ 257 w 328"/>
                <a:gd name="T107" fmla="*/ 241 h 506"/>
                <a:gd name="T108" fmla="*/ 276 w 328"/>
                <a:gd name="T109" fmla="*/ 260 h 506"/>
                <a:gd name="T110" fmla="*/ 295 w 328"/>
                <a:gd name="T111" fmla="*/ 279 h 506"/>
                <a:gd name="T112" fmla="*/ 311 w 328"/>
                <a:gd name="T113" fmla="*/ 298 h 506"/>
                <a:gd name="T114" fmla="*/ 321 w 328"/>
                <a:gd name="T115" fmla="*/ 314 h 506"/>
                <a:gd name="T116" fmla="*/ 326 w 328"/>
                <a:gd name="T117" fmla="*/ 331 h 506"/>
                <a:gd name="T118" fmla="*/ 328 w 328"/>
                <a:gd name="T119" fmla="*/ 366 h 506"/>
                <a:gd name="T120" fmla="*/ 326 w 328"/>
                <a:gd name="T121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8" h="506">
                  <a:moveTo>
                    <a:pt x="326" y="404"/>
                  </a:moveTo>
                  <a:lnTo>
                    <a:pt x="326" y="411"/>
                  </a:lnTo>
                  <a:lnTo>
                    <a:pt x="323" y="421"/>
                  </a:lnTo>
                  <a:lnTo>
                    <a:pt x="319" y="430"/>
                  </a:lnTo>
                  <a:lnTo>
                    <a:pt x="311" y="437"/>
                  </a:lnTo>
                  <a:lnTo>
                    <a:pt x="307" y="447"/>
                  </a:lnTo>
                  <a:lnTo>
                    <a:pt x="297" y="454"/>
                  </a:lnTo>
                  <a:lnTo>
                    <a:pt x="288" y="463"/>
                  </a:lnTo>
                  <a:lnTo>
                    <a:pt x="278" y="470"/>
                  </a:lnTo>
                  <a:lnTo>
                    <a:pt x="267" y="477"/>
                  </a:lnTo>
                  <a:lnTo>
                    <a:pt x="252" y="484"/>
                  </a:lnTo>
                  <a:lnTo>
                    <a:pt x="241" y="489"/>
                  </a:lnTo>
                  <a:lnTo>
                    <a:pt x="224" y="496"/>
                  </a:lnTo>
                  <a:lnTo>
                    <a:pt x="210" y="501"/>
                  </a:lnTo>
                  <a:lnTo>
                    <a:pt x="196" y="503"/>
                  </a:lnTo>
                  <a:lnTo>
                    <a:pt x="179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3" y="501"/>
                  </a:lnTo>
                  <a:lnTo>
                    <a:pt x="99" y="496"/>
                  </a:lnTo>
                  <a:lnTo>
                    <a:pt x="85" y="492"/>
                  </a:lnTo>
                  <a:lnTo>
                    <a:pt x="71" y="489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7" y="468"/>
                  </a:lnTo>
                  <a:lnTo>
                    <a:pt x="26" y="459"/>
                  </a:lnTo>
                  <a:lnTo>
                    <a:pt x="19" y="451"/>
                  </a:lnTo>
                  <a:lnTo>
                    <a:pt x="12" y="442"/>
                  </a:lnTo>
                  <a:lnTo>
                    <a:pt x="7" y="433"/>
                  </a:lnTo>
                  <a:lnTo>
                    <a:pt x="4" y="423"/>
                  </a:lnTo>
                  <a:lnTo>
                    <a:pt x="0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2" y="307"/>
                  </a:lnTo>
                  <a:lnTo>
                    <a:pt x="132" y="399"/>
                  </a:lnTo>
                  <a:lnTo>
                    <a:pt x="134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1" y="411"/>
                  </a:lnTo>
                  <a:lnTo>
                    <a:pt x="146" y="414"/>
                  </a:lnTo>
                  <a:lnTo>
                    <a:pt x="151" y="414"/>
                  </a:lnTo>
                  <a:lnTo>
                    <a:pt x="158" y="416"/>
                  </a:lnTo>
                  <a:lnTo>
                    <a:pt x="170" y="416"/>
                  </a:lnTo>
                  <a:lnTo>
                    <a:pt x="174" y="414"/>
                  </a:lnTo>
                  <a:lnTo>
                    <a:pt x="179" y="414"/>
                  </a:lnTo>
                  <a:lnTo>
                    <a:pt x="182" y="411"/>
                  </a:lnTo>
                  <a:lnTo>
                    <a:pt x="186" y="409"/>
                  </a:lnTo>
                  <a:lnTo>
                    <a:pt x="186" y="407"/>
                  </a:lnTo>
                  <a:lnTo>
                    <a:pt x="189" y="404"/>
                  </a:lnTo>
                  <a:lnTo>
                    <a:pt x="189" y="399"/>
                  </a:lnTo>
                  <a:lnTo>
                    <a:pt x="189" y="371"/>
                  </a:lnTo>
                  <a:lnTo>
                    <a:pt x="189" y="362"/>
                  </a:lnTo>
                  <a:lnTo>
                    <a:pt x="189" y="357"/>
                  </a:lnTo>
                  <a:lnTo>
                    <a:pt x="186" y="350"/>
                  </a:lnTo>
                  <a:lnTo>
                    <a:pt x="186" y="345"/>
                  </a:lnTo>
                  <a:lnTo>
                    <a:pt x="182" y="338"/>
                  </a:lnTo>
                  <a:lnTo>
                    <a:pt x="174" y="331"/>
                  </a:lnTo>
                  <a:lnTo>
                    <a:pt x="167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49" y="305"/>
                  </a:lnTo>
                  <a:lnTo>
                    <a:pt x="141" y="298"/>
                  </a:lnTo>
                  <a:lnTo>
                    <a:pt x="134" y="293"/>
                  </a:lnTo>
                  <a:lnTo>
                    <a:pt x="127" y="288"/>
                  </a:lnTo>
                  <a:lnTo>
                    <a:pt x="120" y="286"/>
                  </a:lnTo>
                  <a:lnTo>
                    <a:pt x="111" y="281"/>
                  </a:lnTo>
                  <a:lnTo>
                    <a:pt x="104" y="277"/>
                  </a:lnTo>
                  <a:lnTo>
                    <a:pt x="94" y="272"/>
                  </a:lnTo>
                  <a:lnTo>
                    <a:pt x="87" y="270"/>
                  </a:lnTo>
                  <a:lnTo>
                    <a:pt x="80" y="265"/>
                  </a:lnTo>
                  <a:lnTo>
                    <a:pt x="71" y="263"/>
                  </a:lnTo>
                  <a:lnTo>
                    <a:pt x="63" y="258"/>
                  </a:lnTo>
                  <a:lnTo>
                    <a:pt x="56" y="253"/>
                  </a:lnTo>
                  <a:lnTo>
                    <a:pt x="49" y="248"/>
                  </a:lnTo>
                  <a:lnTo>
                    <a:pt x="42" y="244"/>
                  </a:lnTo>
                  <a:lnTo>
                    <a:pt x="40" y="239"/>
                  </a:lnTo>
                  <a:lnTo>
                    <a:pt x="33" y="234"/>
                  </a:lnTo>
                  <a:lnTo>
                    <a:pt x="28" y="229"/>
                  </a:lnTo>
                  <a:lnTo>
                    <a:pt x="23" y="225"/>
                  </a:lnTo>
                  <a:lnTo>
                    <a:pt x="21" y="220"/>
                  </a:lnTo>
                  <a:lnTo>
                    <a:pt x="16" y="213"/>
                  </a:lnTo>
                  <a:lnTo>
                    <a:pt x="14" y="206"/>
                  </a:lnTo>
                  <a:lnTo>
                    <a:pt x="9" y="201"/>
                  </a:lnTo>
                  <a:lnTo>
                    <a:pt x="7" y="194"/>
                  </a:lnTo>
                  <a:lnTo>
                    <a:pt x="4" y="187"/>
                  </a:lnTo>
                  <a:lnTo>
                    <a:pt x="4" y="178"/>
                  </a:lnTo>
                  <a:lnTo>
                    <a:pt x="0" y="170"/>
                  </a:lnTo>
                  <a:lnTo>
                    <a:pt x="0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4" y="83"/>
                  </a:lnTo>
                  <a:lnTo>
                    <a:pt x="7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8" y="45"/>
                  </a:lnTo>
                  <a:lnTo>
                    <a:pt x="37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99" y="10"/>
                  </a:lnTo>
                  <a:lnTo>
                    <a:pt x="113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63" y="0"/>
                  </a:lnTo>
                  <a:lnTo>
                    <a:pt x="179" y="0"/>
                  </a:lnTo>
                  <a:lnTo>
                    <a:pt x="196" y="3"/>
                  </a:lnTo>
                  <a:lnTo>
                    <a:pt x="210" y="5"/>
                  </a:lnTo>
                  <a:lnTo>
                    <a:pt x="224" y="10"/>
                  </a:lnTo>
                  <a:lnTo>
                    <a:pt x="241" y="15"/>
                  </a:lnTo>
                  <a:lnTo>
                    <a:pt x="252" y="19"/>
                  </a:lnTo>
                  <a:lnTo>
                    <a:pt x="267" y="24"/>
                  </a:lnTo>
                  <a:lnTo>
                    <a:pt x="276" y="31"/>
                  </a:lnTo>
                  <a:lnTo>
                    <a:pt x="288" y="38"/>
                  </a:lnTo>
                  <a:lnTo>
                    <a:pt x="297" y="45"/>
                  </a:lnTo>
                  <a:lnTo>
                    <a:pt x="307" y="55"/>
                  </a:lnTo>
                  <a:lnTo>
                    <a:pt x="311" y="64"/>
                  </a:lnTo>
                  <a:lnTo>
                    <a:pt x="319" y="74"/>
                  </a:lnTo>
                  <a:lnTo>
                    <a:pt x="323" y="83"/>
                  </a:lnTo>
                  <a:lnTo>
                    <a:pt x="326" y="93"/>
                  </a:lnTo>
                  <a:lnTo>
                    <a:pt x="326" y="104"/>
                  </a:lnTo>
                  <a:lnTo>
                    <a:pt x="326" y="185"/>
                  </a:lnTo>
                  <a:lnTo>
                    <a:pt x="189" y="185"/>
                  </a:lnTo>
                  <a:lnTo>
                    <a:pt x="189" y="109"/>
                  </a:lnTo>
                  <a:lnTo>
                    <a:pt x="186" y="104"/>
                  </a:lnTo>
                  <a:lnTo>
                    <a:pt x="186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2" y="95"/>
                  </a:lnTo>
                  <a:lnTo>
                    <a:pt x="165" y="95"/>
                  </a:lnTo>
                  <a:lnTo>
                    <a:pt x="156" y="95"/>
                  </a:lnTo>
                  <a:lnTo>
                    <a:pt x="149" y="95"/>
                  </a:lnTo>
                  <a:lnTo>
                    <a:pt x="146" y="97"/>
                  </a:lnTo>
                  <a:lnTo>
                    <a:pt x="139" y="100"/>
                  </a:lnTo>
                  <a:lnTo>
                    <a:pt x="137" y="102"/>
                  </a:lnTo>
                  <a:lnTo>
                    <a:pt x="134" y="104"/>
                  </a:lnTo>
                  <a:lnTo>
                    <a:pt x="132" y="107"/>
                  </a:lnTo>
                  <a:lnTo>
                    <a:pt x="132" y="109"/>
                  </a:lnTo>
                  <a:lnTo>
                    <a:pt x="132" y="130"/>
                  </a:lnTo>
                  <a:lnTo>
                    <a:pt x="132" y="135"/>
                  </a:lnTo>
                  <a:lnTo>
                    <a:pt x="134" y="140"/>
                  </a:lnTo>
                  <a:lnTo>
                    <a:pt x="137" y="144"/>
                  </a:lnTo>
                  <a:lnTo>
                    <a:pt x="141" y="152"/>
                  </a:lnTo>
                  <a:lnTo>
                    <a:pt x="146" y="156"/>
                  </a:lnTo>
                  <a:lnTo>
                    <a:pt x="149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67" y="175"/>
                  </a:lnTo>
                  <a:lnTo>
                    <a:pt x="174" y="182"/>
                  </a:lnTo>
                  <a:lnTo>
                    <a:pt x="182" y="187"/>
                  </a:lnTo>
                  <a:lnTo>
                    <a:pt x="189" y="189"/>
                  </a:lnTo>
                  <a:lnTo>
                    <a:pt x="196" y="194"/>
                  </a:lnTo>
                  <a:lnTo>
                    <a:pt x="203" y="201"/>
                  </a:lnTo>
                  <a:lnTo>
                    <a:pt x="210" y="206"/>
                  </a:lnTo>
                  <a:lnTo>
                    <a:pt x="217" y="208"/>
                  </a:lnTo>
                  <a:lnTo>
                    <a:pt x="224" y="215"/>
                  </a:lnTo>
                  <a:lnTo>
                    <a:pt x="236" y="225"/>
                  </a:lnTo>
                  <a:lnTo>
                    <a:pt x="243" y="229"/>
                  </a:lnTo>
                  <a:lnTo>
                    <a:pt x="250" y="237"/>
                  </a:lnTo>
                  <a:lnTo>
                    <a:pt x="257" y="241"/>
                  </a:lnTo>
                  <a:lnTo>
                    <a:pt x="264" y="248"/>
                  </a:lnTo>
                  <a:lnTo>
                    <a:pt x="271" y="253"/>
                  </a:lnTo>
                  <a:lnTo>
                    <a:pt x="276" y="260"/>
                  </a:lnTo>
                  <a:lnTo>
                    <a:pt x="283" y="265"/>
                  </a:lnTo>
                  <a:lnTo>
                    <a:pt x="290" y="272"/>
                  </a:lnTo>
                  <a:lnTo>
                    <a:pt x="295" y="279"/>
                  </a:lnTo>
                  <a:lnTo>
                    <a:pt x="300" y="286"/>
                  </a:lnTo>
                  <a:lnTo>
                    <a:pt x="307" y="291"/>
                  </a:lnTo>
                  <a:lnTo>
                    <a:pt x="311" y="298"/>
                  </a:lnTo>
                  <a:lnTo>
                    <a:pt x="316" y="305"/>
                  </a:lnTo>
                  <a:lnTo>
                    <a:pt x="319" y="310"/>
                  </a:lnTo>
                  <a:lnTo>
                    <a:pt x="321" y="314"/>
                  </a:lnTo>
                  <a:lnTo>
                    <a:pt x="323" y="319"/>
                  </a:lnTo>
                  <a:lnTo>
                    <a:pt x="323" y="326"/>
                  </a:lnTo>
                  <a:lnTo>
                    <a:pt x="326" y="331"/>
                  </a:lnTo>
                  <a:lnTo>
                    <a:pt x="326" y="345"/>
                  </a:lnTo>
                  <a:lnTo>
                    <a:pt x="328" y="352"/>
                  </a:lnTo>
                  <a:lnTo>
                    <a:pt x="328" y="366"/>
                  </a:lnTo>
                  <a:lnTo>
                    <a:pt x="326" y="371"/>
                  </a:lnTo>
                  <a:lnTo>
                    <a:pt x="326" y="404"/>
                  </a:lnTo>
                  <a:lnTo>
                    <a:pt x="326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8" name="Freeform 17"/>
            <p:cNvSpPr>
              <a:spLocks/>
            </p:cNvSpPr>
            <p:nvPr userDrawn="1"/>
          </p:nvSpPr>
          <p:spPr bwMode="auto">
            <a:xfrm>
              <a:off x="9424988" y="1724025"/>
              <a:ext cx="522288" cy="803275"/>
            </a:xfrm>
            <a:custGeom>
              <a:avLst/>
              <a:gdLst>
                <a:gd name="T0" fmla="*/ 324 w 329"/>
                <a:gd name="T1" fmla="*/ 421 h 506"/>
                <a:gd name="T2" fmla="*/ 307 w 329"/>
                <a:gd name="T3" fmla="*/ 447 h 506"/>
                <a:gd name="T4" fmla="*/ 281 w 329"/>
                <a:gd name="T5" fmla="*/ 470 h 506"/>
                <a:gd name="T6" fmla="*/ 241 w 329"/>
                <a:gd name="T7" fmla="*/ 489 h 506"/>
                <a:gd name="T8" fmla="*/ 196 w 329"/>
                <a:gd name="T9" fmla="*/ 503 h 506"/>
                <a:gd name="T10" fmla="*/ 147 w 329"/>
                <a:gd name="T11" fmla="*/ 506 h 506"/>
                <a:gd name="T12" fmla="*/ 100 w 329"/>
                <a:gd name="T13" fmla="*/ 496 h 506"/>
                <a:gd name="T14" fmla="*/ 59 w 329"/>
                <a:gd name="T15" fmla="*/ 482 h 506"/>
                <a:gd name="T16" fmla="*/ 29 w 329"/>
                <a:gd name="T17" fmla="*/ 459 h 506"/>
                <a:gd name="T18" fmla="*/ 7 w 329"/>
                <a:gd name="T19" fmla="*/ 433 h 506"/>
                <a:gd name="T20" fmla="*/ 0 w 329"/>
                <a:gd name="T21" fmla="*/ 402 h 506"/>
                <a:gd name="T22" fmla="*/ 135 w 329"/>
                <a:gd name="T23" fmla="*/ 399 h 506"/>
                <a:gd name="T24" fmla="*/ 140 w 329"/>
                <a:gd name="T25" fmla="*/ 409 h 506"/>
                <a:gd name="T26" fmla="*/ 154 w 329"/>
                <a:gd name="T27" fmla="*/ 414 h 506"/>
                <a:gd name="T28" fmla="*/ 177 w 329"/>
                <a:gd name="T29" fmla="*/ 414 h 506"/>
                <a:gd name="T30" fmla="*/ 187 w 329"/>
                <a:gd name="T31" fmla="*/ 409 h 506"/>
                <a:gd name="T32" fmla="*/ 192 w 329"/>
                <a:gd name="T33" fmla="*/ 357 h 506"/>
                <a:gd name="T34" fmla="*/ 182 w 329"/>
                <a:gd name="T35" fmla="*/ 338 h 506"/>
                <a:gd name="T36" fmla="*/ 163 w 329"/>
                <a:gd name="T37" fmla="*/ 314 h 506"/>
                <a:gd name="T38" fmla="*/ 144 w 329"/>
                <a:gd name="T39" fmla="*/ 298 h 506"/>
                <a:gd name="T40" fmla="*/ 121 w 329"/>
                <a:gd name="T41" fmla="*/ 286 h 506"/>
                <a:gd name="T42" fmla="*/ 97 w 329"/>
                <a:gd name="T43" fmla="*/ 272 h 506"/>
                <a:gd name="T44" fmla="*/ 74 w 329"/>
                <a:gd name="T45" fmla="*/ 263 h 506"/>
                <a:gd name="T46" fmla="*/ 52 w 329"/>
                <a:gd name="T47" fmla="*/ 248 h 506"/>
                <a:gd name="T48" fmla="*/ 31 w 329"/>
                <a:gd name="T49" fmla="*/ 229 h 506"/>
                <a:gd name="T50" fmla="*/ 17 w 329"/>
                <a:gd name="T51" fmla="*/ 213 h 506"/>
                <a:gd name="T52" fmla="*/ 10 w 329"/>
                <a:gd name="T53" fmla="*/ 194 h 506"/>
                <a:gd name="T54" fmla="*/ 3 w 329"/>
                <a:gd name="T55" fmla="*/ 170 h 506"/>
                <a:gd name="T56" fmla="*/ 0 w 329"/>
                <a:gd name="T57" fmla="*/ 104 h 506"/>
                <a:gd name="T58" fmla="*/ 7 w 329"/>
                <a:gd name="T59" fmla="*/ 74 h 506"/>
                <a:gd name="T60" fmla="*/ 29 w 329"/>
                <a:gd name="T61" fmla="*/ 45 h 506"/>
                <a:gd name="T62" fmla="*/ 59 w 329"/>
                <a:gd name="T63" fmla="*/ 24 h 506"/>
                <a:gd name="T64" fmla="*/ 100 w 329"/>
                <a:gd name="T65" fmla="*/ 10 h 506"/>
                <a:gd name="T66" fmla="*/ 147 w 329"/>
                <a:gd name="T67" fmla="*/ 0 h 506"/>
                <a:gd name="T68" fmla="*/ 196 w 329"/>
                <a:gd name="T69" fmla="*/ 3 h 506"/>
                <a:gd name="T70" fmla="*/ 241 w 329"/>
                <a:gd name="T71" fmla="*/ 15 h 506"/>
                <a:gd name="T72" fmla="*/ 281 w 329"/>
                <a:gd name="T73" fmla="*/ 31 h 506"/>
                <a:gd name="T74" fmla="*/ 307 w 329"/>
                <a:gd name="T75" fmla="*/ 55 h 506"/>
                <a:gd name="T76" fmla="*/ 324 w 329"/>
                <a:gd name="T77" fmla="*/ 83 h 506"/>
                <a:gd name="T78" fmla="*/ 329 w 329"/>
                <a:gd name="T79" fmla="*/ 185 h 506"/>
                <a:gd name="T80" fmla="*/ 189 w 329"/>
                <a:gd name="T81" fmla="*/ 104 h 506"/>
                <a:gd name="T82" fmla="*/ 177 w 329"/>
                <a:gd name="T83" fmla="*/ 97 h 506"/>
                <a:gd name="T84" fmla="*/ 156 w 329"/>
                <a:gd name="T85" fmla="*/ 95 h 506"/>
                <a:gd name="T86" fmla="*/ 142 w 329"/>
                <a:gd name="T87" fmla="*/ 100 h 506"/>
                <a:gd name="T88" fmla="*/ 135 w 329"/>
                <a:gd name="T89" fmla="*/ 107 h 506"/>
                <a:gd name="T90" fmla="*/ 135 w 329"/>
                <a:gd name="T91" fmla="*/ 135 h 506"/>
                <a:gd name="T92" fmla="*/ 142 w 329"/>
                <a:gd name="T93" fmla="*/ 152 h 506"/>
                <a:gd name="T94" fmla="*/ 156 w 329"/>
                <a:gd name="T95" fmla="*/ 166 h 506"/>
                <a:gd name="T96" fmla="*/ 177 w 329"/>
                <a:gd name="T97" fmla="*/ 182 h 506"/>
                <a:gd name="T98" fmla="*/ 199 w 329"/>
                <a:gd name="T99" fmla="*/ 194 h 506"/>
                <a:gd name="T100" fmla="*/ 218 w 329"/>
                <a:gd name="T101" fmla="*/ 208 h 506"/>
                <a:gd name="T102" fmla="*/ 239 w 329"/>
                <a:gd name="T103" fmla="*/ 225 h 506"/>
                <a:gd name="T104" fmla="*/ 260 w 329"/>
                <a:gd name="T105" fmla="*/ 241 h 506"/>
                <a:gd name="T106" fmla="*/ 281 w 329"/>
                <a:gd name="T107" fmla="*/ 260 h 506"/>
                <a:gd name="T108" fmla="*/ 298 w 329"/>
                <a:gd name="T109" fmla="*/ 279 h 506"/>
                <a:gd name="T110" fmla="*/ 314 w 329"/>
                <a:gd name="T111" fmla="*/ 298 h 506"/>
                <a:gd name="T112" fmla="*/ 324 w 329"/>
                <a:gd name="T113" fmla="*/ 314 h 506"/>
                <a:gd name="T114" fmla="*/ 329 w 329"/>
                <a:gd name="T115" fmla="*/ 331 h 506"/>
                <a:gd name="T116" fmla="*/ 329 w 329"/>
                <a:gd name="T117" fmla="*/ 371 h 506"/>
                <a:gd name="T118" fmla="*/ 329 w 329"/>
                <a:gd name="T119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9" h="506">
                  <a:moveTo>
                    <a:pt x="329" y="404"/>
                  </a:moveTo>
                  <a:lnTo>
                    <a:pt x="326" y="411"/>
                  </a:lnTo>
                  <a:lnTo>
                    <a:pt x="324" y="421"/>
                  </a:lnTo>
                  <a:lnTo>
                    <a:pt x="322" y="430"/>
                  </a:lnTo>
                  <a:lnTo>
                    <a:pt x="314" y="437"/>
                  </a:lnTo>
                  <a:lnTo>
                    <a:pt x="307" y="447"/>
                  </a:lnTo>
                  <a:lnTo>
                    <a:pt x="300" y="454"/>
                  </a:lnTo>
                  <a:lnTo>
                    <a:pt x="291" y="463"/>
                  </a:lnTo>
                  <a:lnTo>
                    <a:pt x="281" y="470"/>
                  </a:lnTo>
                  <a:lnTo>
                    <a:pt x="267" y="477"/>
                  </a:lnTo>
                  <a:lnTo>
                    <a:pt x="255" y="484"/>
                  </a:lnTo>
                  <a:lnTo>
                    <a:pt x="241" y="489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2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3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4" y="489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4" y="442"/>
                  </a:lnTo>
                  <a:lnTo>
                    <a:pt x="7" y="433"/>
                  </a:lnTo>
                  <a:lnTo>
                    <a:pt x="5" y="423"/>
                  </a:lnTo>
                  <a:lnTo>
                    <a:pt x="3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5" y="307"/>
                  </a:lnTo>
                  <a:lnTo>
                    <a:pt x="135" y="399"/>
                  </a:lnTo>
                  <a:lnTo>
                    <a:pt x="137" y="404"/>
                  </a:lnTo>
                  <a:lnTo>
                    <a:pt x="137" y="407"/>
                  </a:lnTo>
                  <a:lnTo>
                    <a:pt x="140" y="409"/>
                  </a:lnTo>
                  <a:lnTo>
                    <a:pt x="144" y="411"/>
                  </a:lnTo>
                  <a:lnTo>
                    <a:pt x="149" y="414"/>
                  </a:lnTo>
                  <a:lnTo>
                    <a:pt x="154" y="414"/>
                  </a:lnTo>
                  <a:lnTo>
                    <a:pt x="161" y="416"/>
                  </a:lnTo>
                  <a:lnTo>
                    <a:pt x="170" y="416"/>
                  </a:lnTo>
                  <a:lnTo>
                    <a:pt x="177" y="414"/>
                  </a:lnTo>
                  <a:lnTo>
                    <a:pt x="182" y="414"/>
                  </a:lnTo>
                  <a:lnTo>
                    <a:pt x="185" y="411"/>
                  </a:lnTo>
                  <a:lnTo>
                    <a:pt x="187" y="409"/>
                  </a:lnTo>
                  <a:lnTo>
                    <a:pt x="189" y="407"/>
                  </a:lnTo>
                  <a:lnTo>
                    <a:pt x="192" y="404"/>
                  </a:lnTo>
                  <a:lnTo>
                    <a:pt x="192" y="357"/>
                  </a:lnTo>
                  <a:lnTo>
                    <a:pt x="189" y="350"/>
                  </a:lnTo>
                  <a:lnTo>
                    <a:pt x="187" y="345"/>
                  </a:lnTo>
                  <a:lnTo>
                    <a:pt x="182" y="338"/>
                  </a:lnTo>
                  <a:lnTo>
                    <a:pt x="177" y="331"/>
                  </a:lnTo>
                  <a:lnTo>
                    <a:pt x="170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51" y="305"/>
                  </a:lnTo>
                  <a:lnTo>
                    <a:pt x="144" y="298"/>
                  </a:lnTo>
                  <a:lnTo>
                    <a:pt x="137" y="293"/>
                  </a:lnTo>
                  <a:lnTo>
                    <a:pt x="128" y="288"/>
                  </a:lnTo>
                  <a:lnTo>
                    <a:pt x="121" y="286"/>
                  </a:lnTo>
                  <a:lnTo>
                    <a:pt x="114" y="281"/>
                  </a:lnTo>
                  <a:lnTo>
                    <a:pt x="104" y="277"/>
                  </a:lnTo>
                  <a:lnTo>
                    <a:pt x="97" y="272"/>
                  </a:lnTo>
                  <a:lnTo>
                    <a:pt x="90" y="270"/>
                  </a:lnTo>
                  <a:lnTo>
                    <a:pt x="81" y="265"/>
                  </a:lnTo>
                  <a:lnTo>
                    <a:pt x="74" y="263"/>
                  </a:lnTo>
                  <a:lnTo>
                    <a:pt x="66" y="258"/>
                  </a:lnTo>
                  <a:lnTo>
                    <a:pt x="57" y="253"/>
                  </a:lnTo>
                  <a:lnTo>
                    <a:pt x="52" y="248"/>
                  </a:lnTo>
                  <a:lnTo>
                    <a:pt x="45" y="244"/>
                  </a:lnTo>
                  <a:lnTo>
                    <a:pt x="36" y="234"/>
                  </a:lnTo>
                  <a:lnTo>
                    <a:pt x="31" y="229"/>
                  </a:lnTo>
                  <a:lnTo>
                    <a:pt x="26" y="225"/>
                  </a:lnTo>
                  <a:lnTo>
                    <a:pt x="22" y="220"/>
                  </a:lnTo>
                  <a:lnTo>
                    <a:pt x="17" y="213"/>
                  </a:lnTo>
                  <a:lnTo>
                    <a:pt x="14" y="206"/>
                  </a:lnTo>
                  <a:lnTo>
                    <a:pt x="12" y="201"/>
                  </a:lnTo>
                  <a:lnTo>
                    <a:pt x="10" y="194"/>
                  </a:lnTo>
                  <a:lnTo>
                    <a:pt x="7" y="187"/>
                  </a:lnTo>
                  <a:lnTo>
                    <a:pt x="5" y="178"/>
                  </a:lnTo>
                  <a:lnTo>
                    <a:pt x="3" y="170"/>
                  </a:lnTo>
                  <a:lnTo>
                    <a:pt x="3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3" y="93"/>
                  </a:lnTo>
                  <a:lnTo>
                    <a:pt x="5" y="83"/>
                  </a:lnTo>
                  <a:lnTo>
                    <a:pt x="7" y="74"/>
                  </a:lnTo>
                  <a:lnTo>
                    <a:pt x="14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4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3" y="3"/>
                  </a:lnTo>
                  <a:lnTo>
                    <a:pt x="147" y="0"/>
                  </a:lnTo>
                  <a:lnTo>
                    <a:pt x="163" y="0"/>
                  </a:lnTo>
                  <a:lnTo>
                    <a:pt x="182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5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81" y="31"/>
                  </a:lnTo>
                  <a:lnTo>
                    <a:pt x="291" y="38"/>
                  </a:lnTo>
                  <a:lnTo>
                    <a:pt x="300" y="45"/>
                  </a:lnTo>
                  <a:lnTo>
                    <a:pt x="307" y="55"/>
                  </a:lnTo>
                  <a:lnTo>
                    <a:pt x="314" y="64"/>
                  </a:lnTo>
                  <a:lnTo>
                    <a:pt x="322" y="74"/>
                  </a:lnTo>
                  <a:lnTo>
                    <a:pt x="324" y="83"/>
                  </a:lnTo>
                  <a:lnTo>
                    <a:pt x="326" y="93"/>
                  </a:lnTo>
                  <a:lnTo>
                    <a:pt x="329" y="104"/>
                  </a:lnTo>
                  <a:lnTo>
                    <a:pt x="329" y="185"/>
                  </a:lnTo>
                  <a:lnTo>
                    <a:pt x="192" y="185"/>
                  </a:lnTo>
                  <a:lnTo>
                    <a:pt x="192" y="107"/>
                  </a:lnTo>
                  <a:lnTo>
                    <a:pt x="189" y="104"/>
                  </a:lnTo>
                  <a:lnTo>
                    <a:pt x="187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3" y="95"/>
                  </a:lnTo>
                  <a:lnTo>
                    <a:pt x="168" y="95"/>
                  </a:lnTo>
                  <a:lnTo>
                    <a:pt x="156" y="95"/>
                  </a:lnTo>
                  <a:lnTo>
                    <a:pt x="151" y="95"/>
                  </a:lnTo>
                  <a:lnTo>
                    <a:pt x="147" y="97"/>
                  </a:lnTo>
                  <a:lnTo>
                    <a:pt x="142" y="100"/>
                  </a:lnTo>
                  <a:lnTo>
                    <a:pt x="140" y="102"/>
                  </a:lnTo>
                  <a:lnTo>
                    <a:pt x="137" y="104"/>
                  </a:lnTo>
                  <a:lnTo>
                    <a:pt x="135" y="107"/>
                  </a:lnTo>
                  <a:lnTo>
                    <a:pt x="135" y="109"/>
                  </a:lnTo>
                  <a:lnTo>
                    <a:pt x="135" y="130"/>
                  </a:lnTo>
                  <a:lnTo>
                    <a:pt x="135" y="135"/>
                  </a:lnTo>
                  <a:lnTo>
                    <a:pt x="137" y="140"/>
                  </a:lnTo>
                  <a:lnTo>
                    <a:pt x="140" y="144"/>
                  </a:lnTo>
                  <a:lnTo>
                    <a:pt x="142" y="152"/>
                  </a:lnTo>
                  <a:lnTo>
                    <a:pt x="147" y="156"/>
                  </a:lnTo>
                  <a:lnTo>
                    <a:pt x="154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70" y="175"/>
                  </a:lnTo>
                  <a:lnTo>
                    <a:pt x="177" y="182"/>
                  </a:lnTo>
                  <a:lnTo>
                    <a:pt x="185" y="187"/>
                  </a:lnTo>
                  <a:lnTo>
                    <a:pt x="192" y="189"/>
                  </a:lnTo>
                  <a:lnTo>
                    <a:pt x="199" y="194"/>
                  </a:lnTo>
                  <a:lnTo>
                    <a:pt x="206" y="201"/>
                  </a:lnTo>
                  <a:lnTo>
                    <a:pt x="213" y="206"/>
                  </a:lnTo>
                  <a:lnTo>
                    <a:pt x="218" y="208"/>
                  </a:lnTo>
                  <a:lnTo>
                    <a:pt x="225" y="215"/>
                  </a:lnTo>
                  <a:lnTo>
                    <a:pt x="232" y="220"/>
                  </a:lnTo>
                  <a:lnTo>
                    <a:pt x="239" y="225"/>
                  </a:lnTo>
                  <a:lnTo>
                    <a:pt x="246" y="229"/>
                  </a:lnTo>
                  <a:lnTo>
                    <a:pt x="253" y="237"/>
                  </a:lnTo>
                  <a:lnTo>
                    <a:pt x="260" y="241"/>
                  </a:lnTo>
                  <a:lnTo>
                    <a:pt x="265" y="248"/>
                  </a:lnTo>
                  <a:lnTo>
                    <a:pt x="272" y="253"/>
                  </a:lnTo>
                  <a:lnTo>
                    <a:pt x="281" y="260"/>
                  </a:lnTo>
                  <a:lnTo>
                    <a:pt x="286" y="265"/>
                  </a:lnTo>
                  <a:lnTo>
                    <a:pt x="293" y="272"/>
                  </a:lnTo>
                  <a:lnTo>
                    <a:pt x="298" y="279"/>
                  </a:lnTo>
                  <a:lnTo>
                    <a:pt x="305" y="286"/>
                  </a:lnTo>
                  <a:lnTo>
                    <a:pt x="310" y="291"/>
                  </a:lnTo>
                  <a:lnTo>
                    <a:pt x="314" y="298"/>
                  </a:lnTo>
                  <a:lnTo>
                    <a:pt x="319" y="305"/>
                  </a:lnTo>
                  <a:lnTo>
                    <a:pt x="322" y="310"/>
                  </a:lnTo>
                  <a:lnTo>
                    <a:pt x="324" y="314"/>
                  </a:lnTo>
                  <a:lnTo>
                    <a:pt x="326" y="319"/>
                  </a:lnTo>
                  <a:lnTo>
                    <a:pt x="326" y="326"/>
                  </a:lnTo>
                  <a:lnTo>
                    <a:pt x="329" y="331"/>
                  </a:lnTo>
                  <a:lnTo>
                    <a:pt x="329" y="338"/>
                  </a:lnTo>
                  <a:lnTo>
                    <a:pt x="329" y="345"/>
                  </a:lnTo>
                  <a:lnTo>
                    <a:pt x="329" y="371"/>
                  </a:lnTo>
                  <a:lnTo>
                    <a:pt x="329" y="378"/>
                  </a:lnTo>
                  <a:lnTo>
                    <a:pt x="329" y="404"/>
                  </a:lnTo>
                  <a:lnTo>
                    <a:pt x="329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</p:grpSp>
      <p:sp>
        <p:nvSpPr>
          <p:cNvPr id="39" name="Textfeld 2"/>
          <p:cNvSpPr txBox="1"/>
          <p:nvPr userDrawn="1"/>
        </p:nvSpPr>
        <p:spPr>
          <a:xfrm>
            <a:off x="11200890" y="6522817"/>
            <a:ext cx="458898" cy="1675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sz="1200"/>
            </a:lvl1pPr>
          </a:lstStyle>
          <a:p>
            <a:pPr lvl="0" algn="r"/>
            <a:fld id="{AAAFF1E1-AB21-4531-AE3A-0B3C82F976DA}" type="slidenum">
              <a:rPr lang="en-US" sz="1089" smtClean="0"/>
              <a:pPr lvl="0" algn="r"/>
              <a:t>‹#›</a:t>
            </a:fld>
            <a:endParaRPr lang="en-US" sz="1089" dirty="0"/>
          </a:p>
        </p:txBody>
      </p:sp>
    </p:spTree>
    <p:extLst>
      <p:ext uri="{BB962C8B-B14F-4D97-AF65-F5344CB8AC3E}">
        <p14:creationId xmlns:p14="http://schemas.microsoft.com/office/powerpoint/2010/main" val="239509349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. Green half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811" y="1440"/>
          <a:ext cx="181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73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0"/>
                        <a:ext cx="181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3447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8" t="8741" r="101" b="27"/>
          <a:stretch/>
        </p:blipFill>
        <p:spPr bwMode="ltGray">
          <a:xfrm flipH="1">
            <a:off x="5689583" y="0"/>
            <a:ext cx="416950" cy="6858000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6096001" y="0"/>
            <a:ext cx="6096001" cy="685800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>
              <a:lnSpc>
                <a:spcPct val="90000"/>
              </a:lnSpc>
              <a:spcAft>
                <a:spcPts val="796"/>
              </a:spcAft>
            </a:pPr>
            <a:endParaRPr lang="en-US" sz="954" dirty="0">
              <a:solidFill>
                <a:schemeClr val="bg1"/>
              </a:solidFill>
              <a:latin typeface="+mn-lt"/>
              <a:sym typeface="Trebuchet MS" panose="020B0603020202020204" pitchFamily="34" charset="0"/>
            </a:endParaRPr>
          </a:p>
        </p:txBody>
      </p:sp>
      <p:sp>
        <p:nvSpPr>
          <p:cNvPr id="12" name="Picture Placeholder 18"/>
          <p:cNvSpPr>
            <a:spLocks noGrp="1"/>
          </p:cNvSpPr>
          <p:nvPr>
            <p:ph type="pic" sz="quarter" idx="14" hasCustomPrompt="1"/>
          </p:nvPr>
        </p:nvSpPr>
        <p:spPr>
          <a:xfrm>
            <a:off x="6092022" y="0"/>
            <a:ext cx="6099977" cy="6858000"/>
          </a:xfrm>
          <a:prstGeom prst="rect">
            <a:avLst/>
          </a:prstGeom>
          <a:noFill/>
        </p:spPr>
        <p:txBody>
          <a:bodyPr lIns="914400" tIns="914400" rIns="914400" bIns="914400"/>
          <a:lstStyle>
            <a:lvl1pPr algn="ctr">
              <a:defRPr sz="1452" b="0" baseline="0">
                <a:solidFill>
                  <a:schemeClr val="tx1"/>
                </a:solidFill>
                <a:latin typeface="Trebuchet MS" panose="020B0603020202020204" pitchFamily="34" charset="0"/>
                <a:sym typeface="Trebuchet MS" panose="020B0603020202020204" pitchFamily="34" charset="0"/>
              </a:defRPr>
            </a:lvl1pPr>
          </a:lstStyle>
          <a:p>
            <a:r>
              <a:rPr lang="en-US" dirty="0"/>
              <a:t>Click icon below to insert an image or remove this placeholder to use the whitespace in another way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 bwMode="blackWhite">
          <a:xfrm>
            <a:off x="630002" y="1785600"/>
            <a:ext cx="4388400" cy="3286800"/>
          </a:xfrm>
          <a:prstGeom prst="rect">
            <a:avLst/>
          </a:prstGeom>
          <a:noFill/>
        </p:spPr>
        <p:txBody>
          <a:bodyPr wrap="square" lIns="0" tIns="0" rIns="320040" bIns="0" anchor="ctr">
            <a:noAutofit/>
          </a:bodyPr>
          <a:lstStyle>
            <a:lvl1pPr>
              <a:defRPr sz="3447">
                <a:solidFill>
                  <a:schemeClr val="bg1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8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27790"/>
            <a:ext cx="2743200" cy="7713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557" dirty="0">
                <a:solidFill>
                  <a:schemeClr val="bg1">
                    <a:lumMod val="50000"/>
                  </a:schemeClr>
                </a:solidFill>
                <a:latin typeface="+mn-lt"/>
                <a:sym typeface="Trebuchet MS" panose="020B0603020202020204" pitchFamily="34" charset="0"/>
              </a:rPr>
              <a:t>20191129_rrDLBCL Tafasitamab Brand Plan_vf.pptx</a:t>
            </a:r>
          </a:p>
        </p:txBody>
      </p:sp>
      <p:sp>
        <p:nvSpPr>
          <p:cNvPr id="32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bg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  <p:cxnSp>
        <p:nvCxnSpPr>
          <p:cNvPr id="33" name="Straight Connector 32"/>
          <p:cNvCxnSpPr/>
          <p:nvPr userDrawn="1"/>
        </p:nvCxnSpPr>
        <p:spPr bwMode="gray">
          <a:xfrm>
            <a:off x="6092023" y="6504567"/>
            <a:ext cx="5567765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uppieren 35"/>
          <p:cNvGrpSpPr/>
          <p:nvPr userDrawn="1"/>
        </p:nvGrpSpPr>
        <p:grpSpPr>
          <a:xfrm>
            <a:off x="9856445" y="344914"/>
            <a:ext cx="1799723" cy="389563"/>
            <a:chOff x="4573588" y="1552575"/>
            <a:chExt cx="5373688" cy="1462088"/>
          </a:xfrm>
        </p:grpSpPr>
        <p:sp>
          <p:nvSpPr>
            <p:cNvPr id="35" name="Freeform 6"/>
            <p:cNvSpPr>
              <a:spLocks/>
            </p:cNvSpPr>
            <p:nvPr userDrawn="1"/>
          </p:nvSpPr>
          <p:spPr bwMode="auto">
            <a:xfrm>
              <a:off x="6305551" y="2492375"/>
              <a:ext cx="214313" cy="522288"/>
            </a:xfrm>
            <a:custGeom>
              <a:avLst/>
              <a:gdLst>
                <a:gd name="T0" fmla="*/ 0 w 135"/>
                <a:gd name="T1" fmla="*/ 0 h 329"/>
                <a:gd name="T2" fmla="*/ 0 w 135"/>
                <a:gd name="T3" fmla="*/ 329 h 329"/>
                <a:gd name="T4" fmla="*/ 135 w 135"/>
                <a:gd name="T5" fmla="*/ 329 h 329"/>
                <a:gd name="T6" fmla="*/ 135 w 135"/>
                <a:gd name="T7" fmla="*/ 0 h 329"/>
                <a:gd name="T8" fmla="*/ 0 w 135"/>
                <a:gd name="T9" fmla="*/ 0 h 329"/>
                <a:gd name="T10" fmla="*/ 0 w 135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329">
                  <a:moveTo>
                    <a:pt x="0" y="0"/>
                  </a:moveTo>
                  <a:lnTo>
                    <a:pt x="0" y="329"/>
                  </a:lnTo>
                  <a:lnTo>
                    <a:pt x="135" y="329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6" name="Freeform 7"/>
            <p:cNvSpPr>
              <a:spLocks/>
            </p:cNvSpPr>
            <p:nvPr userDrawn="1"/>
          </p:nvSpPr>
          <p:spPr bwMode="auto">
            <a:xfrm>
              <a:off x="4573588" y="1724025"/>
              <a:ext cx="214313" cy="773113"/>
            </a:xfrm>
            <a:custGeom>
              <a:avLst/>
              <a:gdLst>
                <a:gd name="T0" fmla="*/ 0 w 135"/>
                <a:gd name="T1" fmla="*/ 0 h 487"/>
                <a:gd name="T2" fmla="*/ 0 w 135"/>
                <a:gd name="T3" fmla="*/ 487 h 487"/>
                <a:gd name="T4" fmla="*/ 135 w 135"/>
                <a:gd name="T5" fmla="*/ 487 h 487"/>
                <a:gd name="T6" fmla="*/ 135 w 135"/>
                <a:gd name="T7" fmla="*/ 0 h 487"/>
                <a:gd name="T8" fmla="*/ 0 w 135"/>
                <a:gd name="T9" fmla="*/ 0 h 487"/>
                <a:gd name="T10" fmla="*/ 0 w 135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87">
                  <a:moveTo>
                    <a:pt x="0" y="0"/>
                  </a:moveTo>
                  <a:lnTo>
                    <a:pt x="0" y="487"/>
                  </a:lnTo>
                  <a:lnTo>
                    <a:pt x="135" y="487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7" name="Freeform 8"/>
            <p:cNvSpPr>
              <a:spLocks/>
            </p:cNvSpPr>
            <p:nvPr userDrawn="1"/>
          </p:nvSpPr>
          <p:spPr bwMode="auto">
            <a:xfrm>
              <a:off x="4862513" y="1724025"/>
              <a:ext cx="212725" cy="773113"/>
            </a:xfrm>
            <a:custGeom>
              <a:avLst/>
              <a:gdLst>
                <a:gd name="T0" fmla="*/ 0 w 134"/>
                <a:gd name="T1" fmla="*/ 0 h 487"/>
                <a:gd name="T2" fmla="*/ 0 w 134"/>
                <a:gd name="T3" fmla="*/ 487 h 487"/>
                <a:gd name="T4" fmla="*/ 134 w 134"/>
                <a:gd name="T5" fmla="*/ 487 h 487"/>
                <a:gd name="T6" fmla="*/ 134 w 134"/>
                <a:gd name="T7" fmla="*/ 0 h 487"/>
                <a:gd name="T8" fmla="*/ 0 w 134"/>
                <a:gd name="T9" fmla="*/ 0 h 487"/>
                <a:gd name="T10" fmla="*/ 0 w 134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487">
                  <a:moveTo>
                    <a:pt x="0" y="0"/>
                  </a:moveTo>
                  <a:lnTo>
                    <a:pt x="0" y="487"/>
                  </a:lnTo>
                  <a:lnTo>
                    <a:pt x="134" y="487"/>
                  </a:lnTo>
                  <a:lnTo>
                    <a:pt x="13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8" name="Freeform 9"/>
            <p:cNvSpPr>
              <a:spLocks/>
            </p:cNvSpPr>
            <p:nvPr userDrawn="1"/>
          </p:nvSpPr>
          <p:spPr bwMode="auto">
            <a:xfrm>
              <a:off x="5146676" y="1724025"/>
              <a:ext cx="217488" cy="773113"/>
            </a:xfrm>
            <a:custGeom>
              <a:avLst/>
              <a:gdLst>
                <a:gd name="T0" fmla="*/ 0 w 137"/>
                <a:gd name="T1" fmla="*/ 0 h 487"/>
                <a:gd name="T2" fmla="*/ 0 w 137"/>
                <a:gd name="T3" fmla="*/ 487 h 487"/>
                <a:gd name="T4" fmla="*/ 137 w 137"/>
                <a:gd name="T5" fmla="*/ 487 h 487"/>
                <a:gd name="T6" fmla="*/ 137 w 137"/>
                <a:gd name="T7" fmla="*/ 0 h 487"/>
                <a:gd name="T8" fmla="*/ 0 w 137"/>
                <a:gd name="T9" fmla="*/ 0 h 487"/>
                <a:gd name="T10" fmla="*/ 0 w 137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487">
                  <a:moveTo>
                    <a:pt x="0" y="0"/>
                  </a:moveTo>
                  <a:lnTo>
                    <a:pt x="0" y="487"/>
                  </a:lnTo>
                  <a:lnTo>
                    <a:pt x="137" y="487"/>
                  </a:lnTo>
                  <a:lnTo>
                    <a:pt x="13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9" name="Freeform 10"/>
            <p:cNvSpPr>
              <a:spLocks noEditPoints="1"/>
            </p:cNvSpPr>
            <p:nvPr userDrawn="1"/>
          </p:nvSpPr>
          <p:spPr bwMode="auto">
            <a:xfrm>
              <a:off x="5427663" y="1724025"/>
              <a:ext cx="514350" cy="803275"/>
            </a:xfrm>
            <a:custGeom>
              <a:avLst/>
              <a:gdLst>
                <a:gd name="T0" fmla="*/ 324 w 324"/>
                <a:gd name="T1" fmla="*/ 414 h 506"/>
                <a:gd name="T2" fmla="*/ 317 w 324"/>
                <a:gd name="T3" fmla="*/ 433 h 506"/>
                <a:gd name="T4" fmla="*/ 305 w 324"/>
                <a:gd name="T5" fmla="*/ 451 h 506"/>
                <a:gd name="T6" fmla="*/ 289 w 324"/>
                <a:gd name="T7" fmla="*/ 468 h 506"/>
                <a:gd name="T8" fmla="*/ 265 w 324"/>
                <a:gd name="T9" fmla="*/ 482 h 506"/>
                <a:gd name="T10" fmla="*/ 239 w 324"/>
                <a:gd name="T11" fmla="*/ 492 h 506"/>
                <a:gd name="T12" fmla="*/ 211 w 324"/>
                <a:gd name="T13" fmla="*/ 501 h 506"/>
                <a:gd name="T14" fmla="*/ 180 w 324"/>
                <a:gd name="T15" fmla="*/ 506 h 506"/>
                <a:gd name="T16" fmla="*/ 147 w 324"/>
                <a:gd name="T17" fmla="*/ 506 h 506"/>
                <a:gd name="T18" fmla="*/ 114 w 324"/>
                <a:gd name="T19" fmla="*/ 501 h 506"/>
                <a:gd name="T20" fmla="*/ 85 w 324"/>
                <a:gd name="T21" fmla="*/ 492 h 506"/>
                <a:gd name="T22" fmla="*/ 59 w 324"/>
                <a:gd name="T23" fmla="*/ 482 h 506"/>
                <a:gd name="T24" fmla="*/ 38 w 324"/>
                <a:gd name="T25" fmla="*/ 468 h 506"/>
                <a:gd name="T26" fmla="*/ 19 w 324"/>
                <a:gd name="T27" fmla="*/ 451 h 506"/>
                <a:gd name="T28" fmla="*/ 8 w 324"/>
                <a:gd name="T29" fmla="*/ 433 h 506"/>
                <a:gd name="T30" fmla="*/ 3 w 324"/>
                <a:gd name="T31" fmla="*/ 414 h 506"/>
                <a:gd name="T32" fmla="*/ 0 w 324"/>
                <a:gd name="T33" fmla="*/ 102 h 506"/>
                <a:gd name="T34" fmla="*/ 3 w 324"/>
                <a:gd name="T35" fmla="*/ 81 h 506"/>
                <a:gd name="T36" fmla="*/ 12 w 324"/>
                <a:gd name="T37" fmla="*/ 62 h 506"/>
                <a:gd name="T38" fmla="*/ 29 w 324"/>
                <a:gd name="T39" fmla="*/ 45 h 506"/>
                <a:gd name="T40" fmla="*/ 48 w 324"/>
                <a:gd name="T41" fmla="*/ 31 h 506"/>
                <a:gd name="T42" fmla="*/ 71 w 324"/>
                <a:gd name="T43" fmla="*/ 19 h 506"/>
                <a:gd name="T44" fmla="*/ 100 w 324"/>
                <a:gd name="T45" fmla="*/ 10 h 506"/>
                <a:gd name="T46" fmla="*/ 130 w 324"/>
                <a:gd name="T47" fmla="*/ 3 h 506"/>
                <a:gd name="T48" fmla="*/ 180 w 324"/>
                <a:gd name="T49" fmla="*/ 0 h 506"/>
                <a:gd name="T50" fmla="*/ 211 w 324"/>
                <a:gd name="T51" fmla="*/ 5 h 506"/>
                <a:gd name="T52" fmla="*/ 239 w 324"/>
                <a:gd name="T53" fmla="*/ 12 h 506"/>
                <a:gd name="T54" fmla="*/ 265 w 324"/>
                <a:gd name="T55" fmla="*/ 24 h 506"/>
                <a:gd name="T56" fmla="*/ 289 w 324"/>
                <a:gd name="T57" fmla="*/ 38 h 506"/>
                <a:gd name="T58" fmla="*/ 305 w 324"/>
                <a:gd name="T59" fmla="*/ 55 h 506"/>
                <a:gd name="T60" fmla="*/ 317 w 324"/>
                <a:gd name="T61" fmla="*/ 74 h 506"/>
                <a:gd name="T62" fmla="*/ 324 w 324"/>
                <a:gd name="T63" fmla="*/ 93 h 506"/>
                <a:gd name="T64" fmla="*/ 324 w 324"/>
                <a:gd name="T65" fmla="*/ 404 h 506"/>
                <a:gd name="T66" fmla="*/ 130 w 324"/>
                <a:gd name="T67" fmla="*/ 402 h 506"/>
                <a:gd name="T68" fmla="*/ 133 w 324"/>
                <a:gd name="T69" fmla="*/ 407 h 506"/>
                <a:gd name="T70" fmla="*/ 140 w 324"/>
                <a:gd name="T71" fmla="*/ 414 h 506"/>
                <a:gd name="T72" fmla="*/ 149 w 324"/>
                <a:gd name="T73" fmla="*/ 416 h 506"/>
                <a:gd name="T74" fmla="*/ 163 w 324"/>
                <a:gd name="T75" fmla="*/ 418 h 506"/>
                <a:gd name="T76" fmla="*/ 175 w 324"/>
                <a:gd name="T77" fmla="*/ 416 h 506"/>
                <a:gd name="T78" fmla="*/ 185 w 324"/>
                <a:gd name="T79" fmla="*/ 414 h 506"/>
                <a:gd name="T80" fmla="*/ 192 w 324"/>
                <a:gd name="T81" fmla="*/ 407 h 506"/>
                <a:gd name="T82" fmla="*/ 194 w 324"/>
                <a:gd name="T83" fmla="*/ 402 h 506"/>
                <a:gd name="T84" fmla="*/ 194 w 324"/>
                <a:gd name="T85" fmla="*/ 100 h 506"/>
                <a:gd name="T86" fmla="*/ 189 w 324"/>
                <a:gd name="T87" fmla="*/ 95 h 506"/>
                <a:gd name="T88" fmla="*/ 180 w 324"/>
                <a:gd name="T89" fmla="*/ 90 h 506"/>
                <a:gd name="T90" fmla="*/ 170 w 324"/>
                <a:gd name="T91" fmla="*/ 88 h 506"/>
                <a:gd name="T92" fmla="*/ 156 w 324"/>
                <a:gd name="T93" fmla="*/ 88 h 506"/>
                <a:gd name="T94" fmla="*/ 145 w 324"/>
                <a:gd name="T95" fmla="*/ 90 h 506"/>
                <a:gd name="T96" fmla="*/ 137 w 324"/>
                <a:gd name="T97" fmla="*/ 95 h 506"/>
                <a:gd name="T98" fmla="*/ 133 w 324"/>
                <a:gd name="T99" fmla="*/ 100 h 506"/>
                <a:gd name="T100" fmla="*/ 130 w 324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4" h="506">
                  <a:moveTo>
                    <a:pt x="324" y="404"/>
                  </a:moveTo>
                  <a:lnTo>
                    <a:pt x="324" y="414"/>
                  </a:lnTo>
                  <a:lnTo>
                    <a:pt x="322" y="423"/>
                  </a:lnTo>
                  <a:lnTo>
                    <a:pt x="317" y="433"/>
                  </a:lnTo>
                  <a:lnTo>
                    <a:pt x="312" y="444"/>
                  </a:lnTo>
                  <a:lnTo>
                    <a:pt x="305" y="451"/>
                  </a:lnTo>
                  <a:lnTo>
                    <a:pt x="296" y="459"/>
                  </a:lnTo>
                  <a:lnTo>
                    <a:pt x="289" y="468"/>
                  </a:lnTo>
                  <a:lnTo>
                    <a:pt x="279" y="475"/>
                  </a:lnTo>
                  <a:lnTo>
                    <a:pt x="265" y="482"/>
                  </a:lnTo>
                  <a:lnTo>
                    <a:pt x="253" y="487"/>
                  </a:lnTo>
                  <a:lnTo>
                    <a:pt x="239" y="492"/>
                  </a:lnTo>
                  <a:lnTo>
                    <a:pt x="225" y="496"/>
                  </a:lnTo>
                  <a:lnTo>
                    <a:pt x="211" y="501"/>
                  </a:lnTo>
                  <a:lnTo>
                    <a:pt x="194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0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1" y="487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2" y="444"/>
                  </a:lnTo>
                  <a:lnTo>
                    <a:pt x="8" y="433"/>
                  </a:lnTo>
                  <a:lnTo>
                    <a:pt x="3" y="423"/>
                  </a:lnTo>
                  <a:lnTo>
                    <a:pt x="3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3" y="93"/>
                  </a:lnTo>
                  <a:lnTo>
                    <a:pt x="3" y="81"/>
                  </a:lnTo>
                  <a:lnTo>
                    <a:pt x="8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0" y="3"/>
                  </a:lnTo>
                  <a:lnTo>
                    <a:pt x="147" y="0"/>
                  </a:lnTo>
                  <a:lnTo>
                    <a:pt x="180" y="0"/>
                  </a:lnTo>
                  <a:lnTo>
                    <a:pt x="194" y="3"/>
                  </a:lnTo>
                  <a:lnTo>
                    <a:pt x="211" y="5"/>
                  </a:lnTo>
                  <a:lnTo>
                    <a:pt x="225" y="10"/>
                  </a:lnTo>
                  <a:lnTo>
                    <a:pt x="239" y="12"/>
                  </a:lnTo>
                  <a:lnTo>
                    <a:pt x="253" y="19"/>
                  </a:lnTo>
                  <a:lnTo>
                    <a:pt x="265" y="24"/>
                  </a:lnTo>
                  <a:lnTo>
                    <a:pt x="279" y="31"/>
                  </a:lnTo>
                  <a:lnTo>
                    <a:pt x="289" y="38"/>
                  </a:lnTo>
                  <a:lnTo>
                    <a:pt x="296" y="45"/>
                  </a:lnTo>
                  <a:lnTo>
                    <a:pt x="305" y="55"/>
                  </a:lnTo>
                  <a:lnTo>
                    <a:pt x="312" y="62"/>
                  </a:lnTo>
                  <a:lnTo>
                    <a:pt x="317" y="74"/>
                  </a:lnTo>
                  <a:lnTo>
                    <a:pt x="322" y="81"/>
                  </a:lnTo>
                  <a:lnTo>
                    <a:pt x="324" y="93"/>
                  </a:lnTo>
                  <a:lnTo>
                    <a:pt x="324" y="102"/>
                  </a:lnTo>
                  <a:lnTo>
                    <a:pt x="324" y="404"/>
                  </a:lnTo>
                  <a:lnTo>
                    <a:pt x="324" y="404"/>
                  </a:lnTo>
                  <a:close/>
                  <a:moveTo>
                    <a:pt x="130" y="402"/>
                  </a:moveTo>
                  <a:lnTo>
                    <a:pt x="133" y="404"/>
                  </a:lnTo>
                  <a:lnTo>
                    <a:pt x="133" y="407"/>
                  </a:lnTo>
                  <a:lnTo>
                    <a:pt x="137" y="409"/>
                  </a:lnTo>
                  <a:lnTo>
                    <a:pt x="140" y="414"/>
                  </a:lnTo>
                  <a:lnTo>
                    <a:pt x="145" y="414"/>
                  </a:lnTo>
                  <a:lnTo>
                    <a:pt x="149" y="416"/>
                  </a:lnTo>
                  <a:lnTo>
                    <a:pt x="156" y="416"/>
                  </a:lnTo>
                  <a:lnTo>
                    <a:pt x="163" y="418"/>
                  </a:lnTo>
                  <a:lnTo>
                    <a:pt x="170" y="416"/>
                  </a:lnTo>
                  <a:lnTo>
                    <a:pt x="175" y="416"/>
                  </a:lnTo>
                  <a:lnTo>
                    <a:pt x="180" y="414"/>
                  </a:lnTo>
                  <a:lnTo>
                    <a:pt x="185" y="414"/>
                  </a:lnTo>
                  <a:lnTo>
                    <a:pt x="189" y="409"/>
                  </a:lnTo>
                  <a:lnTo>
                    <a:pt x="192" y="407"/>
                  </a:lnTo>
                  <a:lnTo>
                    <a:pt x="194" y="404"/>
                  </a:lnTo>
                  <a:lnTo>
                    <a:pt x="194" y="402"/>
                  </a:lnTo>
                  <a:lnTo>
                    <a:pt x="194" y="102"/>
                  </a:lnTo>
                  <a:lnTo>
                    <a:pt x="194" y="100"/>
                  </a:lnTo>
                  <a:lnTo>
                    <a:pt x="192" y="97"/>
                  </a:lnTo>
                  <a:lnTo>
                    <a:pt x="189" y="95"/>
                  </a:lnTo>
                  <a:lnTo>
                    <a:pt x="185" y="90"/>
                  </a:lnTo>
                  <a:lnTo>
                    <a:pt x="180" y="90"/>
                  </a:lnTo>
                  <a:lnTo>
                    <a:pt x="175" y="88"/>
                  </a:lnTo>
                  <a:lnTo>
                    <a:pt x="170" y="88"/>
                  </a:lnTo>
                  <a:lnTo>
                    <a:pt x="163" y="85"/>
                  </a:lnTo>
                  <a:lnTo>
                    <a:pt x="156" y="88"/>
                  </a:lnTo>
                  <a:lnTo>
                    <a:pt x="149" y="88"/>
                  </a:lnTo>
                  <a:lnTo>
                    <a:pt x="145" y="90"/>
                  </a:lnTo>
                  <a:lnTo>
                    <a:pt x="140" y="90"/>
                  </a:lnTo>
                  <a:lnTo>
                    <a:pt x="137" y="95"/>
                  </a:lnTo>
                  <a:lnTo>
                    <a:pt x="133" y="97"/>
                  </a:lnTo>
                  <a:lnTo>
                    <a:pt x="133" y="100"/>
                  </a:lnTo>
                  <a:lnTo>
                    <a:pt x="130" y="102"/>
                  </a:lnTo>
                  <a:lnTo>
                    <a:pt x="130" y="402"/>
                  </a:lnTo>
                  <a:lnTo>
                    <a:pt x="130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40" name="Freeform 11"/>
            <p:cNvSpPr>
              <a:spLocks noEditPoints="1"/>
            </p:cNvSpPr>
            <p:nvPr userDrawn="1"/>
          </p:nvSpPr>
          <p:spPr bwMode="auto">
            <a:xfrm>
              <a:off x="7734301" y="1724025"/>
              <a:ext cx="517525" cy="803275"/>
            </a:xfrm>
            <a:custGeom>
              <a:avLst/>
              <a:gdLst>
                <a:gd name="T0" fmla="*/ 324 w 326"/>
                <a:gd name="T1" fmla="*/ 414 h 506"/>
                <a:gd name="T2" fmla="*/ 319 w 326"/>
                <a:gd name="T3" fmla="*/ 433 h 506"/>
                <a:gd name="T4" fmla="*/ 307 w 326"/>
                <a:gd name="T5" fmla="*/ 451 h 506"/>
                <a:gd name="T6" fmla="*/ 288 w 326"/>
                <a:gd name="T7" fmla="*/ 468 h 506"/>
                <a:gd name="T8" fmla="*/ 267 w 326"/>
                <a:gd name="T9" fmla="*/ 482 h 506"/>
                <a:gd name="T10" fmla="*/ 241 w 326"/>
                <a:gd name="T11" fmla="*/ 492 h 506"/>
                <a:gd name="T12" fmla="*/ 213 w 326"/>
                <a:gd name="T13" fmla="*/ 501 h 506"/>
                <a:gd name="T14" fmla="*/ 180 w 326"/>
                <a:gd name="T15" fmla="*/ 506 h 506"/>
                <a:gd name="T16" fmla="*/ 146 w 326"/>
                <a:gd name="T17" fmla="*/ 506 h 506"/>
                <a:gd name="T18" fmla="*/ 116 w 326"/>
                <a:gd name="T19" fmla="*/ 501 h 506"/>
                <a:gd name="T20" fmla="*/ 85 w 326"/>
                <a:gd name="T21" fmla="*/ 492 h 506"/>
                <a:gd name="T22" fmla="*/ 59 w 326"/>
                <a:gd name="T23" fmla="*/ 482 h 506"/>
                <a:gd name="T24" fmla="*/ 38 w 326"/>
                <a:gd name="T25" fmla="*/ 468 h 506"/>
                <a:gd name="T26" fmla="*/ 21 w 326"/>
                <a:gd name="T27" fmla="*/ 451 h 506"/>
                <a:gd name="T28" fmla="*/ 9 w 326"/>
                <a:gd name="T29" fmla="*/ 433 h 506"/>
                <a:gd name="T30" fmla="*/ 2 w 326"/>
                <a:gd name="T31" fmla="*/ 414 h 506"/>
                <a:gd name="T32" fmla="*/ 0 w 326"/>
                <a:gd name="T33" fmla="*/ 102 h 506"/>
                <a:gd name="T34" fmla="*/ 2 w 326"/>
                <a:gd name="T35" fmla="*/ 81 h 506"/>
                <a:gd name="T36" fmla="*/ 14 w 326"/>
                <a:gd name="T37" fmla="*/ 62 h 506"/>
                <a:gd name="T38" fmla="*/ 28 w 326"/>
                <a:gd name="T39" fmla="*/ 45 h 506"/>
                <a:gd name="T40" fmla="*/ 47 w 326"/>
                <a:gd name="T41" fmla="*/ 31 h 506"/>
                <a:gd name="T42" fmla="*/ 73 w 326"/>
                <a:gd name="T43" fmla="*/ 19 h 506"/>
                <a:gd name="T44" fmla="*/ 102 w 326"/>
                <a:gd name="T45" fmla="*/ 10 h 506"/>
                <a:gd name="T46" fmla="*/ 130 w 326"/>
                <a:gd name="T47" fmla="*/ 3 h 506"/>
                <a:gd name="T48" fmla="*/ 180 w 326"/>
                <a:gd name="T49" fmla="*/ 0 h 506"/>
                <a:gd name="T50" fmla="*/ 213 w 326"/>
                <a:gd name="T51" fmla="*/ 5 h 506"/>
                <a:gd name="T52" fmla="*/ 241 w 326"/>
                <a:gd name="T53" fmla="*/ 12 h 506"/>
                <a:gd name="T54" fmla="*/ 267 w 326"/>
                <a:gd name="T55" fmla="*/ 24 h 506"/>
                <a:gd name="T56" fmla="*/ 288 w 326"/>
                <a:gd name="T57" fmla="*/ 38 h 506"/>
                <a:gd name="T58" fmla="*/ 307 w 326"/>
                <a:gd name="T59" fmla="*/ 55 h 506"/>
                <a:gd name="T60" fmla="*/ 319 w 326"/>
                <a:gd name="T61" fmla="*/ 74 h 506"/>
                <a:gd name="T62" fmla="*/ 324 w 326"/>
                <a:gd name="T63" fmla="*/ 93 h 506"/>
                <a:gd name="T64" fmla="*/ 326 w 326"/>
                <a:gd name="T65" fmla="*/ 404 h 506"/>
                <a:gd name="T66" fmla="*/ 132 w 326"/>
                <a:gd name="T67" fmla="*/ 402 h 506"/>
                <a:gd name="T68" fmla="*/ 137 w 326"/>
                <a:gd name="T69" fmla="*/ 407 h 506"/>
                <a:gd name="T70" fmla="*/ 142 w 326"/>
                <a:gd name="T71" fmla="*/ 414 h 506"/>
                <a:gd name="T72" fmla="*/ 154 w 326"/>
                <a:gd name="T73" fmla="*/ 416 h 506"/>
                <a:gd name="T74" fmla="*/ 165 w 326"/>
                <a:gd name="T75" fmla="*/ 418 h 506"/>
                <a:gd name="T76" fmla="*/ 177 w 326"/>
                <a:gd name="T77" fmla="*/ 416 h 506"/>
                <a:gd name="T78" fmla="*/ 189 w 326"/>
                <a:gd name="T79" fmla="*/ 414 h 506"/>
                <a:gd name="T80" fmla="*/ 194 w 326"/>
                <a:gd name="T81" fmla="*/ 407 h 506"/>
                <a:gd name="T82" fmla="*/ 196 w 326"/>
                <a:gd name="T83" fmla="*/ 402 h 506"/>
                <a:gd name="T84" fmla="*/ 196 w 326"/>
                <a:gd name="T85" fmla="*/ 100 h 506"/>
                <a:gd name="T86" fmla="*/ 191 w 326"/>
                <a:gd name="T87" fmla="*/ 95 h 506"/>
                <a:gd name="T88" fmla="*/ 182 w 326"/>
                <a:gd name="T89" fmla="*/ 90 h 506"/>
                <a:gd name="T90" fmla="*/ 170 w 326"/>
                <a:gd name="T91" fmla="*/ 88 h 506"/>
                <a:gd name="T92" fmla="*/ 158 w 326"/>
                <a:gd name="T93" fmla="*/ 88 h 506"/>
                <a:gd name="T94" fmla="*/ 149 w 326"/>
                <a:gd name="T95" fmla="*/ 90 h 506"/>
                <a:gd name="T96" fmla="*/ 139 w 326"/>
                <a:gd name="T97" fmla="*/ 95 h 506"/>
                <a:gd name="T98" fmla="*/ 135 w 326"/>
                <a:gd name="T99" fmla="*/ 100 h 506"/>
                <a:gd name="T100" fmla="*/ 132 w 326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6" h="506">
                  <a:moveTo>
                    <a:pt x="326" y="404"/>
                  </a:moveTo>
                  <a:lnTo>
                    <a:pt x="324" y="414"/>
                  </a:lnTo>
                  <a:lnTo>
                    <a:pt x="324" y="423"/>
                  </a:lnTo>
                  <a:lnTo>
                    <a:pt x="319" y="433"/>
                  </a:lnTo>
                  <a:lnTo>
                    <a:pt x="312" y="444"/>
                  </a:lnTo>
                  <a:lnTo>
                    <a:pt x="307" y="451"/>
                  </a:lnTo>
                  <a:lnTo>
                    <a:pt x="298" y="459"/>
                  </a:lnTo>
                  <a:lnTo>
                    <a:pt x="288" y="468"/>
                  </a:lnTo>
                  <a:lnTo>
                    <a:pt x="279" y="475"/>
                  </a:lnTo>
                  <a:lnTo>
                    <a:pt x="267" y="482"/>
                  </a:lnTo>
                  <a:lnTo>
                    <a:pt x="255" y="487"/>
                  </a:lnTo>
                  <a:lnTo>
                    <a:pt x="241" y="492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6" y="501"/>
                  </a:lnTo>
                  <a:lnTo>
                    <a:pt x="102" y="496"/>
                  </a:lnTo>
                  <a:lnTo>
                    <a:pt x="85" y="492"/>
                  </a:lnTo>
                  <a:lnTo>
                    <a:pt x="73" y="487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8" y="468"/>
                  </a:lnTo>
                  <a:lnTo>
                    <a:pt x="28" y="459"/>
                  </a:lnTo>
                  <a:lnTo>
                    <a:pt x="21" y="451"/>
                  </a:lnTo>
                  <a:lnTo>
                    <a:pt x="14" y="444"/>
                  </a:lnTo>
                  <a:lnTo>
                    <a:pt x="9" y="433"/>
                  </a:lnTo>
                  <a:lnTo>
                    <a:pt x="2" y="423"/>
                  </a:lnTo>
                  <a:lnTo>
                    <a:pt x="2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2" y="93"/>
                  </a:lnTo>
                  <a:lnTo>
                    <a:pt x="2" y="81"/>
                  </a:lnTo>
                  <a:lnTo>
                    <a:pt x="9" y="74"/>
                  </a:lnTo>
                  <a:lnTo>
                    <a:pt x="14" y="62"/>
                  </a:lnTo>
                  <a:lnTo>
                    <a:pt x="21" y="55"/>
                  </a:lnTo>
                  <a:lnTo>
                    <a:pt x="28" y="45"/>
                  </a:lnTo>
                  <a:lnTo>
                    <a:pt x="38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3" y="19"/>
                  </a:lnTo>
                  <a:lnTo>
                    <a:pt x="85" y="12"/>
                  </a:lnTo>
                  <a:lnTo>
                    <a:pt x="102" y="10"/>
                  </a:lnTo>
                  <a:lnTo>
                    <a:pt x="116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80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2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79" y="31"/>
                  </a:lnTo>
                  <a:lnTo>
                    <a:pt x="288" y="38"/>
                  </a:lnTo>
                  <a:lnTo>
                    <a:pt x="298" y="45"/>
                  </a:lnTo>
                  <a:lnTo>
                    <a:pt x="307" y="55"/>
                  </a:lnTo>
                  <a:lnTo>
                    <a:pt x="312" y="62"/>
                  </a:lnTo>
                  <a:lnTo>
                    <a:pt x="319" y="74"/>
                  </a:lnTo>
                  <a:lnTo>
                    <a:pt x="324" y="81"/>
                  </a:lnTo>
                  <a:lnTo>
                    <a:pt x="324" y="93"/>
                  </a:lnTo>
                  <a:lnTo>
                    <a:pt x="326" y="102"/>
                  </a:lnTo>
                  <a:lnTo>
                    <a:pt x="326" y="404"/>
                  </a:lnTo>
                  <a:lnTo>
                    <a:pt x="326" y="404"/>
                  </a:lnTo>
                  <a:close/>
                  <a:moveTo>
                    <a:pt x="132" y="402"/>
                  </a:moveTo>
                  <a:lnTo>
                    <a:pt x="135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2" y="414"/>
                  </a:lnTo>
                  <a:lnTo>
                    <a:pt x="149" y="414"/>
                  </a:lnTo>
                  <a:lnTo>
                    <a:pt x="154" y="416"/>
                  </a:lnTo>
                  <a:lnTo>
                    <a:pt x="158" y="416"/>
                  </a:lnTo>
                  <a:lnTo>
                    <a:pt x="165" y="418"/>
                  </a:lnTo>
                  <a:lnTo>
                    <a:pt x="170" y="416"/>
                  </a:lnTo>
                  <a:lnTo>
                    <a:pt x="177" y="416"/>
                  </a:lnTo>
                  <a:lnTo>
                    <a:pt x="182" y="414"/>
                  </a:lnTo>
                  <a:lnTo>
                    <a:pt x="189" y="414"/>
                  </a:lnTo>
                  <a:lnTo>
                    <a:pt x="191" y="409"/>
                  </a:lnTo>
                  <a:lnTo>
                    <a:pt x="194" y="407"/>
                  </a:lnTo>
                  <a:lnTo>
                    <a:pt x="196" y="404"/>
                  </a:lnTo>
                  <a:lnTo>
                    <a:pt x="196" y="402"/>
                  </a:lnTo>
                  <a:lnTo>
                    <a:pt x="196" y="102"/>
                  </a:lnTo>
                  <a:lnTo>
                    <a:pt x="196" y="100"/>
                  </a:lnTo>
                  <a:lnTo>
                    <a:pt x="194" y="97"/>
                  </a:lnTo>
                  <a:lnTo>
                    <a:pt x="191" y="95"/>
                  </a:lnTo>
                  <a:lnTo>
                    <a:pt x="189" y="90"/>
                  </a:lnTo>
                  <a:lnTo>
                    <a:pt x="182" y="90"/>
                  </a:lnTo>
                  <a:lnTo>
                    <a:pt x="177" y="88"/>
                  </a:lnTo>
                  <a:lnTo>
                    <a:pt x="170" y="88"/>
                  </a:lnTo>
                  <a:lnTo>
                    <a:pt x="165" y="85"/>
                  </a:lnTo>
                  <a:lnTo>
                    <a:pt x="158" y="88"/>
                  </a:lnTo>
                  <a:lnTo>
                    <a:pt x="154" y="88"/>
                  </a:lnTo>
                  <a:lnTo>
                    <a:pt x="149" y="90"/>
                  </a:lnTo>
                  <a:lnTo>
                    <a:pt x="142" y="90"/>
                  </a:lnTo>
                  <a:lnTo>
                    <a:pt x="139" y="95"/>
                  </a:lnTo>
                  <a:lnTo>
                    <a:pt x="137" y="97"/>
                  </a:lnTo>
                  <a:lnTo>
                    <a:pt x="135" y="100"/>
                  </a:lnTo>
                  <a:lnTo>
                    <a:pt x="132" y="102"/>
                  </a:lnTo>
                  <a:lnTo>
                    <a:pt x="132" y="402"/>
                  </a:lnTo>
                  <a:lnTo>
                    <a:pt x="132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41" name="Freeform 12"/>
            <p:cNvSpPr>
              <a:spLocks/>
            </p:cNvSpPr>
            <p:nvPr userDrawn="1"/>
          </p:nvSpPr>
          <p:spPr bwMode="auto">
            <a:xfrm>
              <a:off x="6005513" y="1720850"/>
              <a:ext cx="514350" cy="776288"/>
            </a:xfrm>
            <a:custGeom>
              <a:avLst/>
              <a:gdLst>
                <a:gd name="T0" fmla="*/ 324 w 324"/>
                <a:gd name="T1" fmla="*/ 87 h 489"/>
                <a:gd name="T2" fmla="*/ 324 w 324"/>
                <a:gd name="T3" fmla="*/ 272 h 489"/>
                <a:gd name="T4" fmla="*/ 191 w 324"/>
                <a:gd name="T5" fmla="*/ 272 h 489"/>
                <a:gd name="T6" fmla="*/ 191 w 324"/>
                <a:gd name="T7" fmla="*/ 139 h 489"/>
                <a:gd name="T8" fmla="*/ 189 w 324"/>
                <a:gd name="T9" fmla="*/ 132 h 489"/>
                <a:gd name="T10" fmla="*/ 187 w 324"/>
                <a:gd name="T11" fmla="*/ 128 h 489"/>
                <a:gd name="T12" fmla="*/ 182 w 324"/>
                <a:gd name="T13" fmla="*/ 123 h 489"/>
                <a:gd name="T14" fmla="*/ 180 w 324"/>
                <a:gd name="T15" fmla="*/ 118 h 489"/>
                <a:gd name="T16" fmla="*/ 175 w 324"/>
                <a:gd name="T17" fmla="*/ 116 h 489"/>
                <a:gd name="T18" fmla="*/ 170 w 324"/>
                <a:gd name="T19" fmla="*/ 113 h 489"/>
                <a:gd name="T20" fmla="*/ 156 w 324"/>
                <a:gd name="T21" fmla="*/ 113 h 489"/>
                <a:gd name="T22" fmla="*/ 151 w 324"/>
                <a:gd name="T23" fmla="*/ 116 h 489"/>
                <a:gd name="T24" fmla="*/ 147 w 324"/>
                <a:gd name="T25" fmla="*/ 118 h 489"/>
                <a:gd name="T26" fmla="*/ 142 w 324"/>
                <a:gd name="T27" fmla="*/ 123 h 489"/>
                <a:gd name="T28" fmla="*/ 137 w 324"/>
                <a:gd name="T29" fmla="*/ 128 h 489"/>
                <a:gd name="T30" fmla="*/ 135 w 324"/>
                <a:gd name="T31" fmla="*/ 132 h 489"/>
                <a:gd name="T32" fmla="*/ 132 w 324"/>
                <a:gd name="T33" fmla="*/ 139 h 489"/>
                <a:gd name="T34" fmla="*/ 132 w 324"/>
                <a:gd name="T35" fmla="*/ 489 h 489"/>
                <a:gd name="T36" fmla="*/ 0 w 324"/>
                <a:gd name="T37" fmla="*/ 489 h 489"/>
                <a:gd name="T38" fmla="*/ 0 w 324"/>
                <a:gd name="T39" fmla="*/ 2 h 489"/>
                <a:gd name="T40" fmla="*/ 132 w 324"/>
                <a:gd name="T41" fmla="*/ 2 h 489"/>
                <a:gd name="T42" fmla="*/ 132 w 324"/>
                <a:gd name="T43" fmla="*/ 87 h 489"/>
                <a:gd name="T44" fmla="*/ 132 w 324"/>
                <a:gd name="T45" fmla="*/ 78 h 489"/>
                <a:gd name="T46" fmla="*/ 135 w 324"/>
                <a:gd name="T47" fmla="*/ 71 h 489"/>
                <a:gd name="T48" fmla="*/ 137 w 324"/>
                <a:gd name="T49" fmla="*/ 61 h 489"/>
                <a:gd name="T50" fmla="*/ 142 w 324"/>
                <a:gd name="T51" fmla="*/ 54 h 489"/>
                <a:gd name="T52" fmla="*/ 144 w 324"/>
                <a:gd name="T53" fmla="*/ 45 h 489"/>
                <a:gd name="T54" fmla="*/ 149 w 324"/>
                <a:gd name="T55" fmla="*/ 38 h 489"/>
                <a:gd name="T56" fmla="*/ 156 w 324"/>
                <a:gd name="T57" fmla="*/ 31 h 489"/>
                <a:gd name="T58" fmla="*/ 161 w 324"/>
                <a:gd name="T59" fmla="*/ 26 h 489"/>
                <a:gd name="T60" fmla="*/ 170 w 324"/>
                <a:gd name="T61" fmla="*/ 19 h 489"/>
                <a:gd name="T62" fmla="*/ 177 w 324"/>
                <a:gd name="T63" fmla="*/ 14 h 489"/>
                <a:gd name="T64" fmla="*/ 184 w 324"/>
                <a:gd name="T65" fmla="*/ 12 h 489"/>
                <a:gd name="T66" fmla="*/ 191 w 324"/>
                <a:gd name="T67" fmla="*/ 7 h 489"/>
                <a:gd name="T68" fmla="*/ 201 w 324"/>
                <a:gd name="T69" fmla="*/ 2 h 489"/>
                <a:gd name="T70" fmla="*/ 210 w 324"/>
                <a:gd name="T71" fmla="*/ 2 h 489"/>
                <a:gd name="T72" fmla="*/ 220 w 324"/>
                <a:gd name="T73" fmla="*/ 0 h 489"/>
                <a:gd name="T74" fmla="*/ 239 w 324"/>
                <a:gd name="T75" fmla="*/ 0 h 489"/>
                <a:gd name="T76" fmla="*/ 251 w 324"/>
                <a:gd name="T77" fmla="*/ 2 h 489"/>
                <a:gd name="T78" fmla="*/ 260 w 324"/>
                <a:gd name="T79" fmla="*/ 2 h 489"/>
                <a:gd name="T80" fmla="*/ 267 w 324"/>
                <a:gd name="T81" fmla="*/ 7 h 489"/>
                <a:gd name="T82" fmla="*/ 277 w 324"/>
                <a:gd name="T83" fmla="*/ 12 h 489"/>
                <a:gd name="T84" fmla="*/ 284 w 324"/>
                <a:gd name="T85" fmla="*/ 14 h 489"/>
                <a:gd name="T86" fmla="*/ 291 w 324"/>
                <a:gd name="T87" fmla="*/ 19 h 489"/>
                <a:gd name="T88" fmla="*/ 298 w 324"/>
                <a:gd name="T89" fmla="*/ 26 h 489"/>
                <a:gd name="T90" fmla="*/ 303 w 324"/>
                <a:gd name="T91" fmla="*/ 33 h 489"/>
                <a:gd name="T92" fmla="*/ 310 w 324"/>
                <a:gd name="T93" fmla="*/ 40 h 489"/>
                <a:gd name="T94" fmla="*/ 314 w 324"/>
                <a:gd name="T95" fmla="*/ 45 h 489"/>
                <a:gd name="T96" fmla="*/ 319 w 324"/>
                <a:gd name="T97" fmla="*/ 54 h 489"/>
                <a:gd name="T98" fmla="*/ 321 w 324"/>
                <a:gd name="T99" fmla="*/ 61 h 489"/>
                <a:gd name="T100" fmla="*/ 324 w 324"/>
                <a:gd name="T101" fmla="*/ 71 h 489"/>
                <a:gd name="T102" fmla="*/ 324 w 324"/>
                <a:gd name="T103" fmla="*/ 78 h 489"/>
                <a:gd name="T104" fmla="*/ 324 w 324"/>
                <a:gd name="T105" fmla="*/ 87 h 489"/>
                <a:gd name="T106" fmla="*/ 324 w 324"/>
                <a:gd name="T107" fmla="*/ 87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4" h="489">
                  <a:moveTo>
                    <a:pt x="324" y="87"/>
                  </a:moveTo>
                  <a:lnTo>
                    <a:pt x="324" y="272"/>
                  </a:lnTo>
                  <a:lnTo>
                    <a:pt x="191" y="272"/>
                  </a:lnTo>
                  <a:lnTo>
                    <a:pt x="191" y="139"/>
                  </a:lnTo>
                  <a:lnTo>
                    <a:pt x="189" y="132"/>
                  </a:lnTo>
                  <a:lnTo>
                    <a:pt x="187" y="128"/>
                  </a:lnTo>
                  <a:lnTo>
                    <a:pt x="182" y="123"/>
                  </a:lnTo>
                  <a:lnTo>
                    <a:pt x="180" y="118"/>
                  </a:lnTo>
                  <a:lnTo>
                    <a:pt x="175" y="116"/>
                  </a:lnTo>
                  <a:lnTo>
                    <a:pt x="170" y="113"/>
                  </a:lnTo>
                  <a:lnTo>
                    <a:pt x="156" y="113"/>
                  </a:lnTo>
                  <a:lnTo>
                    <a:pt x="151" y="116"/>
                  </a:lnTo>
                  <a:lnTo>
                    <a:pt x="147" y="118"/>
                  </a:lnTo>
                  <a:lnTo>
                    <a:pt x="142" y="123"/>
                  </a:lnTo>
                  <a:lnTo>
                    <a:pt x="137" y="128"/>
                  </a:lnTo>
                  <a:lnTo>
                    <a:pt x="135" y="132"/>
                  </a:lnTo>
                  <a:lnTo>
                    <a:pt x="132" y="139"/>
                  </a:lnTo>
                  <a:lnTo>
                    <a:pt x="132" y="489"/>
                  </a:lnTo>
                  <a:lnTo>
                    <a:pt x="0" y="489"/>
                  </a:lnTo>
                  <a:lnTo>
                    <a:pt x="0" y="2"/>
                  </a:lnTo>
                  <a:lnTo>
                    <a:pt x="132" y="2"/>
                  </a:lnTo>
                  <a:lnTo>
                    <a:pt x="132" y="87"/>
                  </a:lnTo>
                  <a:lnTo>
                    <a:pt x="132" y="78"/>
                  </a:lnTo>
                  <a:lnTo>
                    <a:pt x="135" y="71"/>
                  </a:lnTo>
                  <a:lnTo>
                    <a:pt x="137" y="61"/>
                  </a:lnTo>
                  <a:lnTo>
                    <a:pt x="142" y="54"/>
                  </a:lnTo>
                  <a:lnTo>
                    <a:pt x="144" y="45"/>
                  </a:lnTo>
                  <a:lnTo>
                    <a:pt x="149" y="38"/>
                  </a:lnTo>
                  <a:lnTo>
                    <a:pt x="156" y="31"/>
                  </a:lnTo>
                  <a:lnTo>
                    <a:pt x="161" y="26"/>
                  </a:lnTo>
                  <a:lnTo>
                    <a:pt x="170" y="19"/>
                  </a:lnTo>
                  <a:lnTo>
                    <a:pt x="177" y="14"/>
                  </a:lnTo>
                  <a:lnTo>
                    <a:pt x="184" y="12"/>
                  </a:lnTo>
                  <a:lnTo>
                    <a:pt x="191" y="7"/>
                  </a:lnTo>
                  <a:lnTo>
                    <a:pt x="201" y="2"/>
                  </a:lnTo>
                  <a:lnTo>
                    <a:pt x="210" y="2"/>
                  </a:lnTo>
                  <a:lnTo>
                    <a:pt x="220" y="0"/>
                  </a:lnTo>
                  <a:lnTo>
                    <a:pt x="239" y="0"/>
                  </a:lnTo>
                  <a:lnTo>
                    <a:pt x="251" y="2"/>
                  </a:lnTo>
                  <a:lnTo>
                    <a:pt x="260" y="2"/>
                  </a:lnTo>
                  <a:lnTo>
                    <a:pt x="267" y="7"/>
                  </a:lnTo>
                  <a:lnTo>
                    <a:pt x="277" y="12"/>
                  </a:lnTo>
                  <a:lnTo>
                    <a:pt x="284" y="14"/>
                  </a:lnTo>
                  <a:lnTo>
                    <a:pt x="291" y="19"/>
                  </a:lnTo>
                  <a:lnTo>
                    <a:pt x="298" y="26"/>
                  </a:lnTo>
                  <a:lnTo>
                    <a:pt x="303" y="33"/>
                  </a:lnTo>
                  <a:lnTo>
                    <a:pt x="310" y="40"/>
                  </a:lnTo>
                  <a:lnTo>
                    <a:pt x="314" y="45"/>
                  </a:lnTo>
                  <a:lnTo>
                    <a:pt x="319" y="54"/>
                  </a:lnTo>
                  <a:lnTo>
                    <a:pt x="321" y="61"/>
                  </a:lnTo>
                  <a:lnTo>
                    <a:pt x="324" y="71"/>
                  </a:lnTo>
                  <a:lnTo>
                    <a:pt x="324" y="78"/>
                  </a:lnTo>
                  <a:lnTo>
                    <a:pt x="324" y="87"/>
                  </a:lnTo>
                  <a:lnTo>
                    <a:pt x="324" y="87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42" name="Freeform 13"/>
            <p:cNvSpPr>
              <a:spLocks/>
            </p:cNvSpPr>
            <p:nvPr userDrawn="1"/>
          </p:nvSpPr>
          <p:spPr bwMode="auto">
            <a:xfrm>
              <a:off x="7161213" y="1552575"/>
              <a:ext cx="512763" cy="947738"/>
            </a:xfrm>
            <a:custGeom>
              <a:avLst/>
              <a:gdLst>
                <a:gd name="T0" fmla="*/ 323 w 323"/>
                <a:gd name="T1" fmla="*/ 193 h 597"/>
                <a:gd name="T2" fmla="*/ 323 w 323"/>
                <a:gd name="T3" fmla="*/ 597 h 597"/>
                <a:gd name="T4" fmla="*/ 189 w 323"/>
                <a:gd name="T5" fmla="*/ 597 h 597"/>
                <a:gd name="T6" fmla="*/ 189 w 323"/>
                <a:gd name="T7" fmla="*/ 245 h 597"/>
                <a:gd name="T8" fmla="*/ 186 w 323"/>
                <a:gd name="T9" fmla="*/ 238 h 597"/>
                <a:gd name="T10" fmla="*/ 184 w 323"/>
                <a:gd name="T11" fmla="*/ 234 h 597"/>
                <a:gd name="T12" fmla="*/ 179 w 323"/>
                <a:gd name="T13" fmla="*/ 229 h 597"/>
                <a:gd name="T14" fmla="*/ 177 w 323"/>
                <a:gd name="T15" fmla="*/ 224 h 597"/>
                <a:gd name="T16" fmla="*/ 172 w 323"/>
                <a:gd name="T17" fmla="*/ 222 h 597"/>
                <a:gd name="T18" fmla="*/ 165 w 323"/>
                <a:gd name="T19" fmla="*/ 219 h 597"/>
                <a:gd name="T20" fmla="*/ 156 w 323"/>
                <a:gd name="T21" fmla="*/ 219 h 597"/>
                <a:gd name="T22" fmla="*/ 148 w 323"/>
                <a:gd name="T23" fmla="*/ 222 h 597"/>
                <a:gd name="T24" fmla="*/ 144 w 323"/>
                <a:gd name="T25" fmla="*/ 224 h 597"/>
                <a:gd name="T26" fmla="*/ 141 w 323"/>
                <a:gd name="T27" fmla="*/ 229 h 597"/>
                <a:gd name="T28" fmla="*/ 137 w 323"/>
                <a:gd name="T29" fmla="*/ 234 h 597"/>
                <a:gd name="T30" fmla="*/ 132 w 323"/>
                <a:gd name="T31" fmla="*/ 238 h 597"/>
                <a:gd name="T32" fmla="*/ 132 w 323"/>
                <a:gd name="T33" fmla="*/ 245 h 597"/>
                <a:gd name="T34" fmla="*/ 132 w 323"/>
                <a:gd name="T35" fmla="*/ 595 h 597"/>
                <a:gd name="T36" fmla="*/ 0 w 323"/>
                <a:gd name="T37" fmla="*/ 595 h 597"/>
                <a:gd name="T38" fmla="*/ 0 w 323"/>
                <a:gd name="T39" fmla="*/ 0 h 597"/>
                <a:gd name="T40" fmla="*/ 132 w 323"/>
                <a:gd name="T41" fmla="*/ 0 h 597"/>
                <a:gd name="T42" fmla="*/ 132 w 323"/>
                <a:gd name="T43" fmla="*/ 193 h 597"/>
                <a:gd name="T44" fmla="*/ 132 w 323"/>
                <a:gd name="T45" fmla="*/ 186 h 597"/>
                <a:gd name="T46" fmla="*/ 132 w 323"/>
                <a:gd name="T47" fmla="*/ 177 h 597"/>
                <a:gd name="T48" fmla="*/ 137 w 323"/>
                <a:gd name="T49" fmla="*/ 167 h 597"/>
                <a:gd name="T50" fmla="*/ 139 w 323"/>
                <a:gd name="T51" fmla="*/ 160 h 597"/>
                <a:gd name="T52" fmla="*/ 141 w 323"/>
                <a:gd name="T53" fmla="*/ 151 h 597"/>
                <a:gd name="T54" fmla="*/ 148 w 323"/>
                <a:gd name="T55" fmla="*/ 144 h 597"/>
                <a:gd name="T56" fmla="*/ 153 w 323"/>
                <a:gd name="T57" fmla="*/ 137 h 597"/>
                <a:gd name="T58" fmla="*/ 165 w 323"/>
                <a:gd name="T59" fmla="*/ 125 h 597"/>
                <a:gd name="T60" fmla="*/ 172 w 323"/>
                <a:gd name="T61" fmla="*/ 120 h 597"/>
                <a:gd name="T62" fmla="*/ 182 w 323"/>
                <a:gd name="T63" fmla="*/ 118 h 597"/>
                <a:gd name="T64" fmla="*/ 189 w 323"/>
                <a:gd name="T65" fmla="*/ 113 h 597"/>
                <a:gd name="T66" fmla="*/ 198 w 323"/>
                <a:gd name="T67" fmla="*/ 111 h 597"/>
                <a:gd name="T68" fmla="*/ 208 w 323"/>
                <a:gd name="T69" fmla="*/ 108 h 597"/>
                <a:gd name="T70" fmla="*/ 217 w 323"/>
                <a:gd name="T71" fmla="*/ 106 h 597"/>
                <a:gd name="T72" fmla="*/ 238 w 323"/>
                <a:gd name="T73" fmla="*/ 106 h 597"/>
                <a:gd name="T74" fmla="*/ 245 w 323"/>
                <a:gd name="T75" fmla="*/ 108 h 597"/>
                <a:gd name="T76" fmla="*/ 255 w 323"/>
                <a:gd name="T77" fmla="*/ 111 h 597"/>
                <a:gd name="T78" fmla="*/ 264 w 323"/>
                <a:gd name="T79" fmla="*/ 113 h 597"/>
                <a:gd name="T80" fmla="*/ 274 w 323"/>
                <a:gd name="T81" fmla="*/ 118 h 597"/>
                <a:gd name="T82" fmla="*/ 281 w 323"/>
                <a:gd name="T83" fmla="*/ 120 h 597"/>
                <a:gd name="T84" fmla="*/ 288 w 323"/>
                <a:gd name="T85" fmla="*/ 125 h 597"/>
                <a:gd name="T86" fmla="*/ 302 w 323"/>
                <a:gd name="T87" fmla="*/ 139 h 597"/>
                <a:gd name="T88" fmla="*/ 304 w 323"/>
                <a:gd name="T89" fmla="*/ 146 h 597"/>
                <a:gd name="T90" fmla="*/ 311 w 323"/>
                <a:gd name="T91" fmla="*/ 151 h 597"/>
                <a:gd name="T92" fmla="*/ 316 w 323"/>
                <a:gd name="T93" fmla="*/ 160 h 597"/>
                <a:gd name="T94" fmla="*/ 319 w 323"/>
                <a:gd name="T95" fmla="*/ 170 h 597"/>
                <a:gd name="T96" fmla="*/ 321 w 323"/>
                <a:gd name="T97" fmla="*/ 177 h 597"/>
                <a:gd name="T98" fmla="*/ 321 w 323"/>
                <a:gd name="T99" fmla="*/ 186 h 597"/>
                <a:gd name="T100" fmla="*/ 323 w 323"/>
                <a:gd name="T101" fmla="*/ 193 h 597"/>
                <a:gd name="T102" fmla="*/ 323 w 323"/>
                <a:gd name="T103" fmla="*/ 193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3" h="597">
                  <a:moveTo>
                    <a:pt x="323" y="193"/>
                  </a:moveTo>
                  <a:lnTo>
                    <a:pt x="323" y="597"/>
                  </a:lnTo>
                  <a:lnTo>
                    <a:pt x="189" y="597"/>
                  </a:lnTo>
                  <a:lnTo>
                    <a:pt x="189" y="245"/>
                  </a:lnTo>
                  <a:lnTo>
                    <a:pt x="186" y="238"/>
                  </a:lnTo>
                  <a:lnTo>
                    <a:pt x="184" y="234"/>
                  </a:lnTo>
                  <a:lnTo>
                    <a:pt x="179" y="229"/>
                  </a:lnTo>
                  <a:lnTo>
                    <a:pt x="177" y="224"/>
                  </a:lnTo>
                  <a:lnTo>
                    <a:pt x="172" y="222"/>
                  </a:lnTo>
                  <a:lnTo>
                    <a:pt x="165" y="219"/>
                  </a:lnTo>
                  <a:lnTo>
                    <a:pt x="156" y="219"/>
                  </a:lnTo>
                  <a:lnTo>
                    <a:pt x="148" y="222"/>
                  </a:lnTo>
                  <a:lnTo>
                    <a:pt x="144" y="224"/>
                  </a:lnTo>
                  <a:lnTo>
                    <a:pt x="141" y="229"/>
                  </a:lnTo>
                  <a:lnTo>
                    <a:pt x="137" y="234"/>
                  </a:lnTo>
                  <a:lnTo>
                    <a:pt x="132" y="238"/>
                  </a:lnTo>
                  <a:lnTo>
                    <a:pt x="132" y="245"/>
                  </a:lnTo>
                  <a:lnTo>
                    <a:pt x="132" y="595"/>
                  </a:lnTo>
                  <a:lnTo>
                    <a:pt x="0" y="595"/>
                  </a:lnTo>
                  <a:lnTo>
                    <a:pt x="0" y="0"/>
                  </a:lnTo>
                  <a:lnTo>
                    <a:pt x="132" y="0"/>
                  </a:lnTo>
                  <a:lnTo>
                    <a:pt x="132" y="193"/>
                  </a:lnTo>
                  <a:lnTo>
                    <a:pt x="132" y="186"/>
                  </a:lnTo>
                  <a:lnTo>
                    <a:pt x="132" y="177"/>
                  </a:lnTo>
                  <a:lnTo>
                    <a:pt x="137" y="167"/>
                  </a:lnTo>
                  <a:lnTo>
                    <a:pt x="139" y="160"/>
                  </a:lnTo>
                  <a:lnTo>
                    <a:pt x="141" y="151"/>
                  </a:lnTo>
                  <a:lnTo>
                    <a:pt x="148" y="144"/>
                  </a:lnTo>
                  <a:lnTo>
                    <a:pt x="153" y="137"/>
                  </a:lnTo>
                  <a:lnTo>
                    <a:pt x="165" y="125"/>
                  </a:lnTo>
                  <a:lnTo>
                    <a:pt x="172" y="120"/>
                  </a:lnTo>
                  <a:lnTo>
                    <a:pt x="182" y="118"/>
                  </a:lnTo>
                  <a:lnTo>
                    <a:pt x="189" y="113"/>
                  </a:lnTo>
                  <a:lnTo>
                    <a:pt x="198" y="111"/>
                  </a:lnTo>
                  <a:lnTo>
                    <a:pt x="208" y="108"/>
                  </a:lnTo>
                  <a:lnTo>
                    <a:pt x="217" y="106"/>
                  </a:lnTo>
                  <a:lnTo>
                    <a:pt x="238" y="106"/>
                  </a:lnTo>
                  <a:lnTo>
                    <a:pt x="245" y="108"/>
                  </a:lnTo>
                  <a:lnTo>
                    <a:pt x="255" y="111"/>
                  </a:lnTo>
                  <a:lnTo>
                    <a:pt x="264" y="113"/>
                  </a:lnTo>
                  <a:lnTo>
                    <a:pt x="274" y="118"/>
                  </a:lnTo>
                  <a:lnTo>
                    <a:pt x="281" y="120"/>
                  </a:lnTo>
                  <a:lnTo>
                    <a:pt x="288" y="125"/>
                  </a:lnTo>
                  <a:lnTo>
                    <a:pt x="302" y="139"/>
                  </a:lnTo>
                  <a:lnTo>
                    <a:pt x="304" y="146"/>
                  </a:lnTo>
                  <a:lnTo>
                    <a:pt x="311" y="151"/>
                  </a:lnTo>
                  <a:lnTo>
                    <a:pt x="316" y="160"/>
                  </a:lnTo>
                  <a:lnTo>
                    <a:pt x="319" y="170"/>
                  </a:lnTo>
                  <a:lnTo>
                    <a:pt x="321" y="177"/>
                  </a:lnTo>
                  <a:lnTo>
                    <a:pt x="321" y="186"/>
                  </a:lnTo>
                  <a:lnTo>
                    <a:pt x="323" y="193"/>
                  </a:lnTo>
                  <a:lnTo>
                    <a:pt x="323" y="19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43" name="Freeform 14"/>
            <p:cNvSpPr>
              <a:spLocks/>
            </p:cNvSpPr>
            <p:nvPr userDrawn="1"/>
          </p:nvSpPr>
          <p:spPr bwMode="auto">
            <a:xfrm>
              <a:off x="8859838" y="1724025"/>
              <a:ext cx="512763" cy="985838"/>
            </a:xfrm>
            <a:custGeom>
              <a:avLst/>
              <a:gdLst>
                <a:gd name="T0" fmla="*/ 0 w 323"/>
                <a:gd name="T1" fmla="*/ 414 h 621"/>
                <a:gd name="T2" fmla="*/ 0 w 323"/>
                <a:gd name="T3" fmla="*/ 0 h 621"/>
                <a:gd name="T4" fmla="*/ 132 w 323"/>
                <a:gd name="T5" fmla="*/ 0 h 621"/>
                <a:gd name="T6" fmla="*/ 132 w 323"/>
                <a:gd name="T7" fmla="*/ 362 h 621"/>
                <a:gd name="T8" fmla="*/ 134 w 323"/>
                <a:gd name="T9" fmla="*/ 369 h 621"/>
                <a:gd name="T10" fmla="*/ 137 w 323"/>
                <a:gd name="T11" fmla="*/ 373 h 621"/>
                <a:gd name="T12" fmla="*/ 141 w 323"/>
                <a:gd name="T13" fmla="*/ 381 h 621"/>
                <a:gd name="T14" fmla="*/ 144 w 323"/>
                <a:gd name="T15" fmla="*/ 385 h 621"/>
                <a:gd name="T16" fmla="*/ 148 w 323"/>
                <a:gd name="T17" fmla="*/ 385 h 621"/>
                <a:gd name="T18" fmla="*/ 156 w 323"/>
                <a:gd name="T19" fmla="*/ 388 h 621"/>
                <a:gd name="T20" fmla="*/ 160 w 323"/>
                <a:gd name="T21" fmla="*/ 390 h 621"/>
                <a:gd name="T22" fmla="*/ 167 w 323"/>
                <a:gd name="T23" fmla="*/ 388 h 621"/>
                <a:gd name="T24" fmla="*/ 172 w 323"/>
                <a:gd name="T25" fmla="*/ 385 h 621"/>
                <a:gd name="T26" fmla="*/ 177 w 323"/>
                <a:gd name="T27" fmla="*/ 385 h 621"/>
                <a:gd name="T28" fmla="*/ 182 w 323"/>
                <a:gd name="T29" fmla="*/ 381 h 621"/>
                <a:gd name="T30" fmla="*/ 186 w 323"/>
                <a:gd name="T31" fmla="*/ 373 h 621"/>
                <a:gd name="T32" fmla="*/ 186 w 323"/>
                <a:gd name="T33" fmla="*/ 369 h 621"/>
                <a:gd name="T34" fmla="*/ 189 w 323"/>
                <a:gd name="T35" fmla="*/ 362 h 621"/>
                <a:gd name="T36" fmla="*/ 189 w 323"/>
                <a:gd name="T37" fmla="*/ 0 h 621"/>
                <a:gd name="T38" fmla="*/ 323 w 323"/>
                <a:gd name="T39" fmla="*/ 0 h 621"/>
                <a:gd name="T40" fmla="*/ 323 w 323"/>
                <a:gd name="T41" fmla="*/ 621 h 621"/>
                <a:gd name="T42" fmla="*/ 189 w 323"/>
                <a:gd name="T43" fmla="*/ 621 h 621"/>
                <a:gd name="T44" fmla="*/ 189 w 323"/>
                <a:gd name="T45" fmla="*/ 414 h 621"/>
                <a:gd name="T46" fmla="*/ 189 w 323"/>
                <a:gd name="T47" fmla="*/ 423 h 621"/>
                <a:gd name="T48" fmla="*/ 189 w 323"/>
                <a:gd name="T49" fmla="*/ 433 h 621"/>
                <a:gd name="T50" fmla="*/ 186 w 323"/>
                <a:gd name="T51" fmla="*/ 440 h 621"/>
                <a:gd name="T52" fmla="*/ 182 w 323"/>
                <a:gd name="T53" fmla="*/ 449 h 621"/>
                <a:gd name="T54" fmla="*/ 179 w 323"/>
                <a:gd name="T55" fmla="*/ 456 h 621"/>
                <a:gd name="T56" fmla="*/ 174 w 323"/>
                <a:gd name="T57" fmla="*/ 463 h 621"/>
                <a:gd name="T58" fmla="*/ 156 w 323"/>
                <a:gd name="T59" fmla="*/ 482 h 621"/>
                <a:gd name="T60" fmla="*/ 146 w 323"/>
                <a:gd name="T61" fmla="*/ 487 h 621"/>
                <a:gd name="T62" fmla="*/ 139 w 323"/>
                <a:gd name="T63" fmla="*/ 492 h 621"/>
                <a:gd name="T64" fmla="*/ 132 w 323"/>
                <a:gd name="T65" fmla="*/ 494 h 621"/>
                <a:gd name="T66" fmla="*/ 122 w 323"/>
                <a:gd name="T67" fmla="*/ 499 h 621"/>
                <a:gd name="T68" fmla="*/ 113 w 323"/>
                <a:gd name="T69" fmla="*/ 501 h 621"/>
                <a:gd name="T70" fmla="*/ 104 w 323"/>
                <a:gd name="T71" fmla="*/ 501 h 621"/>
                <a:gd name="T72" fmla="*/ 94 w 323"/>
                <a:gd name="T73" fmla="*/ 503 h 621"/>
                <a:gd name="T74" fmla="*/ 82 w 323"/>
                <a:gd name="T75" fmla="*/ 501 h 621"/>
                <a:gd name="T76" fmla="*/ 75 w 323"/>
                <a:gd name="T77" fmla="*/ 501 h 621"/>
                <a:gd name="T78" fmla="*/ 63 w 323"/>
                <a:gd name="T79" fmla="*/ 499 h 621"/>
                <a:gd name="T80" fmla="*/ 56 w 323"/>
                <a:gd name="T81" fmla="*/ 494 h 621"/>
                <a:gd name="T82" fmla="*/ 47 w 323"/>
                <a:gd name="T83" fmla="*/ 492 h 621"/>
                <a:gd name="T84" fmla="*/ 40 w 323"/>
                <a:gd name="T85" fmla="*/ 487 h 621"/>
                <a:gd name="T86" fmla="*/ 33 w 323"/>
                <a:gd name="T87" fmla="*/ 482 h 621"/>
                <a:gd name="T88" fmla="*/ 26 w 323"/>
                <a:gd name="T89" fmla="*/ 475 h 621"/>
                <a:gd name="T90" fmla="*/ 21 w 323"/>
                <a:gd name="T91" fmla="*/ 470 h 621"/>
                <a:gd name="T92" fmla="*/ 14 w 323"/>
                <a:gd name="T93" fmla="*/ 463 h 621"/>
                <a:gd name="T94" fmla="*/ 9 w 323"/>
                <a:gd name="T95" fmla="*/ 456 h 621"/>
                <a:gd name="T96" fmla="*/ 4 w 323"/>
                <a:gd name="T97" fmla="*/ 449 h 621"/>
                <a:gd name="T98" fmla="*/ 2 w 323"/>
                <a:gd name="T99" fmla="*/ 440 h 621"/>
                <a:gd name="T100" fmla="*/ 0 w 323"/>
                <a:gd name="T101" fmla="*/ 433 h 621"/>
                <a:gd name="T102" fmla="*/ 0 w 323"/>
                <a:gd name="T103" fmla="*/ 423 h 621"/>
                <a:gd name="T104" fmla="*/ 0 w 323"/>
                <a:gd name="T105" fmla="*/ 414 h 621"/>
                <a:gd name="T106" fmla="*/ 0 w 323"/>
                <a:gd name="T107" fmla="*/ 414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3" h="621">
                  <a:moveTo>
                    <a:pt x="0" y="414"/>
                  </a:moveTo>
                  <a:lnTo>
                    <a:pt x="0" y="0"/>
                  </a:lnTo>
                  <a:lnTo>
                    <a:pt x="132" y="0"/>
                  </a:lnTo>
                  <a:lnTo>
                    <a:pt x="132" y="362"/>
                  </a:lnTo>
                  <a:lnTo>
                    <a:pt x="134" y="369"/>
                  </a:lnTo>
                  <a:lnTo>
                    <a:pt x="137" y="373"/>
                  </a:lnTo>
                  <a:lnTo>
                    <a:pt x="141" y="381"/>
                  </a:lnTo>
                  <a:lnTo>
                    <a:pt x="144" y="385"/>
                  </a:lnTo>
                  <a:lnTo>
                    <a:pt x="148" y="385"/>
                  </a:lnTo>
                  <a:lnTo>
                    <a:pt x="156" y="388"/>
                  </a:lnTo>
                  <a:lnTo>
                    <a:pt x="160" y="390"/>
                  </a:lnTo>
                  <a:lnTo>
                    <a:pt x="167" y="388"/>
                  </a:lnTo>
                  <a:lnTo>
                    <a:pt x="172" y="385"/>
                  </a:lnTo>
                  <a:lnTo>
                    <a:pt x="177" y="385"/>
                  </a:lnTo>
                  <a:lnTo>
                    <a:pt x="182" y="381"/>
                  </a:lnTo>
                  <a:lnTo>
                    <a:pt x="186" y="373"/>
                  </a:lnTo>
                  <a:lnTo>
                    <a:pt x="186" y="369"/>
                  </a:lnTo>
                  <a:lnTo>
                    <a:pt x="189" y="362"/>
                  </a:lnTo>
                  <a:lnTo>
                    <a:pt x="189" y="0"/>
                  </a:lnTo>
                  <a:lnTo>
                    <a:pt x="323" y="0"/>
                  </a:lnTo>
                  <a:lnTo>
                    <a:pt x="323" y="621"/>
                  </a:lnTo>
                  <a:lnTo>
                    <a:pt x="189" y="621"/>
                  </a:lnTo>
                  <a:lnTo>
                    <a:pt x="189" y="414"/>
                  </a:lnTo>
                  <a:lnTo>
                    <a:pt x="189" y="423"/>
                  </a:lnTo>
                  <a:lnTo>
                    <a:pt x="189" y="433"/>
                  </a:lnTo>
                  <a:lnTo>
                    <a:pt x="186" y="440"/>
                  </a:lnTo>
                  <a:lnTo>
                    <a:pt x="182" y="449"/>
                  </a:lnTo>
                  <a:lnTo>
                    <a:pt x="179" y="456"/>
                  </a:lnTo>
                  <a:lnTo>
                    <a:pt x="174" y="463"/>
                  </a:lnTo>
                  <a:lnTo>
                    <a:pt x="156" y="482"/>
                  </a:lnTo>
                  <a:lnTo>
                    <a:pt x="146" y="487"/>
                  </a:lnTo>
                  <a:lnTo>
                    <a:pt x="139" y="492"/>
                  </a:lnTo>
                  <a:lnTo>
                    <a:pt x="132" y="494"/>
                  </a:lnTo>
                  <a:lnTo>
                    <a:pt x="122" y="499"/>
                  </a:lnTo>
                  <a:lnTo>
                    <a:pt x="113" y="501"/>
                  </a:lnTo>
                  <a:lnTo>
                    <a:pt x="104" y="501"/>
                  </a:lnTo>
                  <a:lnTo>
                    <a:pt x="94" y="503"/>
                  </a:lnTo>
                  <a:lnTo>
                    <a:pt x="82" y="501"/>
                  </a:lnTo>
                  <a:lnTo>
                    <a:pt x="75" y="501"/>
                  </a:lnTo>
                  <a:lnTo>
                    <a:pt x="63" y="499"/>
                  </a:lnTo>
                  <a:lnTo>
                    <a:pt x="56" y="494"/>
                  </a:lnTo>
                  <a:lnTo>
                    <a:pt x="47" y="492"/>
                  </a:lnTo>
                  <a:lnTo>
                    <a:pt x="40" y="487"/>
                  </a:lnTo>
                  <a:lnTo>
                    <a:pt x="33" y="482"/>
                  </a:lnTo>
                  <a:lnTo>
                    <a:pt x="26" y="475"/>
                  </a:lnTo>
                  <a:lnTo>
                    <a:pt x="21" y="470"/>
                  </a:lnTo>
                  <a:lnTo>
                    <a:pt x="14" y="463"/>
                  </a:lnTo>
                  <a:lnTo>
                    <a:pt x="9" y="456"/>
                  </a:lnTo>
                  <a:lnTo>
                    <a:pt x="4" y="449"/>
                  </a:lnTo>
                  <a:lnTo>
                    <a:pt x="2" y="440"/>
                  </a:lnTo>
                  <a:lnTo>
                    <a:pt x="0" y="433"/>
                  </a:lnTo>
                  <a:lnTo>
                    <a:pt x="0" y="423"/>
                  </a:lnTo>
                  <a:lnTo>
                    <a:pt x="0" y="414"/>
                  </a:lnTo>
                  <a:lnTo>
                    <a:pt x="0" y="41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44" name="Freeform 15"/>
            <p:cNvSpPr>
              <a:spLocks noEditPoints="1"/>
            </p:cNvSpPr>
            <p:nvPr userDrawn="1"/>
          </p:nvSpPr>
          <p:spPr bwMode="auto">
            <a:xfrm>
              <a:off x="6575426" y="1724025"/>
              <a:ext cx="528638" cy="1285875"/>
            </a:xfrm>
            <a:custGeom>
              <a:avLst/>
              <a:gdLst>
                <a:gd name="T0" fmla="*/ 140 w 333"/>
                <a:gd name="T1" fmla="*/ 810 h 810"/>
                <a:gd name="T2" fmla="*/ 0 w 333"/>
                <a:gd name="T3" fmla="*/ 0 h 810"/>
                <a:gd name="T4" fmla="*/ 140 w 333"/>
                <a:gd name="T5" fmla="*/ 85 h 810"/>
                <a:gd name="T6" fmla="*/ 142 w 333"/>
                <a:gd name="T7" fmla="*/ 69 h 810"/>
                <a:gd name="T8" fmla="*/ 147 w 333"/>
                <a:gd name="T9" fmla="*/ 52 h 810"/>
                <a:gd name="T10" fmla="*/ 156 w 333"/>
                <a:gd name="T11" fmla="*/ 38 h 810"/>
                <a:gd name="T12" fmla="*/ 168 w 333"/>
                <a:gd name="T13" fmla="*/ 26 h 810"/>
                <a:gd name="T14" fmla="*/ 182 w 333"/>
                <a:gd name="T15" fmla="*/ 15 h 810"/>
                <a:gd name="T16" fmla="*/ 199 w 333"/>
                <a:gd name="T17" fmla="*/ 8 h 810"/>
                <a:gd name="T18" fmla="*/ 215 w 333"/>
                <a:gd name="T19" fmla="*/ 3 h 810"/>
                <a:gd name="T20" fmla="*/ 236 w 333"/>
                <a:gd name="T21" fmla="*/ 0 h 810"/>
                <a:gd name="T22" fmla="*/ 255 w 333"/>
                <a:gd name="T23" fmla="*/ 3 h 810"/>
                <a:gd name="T24" fmla="*/ 272 w 333"/>
                <a:gd name="T25" fmla="*/ 8 h 810"/>
                <a:gd name="T26" fmla="*/ 291 w 333"/>
                <a:gd name="T27" fmla="*/ 15 h 810"/>
                <a:gd name="T28" fmla="*/ 303 w 333"/>
                <a:gd name="T29" fmla="*/ 26 h 810"/>
                <a:gd name="T30" fmla="*/ 314 w 333"/>
                <a:gd name="T31" fmla="*/ 38 h 810"/>
                <a:gd name="T32" fmla="*/ 324 w 333"/>
                <a:gd name="T33" fmla="*/ 52 h 810"/>
                <a:gd name="T34" fmla="*/ 331 w 333"/>
                <a:gd name="T35" fmla="*/ 69 h 810"/>
                <a:gd name="T36" fmla="*/ 333 w 333"/>
                <a:gd name="T37" fmla="*/ 85 h 810"/>
                <a:gd name="T38" fmla="*/ 331 w 333"/>
                <a:gd name="T39" fmla="*/ 430 h 810"/>
                <a:gd name="T40" fmla="*/ 326 w 333"/>
                <a:gd name="T41" fmla="*/ 447 h 810"/>
                <a:gd name="T42" fmla="*/ 319 w 333"/>
                <a:gd name="T43" fmla="*/ 463 h 810"/>
                <a:gd name="T44" fmla="*/ 310 w 333"/>
                <a:gd name="T45" fmla="*/ 475 h 810"/>
                <a:gd name="T46" fmla="*/ 295 w 333"/>
                <a:gd name="T47" fmla="*/ 484 h 810"/>
                <a:gd name="T48" fmla="*/ 281 w 333"/>
                <a:gd name="T49" fmla="*/ 494 h 810"/>
                <a:gd name="T50" fmla="*/ 265 w 333"/>
                <a:gd name="T51" fmla="*/ 501 h 810"/>
                <a:gd name="T52" fmla="*/ 246 w 333"/>
                <a:gd name="T53" fmla="*/ 506 h 810"/>
                <a:gd name="T54" fmla="*/ 215 w 333"/>
                <a:gd name="T55" fmla="*/ 503 h 810"/>
                <a:gd name="T56" fmla="*/ 199 w 333"/>
                <a:gd name="T57" fmla="*/ 496 h 810"/>
                <a:gd name="T58" fmla="*/ 182 w 333"/>
                <a:gd name="T59" fmla="*/ 489 h 810"/>
                <a:gd name="T60" fmla="*/ 168 w 333"/>
                <a:gd name="T61" fmla="*/ 480 h 810"/>
                <a:gd name="T62" fmla="*/ 151 w 333"/>
                <a:gd name="T63" fmla="*/ 459 h 810"/>
                <a:gd name="T64" fmla="*/ 142 w 333"/>
                <a:gd name="T65" fmla="*/ 447 h 810"/>
                <a:gd name="T66" fmla="*/ 140 w 333"/>
                <a:gd name="T67" fmla="*/ 430 h 810"/>
                <a:gd name="T68" fmla="*/ 140 w 333"/>
                <a:gd name="T69" fmla="*/ 421 h 810"/>
                <a:gd name="T70" fmla="*/ 140 w 333"/>
                <a:gd name="T71" fmla="*/ 376 h 810"/>
                <a:gd name="T72" fmla="*/ 142 w 333"/>
                <a:gd name="T73" fmla="*/ 383 h 810"/>
                <a:gd name="T74" fmla="*/ 151 w 333"/>
                <a:gd name="T75" fmla="*/ 385 h 810"/>
                <a:gd name="T76" fmla="*/ 161 w 333"/>
                <a:gd name="T77" fmla="*/ 388 h 810"/>
                <a:gd name="T78" fmla="*/ 177 w 333"/>
                <a:gd name="T79" fmla="*/ 385 h 810"/>
                <a:gd name="T80" fmla="*/ 187 w 333"/>
                <a:gd name="T81" fmla="*/ 385 h 810"/>
                <a:gd name="T82" fmla="*/ 192 w 333"/>
                <a:gd name="T83" fmla="*/ 381 h 810"/>
                <a:gd name="T84" fmla="*/ 194 w 333"/>
                <a:gd name="T85" fmla="*/ 121 h 810"/>
                <a:gd name="T86" fmla="*/ 189 w 333"/>
                <a:gd name="T87" fmla="*/ 114 h 810"/>
                <a:gd name="T88" fmla="*/ 182 w 333"/>
                <a:gd name="T89" fmla="*/ 111 h 810"/>
                <a:gd name="T90" fmla="*/ 170 w 333"/>
                <a:gd name="T91" fmla="*/ 109 h 810"/>
                <a:gd name="T92" fmla="*/ 161 w 333"/>
                <a:gd name="T93" fmla="*/ 109 h 810"/>
                <a:gd name="T94" fmla="*/ 151 w 333"/>
                <a:gd name="T95" fmla="*/ 111 h 810"/>
                <a:gd name="T96" fmla="*/ 142 w 333"/>
                <a:gd name="T97" fmla="*/ 114 h 810"/>
                <a:gd name="T98" fmla="*/ 140 w 333"/>
                <a:gd name="T99" fmla="*/ 121 h 810"/>
                <a:gd name="T100" fmla="*/ 140 w 333"/>
                <a:gd name="T101" fmla="*/ 373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3" h="810">
                  <a:moveTo>
                    <a:pt x="140" y="421"/>
                  </a:moveTo>
                  <a:lnTo>
                    <a:pt x="140" y="810"/>
                  </a:lnTo>
                  <a:lnTo>
                    <a:pt x="0" y="810"/>
                  </a:lnTo>
                  <a:lnTo>
                    <a:pt x="0" y="0"/>
                  </a:lnTo>
                  <a:lnTo>
                    <a:pt x="140" y="0"/>
                  </a:lnTo>
                  <a:lnTo>
                    <a:pt x="140" y="85"/>
                  </a:lnTo>
                  <a:lnTo>
                    <a:pt x="140" y="76"/>
                  </a:lnTo>
                  <a:lnTo>
                    <a:pt x="142" y="69"/>
                  </a:lnTo>
                  <a:lnTo>
                    <a:pt x="142" y="59"/>
                  </a:lnTo>
                  <a:lnTo>
                    <a:pt x="147" y="52"/>
                  </a:lnTo>
                  <a:lnTo>
                    <a:pt x="151" y="45"/>
                  </a:lnTo>
                  <a:lnTo>
                    <a:pt x="156" y="38"/>
                  </a:lnTo>
                  <a:lnTo>
                    <a:pt x="161" y="31"/>
                  </a:lnTo>
                  <a:lnTo>
                    <a:pt x="168" y="26"/>
                  </a:lnTo>
                  <a:lnTo>
                    <a:pt x="175" y="19"/>
                  </a:lnTo>
                  <a:lnTo>
                    <a:pt x="182" y="15"/>
                  </a:lnTo>
                  <a:lnTo>
                    <a:pt x="192" y="12"/>
                  </a:lnTo>
                  <a:lnTo>
                    <a:pt x="199" y="8"/>
                  </a:lnTo>
                  <a:lnTo>
                    <a:pt x="208" y="5"/>
                  </a:lnTo>
                  <a:lnTo>
                    <a:pt x="215" y="3"/>
                  </a:lnTo>
                  <a:lnTo>
                    <a:pt x="225" y="0"/>
                  </a:lnTo>
                  <a:lnTo>
                    <a:pt x="236" y="0"/>
                  </a:lnTo>
                  <a:lnTo>
                    <a:pt x="246" y="0"/>
                  </a:lnTo>
                  <a:lnTo>
                    <a:pt x="255" y="3"/>
                  </a:lnTo>
                  <a:lnTo>
                    <a:pt x="265" y="5"/>
                  </a:lnTo>
                  <a:lnTo>
                    <a:pt x="272" y="8"/>
                  </a:lnTo>
                  <a:lnTo>
                    <a:pt x="281" y="12"/>
                  </a:lnTo>
                  <a:lnTo>
                    <a:pt x="291" y="15"/>
                  </a:lnTo>
                  <a:lnTo>
                    <a:pt x="298" y="19"/>
                  </a:lnTo>
                  <a:lnTo>
                    <a:pt x="303" y="26"/>
                  </a:lnTo>
                  <a:lnTo>
                    <a:pt x="310" y="31"/>
                  </a:lnTo>
                  <a:lnTo>
                    <a:pt x="314" y="38"/>
                  </a:lnTo>
                  <a:lnTo>
                    <a:pt x="321" y="45"/>
                  </a:lnTo>
                  <a:lnTo>
                    <a:pt x="324" y="52"/>
                  </a:lnTo>
                  <a:lnTo>
                    <a:pt x="329" y="59"/>
                  </a:lnTo>
                  <a:lnTo>
                    <a:pt x="331" y="69"/>
                  </a:lnTo>
                  <a:lnTo>
                    <a:pt x="331" y="76"/>
                  </a:lnTo>
                  <a:lnTo>
                    <a:pt x="333" y="85"/>
                  </a:lnTo>
                  <a:lnTo>
                    <a:pt x="331" y="97"/>
                  </a:lnTo>
                  <a:lnTo>
                    <a:pt x="331" y="430"/>
                  </a:lnTo>
                  <a:lnTo>
                    <a:pt x="329" y="440"/>
                  </a:lnTo>
                  <a:lnTo>
                    <a:pt x="326" y="447"/>
                  </a:lnTo>
                  <a:lnTo>
                    <a:pt x="324" y="454"/>
                  </a:lnTo>
                  <a:lnTo>
                    <a:pt x="319" y="463"/>
                  </a:lnTo>
                  <a:lnTo>
                    <a:pt x="314" y="468"/>
                  </a:lnTo>
                  <a:lnTo>
                    <a:pt x="310" y="475"/>
                  </a:lnTo>
                  <a:lnTo>
                    <a:pt x="303" y="482"/>
                  </a:lnTo>
                  <a:lnTo>
                    <a:pt x="295" y="484"/>
                  </a:lnTo>
                  <a:lnTo>
                    <a:pt x="291" y="489"/>
                  </a:lnTo>
                  <a:lnTo>
                    <a:pt x="281" y="494"/>
                  </a:lnTo>
                  <a:lnTo>
                    <a:pt x="272" y="499"/>
                  </a:lnTo>
                  <a:lnTo>
                    <a:pt x="265" y="501"/>
                  </a:lnTo>
                  <a:lnTo>
                    <a:pt x="255" y="503"/>
                  </a:lnTo>
                  <a:lnTo>
                    <a:pt x="246" y="506"/>
                  </a:lnTo>
                  <a:lnTo>
                    <a:pt x="225" y="506"/>
                  </a:lnTo>
                  <a:lnTo>
                    <a:pt x="215" y="503"/>
                  </a:lnTo>
                  <a:lnTo>
                    <a:pt x="208" y="501"/>
                  </a:lnTo>
                  <a:lnTo>
                    <a:pt x="199" y="496"/>
                  </a:lnTo>
                  <a:lnTo>
                    <a:pt x="192" y="494"/>
                  </a:lnTo>
                  <a:lnTo>
                    <a:pt x="182" y="489"/>
                  </a:lnTo>
                  <a:lnTo>
                    <a:pt x="175" y="484"/>
                  </a:lnTo>
                  <a:lnTo>
                    <a:pt x="168" y="480"/>
                  </a:lnTo>
                  <a:lnTo>
                    <a:pt x="156" y="468"/>
                  </a:lnTo>
                  <a:lnTo>
                    <a:pt x="151" y="459"/>
                  </a:lnTo>
                  <a:lnTo>
                    <a:pt x="147" y="454"/>
                  </a:lnTo>
                  <a:lnTo>
                    <a:pt x="142" y="447"/>
                  </a:lnTo>
                  <a:lnTo>
                    <a:pt x="142" y="437"/>
                  </a:lnTo>
                  <a:lnTo>
                    <a:pt x="140" y="430"/>
                  </a:lnTo>
                  <a:lnTo>
                    <a:pt x="140" y="421"/>
                  </a:lnTo>
                  <a:lnTo>
                    <a:pt x="140" y="421"/>
                  </a:lnTo>
                  <a:close/>
                  <a:moveTo>
                    <a:pt x="140" y="373"/>
                  </a:moveTo>
                  <a:lnTo>
                    <a:pt x="140" y="376"/>
                  </a:lnTo>
                  <a:lnTo>
                    <a:pt x="142" y="381"/>
                  </a:lnTo>
                  <a:lnTo>
                    <a:pt x="142" y="383"/>
                  </a:lnTo>
                  <a:lnTo>
                    <a:pt x="147" y="385"/>
                  </a:lnTo>
                  <a:lnTo>
                    <a:pt x="151" y="385"/>
                  </a:lnTo>
                  <a:lnTo>
                    <a:pt x="156" y="385"/>
                  </a:lnTo>
                  <a:lnTo>
                    <a:pt x="161" y="388"/>
                  </a:lnTo>
                  <a:lnTo>
                    <a:pt x="170" y="388"/>
                  </a:lnTo>
                  <a:lnTo>
                    <a:pt x="177" y="385"/>
                  </a:lnTo>
                  <a:lnTo>
                    <a:pt x="182" y="385"/>
                  </a:lnTo>
                  <a:lnTo>
                    <a:pt x="187" y="385"/>
                  </a:lnTo>
                  <a:lnTo>
                    <a:pt x="189" y="383"/>
                  </a:lnTo>
                  <a:lnTo>
                    <a:pt x="192" y="381"/>
                  </a:lnTo>
                  <a:lnTo>
                    <a:pt x="194" y="376"/>
                  </a:lnTo>
                  <a:lnTo>
                    <a:pt x="194" y="121"/>
                  </a:lnTo>
                  <a:lnTo>
                    <a:pt x="192" y="118"/>
                  </a:lnTo>
                  <a:lnTo>
                    <a:pt x="189" y="114"/>
                  </a:lnTo>
                  <a:lnTo>
                    <a:pt x="187" y="111"/>
                  </a:lnTo>
                  <a:lnTo>
                    <a:pt x="182" y="111"/>
                  </a:lnTo>
                  <a:lnTo>
                    <a:pt x="177" y="109"/>
                  </a:lnTo>
                  <a:lnTo>
                    <a:pt x="170" y="109"/>
                  </a:lnTo>
                  <a:lnTo>
                    <a:pt x="168" y="109"/>
                  </a:lnTo>
                  <a:lnTo>
                    <a:pt x="161" y="109"/>
                  </a:lnTo>
                  <a:lnTo>
                    <a:pt x="156" y="109"/>
                  </a:lnTo>
                  <a:lnTo>
                    <a:pt x="151" y="111"/>
                  </a:lnTo>
                  <a:lnTo>
                    <a:pt x="147" y="111"/>
                  </a:lnTo>
                  <a:lnTo>
                    <a:pt x="142" y="114"/>
                  </a:lnTo>
                  <a:lnTo>
                    <a:pt x="142" y="118"/>
                  </a:lnTo>
                  <a:lnTo>
                    <a:pt x="140" y="121"/>
                  </a:lnTo>
                  <a:lnTo>
                    <a:pt x="140" y="121"/>
                  </a:lnTo>
                  <a:lnTo>
                    <a:pt x="140" y="373"/>
                  </a:lnTo>
                  <a:lnTo>
                    <a:pt x="140" y="37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45" name="Freeform 16"/>
            <p:cNvSpPr>
              <a:spLocks/>
            </p:cNvSpPr>
            <p:nvPr userDrawn="1"/>
          </p:nvSpPr>
          <p:spPr bwMode="auto">
            <a:xfrm>
              <a:off x="8301038" y="1724025"/>
              <a:ext cx="520700" cy="803275"/>
            </a:xfrm>
            <a:custGeom>
              <a:avLst/>
              <a:gdLst>
                <a:gd name="T0" fmla="*/ 323 w 328"/>
                <a:gd name="T1" fmla="*/ 421 h 506"/>
                <a:gd name="T2" fmla="*/ 307 w 328"/>
                <a:gd name="T3" fmla="*/ 447 h 506"/>
                <a:gd name="T4" fmla="*/ 278 w 328"/>
                <a:gd name="T5" fmla="*/ 470 h 506"/>
                <a:gd name="T6" fmla="*/ 241 w 328"/>
                <a:gd name="T7" fmla="*/ 489 h 506"/>
                <a:gd name="T8" fmla="*/ 196 w 328"/>
                <a:gd name="T9" fmla="*/ 503 h 506"/>
                <a:gd name="T10" fmla="*/ 146 w 328"/>
                <a:gd name="T11" fmla="*/ 506 h 506"/>
                <a:gd name="T12" fmla="*/ 99 w 328"/>
                <a:gd name="T13" fmla="*/ 496 h 506"/>
                <a:gd name="T14" fmla="*/ 59 w 328"/>
                <a:gd name="T15" fmla="*/ 482 h 506"/>
                <a:gd name="T16" fmla="*/ 26 w 328"/>
                <a:gd name="T17" fmla="*/ 459 h 506"/>
                <a:gd name="T18" fmla="*/ 7 w 328"/>
                <a:gd name="T19" fmla="*/ 433 h 506"/>
                <a:gd name="T20" fmla="*/ 0 w 328"/>
                <a:gd name="T21" fmla="*/ 402 h 506"/>
                <a:gd name="T22" fmla="*/ 132 w 328"/>
                <a:gd name="T23" fmla="*/ 399 h 506"/>
                <a:gd name="T24" fmla="*/ 139 w 328"/>
                <a:gd name="T25" fmla="*/ 409 h 506"/>
                <a:gd name="T26" fmla="*/ 151 w 328"/>
                <a:gd name="T27" fmla="*/ 414 h 506"/>
                <a:gd name="T28" fmla="*/ 174 w 328"/>
                <a:gd name="T29" fmla="*/ 414 h 506"/>
                <a:gd name="T30" fmla="*/ 186 w 328"/>
                <a:gd name="T31" fmla="*/ 409 h 506"/>
                <a:gd name="T32" fmla="*/ 189 w 328"/>
                <a:gd name="T33" fmla="*/ 399 h 506"/>
                <a:gd name="T34" fmla="*/ 189 w 328"/>
                <a:gd name="T35" fmla="*/ 357 h 506"/>
                <a:gd name="T36" fmla="*/ 182 w 328"/>
                <a:gd name="T37" fmla="*/ 338 h 506"/>
                <a:gd name="T38" fmla="*/ 163 w 328"/>
                <a:gd name="T39" fmla="*/ 314 h 506"/>
                <a:gd name="T40" fmla="*/ 141 w 328"/>
                <a:gd name="T41" fmla="*/ 298 h 506"/>
                <a:gd name="T42" fmla="*/ 120 w 328"/>
                <a:gd name="T43" fmla="*/ 286 h 506"/>
                <a:gd name="T44" fmla="*/ 94 w 328"/>
                <a:gd name="T45" fmla="*/ 272 h 506"/>
                <a:gd name="T46" fmla="*/ 71 w 328"/>
                <a:gd name="T47" fmla="*/ 263 h 506"/>
                <a:gd name="T48" fmla="*/ 49 w 328"/>
                <a:gd name="T49" fmla="*/ 248 h 506"/>
                <a:gd name="T50" fmla="*/ 33 w 328"/>
                <a:gd name="T51" fmla="*/ 234 h 506"/>
                <a:gd name="T52" fmla="*/ 21 w 328"/>
                <a:gd name="T53" fmla="*/ 220 h 506"/>
                <a:gd name="T54" fmla="*/ 9 w 328"/>
                <a:gd name="T55" fmla="*/ 201 h 506"/>
                <a:gd name="T56" fmla="*/ 4 w 328"/>
                <a:gd name="T57" fmla="*/ 178 h 506"/>
                <a:gd name="T58" fmla="*/ 0 w 328"/>
                <a:gd name="T59" fmla="*/ 152 h 506"/>
                <a:gd name="T60" fmla="*/ 4 w 328"/>
                <a:gd name="T61" fmla="*/ 83 h 506"/>
                <a:gd name="T62" fmla="*/ 19 w 328"/>
                <a:gd name="T63" fmla="*/ 55 h 506"/>
                <a:gd name="T64" fmla="*/ 47 w 328"/>
                <a:gd name="T65" fmla="*/ 31 h 506"/>
                <a:gd name="T66" fmla="*/ 85 w 328"/>
                <a:gd name="T67" fmla="*/ 12 h 506"/>
                <a:gd name="T68" fmla="*/ 130 w 328"/>
                <a:gd name="T69" fmla="*/ 3 h 506"/>
                <a:gd name="T70" fmla="*/ 179 w 328"/>
                <a:gd name="T71" fmla="*/ 0 h 506"/>
                <a:gd name="T72" fmla="*/ 224 w 328"/>
                <a:gd name="T73" fmla="*/ 10 h 506"/>
                <a:gd name="T74" fmla="*/ 267 w 328"/>
                <a:gd name="T75" fmla="*/ 24 h 506"/>
                <a:gd name="T76" fmla="*/ 297 w 328"/>
                <a:gd name="T77" fmla="*/ 45 h 506"/>
                <a:gd name="T78" fmla="*/ 319 w 328"/>
                <a:gd name="T79" fmla="*/ 74 h 506"/>
                <a:gd name="T80" fmla="*/ 326 w 328"/>
                <a:gd name="T81" fmla="*/ 104 h 506"/>
                <a:gd name="T82" fmla="*/ 189 w 328"/>
                <a:gd name="T83" fmla="*/ 109 h 506"/>
                <a:gd name="T84" fmla="*/ 182 w 328"/>
                <a:gd name="T85" fmla="*/ 100 h 506"/>
                <a:gd name="T86" fmla="*/ 165 w 328"/>
                <a:gd name="T87" fmla="*/ 95 h 506"/>
                <a:gd name="T88" fmla="*/ 146 w 328"/>
                <a:gd name="T89" fmla="*/ 97 h 506"/>
                <a:gd name="T90" fmla="*/ 134 w 328"/>
                <a:gd name="T91" fmla="*/ 104 h 506"/>
                <a:gd name="T92" fmla="*/ 132 w 328"/>
                <a:gd name="T93" fmla="*/ 130 h 506"/>
                <a:gd name="T94" fmla="*/ 137 w 328"/>
                <a:gd name="T95" fmla="*/ 144 h 506"/>
                <a:gd name="T96" fmla="*/ 149 w 328"/>
                <a:gd name="T97" fmla="*/ 161 h 506"/>
                <a:gd name="T98" fmla="*/ 167 w 328"/>
                <a:gd name="T99" fmla="*/ 175 h 506"/>
                <a:gd name="T100" fmla="*/ 189 w 328"/>
                <a:gd name="T101" fmla="*/ 189 h 506"/>
                <a:gd name="T102" fmla="*/ 210 w 328"/>
                <a:gd name="T103" fmla="*/ 206 h 506"/>
                <a:gd name="T104" fmla="*/ 236 w 328"/>
                <a:gd name="T105" fmla="*/ 225 h 506"/>
                <a:gd name="T106" fmla="*/ 257 w 328"/>
                <a:gd name="T107" fmla="*/ 241 h 506"/>
                <a:gd name="T108" fmla="*/ 276 w 328"/>
                <a:gd name="T109" fmla="*/ 260 h 506"/>
                <a:gd name="T110" fmla="*/ 295 w 328"/>
                <a:gd name="T111" fmla="*/ 279 h 506"/>
                <a:gd name="T112" fmla="*/ 311 w 328"/>
                <a:gd name="T113" fmla="*/ 298 h 506"/>
                <a:gd name="T114" fmla="*/ 321 w 328"/>
                <a:gd name="T115" fmla="*/ 314 h 506"/>
                <a:gd name="T116" fmla="*/ 326 w 328"/>
                <a:gd name="T117" fmla="*/ 331 h 506"/>
                <a:gd name="T118" fmla="*/ 328 w 328"/>
                <a:gd name="T119" fmla="*/ 366 h 506"/>
                <a:gd name="T120" fmla="*/ 326 w 328"/>
                <a:gd name="T121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8" h="506">
                  <a:moveTo>
                    <a:pt x="326" y="404"/>
                  </a:moveTo>
                  <a:lnTo>
                    <a:pt x="326" y="411"/>
                  </a:lnTo>
                  <a:lnTo>
                    <a:pt x="323" y="421"/>
                  </a:lnTo>
                  <a:lnTo>
                    <a:pt x="319" y="430"/>
                  </a:lnTo>
                  <a:lnTo>
                    <a:pt x="311" y="437"/>
                  </a:lnTo>
                  <a:lnTo>
                    <a:pt x="307" y="447"/>
                  </a:lnTo>
                  <a:lnTo>
                    <a:pt x="297" y="454"/>
                  </a:lnTo>
                  <a:lnTo>
                    <a:pt x="288" y="463"/>
                  </a:lnTo>
                  <a:lnTo>
                    <a:pt x="278" y="470"/>
                  </a:lnTo>
                  <a:lnTo>
                    <a:pt x="267" y="477"/>
                  </a:lnTo>
                  <a:lnTo>
                    <a:pt x="252" y="484"/>
                  </a:lnTo>
                  <a:lnTo>
                    <a:pt x="241" y="489"/>
                  </a:lnTo>
                  <a:lnTo>
                    <a:pt x="224" y="496"/>
                  </a:lnTo>
                  <a:lnTo>
                    <a:pt x="210" y="501"/>
                  </a:lnTo>
                  <a:lnTo>
                    <a:pt x="196" y="503"/>
                  </a:lnTo>
                  <a:lnTo>
                    <a:pt x="179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3" y="501"/>
                  </a:lnTo>
                  <a:lnTo>
                    <a:pt x="99" y="496"/>
                  </a:lnTo>
                  <a:lnTo>
                    <a:pt x="85" y="492"/>
                  </a:lnTo>
                  <a:lnTo>
                    <a:pt x="71" y="489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7" y="468"/>
                  </a:lnTo>
                  <a:lnTo>
                    <a:pt x="26" y="459"/>
                  </a:lnTo>
                  <a:lnTo>
                    <a:pt x="19" y="451"/>
                  </a:lnTo>
                  <a:lnTo>
                    <a:pt x="12" y="442"/>
                  </a:lnTo>
                  <a:lnTo>
                    <a:pt x="7" y="433"/>
                  </a:lnTo>
                  <a:lnTo>
                    <a:pt x="4" y="423"/>
                  </a:lnTo>
                  <a:lnTo>
                    <a:pt x="0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2" y="307"/>
                  </a:lnTo>
                  <a:lnTo>
                    <a:pt x="132" y="399"/>
                  </a:lnTo>
                  <a:lnTo>
                    <a:pt x="134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1" y="411"/>
                  </a:lnTo>
                  <a:lnTo>
                    <a:pt x="146" y="414"/>
                  </a:lnTo>
                  <a:lnTo>
                    <a:pt x="151" y="414"/>
                  </a:lnTo>
                  <a:lnTo>
                    <a:pt x="158" y="416"/>
                  </a:lnTo>
                  <a:lnTo>
                    <a:pt x="170" y="416"/>
                  </a:lnTo>
                  <a:lnTo>
                    <a:pt x="174" y="414"/>
                  </a:lnTo>
                  <a:lnTo>
                    <a:pt x="179" y="414"/>
                  </a:lnTo>
                  <a:lnTo>
                    <a:pt x="182" y="411"/>
                  </a:lnTo>
                  <a:lnTo>
                    <a:pt x="186" y="409"/>
                  </a:lnTo>
                  <a:lnTo>
                    <a:pt x="186" y="407"/>
                  </a:lnTo>
                  <a:lnTo>
                    <a:pt x="189" y="404"/>
                  </a:lnTo>
                  <a:lnTo>
                    <a:pt x="189" y="399"/>
                  </a:lnTo>
                  <a:lnTo>
                    <a:pt x="189" y="371"/>
                  </a:lnTo>
                  <a:lnTo>
                    <a:pt x="189" y="362"/>
                  </a:lnTo>
                  <a:lnTo>
                    <a:pt x="189" y="357"/>
                  </a:lnTo>
                  <a:lnTo>
                    <a:pt x="186" y="350"/>
                  </a:lnTo>
                  <a:lnTo>
                    <a:pt x="186" y="345"/>
                  </a:lnTo>
                  <a:lnTo>
                    <a:pt x="182" y="338"/>
                  </a:lnTo>
                  <a:lnTo>
                    <a:pt x="174" y="331"/>
                  </a:lnTo>
                  <a:lnTo>
                    <a:pt x="167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49" y="305"/>
                  </a:lnTo>
                  <a:lnTo>
                    <a:pt x="141" y="298"/>
                  </a:lnTo>
                  <a:lnTo>
                    <a:pt x="134" y="293"/>
                  </a:lnTo>
                  <a:lnTo>
                    <a:pt x="127" y="288"/>
                  </a:lnTo>
                  <a:lnTo>
                    <a:pt x="120" y="286"/>
                  </a:lnTo>
                  <a:lnTo>
                    <a:pt x="111" y="281"/>
                  </a:lnTo>
                  <a:lnTo>
                    <a:pt x="104" y="277"/>
                  </a:lnTo>
                  <a:lnTo>
                    <a:pt x="94" y="272"/>
                  </a:lnTo>
                  <a:lnTo>
                    <a:pt x="87" y="270"/>
                  </a:lnTo>
                  <a:lnTo>
                    <a:pt x="80" y="265"/>
                  </a:lnTo>
                  <a:lnTo>
                    <a:pt x="71" y="263"/>
                  </a:lnTo>
                  <a:lnTo>
                    <a:pt x="63" y="258"/>
                  </a:lnTo>
                  <a:lnTo>
                    <a:pt x="56" y="253"/>
                  </a:lnTo>
                  <a:lnTo>
                    <a:pt x="49" y="248"/>
                  </a:lnTo>
                  <a:lnTo>
                    <a:pt x="42" y="244"/>
                  </a:lnTo>
                  <a:lnTo>
                    <a:pt x="40" y="239"/>
                  </a:lnTo>
                  <a:lnTo>
                    <a:pt x="33" y="234"/>
                  </a:lnTo>
                  <a:lnTo>
                    <a:pt x="28" y="229"/>
                  </a:lnTo>
                  <a:lnTo>
                    <a:pt x="23" y="225"/>
                  </a:lnTo>
                  <a:lnTo>
                    <a:pt x="21" y="220"/>
                  </a:lnTo>
                  <a:lnTo>
                    <a:pt x="16" y="213"/>
                  </a:lnTo>
                  <a:lnTo>
                    <a:pt x="14" y="206"/>
                  </a:lnTo>
                  <a:lnTo>
                    <a:pt x="9" y="201"/>
                  </a:lnTo>
                  <a:lnTo>
                    <a:pt x="7" y="194"/>
                  </a:lnTo>
                  <a:lnTo>
                    <a:pt x="4" y="187"/>
                  </a:lnTo>
                  <a:lnTo>
                    <a:pt x="4" y="178"/>
                  </a:lnTo>
                  <a:lnTo>
                    <a:pt x="0" y="170"/>
                  </a:lnTo>
                  <a:lnTo>
                    <a:pt x="0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4" y="83"/>
                  </a:lnTo>
                  <a:lnTo>
                    <a:pt x="7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8" y="45"/>
                  </a:lnTo>
                  <a:lnTo>
                    <a:pt x="37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99" y="10"/>
                  </a:lnTo>
                  <a:lnTo>
                    <a:pt x="113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63" y="0"/>
                  </a:lnTo>
                  <a:lnTo>
                    <a:pt x="179" y="0"/>
                  </a:lnTo>
                  <a:lnTo>
                    <a:pt x="196" y="3"/>
                  </a:lnTo>
                  <a:lnTo>
                    <a:pt x="210" y="5"/>
                  </a:lnTo>
                  <a:lnTo>
                    <a:pt x="224" y="10"/>
                  </a:lnTo>
                  <a:lnTo>
                    <a:pt x="241" y="15"/>
                  </a:lnTo>
                  <a:lnTo>
                    <a:pt x="252" y="19"/>
                  </a:lnTo>
                  <a:lnTo>
                    <a:pt x="267" y="24"/>
                  </a:lnTo>
                  <a:lnTo>
                    <a:pt x="276" y="31"/>
                  </a:lnTo>
                  <a:lnTo>
                    <a:pt x="288" y="38"/>
                  </a:lnTo>
                  <a:lnTo>
                    <a:pt x="297" y="45"/>
                  </a:lnTo>
                  <a:lnTo>
                    <a:pt x="307" y="55"/>
                  </a:lnTo>
                  <a:lnTo>
                    <a:pt x="311" y="64"/>
                  </a:lnTo>
                  <a:lnTo>
                    <a:pt x="319" y="74"/>
                  </a:lnTo>
                  <a:lnTo>
                    <a:pt x="323" y="83"/>
                  </a:lnTo>
                  <a:lnTo>
                    <a:pt x="326" y="93"/>
                  </a:lnTo>
                  <a:lnTo>
                    <a:pt x="326" y="104"/>
                  </a:lnTo>
                  <a:lnTo>
                    <a:pt x="326" y="185"/>
                  </a:lnTo>
                  <a:lnTo>
                    <a:pt x="189" y="185"/>
                  </a:lnTo>
                  <a:lnTo>
                    <a:pt x="189" y="109"/>
                  </a:lnTo>
                  <a:lnTo>
                    <a:pt x="186" y="104"/>
                  </a:lnTo>
                  <a:lnTo>
                    <a:pt x="186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2" y="95"/>
                  </a:lnTo>
                  <a:lnTo>
                    <a:pt x="165" y="95"/>
                  </a:lnTo>
                  <a:lnTo>
                    <a:pt x="156" y="95"/>
                  </a:lnTo>
                  <a:lnTo>
                    <a:pt x="149" y="95"/>
                  </a:lnTo>
                  <a:lnTo>
                    <a:pt x="146" y="97"/>
                  </a:lnTo>
                  <a:lnTo>
                    <a:pt x="139" y="100"/>
                  </a:lnTo>
                  <a:lnTo>
                    <a:pt x="137" y="102"/>
                  </a:lnTo>
                  <a:lnTo>
                    <a:pt x="134" y="104"/>
                  </a:lnTo>
                  <a:lnTo>
                    <a:pt x="132" y="107"/>
                  </a:lnTo>
                  <a:lnTo>
                    <a:pt x="132" y="109"/>
                  </a:lnTo>
                  <a:lnTo>
                    <a:pt x="132" y="130"/>
                  </a:lnTo>
                  <a:lnTo>
                    <a:pt x="132" y="135"/>
                  </a:lnTo>
                  <a:lnTo>
                    <a:pt x="134" y="140"/>
                  </a:lnTo>
                  <a:lnTo>
                    <a:pt x="137" y="144"/>
                  </a:lnTo>
                  <a:lnTo>
                    <a:pt x="141" y="152"/>
                  </a:lnTo>
                  <a:lnTo>
                    <a:pt x="146" y="156"/>
                  </a:lnTo>
                  <a:lnTo>
                    <a:pt x="149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67" y="175"/>
                  </a:lnTo>
                  <a:lnTo>
                    <a:pt x="174" y="182"/>
                  </a:lnTo>
                  <a:lnTo>
                    <a:pt x="182" y="187"/>
                  </a:lnTo>
                  <a:lnTo>
                    <a:pt x="189" y="189"/>
                  </a:lnTo>
                  <a:lnTo>
                    <a:pt x="196" y="194"/>
                  </a:lnTo>
                  <a:lnTo>
                    <a:pt x="203" y="201"/>
                  </a:lnTo>
                  <a:lnTo>
                    <a:pt x="210" y="206"/>
                  </a:lnTo>
                  <a:lnTo>
                    <a:pt x="217" y="208"/>
                  </a:lnTo>
                  <a:lnTo>
                    <a:pt x="224" y="215"/>
                  </a:lnTo>
                  <a:lnTo>
                    <a:pt x="236" y="225"/>
                  </a:lnTo>
                  <a:lnTo>
                    <a:pt x="243" y="229"/>
                  </a:lnTo>
                  <a:lnTo>
                    <a:pt x="250" y="237"/>
                  </a:lnTo>
                  <a:lnTo>
                    <a:pt x="257" y="241"/>
                  </a:lnTo>
                  <a:lnTo>
                    <a:pt x="264" y="248"/>
                  </a:lnTo>
                  <a:lnTo>
                    <a:pt x="271" y="253"/>
                  </a:lnTo>
                  <a:lnTo>
                    <a:pt x="276" y="260"/>
                  </a:lnTo>
                  <a:lnTo>
                    <a:pt x="283" y="265"/>
                  </a:lnTo>
                  <a:lnTo>
                    <a:pt x="290" y="272"/>
                  </a:lnTo>
                  <a:lnTo>
                    <a:pt x="295" y="279"/>
                  </a:lnTo>
                  <a:lnTo>
                    <a:pt x="300" y="286"/>
                  </a:lnTo>
                  <a:lnTo>
                    <a:pt x="307" y="291"/>
                  </a:lnTo>
                  <a:lnTo>
                    <a:pt x="311" y="298"/>
                  </a:lnTo>
                  <a:lnTo>
                    <a:pt x="316" y="305"/>
                  </a:lnTo>
                  <a:lnTo>
                    <a:pt x="319" y="310"/>
                  </a:lnTo>
                  <a:lnTo>
                    <a:pt x="321" y="314"/>
                  </a:lnTo>
                  <a:lnTo>
                    <a:pt x="323" y="319"/>
                  </a:lnTo>
                  <a:lnTo>
                    <a:pt x="323" y="326"/>
                  </a:lnTo>
                  <a:lnTo>
                    <a:pt x="326" y="331"/>
                  </a:lnTo>
                  <a:lnTo>
                    <a:pt x="326" y="345"/>
                  </a:lnTo>
                  <a:lnTo>
                    <a:pt x="328" y="352"/>
                  </a:lnTo>
                  <a:lnTo>
                    <a:pt x="328" y="366"/>
                  </a:lnTo>
                  <a:lnTo>
                    <a:pt x="326" y="371"/>
                  </a:lnTo>
                  <a:lnTo>
                    <a:pt x="326" y="404"/>
                  </a:lnTo>
                  <a:lnTo>
                    <a:pt x="326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46" name="Freeform 17"/>
            <p:cNvSpPr>
              <a:spLocks/>
            </p:cNvSpPr>
            <p:nvPr userDrawn="1"/>
          </p:nvSpPr>
          <p:spPr bwMode="auto">
            <a:xfrm>
              <a:off x="9424988" y="1724025"/>
              <a:ext cx="522288" cy="803275"/>
            </a:xfrm>
            <a:custGeom>
              <a:avLst/>
              <a:gdLst>
                <a:gd name="T0" fmla="*/ 324 w 329"/>
                <a:gd name="T1" fmla="*/ 421 h 506"/>
                <a:gd name="T2" fmla="*/ 307 w 329"/>
                <a:gd name="T3" fmla="*/ 447 h 506"/>
                <a:gd name="T4" fmla="*/ 281 w 329"/>
                <a:gd name="T5" fmla="*/ 470 h 506"/>
                <a:gd name="T6" fmla="*/ 241 w 329"/>
                <a:gd name="T7" fmla="*/ 489 h 506"/>
                <a:gd name="T8" fmla="*/ 196 w 329"/>
                <a:gd name="T9" fmla="*/ 503 h 506"/>
                <a:gd name="T10" fmla="*/ 147 w 329"/>
                <a:gd name="T11" fmla="*/ 506 h 506"/>
                <a:gd name="T12" fmla="*/ 100 w 329"/>
                <a:gd name="T13" fmla="*/ 496 h 506"/>
                <a:gd name="T14" fmla="*/ 59 w 329"/>
                <a:gd name="T15" fmla="*/ 482 h 506"/>
                <a:gd name="T16" fmla="*/ 29 w 329"/>
                <a:gd name="T17" fmla="*/ 459 h 506"/>
                <a:gd name="T18" fmla="*/ 7 w 329"/>
                <a:gd name="T19" fmla="*/ 433 h 506"/>
                <a:gd name="T20" fmla="*/ 0 w 329"/>
                <a:gd name="T21" fmla="*/ 402 h 506"/>
                <a:gd name="T22" fmla="*/ 135 w 329"/>
                <a:gd name="T23" fmla="*/ 399 h 506"/>
                <a:gd name="T24" fmla="*/ 140 w 329"/>
                <a:gd name="T25" fmla="*/ 409 h 506"/>
                <a:gd name="T26" fmla="*/ 154 w 329"/>
                <a:gd name="T27" fmla="*/ 414 h 506"/>
                <a:gd name="T28" fmla="*/ 177 w 329"/>
                <a:gd name="T29" fmla="*/ 414 h 506"/>
                <a:gd name="T30" fmla="*/ 187 w 329"/>
                <a:gd name="T31" fmla="*/ 409 h 506"/>
                <a:gd name="T32" fmla="*/ 192 w 329"/>
                <a:gd name="T33" fmla="*/ 357 h 506"/>
                <a:gd name="T34" fmla="*/ 182 w 329"/>
                <a:gd name="T35" fmla="*/ 338 h 506"/>
                <a:gd name="T36" fmla="*/ 163 w 329"/>
                <a:gd name="T37" fmla="*/ 314 h 506"/>
                <a:gd name="T38" fmla="*/ 144 w 329"/>
                <a:gd name="T39" fmla="*/ 298 h 506"/>
                <a:gd name="T40" fmla="*/ 121 w 329"/>
                <a:gd name="T41" fmla="*/ 286 h 506"/>
                <a:gd name="T42" fmla="*/ 97 w 329"/>
                <a:gd name="T43" fmla="*/ 272 h 506"/>
                <a:gd name="T44" fmla="*/ 74 w 329"/>
                <a:gd name="T45" fmla="*/ 263 h 506"/>
                <a:gd name="T46" fmla="*/ 52 w 329"/>
                <a:gd name="T47" fmla="*/ 248 h 506"/>
                <a:gd name="T48" fmla="*/ 31 w 329"/>
                <a:gd name="T49" fmla="*/ 229 h 506"/>
                <a:gd name="T50" fmla="*/ 17 w 329"/>
                <a:gd name="T51" fmla="*/ 213 h 506"/>
                <a:gd name="T52" fmla="*/ 10 w 329"/>
                <a:gd name="T53" fmla="*/ 194 h 506"/>
                <a:gd name="T54" fmla="*/ 3 w 329"/>
                <a:gd name="T55" fmla="*/ 170 h 506"/>
                <a:gd name="T56" fmla="*/ 0 w 329"/>
                <a:gd name="T57" fmla="*/ 104 h 506"/>
                <a:gd name="T58" fmla="*/ 7 w 329"/>
                <a:gd name="T59" fmla="*/ 74 h 506"/>
                <a:gd name="T60" fmla="*/ 29 w 329"/>
                <a:gd name="T61" fmla="*/ 45 h 506"/>
                <a:gd name="T62" fmla="*/ 59 w 329"/>
                <a:gd name="T63" fmla="*/ 24 h 506"/>
                <a:gd name="T64" fmla="*/ 100 w 329"/>
                <a:gd name="T65" fmla="*/ 10 h 506"/>
                <a:gd name="T66" fmla="*/ 147 w 329"/>
                <a:gd name="T67" fmla="*/ 0 h 506"/>
                <a:gd name="T68" fmla="*/ 196 w 329"/>
                <a:gd name="T69" fmla="*/ 3 h 506"/>
                <a:gd name="T70" fmla="*/ 241 w 329"/>
                <a:gd name="T71" fmla="*/ 15 h 506"/>
                <a:gd name="T72" fmla="*/ 281 w 329"/>
                <a:gd name="T73" fmla="*/ 31 h 506"/>
                <a:gd name="T74" fmla="*/ 307 w 329"/>
                <a:gd name="T75" fmla="*/ 55 h 506"/>
                <a:gd name="T76" fmla="*/ 324 w 329"/>
                <a:gd name="T77" fmla="*/ 83 h 506"/>
                <a:gd name="T78" fmla="*/ 329 w 329"/>
                <a:gd name="T79" fmla="*/ 185 h 506"/>
                <a:gd name="T80" fmla="*/ 189 w 329"/>
                <a:gd name="T81" fmla="*/ 104 h 506"/>
                <a:gd name="T82" fmla="*/ 177 w 329"/>
                <a:gd name="T83" fmla="*/ 97 h 506"/>
                <a:gd name="T84" fmla="*/ 156 w 329"/>
                <a:gd name="T85" fmla="*/ 95 h 506"/>
                <a:gd name="T86" fmla="*/ 142 w 329"/>
                <a:gd name="T87" fmla="*/ 100 h 506"/>
                <a:gd name="T88" fmla="*/ 135 w 329"/>
                <a:gd name="T89" fmla="*/ 107 h 506"/>
                <a:gd name="T90" fmla="*/ 135 w 329"/>
                <a:gd name="T91" fmla="*/ 135 h 506"/>
                <a:gd name="T92" fmla="*/ 142 w 329"/>
                <a:gd name="T93" fmla="*/ 152 h 506"/>
                <a:gd name="T94" fmla="*/ 156 w 329"/>
                <a:gd name="T95" fmla="*/ 166 h 506"/>
                <a:gd name="T96" fmla="*/ 177 w 329"/>
                <a:gd name="T97" fmla="*/ 182 h 506"/>
                <a:gd name="T98" fmla="*/ 199 w 329"/>
                <a:gd name="T99" fmla="*/ 194 h 506"/>
                <a:gd name="T100" fmla="*/ 218 w 329"/>
                <a:gd name="T101" fmla="*/ 208 h 506"/>
                <a:gd name="T102" fmla="*/ 239 w 329"/>
                <a:gd name="T103" fmla="*/ 225 h 506"/>
                <a:gd name="T104" fmla="*/ 260 w 329"/>
                <a:gd name="T105" fmla="*/ 241 h 506"/>
                <a:gd name="T106" fmla="*/ 281 w 329"/>
                <a:gd name="T107" fmla="*/ 260 h 506"/>
                <a:gd name="T108" fmla="*/ 298 w 329"/>
                <a:gd name="T109" fmla="*/ 279 h 506"/>
                <a:gd name="T110" fmla="*/ 314 w 329"/>
                <a:gd name="T111" fmla="*/ 298 h 506"/>
                <a:gd name="T112" fmla="*/ 324 w 329"/>
                <a:gd name="T113" fmla="*/ 314 h 506"/>
                <a:gd name="T114" fmla="*/ 329 w 329"/>
                <a:gd name="T115" fmla="*/ 331 h 506"/>
                <a:gd name="T116" fmla="*/ 329 w 329"/>
                <a:gd name="T117" fmla="*/ 371 h 506"/>
                <a:gd name="T118" fmla="*/ 329 w 329"/>
                <a:gd name="T119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9" h="506">
                  <a:moveTo>
                    <a:pt x="329" y="404"/>
                  </a:moveTo>
                  <a:lnTo>
                    <a:pt x="326" y="411"/>
                  </a:lnTo>
                  <a:lnTo>
                    <a:pt x="324" y="421"/>
                  </a:lnTo>
                  <a:lnTo>
                    <a:pt x="322" y="430"/>
                  </a:lnTo>
                  <a:lnTo>
                    <a:pt x="314" y="437"/>
                  </a:lnTo>
                  <a:lnTo>
                    <a:pt x="307" y="447"/>
                  </a:lnTo>
                  <a:lnTo>
                    <a:pt x="300" y="454"/>
                  </a:lnTo>
                  <a:lnTo>
                    <a:pt x="291" y="463"/>
                  </a:lnTo>
                  <a:lnTo>
                    <a:pt x="281" y="470"/>
                  </a:lnTo>
                  <a:lnTo>
                    <a:pt x="267" y="477"/>
                  </a:lnTo>
                  <a:lnTo>
                    <a:pt x="255" y="484"/>
                  </a:lnTo>
                  <a:lnTo>
                    <a:pt x="241" y="489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2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3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4" y="489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4" y="442"/>
                  </a:lnTo>
                  <a:lnTo>
                    <a:pt x="7" y="433"/>
                  </a:lnTo>
                  <a:lnTo>
                    <a:pt x="5" y="423"/>
                  </a:lnTo>
                  <a:lnTo>
                    <a:pt x="3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5" y="307"/>
                  </a:lnTo>
                  <a:lnTo>
                    <a:pt x="135" y="399"/>
                  </a:lnTo>
                  <a:lnTo>
                    <a:pt x="137" y="404"/>
                  </a:lnTo>
                  <a:lnTo>
                    <a:pt x="137" y="407"/>
                  </a:lnTo>
                  <a:lnTo>
                    <a:pt x="140" y="409"/>
                  </a:lnTo>
                  <a:lnTo>
                    <a:pt x="144" y="411"/>
                  </a:lnTo>
                  <a:lnTo>
                    <a:pt x="149" y="414"/>
                  </a:lnTo>
                  <a:lnTo>
                    <a:pt x="154" y="414"/>
                  </a:lnTo>
                  <a:lnTo>
                    <a:pt x="161" y="416"/>
                  </a:lnTo>
                  <a:lnTo>
                    <a:pt x="170" y="416"/>
                  </a:lnTo>
                  <a:lnTo>
                    <a:pt x="177" y="414"/>
                  </a:lnTo>
                  <a:lnTo>
                    <a:pt x="182" y="414"/>
                  </a:lnTo>
                  <a:lnTo>
                    <a:pt x="185" y="411"/>
                  </a:lnTo>
                  <a:lnTo>
                    <a:pt x="187" y="409"/>
                  </a:lnTo>
                  <a:lnTo>
                    <a:pt x="189" y="407"/>
                  </a:lnTo>
                  <a:lnTo>
                    <a:pt x="192" y="404"/>
                  </a:lnTo>
                  <a:lnTo>
                    <a:pt x="192" y="357"/>
                  </a:lnTo>
                  <a:lnTo>
                    <a:pt x="189" y="350"/>
                  </a:lnTo>
                  <a:lnTo>
                    <a:pt x="187" y="345"/>
                  </a:lnTo>
                  <a:lnTo>
                    <a:pt x="182" y="338"/>
                  </a:lnTo>
                  <a:lnTo>
                    <a:pt x="177" y="331"/>
                  </a:lnTo>
                  <a:lnTo>
                    <a:pt x="170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51" y="305"/>
                  </a:lnTo>
                  <a:lnTo>
                    <a:pt x="144" y="298"/>
                  </a:lnTo>
                  <a:lnTo>
                    <a:pt x="137" y="293"/>
                  </a:lnTo>
                  <a:lnTo>
                    <a:pt x="128" y="288"/>
                  </a:lnTo>
                  <a:lnTo>
                    <a:pt x="121" y="286"/>
                  </a:lnTo>
                  <a:lnTo>
                    <a:pt x="114" y="281"/>
                  </a:lnTo>
                  <a:lnTo>
                    <a:pt x="104" y="277"/>
                  </a:lnTo>
                  <a:lnTo>
                    <a:pt x="97" y="272"/>
                  </a:lnTo>
                  <a:lnTo>
                    <a:pt x="90" y="270"/>
                  </a:lnTo>
                  <a:lnTo>
                    <a:pt x="81" y="265"/>
                  </a:lnTo>
                  <a:lnTo>
                    <a:pt x="74" y="263"/>
                  </a:lnTo>
                  <a:lnTo>
                    <a:pt x="66" y="258"/>
                  </a:lnTo>
                  <a:lnTo>
                    <a:pt x="57" y="253"/>
                  </a:lnTo>
                  <a:lnTo>
                    <a:pt x="52" y="248"/>
                  </a:lnTo>
                  <a:lnTo>
                    <a:pt x="45" y="244"/>
                  </a:lnTo>
                  <a:lnTo>
                    <a:pt x="36" y="234"/>
                  </a:lnTo>
                  <a:lnTo>
                    <a:pt x="31" y="229"/>
                  </a:lnTo>
                  <a:lnTo>
                    <a:pt x="26" y="225"/>
                  </a:lnTo>
                  <a:lnTo>
                    <a:pt x="22" y="220"/>
                  </a:lnTo>
                  <a:lnTo>
                    <a:pt x="17" y="213"/>
                  </a:lnTo>
                  <a:lnTo>
                    <a:pt x="14" y="206"/>
                  </a:lnTo>
                  <a:lnTo>
                    <a:pt x="12" y="201"/>
                  </a:lnTo>
                  <a:lnTo>
                    <a:pt x="10" y="194"/>
                  </a:lnTo>
                  <a:lnTo>
                    <a:pt x="7" y="187"/>
                  </a:lnTo>
                  <a:lnTo>
                    <a:pt x="5" y="178"/>
                  </a:lnTo>
                  <a:lnTo>
                    <a:pt x="3" y="170"/>
                  </a:lnTo>
                  <a:lnTo>
                    <a:pt x="3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3" y="93"/>
                  </a:lnTo>
                  <a:lnTo>
                    <a:pt x="5" y="83"/>
                  </a:lnTo>
                  <a:lnTo>
                    <a:pt x="7" y="74"/>
                  </a:lnTo>
                  <a:lnTo>
                    <a:pt x="14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4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3" y="3"/>
                  </a:lnTo>
                  <a:lnTo>
                    <a:pt x="147" y="0"/>
                  </a:lnTo>
                  <a:lnTo>
                    <a:pt x="163" y="0"/>
                  </a:lnTo>
                  <a:lnTo>
                    <a:pt x="182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5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81" y="31"/>
                  </a:lnTo>
                  <a:lnTo>
                    <a:pt x="291" y="38"/>
                  </a:lnTo>
                  <a:lnTo>
                    <a:pt x="300" y="45"/>
                  </a:lnTo>
                  <a:lnTo>
                    <a:pt x="307" y="55"/>
                  </a:lnTo>
                  <a:lnTo>
                    <a:pt x="314" y="64"/>
                  </a:lnTo>
                  <a:lnTo>
                    <a:pt x="322" y="74"/>
                  </a:lnTo>
                  <a:lnTo>
                    <a:pt x="324" y="83"/>
                  </a:lnTo>
                  <a:lnTo>
                    <a:pt x="326" y="93"/>
                  </a:lnTo>
                  <a:lnTo>
                    <a:pt x="329" y="104"/>
                  </a:lnTo>
                  <a:lnTo>
                    <a:pt x="329" y="185"/>
                  </a:lnTo>
                  <a:lnTo>
                    <a:pt x="192" y="185"/>
                  </a:lnTo>
                  <a:lnTo>
                    <a:pt x="192" y="107"/>
                  </a:lnTo>
                  <a:lnTo>
                    <a:pt x="189" y="104"/>
                  </a:lnTo>
                  <a:lnTo>
                    <a:pt x="187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3" y="95"/>
                  </a:lnTo>
                  <a:lnTo>
                    <a:pt x="168" y="95"/>
                  </a:lnTo>
                  <a:lnTo>
                    <a:pt x="156" y="95"/>
                  </a:lnTo>
                  <a:lnTo>
                    <a:pt x="151" y="95"/>
                  </a:lnTo>
                  <a:lnTo>
                    <a:pt x="147" y="97"/>
                  </a:lnTo>
                  <a:lnTo>
                    <a:pt x="142" y="100"/>
                  </a:lnTo>
                  <a:lnTo>
                    <a:pt x="140" y="102"/>
                  </a:lnTo>
                  <a:lnTo>
                    <a:pt x="137" y="104"/>
                  </a:lnTo>
                  <a:lnTo>
                    <a:pt x="135" y="107"/>
                  </a:lnTo>
                  <a:lnTo>
                    <a:pt x="135" y="109"/>
                  </a:lnTo>
                  <a:lnTo>
                    <a:pt x="135" y="130"/>
                  </a:lnTo>
                  <a:lnTo>
                    <a:pt x="135" y="135"/>
                  </a:lnTo>
                  <a:lnTo>
                    <a:pt x="137" y="140"/>
                  </a:lnTo>
                  <a:lnTo>
                    <a:pt x="140" y="144"/>
                  </a:lnTo>
                  <a:lnTo>
                    <a:pt x="142" y="152"/>
                  </a:lnTo>
                  <a:lnTo>
                    <a:pt x="147" y="156"/>
                  </a:lnTo>
                  <a:lnTo>
                    <a:pt x="154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70" y="175"/>
                  </a:lnTo>
                  <a:lnTo>
                    <a:pt x="177" y="182"/>
                  </a:lnTo>
                  <a:lnTo>
                    <a:pt x="185" y="187"/>
                  </a:lnTo>
                  <a:lnTo>
                    <a:pt x="192" y="189"/>
                  </a:lnTo>
                  <a:lnTo>
                    <a:pt x="199" y="194"/>
                  </a:lnTo>
                  <a:lnTo>
                    <a:pt x="206" y="201"/>
                  </a:lnTo>
                  <a:lnTo>
                    <a:pt x="213" y="206"/>
                  </a:lnTo>
                  <a:lnTo>
                    <a:pt x="218" y="208"/>
                  </a:lnTo>
                  <a:lnTo>
                    <a:pt x="225" y="215"/>
                  </a:lnTo>
                  <a:lnTo>
                    <a:pt x="232" y="220"/>
                  </a:lnTo>
                  <a:lnTo>
                    <a:pt x="239" y="225"/>
                  </a:lnTo>
                  <a:lnTo>
                    <a:pt x="246" y="229"/>
                  </a:lnTo>
                  <a:lnTo>
                    <a:pt x="253" y="237"/>
                  </a:lnTo>
                  <a:lnTo>
                    <a:pt x="260" y="241"/>
                  </a:lnTo>
                  <a:lnTo>
                    <a:pt x="265" y="248"/>
                  </a:lnTo>
                  <a:lnTo>
                    <a:pt x="272" y="253"/>
                  </a:lnTo>
                  <a:lnTo>
                    <a:pt x="281" y="260"/>
                  </a:lnTo>
                  <a:lnTo>
                    <a:pt x="286" y="265"/>
                  </a:lnTo>
                  <a:lnTo>
                    <a:pt x="293" y="272"/>
                  </a:lnTo>
                  <a:lnTo>
                    <a:pt x="298" y="279"/>
                  </a:lnTo>
                  <a:lnTo>
                    <a:pt x="305" y="286"/>
                  </a:lnTo>
                  <a:lnTo>
                    <a:pt x="310" y="291"/>
                  </a:lnTo>
                  <a:lnTo>
                    <a:pt x="314" y="298"/>
                  </a:lnTo>
                  <a:lnTo>
                    <a:pt x="319" y="305"/>
                  </a:lnTo>
                  <a:lnTo>
                    <a:pt x="322" y="310"/>
                  </a:lnTo>
                  <a:lnTo>
                    <a:pt x="324" y="314"/>
                  </a:lnTo>
                  <a:lnTo>
                    <a:pt x="326" y="319"/>
                  </a:lnTo>
                  <a:lnTo>
                    <a:pt x="326" y="326"/>
                  </a:lnTo>
                  <a:lnTo>
                    <a:pt x="329" y="331"/>
                  </a:lnTo>
                  <a:lnTo>
                    <a:pt x="329" y="338"/>
                  </a:lnTo>
                  <a:lnTo>
                    <a:pt x="329" y="345"/>
                  </a:lnTo>
                  <a:lnTo>
                    <a:pt x="329" y="371"/>
                  </a:lnTo>
                  <a:lnTo>
                    <a:pt x="329" y="378"/>
                  </a:lnTo>
                  <a:lnTo>
                    <a:pt x="329" y="404"/>
                  </a:lnTo>
                  <a:lnTo>
                    <a:pt x="329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</p:grpSp>
      <p:sp>
        <p:nvSpPr>
          <p:cNvPr id="47" name="Textfeld 2"/>
          <p:cNvSpPr txBox="1"/>
          <p:nvPr userDrawn="1"/>
        </p:nvSpPr>
        <p:spPr>
          <a:xfrm>
            <a:off x="11200890" y="6522817"/>
            <a:ext cx="458898" cy="1675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sz="1200"/>
            </a:lvl1pPr>
          </a:lstStyle>
          <a:p>
            <a:pPr lvl="0" algn="r"/>
            <a:fld id="{AAAFF1E1-AB21-4531-AE3A-0B3C82F976DA}" type="slidenum">
              <a:rPr lang="en-US" sz="1089" smtClean="0"/>
              <a:pPr lvl="0" algn="r"/>
              <a:t>‹#›</a:t>
            </a:fld>
            <a:endParaRPr lang="en-US" sz="1089" dirty="0"/>
          </a:p>
        </p:txBody>
      </p:sp>
    </p:spTree>
    <p:extLst>
      <p:ext uri="{BB962C8B-B14F-4D97-AF65-F5344CB8AC3E}">
        <p14:creationId xmlns:p14="http://schemas.microsoft.com/office/powerpoint/2010/main" val="2712196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64600" y="0"/>
            <a:ext cx="281940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6400" y="0"/>
            <a:ext cx="825500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2390F53-F44B-4AA6-8495-9635807810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441542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. Green two thir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811" y="1440"/>
          <a:ext cx="181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97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0"/>
                        <a:ext cx="181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3447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8" t="8741" r="101" b="27"/>
          <a:stretch/>
        </p:blipFill>
        <p:spPr bwMode="ltGray">
          <a:xfrm flipH="1">
            <a:off x="7409850" y="0"/>
            <a:ext cx="416950" cy="6858000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 bwMode="gray">
          <a:xfrm>
            <a:off x="7819543" y="0"/>
            <a:ext cx="4372457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sz="954" dirty="0">
              <a:solidFill>
                <a:schemeClr val="bg1"/>
              </a:solidFill>
              <a:latin typeface="+mn-lt"/>
              <a:sym typeface="Trebuchet MS" panose="020B0603020202020204" pitchFamily="34" charset="0"/>
            </a:endParaRPr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7820027" y="0"/>
            <a:ext cx="4371975" cy="6858000"/>
          </a:xfrm>
          <a:prstGeom prst="rect">
            <a:avLst/>
          </a:prstGeom>
          <a:noFill/>
        </p:spPr>
        <p:txBody>
          <a:bodyPr lIns="182880" tIns="914400" rIns="182880" bIns="914400"/>
          <a:lstStyle>
            <a:lvl1pPr algn="ctr">
              <a:defRPr sz="1452" b="0">
                <a:solidFill>
                  <a:schemeClr val="tx1"/>
                </a:solidFill>
                <a:latin typeface="Trebuchet MS" panose="020B0603020202020204" pitchFamily="34" charset="0"/>
                <a:sym typeface="Trebuchet MS" panose="020B0603020202020204" pitchFamily="34" charset="0"/>
              </a:defRPr>
            </a:lvl1pPr>
          </a:lstStyle>
          <a:p>
            <a:r>
              <a:rPr lang="en-US" dirty="0"/>
              <a:t>Click icon below to insert an image or remove this placeholder to use the whitespace in another way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 bwMode="black">
          <a:xfrm>
            <a:off x="530401" y="1785600"/>
            <a:ext cx="6348088" cy="328680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3447">
                <a:solidFill>
                  <a:schemeClr val="bg1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6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27790"/>
            <a:ext cx="2743200" cy="7713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557" dirty="0">
                <a:solidFill>
                  <a:schemeClr val="bg1">
                    <a:lumMod val="50000"/>
                  </a:schemeClr>
                </a:solidFill>
                <a:latin typeface="+mn-lt"/>
                <a:sym typeface="Trebuchet MS" panose="020B0603020202020204" pitchFamily="34" charset="0"/>
              </a:rPr>
              <a:t>20191129_rrDLBCL Tafasitamab Brand Plan_vf.pptx</a:t>
            </a:r>
          </a:p>
        </p:txBody>
      </p:sp>
      <p:sp>
        <p:nvSpPr>
          <p:cNvPr id="24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bg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  <p:cxnSp>
        <p:nvCxnSpPr>
          <p:cNvPr id="25" name="Straight Connector 24"/>
          <p:cNvCxnSpPr/>
          <p:nvPr userDrawn="1"/>
        </p:nvCxnSpPr>
        <p:spPr bwMode="gray">
          <a:xfrm>
            <a:off x="7820027" y="6504567"/>
            <a:ext cx="3839761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uppieren 35"/>
          <p:cNvGrpSpPr/>
          <p:nvPr userDrawn="1"/>
        </p:nvGrpSpPr>
        <p:grpSpPr>
          <a:xfrm>
            <a:off x="9856445" y="344914"/>
            <a:ext cx="1799723" cy="389563"/>
            <a:chOff x="4573588" y="1552575"/>
            <a:chExt cx="5373688" cy="1462088"/>
          </a:xfrm>
        </p:grpSpPr>
        <p:sp>
          <p:nvSpPr>
            <p:cNvPr id="27" name="Freeform 6"/>
            <p:cNvSpPr>
              <a:spLocks/>
            </p:cNvSpPr>
            <p:nvPr userDrawn="1"/>
          </p:nvSpPr>
          <p:spPr bwMode="auto">
            <a:xfrm>
              <a:off x="6305551" y="2492375"/>
              <a:ext cx="214313" cy="522288"/>
            </a:xfrm>
            <a:custGeom>
              <a:avLst/>
              <a:gdLst>
                <a:gd name="T0" fmla="*/ 0 w 135"/>
                <a:gd name="T1" fmla="*/ 0 h 329"/>
                <a:gd name="T2" fmla="*/ 0 w 135"/>
                <a:gd name="T3" fmla="*/ 329 h 329"/>
                <a:gd name="T4" fmla="*/ 135 w 135"/>
                <a:gd name="T5" fmla="*/ 329 h 329"/>
                <a:gd name="T6" fmla="*/ 135 w 135"/>
                <a:gd name="T7" fmla="*/ 0 h 329"/>
                <a:gd name="T8" fmla="*/ 0 w 135"/>
                <a:gd name="T9" fmla="*/ 0 h 329"/>
                <a:gd name="T10" fmla="*/ 0 w 135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329">
                  <a:moveTo>
                    <a:pt x="0" y="0"/>
                  </a:moveTo>
                  <a:lnTo>
                    <a:pt x="0" y="329"/>
                  </a:lnTo>
                  <a:lnTo>
                    <a:pt x="135" y="329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8" name="Freeform 7"/>
            <p:cNvSpPr>
              <a:spLocks/>
            </p:cNvSpPr>
            <p:nvPr userDrawn="1"/>
          </p:nvSpPr>
          <p:spPr bwMode="auto">
            <a:xfrm>
              <a:off x="4573588" y="1724025"/>
              <a:ext cx="214313" cy="773113"/>
            </a:xfrm>
            <a:custGeom>
              <a:avLst/>
              <a:gdLst>
                <a:gd name="T0" fmla="*/ 0 w 135"/>
                <a:gd name="T1" fmla="*/ 0 h 487"/>
                <a:gd name="T2" fmla="*/ 0 w 135"/>
                <a:gd name="T3" fmla="*/ 487 h 487"/>
                <a:gd name="T4" fmla="*/ 135 w 135"/>
                <a:gd name="T5" fmla="*/ 487 h 487"/>
                <a:gd name="T6" fmla="*/ 135 w 135"/>
                <a:gd name="T7" fmla="*/ 0 h 487"/>
                <a:gd name="T8" fmla="*/ 0 w 135"/>
                <a:gd name="T9" fmla="*/ 0 h 487"/>
                <a:gd name="T10" fmla="*/ 0 w 135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87">
                  <a:moveTo>
                    <a:pt x="0" y="0"/>
                  </a:moveTo>
                  <a:lnTo>
                    <a:pt x="0" y="487"/>
                  </a:lnTo>
                  <a:lnTo>
                    <a:pt x="135" y="487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9" name="Freeform 8"/>
            <p:cNvSpPr>
              <a:spLocks/>
            </p:cNvSpPr>
            <p:nvPr userDrawn="1"/>
          </p:nvSpPr>
          <p:spPr bwMode="auto">
            <a:xfrm>
              <a:off x="4862513" y="1724025"/>
              <a:ext cx="212725" cy="773113"/>
            </a:xfrm>
            <a:custGeom>
              <a:avLst/>
              <a:gdLst>
                <a:gd name="T0" fmla="*/ 0 w 134"/>
                <a:gd name="T1" fmla="*/ 0 h 487"/>
                <a:gd name="T2" fmla="*/ 0 w 134"/>
                <a:gd name="T3" fmla="*/ 487 h 487"/>
                <a:gd name="T4" fmla="*/ 134 w 134"/>
                <a:gd name="T5" fmla="*/ 487 h 487"/>
                <a:gd name="T6" fmla="*/ 134 w 134"/>
                <a:gd name="T7" fmla="*/ 0 h 487"/>
                <a:gd name="T8" fmla="*/ 0 w 134"/>
                <a:gd name="T9" fmla="*/ 0 h 487"/>
                <a:gd name="T10" fmla="*/ 0 w 134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487">
                  <a:moveTo>
                    <a:pt x="0" y="0"/>
                  </a:moveTo>
                  <a:lnTo>
                    <a:pt x="0" y="487"/>
                  </a:lnTo>
                  <a:lnTo>
                    <a:pt x="134" y="487"/>
                  </a:lnTo>
                  <a:lnTo>
                    <a:pt x="13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0" name="Freeform 9"/>
            <p:cNvSpPr>
              <a:spLocks/>
            </p:cNvSpPr>
            <p:nvPr userDrawn="1"/>
          </p:nvSpPr>
          <p:spPr bwMode="auto">
            <a:xfrm>
              <a:off x="5146676" y="1724025"/>
              <a:ext cx="217488" cy="773113"/>
            </a:xfrm>
            <a:custGeom>
              <a:avLst/>
              <a:gdLst>
                <a:gd name="T0" fmla="*/ 0 w 137"/>
                <a:gd name="T1" fmla="*/ 0 h 487"/>
                <a:gd name="T2" fmla="*/ 0 w 137"/>
                <a:gd name="T3" fmla="*/ 487 h 487"/>
                <a:gd name="T4" fmla="*/ 137 w 137"/>
                <a:gd name="T5" fmla="*/ 487 h 487"/>
                <a:gd name="T6" fmla="*/ 137 w 137"/>
                <a:gd name="T7" fmla="*/ 0 h 487"/>
                <a:gd name="T8" fmla="*/ 0 w 137"/>
                <a:gd name="T9" fmla="*/ 0 h 487"/>
                <a:gd name="T10" fmla="*/ 0 w 137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487">
                  <a:moveTo>
                    <a:pt x="0" y="0"/>
                  </a:moveTo>
                  <a:lnTo>
                    <a:pt x="0" y="487"/>
                  </a:lnTo>
                  <a:lnTo>
                    <a:pt x="137" y="487"/>
                  </a:lnTo>
                  <a:lnTo>
                    <a:pt x="13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1" name="Freeform 10"/>
            <p:cNvSpPr>
              <a:spLocks noEditPoints="1"/>
            </p:cNvSpPr>
            <p:nvPr userDrawn="1"/>
          </p:nvSpPr>
          <p:spPr bwMode="auto">
            <a:xfrm>
              <a:off x="5427663" y="1724025"/>
              <a:ext cx="514350" cy="803275"/>
            </a:xfrm>
            <a:custGeom>
              <a:avLst/>
              <a:gdLst>
                <a:gd name="T0" fmla="*/ 324 w 324"/>
                <a:gd name="T1" fmla="*/ 414 h 506"/>
                <a:gd name="T2" fmla="*/ 317 w 324"/>
                <a:gd name="T3" fmla="*/ 433 h 506"/>
                <a:gd name="T4" fmla="*/ 305 w 324"/>
                <a:gd name="T5" fmla="*/ 451 h 506"/>
                <a:gd name="T6" fmla="*/ 289 w 324"/>
                <a:gd name="T7" fmla="*/ 468 h 506"/>
                <a:gd name="T8" fmla="*/ 265 w 324"/>
                <a:gd name="T9" fmla="*/ 482 h 506"/>
                <a:gd name="T10" fmla="*/ 239 w 324"/>
                <a:gd name="T11" fmla="*/ 492 h 506"/>
                <a:gd name="T12" fmla="*/ 211 w 324"/>
                <a:gd name="T13" fmla="*/ 501 h 506"/>
                <a:gd name="T14" fmla="*/ 180 w 324"/>
                <a:gd name="T15" fmla="*/ 506 h 506"/>
                <a:gd name="T16" fmla="*/ 147 w 324"/>
                <a:gd name="T17" fmla="*/ 506 h 506"/>
                <a:gd name="T18" fmla="*/ 114 w 324"/>
                <a:gd name="T19" fmla="*/ 501 h 506"/>
                <a:gd name="T20" fmla="*/ 85 w 324"/>
                <a:gd name="T21" fmla="*/ 492 h 506"/>
                <a:gd name="T22" fmla="*/ 59 w 324"/>
                <a:gd name="T23" fmla="*/ 482 h 506"/>
                <a:gd name="T24" fmla="*/ 38 w 324"/>
                <a:gd name="T25" fmla="*/ 468 h 506"/>
                <a:gd name="T26" fmla="*/ 19 w 324"/>
                <a:gd name="T27" fmla="*/ 451 h 506"/>
                <a:gd name="T28" fmla="*/ 8 w 324"/>
                <a:gd name="T29" fmla="*/ 433 h 506"/>
                <a:gd name="T30" fmla="*/ 3 w 324"/>
                <a:gd name="T31" fmla="*/ 414 h 506"/>
                <a:gd name="T32" fmla="*/ 0 w 324"/>
                <a:gd name="T33" fmla="*/ 102 h 506"/>
                <a:gd name="T34" fmla="*/ 3 w 324"/>
                <a:gd name="T35" fmla="*/ 81 h 506"/>
                <a:gd name="T36" fmla="*/ 12 w 324"/>
                <a:gd name="T37" fmla="*/ 62 h 506"/>
                <a:gd name="T38" fmla="*/ 29 w 324"/>
                <a:gd name="T39" fmla="*/ 45 h 506"/>
                <a:gd name="T40" fmla="*/ 48 w 324"/>
                <a:gd name="T41" fmla="*/ 31 h 506"/>
                <a:gd name="T42" fmla="*/ 71 w 324"/>
                <a:gd name="T43" fmla="*/ 19 h 506"/>
                <a:gd name="T44" fmla="*/ 100 w 324"/>
                <a:gd name="T45" fmla="*/ 10 h 506"/>
                <a:gd name="T46" fmla="*/ 130 w 324"/>
                <a:gd name="T47" fmla="*/ 3 h 506"/>
                <a:gd name="T48" fmla="*/ 180 w 324"/>
                <a:gd name="T49" fmla="*/ 0 h 506"/>
                <a:gd name="T50" fmla="*/ 211 w 324"/>
                <a:gd name="T51" fmla="*/ 5 h 506"/>
                <a:gd name="T52" fmla="*/ 239 w 324"/>
                <a:gd name="T53" fmla="*/ 12 h 506"/>
                <a:gd name="T54" fmla="*/ 265 w 324"/>
                <a:gd name="T55" fmla="*/ 24 h 506"/>
                <a:gd name="T56" fmla="*/ 289 w 324"/>
                <a:gd name="T57" fmla="*/ 38 h 506"/>
                <a:gd name="T58" fmla="*/ 305 w 324"/>
                <a:gd name="T59" fmla="*/ 55 h 506"/>
                <a:gd name="T60" fmla="*/ 317 w 324"/>
                <a:gd name="T61" fmla="*/ 74 h 506"/>
                <a:gd name="T62" fmla="*/ 324 w 324"/>
                <a:gd name="T63" fmla="*/ 93 h 506"/>
                <a:gd name="T64" fmla="*/ 324 w 324"/>
                <a:gd name="T65" fmla="*/ 404 h 506"/>
                <a:gd name="T66" fmla="*/ 130 w 324"/>
                <a:gd name="T67" fmla="*/ 402 h 506"/>
                <a:gd name="T68" fmla="*/ 133 w 324"/>
                <a:gd name="T69" fmla="*/ 407 h 506"/>
                <a:gd name="T70" fmla="*/ 140 w 324"/>
                <a:gd name="T71" fmla="*/ 414 h 506"/>
                <a:gd name="T72" fmla="*/ 149 w 324"/>
                <a:gd name="T73" fmla="*/ 416 h 506"/>
                <a:gd name="T74" fmla="*/ 163 w 324"/>
                <a:gd name="T75" fmla="*/ 418 h 506"/>
                <a:gd name="T76" fmla="*/ 175 w 324"/>
                <a:gd name="T77" fmla="*/ 416 h 506"/>
                <a:gd name="T78" fmla="*/ 185 w 324"/>
                <a:gd name="T79" fmla="*/ 414 h 506"/>
                <a:gd name="T80" fmla="*/ 192 w 324"/>
                <a:gd name="T81" fmla="*/ 407 h 506"/>
                <a:gd name="T82" fmla="*/ 194 w 324"/>
                <a:gd name="T83" fmla="*/ 402 h 506"/>
                <a:gd name="T84" fmla="*/ 194 w 324"/>
                <a:gd name="T85" fmla="*/ 100 h 506"/>
                <a:gd name="T86" fmla="*/ 189 w 324"/>
                <a:gd name="T87" fmla="*/ 95 h 506"/>
                <a:gd name="T88" fmla="*/ 180 w 324"/>
                <a:gd name="T89" fmla="*/ 90 h 506"/>
                <a:gd name="T90" fmla="*/ 170 w 324"/>
                <a:gd name="T91" fmla="*/ 88 h 506"/>
                <a:gd name="T92" fmla="*/ 156 w 324"/>
                <a:gd name="T93" fmla="*/ 88 h 506"/>
                <a:gd name="T94" fmla="*/ 145 w 324"/>
                <a:gd name="T95" fmla="*/ 90 h 506"/>
                <a:gd name="T96" fmla="*/ 137 w 324"/>
                <a:gd name="T97" fmla="*/ 95 h 506"/>
                <a:gd name="T98" fmla="*/ 133 w 324"/>
                <a:gd name="T99" fmla="*/ 100 h 506"/>
                <a:gd name="T100" fmla="*/ 130 w 324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4" h="506">
                  <a:moveTo>
                    <a:pt x="324" y="404"/>
                  </a:moveTo>
                  <a:lnTo>
                    <a:pt x="324" y="414"/>
                  </a:lnTo>
                  <a:lnTo>
                    <a:pt x="322" y="423"/>
                  </a:lnTo>
                  <a:lnTo>
                    <a:pt x="317" y="433"/>
                  </a:lnTo>
                  <a:lnTo>
                    <a:pt x="312" y="444"/>
                  </a:lnTo>
                  <a:lnTo>
                    <a:pt x="305" y="451"/>
                  </a:lnTo>
                  <a:lnTo>
                    <a:pt x="296" y="459"/>
                  </a:lnTo>
                  <a:lnTo>
                    <a:pt x="289" y="468"/>
                  </a:lnTo>
                  <a:lnTo>
                    <a:pt x="279" y="475"/>
                  </a:lnTo>
                  <a:lnTo>
                    <a:pt x="265" y="482"/>
                  </a:lnTo>
                  <a:lnTo>
                    <a:pt x="253" y="487"/>
                  </a:lnTo>
                  <a:lnTo>
                    <a:pt x="239" y="492"/>
                  </a:lnTo>
                  <a:lnTo>
                    <a:pt x="225" y="496"/>
                  </a:lnTo>
                  <a:lnTo>
                    <a:pt x="211" y="501"/>
                  </a:lnTo>
                  <a:lnTo>
                    <a:pt x="194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0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1" y="487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2" y="444"/>
                  </a:lnTo>
                  <a:lnTo>
                    <a:pt x="8" y="433"/>
                  </a:lnTo>
                  <a:lnTo>
                    <a:pt x="3" y="423"/>
                  </a:lnTo>
                  <a:lnTo>
                    <a:pt x="3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3" y="93"/>
                  </a:lnTo>
                  <a:lnTo>
                    <a:pt x="3" y="81"/>
                  </a:lnTo>
                  <a:lnTo>
                    <a:pt x="8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0" y="3"/>
                  </a:lnTo>
                  <a:lnTo>
                    <a:pt x="147" y="0"/>
                  </a:lnTo>
                  <a:lnTo>
                    <a:pt x="180" y="0"/>
                  </a:lnTo>
                  <a:lnTo>
                    <a:pt x="194" y="3"/>
                  </a:lnTo>
                  <a:lnTo>
                    <a:pt x="211" y="5"/>
                  </a:lnTo>
                  <a:lnTo>
                    <a:pt x="225" y="10"/>
                  </a:lnTo>
                  <a:lnTo>
                    <a:pt x="239" y="12"/>
                  </a:lnTo>
                  <a:lnTo>
                    <a:pt x="253" y="19"/>
                  </a:lnTo>
                  <a:lnTo>
                    <a:pt x="265" y="24"/>
                  </a:lnTo>
                  <a:lnTo>
                    <a:pt x="279" y="31"/>
                  </a:lnTo>
                  <a:lnTo>
                    <a:pt x="289" y="38"/>
                  </a:lnTo>
                  <a:lnTo>
                    <a:pt x="296" y="45"/>
                  </a:lnTo>
                  <a:lnTo>
                    <a:pt x="305" y="55"/>
                  </a:lnTo>
                  <a:lnTo>
                    <a:pt x="312" y="62"/>
                  </a:lnTo>
                  <a:lnTo>
                    <a:pt x="317" y="74"/>
                  </a:lnTo>
                  <a:lnTo>
                    <a:pt x="322" y="81"/>
                  </a:lnTo>
                  <a:lnTo>
                    <a:pt x="324" y="93"/>
                  </a:lnTo>
                  <a:lnTo>
                    <a:pt x="324" y="102"/>
                  </a:lnTo>
                  <a:lnTo>
                    <a:pt x="324" y="404"/>
                  </a:lnTo>
                  <a:lnTo>
                    <a:pt x="324" y="404"/>
                  </a:lnTo>
                  <a:close/>
                  <a:moveTo>
                    <a:pt x="130" y="402"/>
                  </a:moveTo>
                  <a:lnTo>
                    <a:pt x="133" y="404"/>
                  </a:lnTo>
                  <a:lnTo>
                    <a:pt x="133" y="407"/>
                  </a:lnTo>
                  <a:lnTo>
                    <a:pt x="137" y="409"/>
                  </a:lnTo>
                  <a:lnTo>
                    <a:pt x="140" y="414"/>
                  </a:lnTo>
                  <a:lnTo>
                    <a:pt x="145" y="414"/>
                  </a:lnTo>
                  <a:lnTo>
                    <a:pt x="149" y="416"/>
                  </a:lnTo>
                  <a:lnTo>
                    <a:pt x="156" y="416"/>
                  </a:lnTo>
                  <a:lnTo>
                    <a:pt x="163" y="418"/>
                  </a:lnTo>
                  <a:lnTo>
                    <a:pt x="170" y="416"/>
                  </a:lnTo>
                  <a:lnTo>
                    <a:pt x="175" y="416"/>
                  </a:lnTo>
                  <a:lnTo>
                    <a:pt x="180" y="414"/>
                  </a:lnTo>
                  <a:lnTo>
                    <a:pt x="185" y="414"/>
                  </a:lnTo>
                  <a:lnTo>
                    <a:pt x="189" y="409"/>
                  </a:lnTo>
                  <a:lnTo>
                    <a:pt x="192" y="407"/>
                  </a:lnTo>
                  <a:lnTo>
                    <a:pt x="194" y="404"/>
                  </a:lnTo>
                  <a:lnTo>
                    <a:pt x="194" y="402"/>
                  </a:lnTo>
                  <a:lnTo>
                    <a:pt x="194" y="102"/>
                  </a:lnTo>
                  <a:lnTo>
                    <a:pt x="194" y="100"/>
                  </a:lnTo>
                  <a:lnTo>
                    <a:pt x="192" y="97"/>
                  </a:lnTo>
                  <a:lnTo>
                    <a:pt x="189" y="95"/>
                  </a:lnTo>
                  <a:lnTo>
                    <a:pt x="185" y="90"/>
                  </a:lnTo>
                  <a:lnTo>
                    <a:pt x="180" y="90"/>
                  </a:lnTo>
                  <a:lnTo>
                    <a:pt x="175" y="88"/>
                  </a:lnTo>
                  <a:lnTo>
                    <a:pt x="170" y="88"/>
                  </a:lnTo>
                  <a:lnTo>
                    <a:pt x="163" y="85"/>
                  </a:lnTo>
                  <a:lnTo>
                    <a:pt x="156" y="88"/>
                  </a:lnTo>
                  <a:lnTo>
                    <a:pt x="149" y="88"/>
                  </a:lnTo>
                  <a:lnTo>
                    <a:pt x="145" y="90"/>
                  </a:lnTo>
                  <a:lnTo>
                    <a:pt x="140" y="90"/>
                  </a:lnTo>
                  <a:lnTo>
                    <a:pt x="137" y="95"/>
                  </a:lnTo>
                  <a:lnTo>
                    <a:pt x="133" y="97"/>
                  </a:lnTo>
                  <a:lnTo>
                    <a:pt x="133" y="100"/>
                  </a:lnTo>
                  <a:lnTo>
                    <a:pt x="130" y="102"/>
                  </a:lnTo>
                  <a:lnTo>
                    <a:pt x="130" y="402"/>
                  </a:lnTo>
                  <a:lnTo>
                    <a:pt x="130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2" name="Freeform 11"/>
            <p:cNvSpPr>
              <a:spLocks noEditPoints="1"/>
            </p:cNvSpPr>
            <p:nvPr userDrawn="1"/>
          </p:nvSpPr>
          <p:spPr bwMode="auto">
            <a:xfrm>
              <a:off x="7734301" y="1724025"/>
              <a:ext cx="517525" cy="803275"/>
            </a:xfrm>
            <a:custGeom>
              <a:avLst/>
              <a:gdLst>
                <a:gd name="T0" fmla="*/ 324 w 326"/>
                <a:gd name="T1" fmla="*/ 414 h 506"/>
                <a:gd name="T2" fmla="*/ 319 w 326"/>
                <a:gd name="T3" fmla="*/ 433 h 506"/>
                <a:gd name="T4" fmla="*/ 307 w 326"/>
                <a:gd name="T5" fmla="*/ 451 h 506"/>
                <a:gd name="T6" fmla="*/ 288 w 326"/>
                <a:gd name="T7" fmla="*/ 468 h 506"/>
                <a:gd name="T8" fmla="*/ 267 w 326"/>
                <a:gd name="T9" fmla="*/ 482 h 506"/>
                <a:gd name="T10" fmla="*/ 241 w 326"/>
                <a:gd name="T11" fmla="*/ 492 h 506"/>
                <a:gd name="T12" fmla="*/ 213 w 326"/>
                <a:gd name="T13" fmla="*/ 501 h 506"/>
                <a:gd name="T14" fmla="*/ 180 w 326"/>
                <a:gd name="T15" fmla="*/ 506 h 506"/>
                <a:gd name="T16" fmla="*/ 146 w 326"/>
                <a:gd name="T17" fmla="*/ 506 h 506"/>
                <a:gd name="T18" fmla="*/ 116 w 326"/>
                <a:gd name="T19" fmla="*/ 501 h 506"/>
                <a:gd name="T20" fmla="*/ 85 w 326"/>
                <a:gd name="T21" fmla="*/ 492 h 506"/>
                <a:gd name="T22" fmla="*/ 59 w 326"/>
                <a:gd name="T23" fmla="*/ 482 h 506"/>
                <a:gd name="T24" fmla="*/ 38 w 326"/>
                <a:gd name="T25" fmla="*/ 468 h 506"/>
                <a:gd name="T26" fmla="*/ 21 w 326"/>
                <a:gd name="T27" fmla="*/ 451 h 506"/>
                <a:gd name="T28" fmla="*/ 9 w 326"/>
                <a:gd name="T29" fmla="*/ 433 h 506"/>
                <a:gd name="T30" fmla="*/ 2 w 326"/>
                <a:gd name="T31" fmla="*/ 414 h 506"/>
                <a:gd name="T32" fmla="*/ 0 w 326"/>
                <a:gd name="T33" fmla="*/ 102 h 506"/>
                <a:gd name="T34" fmla="*/ 2 w 326"/>
                <a:gd name="T35" fmla="*/ 81 h 506"/>
                <a:gd name="T36" fmla="*/ 14 w 326"/>
                <a:gd name="T37" fmla="*/ 62 h 506"/>
                <a:gd name="T38" fmla="*/ 28 w 326"/>
                <a:gd name="T39" fmla="*/ 45 h 506"/>
                <a:gd name="T40" fmla="*/ 47 w 326"/>
                <a:gd name="T41" fmla="*/ 31 h 506"/>
                <a:gd name="T42" fmla="*/ 73 w 326"/>
                <a:gd name="T43" fmla="*/ 19 h 506"/>
                <a:gd name="T44" fmla="*/ 102 w 326"/>
                <a:gd name="T45" fmla="*/ 10 h 506"/>
                <a:gd name="T46" fmla="*/ 130 w 326"/>
                <a:gd name="T47" fmla="*/ 3 h 506"/>
                <a:gd name="T48" fmla="*/ 180 w 326"/>
                <a:gd name="T49" fmla="*/ 0 h 506"/>
                <a:gd name="T50" fmla="*/ 213 w 326"/>
                <a:gd name="T51" fmla="*/ 5 h 506"/>
                <a:gd name="T52" fmla="*/ 241 w 326"/>
                <a:gd name="T53" fmla="*/ 12 h 506"/>
                <a:gd name="T54" fmla="*/ 267 w 326"/>
                <a:gd name="T55" fmla="*/ 24 h 506"/>
                <a:gd name="T56" fmla="*/ 288 w 326"/>
                <a:gd name="T57" fmla="*/ 38 h 506"/>
                <a:gd name="T58" fmla="*/ 307 w 326"/>
                <a:gd name="T59" fmla="*/ 55 h 506"/>
                <a:gd name="T60" fmla="*/ 319 w 326"/>
                <a:gd name="T61" fmla="*/ 74 h 506"/>
                <a:gd name="T62" fmla="*/ 324 w 326"/>
                <a:gd name="T63" fmla="*/ 93 h 506"/>
                <a:gd name="T64" fmla="*/ 326 w 326"/>
                <a:gd name="T65" fmla="*/ 404 h 506"/>
                <a:gd name="T66" fmla="*/ 132 w 326"/>
                <a:gd name="T67" fmla="*/ 402 h 506"/>
                <a:gd name="T68" fmla="*/ 137 w 326"/>
                <a:gd name="T69" fmla="*/ 407 h 506"/>
                <a:gd name="T70" fmla="*/ 142 w 326"/>
                <a:gd name="T71" fmla="*/ 414 h 506"/>
                <a:gd name="T72" fmla="*/ 154 w 326"/>
                <a:gd name="T73" fmla="*/ 416 h 506"/>
                <a:gd name="T74" fmla="*/ 165 w 326"/>
                <a:gd name="T75" fmla="*/ 418 h 506"/>
                <a:gd name="T76" fmla="*/ 177 w 326"/>
                <a:gd name="T77" fmla="*/ 416 h 506"/>
                <a:gd name="T78" fmla="*/ 189 w 326"/>
                <a:gd name="T79" fmla="*/ 414 h 506"/>
                <a:gd name="T80" fmla="*/ 194 w 326"/>
                <a:gd name="T81" fmla="*/ 407 h 506"/>
                <a:gd name="T82" fmla="*/ 196 w 326"/>
                <a:gd name="T83" fmla="*/ 402 h 506"/>
                <a:gd name="T84" fmla="*/ 196 w 326"/>
                <a:gd name="T85" fmla="*/ 100 h 506"/>
                <a:gd name="T86" fmla="*/ 191 w 326"/>
                <a:gd name="T87" fmla="*/ 95 h 506"/>
                <a:gd name="T88" fmla="*/ 182 w 326"/>
                <a:gd name="T89" fmla="*/ 90 h 506"/>
                <a:gd name="T90" fmla="*/ 170 w 326"/>
                <a:gd name="T91" fmla="*/ 88 h 506"/>
                <a:gd name="T92" fmla="*/ 158 w 326"/>
                <a:gd name="T93" fmla="*/ 88 h 506"/>
                <a:gd name="T94" fmla="*/ 149 w 326"/>
                <a:gd name="T95" fmla="*/ 90 h 506"/>
                <a:gd name="T96" fmla="*/ 139 w 326"/>
                <a:gd name="T97" fmla="*/ 95 h 506"/>
                <a:gd name="T98" fmla="*/ 135 w 326"/>
                <a:gd name="T99" fmla="*/ 100 h 506"/>
                <a:gd name="T100" fmla="*/ 132 w 326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6" h="506">
                  <a:moveTo>
                    <a:pt x="326" y="404"/>
                  </a:moveTo>
                  <a:lnTo>
                    <a:pt x="324" y="414"/>
                  </a:lnTo>
                  <a:lnTo>
                    <a:pt x="324" y="423"/>
                  </a:lnTo>
                  <a:lnTo>
                    <a:pt x="319" y="433"/>
                  </a:lnTo>
                  <a:lnTo>
                    <a:pt x="312" y="444"/>
                  </a:lnTo>
                  <a:lnTo>
                    <a:pt x="307" y="451"/>
                  </a:lnTo>
                  <a:lnTo>
                    <a:pt x="298" y="459"/>
                  </a:lnTo>
                  <a:lnTo>
                    <a:pt x="288" y="468"/>
                  </a:lnTo>
                  <a:lnTo>
                    <a:pt x="279" y="475"/>
                  </a:lnTo>
                  <a:lnTo>
                    <a:pt x="267" y="482"/>
                  </a:lnTo>
                  <a:lnTo>
                    <a:pt x="255" y="487"/>
                  </a:lnTo>
                  <a:lnTo>
                    <a:pt x="241" y="492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6" y="501"/>
                  </a:lnTo>
                  <a:lnTo>
                    <a:pt x="102" y="496"/>
                  </a:lnTo>
                  <a:lnTo>
                    <a:pt x="85" y="492"/>
                  </a:lnTo>
                  <a:lnTo>
                    <a:pt x="73" y="487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8" y="468"/>
                  </a:lnTo>
                  <a:lnTo>
                    <a:pt x="28" y="459"/>
                  </a:lnTo>
                  <a:lnTo>
                    <a:pt x="21" y="451"/>
                  </a:lnTo>
                  <a:lnTo>
                    <a:pt x="14" y="444"/>
                  </a:lnTo>
                  <a:lnTo>
                    <a:pt x="9" y="433"/>
                  </a:lnTo>
                  <a:lnTo>
                    <a:pt x="2" y="423"/>
                  </a:lnTo>
                  <a:lnTo>
                    <a:pt x="2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2" y="93"/>
                  </a:lnTo>
                  <a:lnTo>
                    <a:pt x="2" y="81"/>
                  </a:lnTo>
                  <a:lnTo>
                    <a:pt x="9" y="74"/>
                  </a:lnTo>
                  <a:lnTo>
                    <a:pt x="14" y="62"/>
                  </a:lnTo>
                  <a:lnTo>
                    <a:pt x="21" y="55"/>
                  </a:lnTo>
                  <a:lnTo>
                    <a:pt x="28" y="45"/>
                  </a:lnTo>
                  <a:lnTo>
                    <a:pt x="38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3" y="19"/>
                  </a:lnTo>
                  <a:lnTo>
                    <a:pt x="85" y="12"/>
                  </a:lnTo>
                  <a:lnTo>
                    <a:pt x="102" y="10"/>
                  </a:lnTo>
                  <a:lnTo>
                    <a:pt x="116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80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2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79" y="31"/>
                  </a:lnTo>
                  <a:lnTo>
                    <a:pt x="288" y="38"/>
                  </a:lnTo>
                  <a:lnTo>
                    <a:pt x="298" y="45"/>
                  </a:lnTo>
                  <a:lnTo>
                    <a:pt x="307" y="55"/>
                  </a:lnTo>
                  <a:lnTo>
                    <a:pt x="312" y="62"/>
                  </a:lnTo>
                  <a:lnTo>
                    <a:pt x="319" y="74"/>
                  </a:lnTo>
                  <a:lnTo>
                    <a:pt x="324" y="81"/>
                  </a:lnTo>
                  <a:lnTo>
                    <a:pt x="324" y="93"/>
                  </a:lnTo>
                  <a:lnTo>
                    <a:pt x="326" y="102"/>
                  </a:lnTo>
                  <a:lnTo>
                    <a:pt x="326" y="404"/>
                  </a:lnTo>
                  <a:lnTo>
                    <a:pt x="326" y="404"/>
                  </a:lnTo>
                  <a:close/>
                  <a:moveTo>
                    <a:pt x="132" y="402"/>
                  </a:moveTo>
                  <a:lnTo>
                    <a:pt x="135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2" y="414"/>
                  </a:lnTo>
                  <a:lnTo>
                    <a:pt x="149" y="414"/>
                  </a:lnTo>
                  <a:lnTo>
                    <a:pt x="154" y="416"/>
                  </a:lnTo>
                  <a:lnTo>
                    <a:pt x="158" y="416"/>
                  </a:lnTo>
                  <a:lnTo>
                    <a:pt x="165" y="418"/>
                  </a:lnTo>
                  <a:lnTo>
                    <a:pt x="170" y="416"/>
                  </a:lnTo>
                  <a:lnTo>
                    <a:pt x="177" y="416"/>
                  </a:lnTo>
                  <a:lnTo>
                    <a:pt x="182" y="414"/>
                  </a:lnTo>
                  <a:lnTo>
                    <a:pt x="189" y="414"/>
                  </a:lnTo>
                  <a:lnTo>
                    <a:pt x="191" y="409"/>
                  </a:lnTo>
                  <a:lnTo>
                    <a:pt x="194" y="407"/>
                  </a:lnTo>
                  <a:lnTo>
                    <a:pt x="196" y="404"/>
                  </a:lnTo>
                  <a:lnTo>
                    <a:pt x="196" y="402"/>
                  </a:lnTo>
                  <a:lnTo>
                    <a:pt x="196" y="102"/>
                  </a:lnTo>
                  <a:lnTo>
                    <a:pt x="196" y="100"/>
                  </a:lnTo>
                  <a:lnTo>
                    <a:pt x="194" y="97"/>
                  </a:lnTo>
                  <a:lnTo>
                    <a:pt x="191" y="95"/>
                  </a:lnTo>
                  <a:lnTo>
                    <a:pt x="189" y="90"/>
                  </a:lnTo>
                  <a:lnTo>
                    <a:pt x="182" y="90"/>
                  </a:lnTo>
                  <a:lnTo>
                    <a:pt x="177" y="88"/>
                  </a:lnTo>
                  <a:lnTo>
                    <a:pt x="170" y="88"/>
                  </a:lnTo>
                  <a:lnTo>
                    <a:pt x="165" y="85"/>
                  </a:lnTo>
                  <a:lnTo>
                    <a:pt x="158" y="88"/>
                  </a:lnTo>
                  <a:lnTo>
                    <a:pt x="154" y="88"/>
                  </a:lnTo>
                  <a:lnTo>
                    <a:pt x="149" y="90"/>
                  </a:lnTo>
                  <a:lnTo>
                    <a:pt x="142" y="90"/>
                  </a:lnTo>
                  <a:lnTo>
                    <a:pt x="139" y="95"/>
                  </a:lnTo>
                  <a:lnTo>
                    <a:pt x="137" y="97"/>
                  </a:lnTo>
                  <a:lnTo>
                    <a:pt x="135" y="100"/>
                  </a:lnTo>
                  <a:lnTo>
                    <a:pt x="132" y="102"/>
                  </a:lnTo>
                  <a:lnTo>
                    <a:pt x="132" y="402"/>
                  </a:lnTo>
                  <a:lnTo>
                    <a:pt x="132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3" name="Freeform 12"/>
            <p:cNvSpPr>
              <a:spLocks/>
            </p:cNvSpPr>
            <p:nvPr userDrawn="1"/>
          </p:nvSpPr>
          <p:spPr bwMode="auto">
            <a:xfrm>
              <a:off x="6005513" y="1720850"/>
              <a:ext cx="514350" cy="776288"/>
            </a:xfrm>
            <a:custGeom>
              <a:avLst/>
              <a:gdLst>
                <a:gd name="T0" fmla="*/ 324 w 324"/>
                <a:gd name="T1" fmla="*/ 87 h 489"/>
                <a:gd name="T2" fmla="*/ 324 w 324"/>
                <a:gd name="T3" fmla="*/ 272 h 489"/>
                <a:gd name="T4" fmla="*/ 191 w 324"/>
                <a:gd name="T5" fmla="*/ 272 h 489"/>
                <a:gd name="T6" fmla="*/ 191 w 324"/>
                <a:gd name="T7" fmla="*/ 139 h 489"/>
                <a:gd name="T8" fmla="*/ 189 w 324"/>
                <a:gd name="T9" fmla="*/ 132 h 489"/>
                <a:gd name="T10" fmla="*/ 187 w 324"/>
                <a:gd name="T11" fmla="*/ 128 h 489"/>
                <a:gd name="T12" fmla="*/ 182 w 324"/>
                <a:gd name="T13" fmla="*/ 123 h 489"/>
                <a:gd name="T14" fmla="*/ 180 w 324"/>
                <a:gd name="T15" fmla="*/ 118 h 489"/>
                <a:gd name="T16" fmla="*/ 175 w 324"/>
                <a:gd name="T17" fmla="*/ 116 h 489"/>
                <a:gd name="T18" fmla="*/ 170 w 324"/>
                <a:gd name="T19" fmla="*/ 113 h 489"/>
                <a:gd name="T20" fmla="*/ 156 w 324"/>
                <a:gd name="T21" fmla="*/ 113 h 489"/>
                <a:gd name="T22" fmla="*/ 151 w 324"/>
                <a:gd name="T23" fmla="*/ 116 h 489"/>
                <a:gd name="T24" fmla="*/ 147 w 324"/>
                <a:gd name="T25" fmla="*/ 118 h 489"/>
                <a:gd name="T26" fmla="*/ 142 w 324"/>
                <a:gd name="T27" fmla="*/ 123 h 489"/>
                <a:gd name="T28" fmla="*/ 137 w 324"/>
                <a:gd name="T29" fmla="*/ 128 h 489"/>
                <a:gd name="T30" fmla="*/ 135 w 324"/>
                <a:gd name="T31" fmla="*/ 132 h 489"/>
                <a:gd name="T32" fmla="*/ 132 w 324"/>
                <a:gd name="T33" fmla="*/ 139 h 489"/>
                <a:gd name="T34" fmla="*/ 132 w 324"/>
                <a:gd name="T35" fmla="*/ 489 h 489"/>
                <a:gd name="T36" fmla="*/ 0 w 324"/>
                <a:gd name="T37" fmla="*/ 489 h 489"/>
                <a:gd name="T38" fmla="*/ 0 w 324"/>
                <a:gd name="T39" fmla="*/ 2 h 489"/>
                <a:gd name="T40" fmla="*/ 132 w 324"/>
                <a:gd name="T41" fmla="*/ 2 h 489"/>
                <a:gd name="T42" fmla="*/ 132 w 324"/>
                <a:gd name="T43" fmla="*/ 87 h 489"/>
                <a:gd name="T44" fmla="*/ 132 w 324"/>
                <a:gd name="T45" fmla="*/ 78 h 489"/>
                <a:gd name="T46" fmla="*/ 135 w 324"/>
                <a:gd name="T47" fmla="*/ 71 h 489"/>
                <a:gd name="T48" fmla="*/ 137 w 324"/>
                <a:gd name="T49" fmla="*/ 61 h 489"/>
                <a:gd name="T50" fmla="*/ 142 w 324"/>
                <a:gd name="T51" fmla="*/ 54 h 489"/>
                <a:gd name="T52" fmla="*/ 144 w 324"/>
                <a:gd name="T53" fmla="*/ 45 h 489"/>
                <a:gd name="T54" fmla="*/ 149 w 324"/>
                <a:gd name="T55" fmla="*/ 38 h 489"/>
                <a:gd name="T56" fmla="*/ 156 w 324"/>
                <a:gd name="T57" fmla="*/ 31 h 489"/>
                <a:gd name="T58" fmla="*/ 161 w 324"/>
                <a:gd name="T59" fmla="*/ 26 h 489"/>
                <a:gd name="T60" fmla="*/ 170 w 324"/>
                <a:gd name="T61" fmla="*/ 19 h 489"/>
                <a:gd name="T62" fmla="*/ 177 w 324"/>
                <a:gd name="T63" fmla="*/ 14 h 489"/>
                <a:gd name="T64" fmla="*/ 184 w 324"/>
                <a:gd name="T65" fmla="*/ 12 h 489"/>
                <a:gd name="T66" fmla="*/ 191 w 324"/>
                <a:gd name="T67" fmla="*/ 7 h 489"/>
                <a:gd name="T68" fmla="*/ 201 w 324"/>
                <a:gd name="T69" fmla="*/ 2 h 489"/>
                <a:gd name="T70" fmla="*/ 210 w 324"/>
                <a:gd name="T71" fmla="*/ 2 h 489"/>
                <a:gd name="T72" fmla="*/ 220 w 324"/>
                <a:gd name="T73" fmla="*/ 0 h 489"/>
                <a:gd name="T74" fmla="*/ 239 w 324"/>
                <a:gd name="T75" fmla="*/ 0 h 489"/>
                <a:gd name="T76" fmla="*/ 251 w 324"/>
                <a:gd name="T77" fmla="*/ 2 h 489"/>
                <a:gd name="T78" fmla="*/ 260 w 324"/>
                <a:gd name="T79" fmla="*/ 2 h 489"/>
                <a:gd name="T80" fmla="*/ 267 w 324"/>
                <a:gd name="T81" fmla="*/ 7 h 489"/>
                <a:gd name="T82" fmla="*/ 277 w 324"/>
                <a:gd name="T83" fmla="*/ 12 h 489"/>
                <a:gd name="T84" fmla="*/ 284 w 324"/>
                <a:gd name="T85" fmla="*/ 14 h 489"/>
                <a:gd name="T86" fmla="*/ 291 w 324"/>
                <a:gd name="T87" fmla="*/ 19 h 489"/>
                <a:gd name="T88" fmla="*/ 298 w 324"/>
                <a:gd name="T89" fmla="*/ 26 h 489"/>
                <a:gd name="T90" fmla="*/ 303 w 324"/>
                <a:gd name="T91" fmla="*/ 33 h 489"/>
                <a:gd name="T92" fmla="*/ 310 w 324"/>
                <a:gd name="T93" fmla="*/ 40 h 489"/>
                <a:gd name="T94" fmla="*/ 314 w 324"/>
                <a:gd name="T95" fmla="*/ 45 h 489"/>
                <a:gd name="T96" fmla="*/ 319 w 324"/>
                <a:gd name="T97" fmla="*/ 54 h 489"/>
                <a:gd name="T98" fmla="*/ 321 w 324"/>
                <a:gd name="T99" fmla="*/ 61 h 489"/>
                <a:gd name="T100" fmla="*/ 324 w 324"/>
                <a:gd name="T101" fmla="*/ 71 h 489"/>
                <a:gd name="T102" fmla="*/ 324 w 324"/>
                <a:gd name="T103" fmla="*/ 78 h 489"/>
                <a:gd name="T104" fmla="*/ 324 w 324"/>
                <a:gd name="T105" fmla="*/ 87 h 489"/>
                <a:gd name="T106" fmla="*/ 324 w 324"/>
                <a:gd name="T107" fmla="*/ 87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4" h="489">
                  <a:moveTo>
                    <a:pt x="324" y="87"/>
                  </a:moveTo>
                  <a:lnTo>
                    <a:pt x="324" y="272"/>
                  </a:lnTo>
                  <a:lnTo>
                    <a:pt x="191" y="272"/>
                  </a:lnTo>
                  <a:lnTo>
                    <a:pt x="191" y="139"/>
                  </a:lnTo>
                  <a:lnTo>
                    <a:pt x="189" y="132"/>
                  </a:lnTo>
                  <a:lnTo>
                    <a:pt x="187" y="128"/>
                  </a:lnTo>
                  <a:lnTo>
                    <a:pt x="182" y="123"/>
                  </a:lnTo>
                  <a:lnTo>
                    <a:pt x="180" y="118"/>
                  </a:lnTo>
                  <a:lnTo>
                    <a:pt x="175" y="116"/>
                  </a:lnTo>
                  <a:lnTo>
                    <a:pt x="170" y="113"/>
                  </a:lnTo>
                  <a:lnTo>
                    <a:pt x="156" y="113"/>
                  </a:lnTo>
                  <a:lnTo>
                    <a:pt x="151" y="116"/>
                  </a:lnTo>
                  <a:lnTo>
                    <a:pt x="147" y="118"/>
                  </a:lnTo>
                  <a:lnTo>
                    <a:pt x="142" y="123"/>
                  </a:lnTo>
                  <a:lnTo>
                    <a:pt x="137" y="128"/>
                  </a:lnTo>
                  <a:lnTo>
                    <a:pt x="135" y="132"/>
                  </a:lnTo>
                  <a:lnTo>
                    <a:pt x="132" y="139"/>
                  </a:lnTo>
                  <a:lnTo>
                    <a:pt x="132" y="489"/>
                  </a:lnTo>
                  <a:lnTo>
                    <a:pt x="0" y="489"/>
                  </a:lnTo>
                  <a:lnTo>
                    <a:pt x="0" y="2"/>
                  </a:lnTo>
                  <a:lnTo>
                    <a:pt x="132" y="2"/>
                  </a:lnTo>
                  <a:lnTo>
                    <a:pt x="132" y="87"/>
                  </a:lnTo>
                  <a:lnTo>
                    <a:pt x="132" y="78"/>
                  </a:lnTo>
                  <a:lnTo>
                    <a:pt x="135" y="71"/>
                  </a:lnTo>
                  <a:lnTo>
                    <a:pt x="137" y="61"/>
                  </a:lnTo>
                  <a:lnTo>
                    <a:pt x="142" y="54"/>
                  </a:lnTo>
                  <a:lnTo>
                    <a:pt x="144" y="45"/>
                  </a:lnTo>
                  <a:lnTo>
                    <a:pt x="149" y="38"/>
                  </a:lnTo>
                  <a:lnTo>
                    <a:pt x="156" y="31"/>
                  </a:lnTo>
                  <a:lnTo>
                    <a:pt x="161" y="26"/>
                  </a:lnTo>
                  <a:lnTo>
                    <a:pt x="170" y="19"/>
                  </a:lnTo>
                  <a:lnTo>
                    <a:pt x="177" y="14"/>
                  </a:lnTo>
                  <a:lnTo>
                    <a:pt x="184" y="12"/>
                  </a:lnTo>
                  <a:lnTo>
                    <a:pt x="191" y="7"/>
                  </a:lnTo>
                  <a:lnTo>
                    <a:pt x="201" y="2"/>
                  </a:lnTo>
                  <a:lnTo>
                    <a:pt x="210" y="2"/>
                  </a:lnTo>
                  <a:lnTo>
                    <a:pt x="220" y="0"/>
                  </a:lnTo>
                  <a:lnTo>
                    <a:pt x="239" y="0"/>
                  </a:lnTo>
                  <a:lnTo>
                    <a:pt x="251" y="2"/>
                  </a:lnTo>
                  <a:lnTo>
                    <a:pt x="260" y="2"/>
                  </a:lnTo>
                  <a:lnTo>
                    <a:pt x="267" y="7"/>
                  </a:lnTo>
                  <a:lnTo>
                    <a:pt x="277" y="12"/>
                  </a:lnTo>
                  <a:lnTo>
                    <a:pt x="284" y="14"/>
                  </a:lnTo>
                  <a:lnTo>
                    <a:pt x="291" y="19"/>
                  </a:lnTo>
                  <a:lnTo>
                    <a:pt x="298" y="26"/>
                  </a:lnTo>
                  <a:lnTo>
                    <a:pt x="303" y="33"/>
                  </a:lnTo>
                  <a:lnTo>
                    <a:pt x="310" y="40"/>
                  </a:lnTo>
                  <a:lnTo>
                    <a:pt x="314" y="45"/>
                  </a:lnTo>
                  <a:lnTo>
                    <a:pt x="319" y="54"/>
                  </a:lnTo>
                  <a:lnTo>
                    <a:pt x="321" y="61"/>
                  </a:lnTo>
                  <a:lnTo>
                    <a:pt x="324" y="71"/>
                  </a:lnTo>
                  <a:lnTo>
                    <a:pt x="324" y="78"/>
                  </a:lnTo>
                  <a:lnTo>
                    <a:pt x="324" y="87"/>
                  </a:lnTo>
                  <a:lnTo>
                    <a:pt x="324" y="87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4" name="Freeform 13"/>
            <p:cNvSpPr>
              <a:spLocks/>
            </p:cNvSpPr>
            <p:nvPr userDrawn="1"/>
          </p:nvSpPr>
          <p:spPr bwMode="auto">
            <a:xfrm>
              <a:off x="7161213" y="1552575"/>
              <a:ext cx="512763" cy="947738"/>
            </a:xfrm>
            <a:custGeom>
              <a:avLst/>
              <a:gdLst>
                <a:gd name="T0" fmla="*/ 323 w 323"/>
                <a:gd name="T1" fmla="*/ 193 h 597"/>
                <a:gd name="T2" fmla="*/ 323 w 323"/>
                <a:gd name="T3" fmla="*/ 597 h 597"/>
                <a:gd name="T4" fmla="*/ 189 w 323"/>
                <a:gd name="T5" fmla="*/ 597 h 597"/>
                <a:gd name="T6" fmla="*/ 189 w 323"/>
                <a:gd name="T7" fmla="*/ 245 h 597"/>
                <a:gd name="T8" fmla="*/ 186 w 323"/>
                <a:gd name="T9" fmla="*/ 238 h 597"/>
                <a:gd name="T10" fmla="*/ 184 w 323"/>
                <a:gd name="T11" fmla="*/ 234 h 597"/>
                <a:gd name="T12" fmla="*/ 179 w 323"/>
                <a:gd name="T13" fmla="*/ 229 h 597"/>
                <a:gd name="T14" fmla="*/ 177 w 323"/>
                <a:gd name="T15" fmla="*/ 224 h 597"/>
                <a:gd name="T16" fmla="*/ 172 w 323"/>
                <a:gd name="T17" fmla="*/ 222 h 597"/>
                <a:gd name="T18" fmla="*/ 165 w 323"/>
                <a:gd name="T19" fmla="*/ 219 h 597"/>
                <a:gd name="T20" fmla="*/ 156 w 323"/>
                <a:gd name="T21" fmla="*/ 219 h 597"/>
                <a:gd name="T22" fmla="*/ 148 w 323"/>
                <a:gd name="T23" fmla="*/ 222 h 597"/>
                <a:gd name="T24" fmla="*/ 144 w 323"/>
                <a:gd name="T25" fmla="*/ 224 h 597"/>
                <a:gd name="T26" fmla="*/ 141 w 323"/>
                <a:gd name="T27" fmla="*/ 229 h 597"/>
                <a:gd name="T28" fmla="*/ 137 w 323"/>
                <a:gd name="T29" fmla="*/ 234 h 597"/>
                <a:gd name="T30" fmla="*/ 132 w 323"/>
                <a:gd name="T31" fmla="*/ 238 h 597"/>
                <a:gd name="T32" fmla="*/ 132 w 323"/>
                <a:gd name="T33" fmla="*/ 245 h 597"/>
                <a:gd name="T34" fmla="*/ 132 w 323"/>
                <a:gd name="T35" fmla="*/ 595 h 597"/>
                <a:gd name="T36" fmla="*/ 0 w 323"/>
                <a:gd name="T37" fmla="*/ 595 h 597"/>
                <a:gd name="T38" fmla="*/ 0 w 323"/>
                <a:gd name="T39" fmla="*/ 0 h 597"/>
                <a:gd name="T40" fmla="*/ 132 w 323"/>
                <a:gd name="T41" fmla="*/ 0 h 597"/>
                <a:gd name="T42" fmla="*/ 132 w 323"/>
                <a:gd name="T43" fmla="*/ 193 h 597"/>
                <a:gd name="T44" fmla="*/ 132 w 323"/>
                <a:gd name="T45" fmla="*/ 186 h 597"/>
                <a:gd name="T46" fmla="*/ 132 w 323"/>
                <a:gd name="T47" fmla="*/ 177 h 597"/>
                <a:gd name="T48" fmla="*/ 137 w 323"/>
                <a:gd name="T49" fmla="*/ 167 h 597"/>
                <a:gd name="T50" fmla="*/ 139 w 323"/>
                <a:gd name="T51" fmla="*/ 160 h 597"/>
                <a:gd name="T52" fmla="*/ 141 w 323"/>
                <a:gd name="T53" fmla="*/ 151 h 597"/>
                <a:gd name="T54" fmla="*/ 148 w 323"/>
                <a:gd name="T55" fmla="*/ 144 h 597"/>
                <a:gd name="T56" fmla="*/ 153 w 323"/>
                <a:gd name="T57" fmla="*/ 137 h 597"/>
                <a:gd name="T58" fmla="*/ 165 w 323"/>
                <a:gd name="T59" fmla="*/ 125 h 597"/>
                <a:gd name="T60" fmla="*/ 172 w 323"/>
                <a:gd name="T61" fmla="*/ 120 h 597"/>
                <a:gd name="T62" fmla="*/ 182 w 323"/>
                <a:gd name="T63" fmla="*/ 118 h 597"/>
                <a:gd name="T64" fmla="*/ 189 w 323"/>
                <a:gd name="T65" fmla="*/ 113 h 597"/>
                <a:gd name="T66" fmla="*/ 198 w 323"/>
                <a:gd name="T67" fmla="*/ 111 h 597"/>
                <a:gd name="T68" fmla="*/ 208 w 323"/>
                <a:gd name="T69" fmla="*/ 108 h 597"/>
                <a:gd name="T70" fmla="*/ 217 w 323"/>
                <a:gd name="T71" fmla="*/ 106 h 597"/>
                <a:gd name="T72" fmla="*/ 238 w 323"/>
                <a:gd name="T73" fmla="*/ 106 h 597"/>
                <a:gd name="T74" fmla="*/ 245 w 323"/>
                <a:gd name="T75" fmla="*/ 108 h 597"/>
                <a:gd name="T76" fmla="*/ 255 w 323"/>
                <a:gd name="T77" fmla="*/ 111 h 597"/>
                <a:gd name="T78" fmla="*/ 264 w 323"/>
                <a:gd name="T79" fmla="*/ 113 h 597"/>
                <a:gd name="T80" fmla="*/ 274 w 323"/>
                <a:gd name="T81" fmla="*/ 118 h 597"/>
                <a:gd name="T82" fmla="*/ 281 w 323"/>
                <a:gd name="T83" fmla="*/ 120 h 597"/>
                <a:gd name="T84" fmla="*/ 288 w 323"/>
                <a:gd name="T85" fmla="*/ 125 h 597"/>
                <a:gd name="T86" fmla="*/ 302 w 323"/>
                <a:gd name="T87" fmla="*/ 139 h 597"/>
                <a:gd name="T88" fmla="*/ 304 w 323"/>
                <a:gd name="T89" fmla="*/ 146 h 597"/>
                <a:gd name="T90" fmla="*/ 311 w 323"/>
                <a:gd name="T91" fmla="*/ 151 h 597"/>
                <a:gd name="T92" fmla="*/ 316 w 323"/>
                <a:gd name="T93" fmla="*/ 160 h 597"/>
                <a:gd name="T94" fmla="*/ 319 w 323"/>
                <a:gd name="T95" fmla="*/ 170 h 597"/>
                <a:gd name="T96" fmla="*/ 321 w 323"/>
                <a:gd name="T97" fmla="*/ 177 h 597"/>
                <a:gd name="T98" fmla="*/ 321 w 323"/>
                <a:gd name="T99" fmla="*/ 186 h 597"/>
                <a:gd name="T100" fmla="*/ 323 w 323"/>
                <a:gd name="T101" fmla="*/ 193 h 597"/>
                <a:gd name="T102" fmla="*/ 323 w 323"/>
                <a:gd name="T103" fmla="*/ 193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3" h="597">
                  <a:moveTo>
                    <a:pt x="323" y="193"/>
                  </a:moveTo>
                  <a:lnTo>
                    <a:pt x="323" y="597"/>
                  </a:lnTo>
                  <a:lnTo>
                    <a:pt x="189" y="597"/>
                  </a:lnTo>
                  <a:lnTo>
                    <a:pt x="189" y="245"/>
                  </a:lnTo>
                  <a:lnTo>
                    <a:pt x="186" y="238"/>
                  </a:lnTo>
                  <a:lnTo>
                    <a:pt x="184" y="234"/>
                  </a:lnTo>
                  <a:lnTo>
                    <a:pt x="179" y="229"/>
                  </a:lnTo>
                  <a:lnTo>
                    <a:pt x="177" y="224"/>
                  </a:lnTo>
                  <a:lnTo>
                    <a:pt x="172" y="222"/>
                  </a:lnTo>
                  <a:lnTo>
                    <a:pt x="165" y="219"/>
                  </a:lnTo>
                  <a:lnTo>
                    <a:pt x="156" y="219"/>
                  </a:lnTo>
                  <a:lnTo>
                    <a:pt x="148" y="222"/>
                  </a:lnTo>
                  <a:lnTo>
                    <a:pt x="144" y="224"/>
                  </a:lnTo>
                  <a:lnTo>
                    <a:pt x="141" y="229"/>
                  </a:lnTo>
                  <a:lnTo>
                    <a:pt x="137" y="234"/>
                  </a:lnTo>
                  <a:lnTo>
                    <a:pt x="132" y="238"/>
                  </a:lnTo>
                  <a:lnTo>
                    <a:pt x="132" y="245"/>
                  </a:lnTo>
                  <a:lnTo>
                    <a:pt x="132" y="595"/>
                  </a:lnTo>
                  <a:lnTo>
                    <a:pt x="0" y="595"/>
                  </a:lnTo>
                  <a:lnTo>
                    <a:pt x="0" y="0"/>
                  </a:lnTo>
                  <a:lnTo>
                    <a:pt x="132" y="0"/>
                  </a:lnTo>
                  <a:lnTo>
                    <a:pt x="132" y="193"/>
                  </a:lnTo>
                  <a:lnTo>
                    <a:pt x="132" y="186"/>
                  </a:lnTo>
                  <a:lnTo>
                    <a:pt x="132" y="177"/>
                  </a:lnTo>
                  <a:lnTo>
                    <a:pt x="137" y="167"/>
                  </a:lnTo>
                  <a:lnTo>
                    <a:pt x="139" y="160"/>
                  </a:lnTo>
                  <a:lnTo>
                    <a:pt x="141" y="151"/>
                  </a:lnTo>
                  <a:lnTo>
                    <a:pt x="148" y="144"/>
                  </a:lnTo>
                  <a:lnTo>
                    <a:pt x="153" y="137"/>
                  </a:lnTo>
                  <a:lnTo>
                    <a:pt x="165" y="125"/>
                  </a:lnTo>
                  <a:lnTo>
                    <a:pt x="172" y="120"/>
                  </a:lnTo>
                  <a:lnTo>
                    <a:pt x="182" y="118"/>
                  </a:lnTo>
                  <a:lnTo>
                    <a:pt x="189" y="113"/>
                  </a:lnTo>
                  <a:lnTo>
                    <a:pt x="198" y="111"/>
                  </a:lnTo>
                  <a:lnTo>
                    <a:pt x="208" y="108"/>
                  </a:lnTo>
                  <a:lnTo>
                    <a:pt x="217" y="106"/>
                  </a:lnTo>
                  <a:lnTo>
                    <a:pt x="238" y="106"/>
                  </a:lnTo>
                  <a:lnTo>
                    <a:pt x="245" y="108"/>
                  </a:lnTo>
                  <a:lnTo>
                    <a:pt x="255" y="111"/>
                  </a:lnTo>
                  <a:lnTo>
                    <a:pt x="264" y="113"/>
                  </a:lnTo>
                  <a:lnTo>
                    <a:pt x="274" y="118"/>
                  </a:lnTo>
                  <a:lnTo>
                    <a:pt x="281" y="120"/>
                  </a:lnTo>
                  <a:lnTo>
                    <a:pt x="288" y="125"/>
                  </a:lnTo>
                  <a:lnTo>
                    <a:pt x="302" y="139"/>
                  </a:lnTo>
                  <a:lnTo>
                    <a:pt x="304" y="146"/>
                  </a:lnTo>
                  <a:lnTo>
                    <a:pt x="311" y="151"/>
                  </a:lnTo>
                  <a:lnTo>
                    <a:pt x="316" y="160"/>
                  </a:lnTo>
                  <a:lnTo>
                    <a:pt x="319" y="170"/>
                  </a:lnTo>
                  <a:lnTo>
                    <a:pt x="321" y="177"/>
                  </a:lnTo>
                  <a:lnTo>
                    <a:pt x="321" y="186"/>
                  </a:lnTo>
                  <a:lnTo>
                    <a:pt x="323" y="193"/>
                  </a:lnTo>
                  <a:lnTo>
                    <a:pt x="323" y="19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5" name="Freeform 14"/>
            <p:cNvSpPr>
              <a:spLocks/>
            </p:cNvSpPr>
            <p:nvPr userDrawn="1"/>
          </p:nvSpPr>
          <p:spPr bwMode="auto">
            <a:xfrm>
              <a:off x="8859838" y="1724025"/>
              <a:ext cx="512763" cy="985838"/>
            </a:xfrm>
            <a:custGeom>
              <a:avLst/>
              <a:gdLst>
                <a:gd name="T0" fmla="*/ 0 w 323"/>
                <a:gd name="T1" fmla="*/ 414 h 621"/>
                <a:gd name="T2" fmla="*/ 0 w 323"/>
                <a:gd name="T3" fmla="*/ 0 h 621"/>
                <a:gd name="T4" fmla="*/ 132 w 323"/>
                <a:gd name="T5" fmla="*/ 0 h 621"/>
                <a:gd name="T6" fmla="*/ 132 w 323"/>
                <a:gd name="T7" fmla="*/ 362 h 621"/>
                <a:gd name="T8" fmla="*/ 134 w 323"/>
                <a:gd name="T9" fmla="*/ 369 h 621"/>
                <a:gd name="T10" fmla="*/ 137 w 323"/>
                <a:gd name="T11" fmla="*/ 373 h 621"/>
                <a:gd name="T12" fmla="*/ 141 w 323"/>
                <a:gd name="T13" fmla="*/ 381 h 621"/>
                <a:gd name="T14" fmla="*/ 144 w 323"/>
                <a:gd name="T15" fmla="*/ 385 h 621"/>
                <a:gd name="T16" fmla="*/ 148 w 323"/>
                <a:gd name="T17" fmla="*/ 385 h 621"/>
                <a:gd name="T18" fmla="*/ 156 w 323"/>
                <a:gd name="T19" fmla="*/ 388 h 621"/>
                <a:gd name="T20" fmla="*/ 160 w 323"/>
                <a:gd name="T21" fmla="*/ 390 h 621"/>
                <a:gd name="T22" fmla="*/ 167 w 323"/>
                <a:gd name="T23" fmla="*/ 388 h 621"/>
                <a:gd name="T24" fmla="*/ 172 w 323"/>
                <a:gd name="T25" fmla="*/ 385 h 621"/>
                <a:gd name="T26" fmla="*/ 177 w 323"/>
                <a:gd name="T27" fmla="*/ 385 h 621"/>
                <a:gd name="T28" fmla="*/ 182 w 323"/>
                <a:gd name="T29" fmla="*/ 381 h 621"/>
                <a:gd name="T30" fmla="*/ 186 w 323"/>
                <a:gd name="T31" fmla="*/ 373 h 621"/>
                <a:gd name="T32" fmla="*/ 186 w 323"/>
                <a:gd name="T33" fmla="*/ 369 h 621"/>
                <a:gd name="T34" fmla="*/ 189 w 323"/>
                <a:gd name="T35" fmla="*/ 362 h 621"/>
                <a:gd name="T36" fmla="*/ 189 w 323"/>
                <a:gd name="T37" fmla="*/ 0 h 621"/>
                <a:gd name="T38" fmla="*/ 323 w 323"/>
                <a:gd name="T39" fmla="*/ 0 h 621"/>
                <a:gd name="T40" fmla="*/ 323 w 323"/>
                <a:gd name="T41" fmla="*/ 621 h 621"/>
                <a:gd name="T42" fmla="*/ 189 w 323"/>
                <a:gd name="T43" fmla="*/ 621 h 621"/>
                <a:gd name="T44" fmla="*/ 189 w 323"/>
                <a:gd name="T45" fmla="*/ 414 h 621"/>
                <a:gd name="T46" fmla="*/ 189 w 323"/>
                <a:gd name="T47" fmla="*/ 423 h 621"/>
                <a:gd name="T48" fmla="*/ 189 w 323"/>
                <a:gd name="T49" fmla="*/ 433 h 621"/>
                <a:gd name="T50" fmla="*/ 186 w 323"/>
                <a:gd name="T51" fmla="*/ 440 h 621"/>
                <a:gd name="T52" fmla="*/ 182 w 323"/>
                <a:gd name="T53" fmla="*/ 449 h 621"/>
                <a:gd name="T54" fmla="*/ 179 w 323"/>
                <a:gd name="T55" fmla="*/ 456 h 621"/>
                <a:gd name="T56" fmla="*/ 174 w 323"/>
                <a:gd name="T57" fmla="*/ 463 h 621"/>
                <a:gd name="T58" fmla="*/ 156 w 323"/>
                <a:gd name="T59" fmla="*/ 482 h 621"/>
                <a:gd name="T60" fmla="*/ 146 w 323"/>
                <a:gd name="T61" fmla="*/ 487 h 621"/>
                <a:gd name="T62" fmla="*/ 139 w 323"/>
                <a:gd name="T63" fmla="*/ 492 h 621"/>
                <a:gd name="T64" fmla="*/ 132 w 323"/>
                <a:gd name="T65" fmla="*/ 494 h 621"/>
                <a:gd name="T66" fmla="*/ 122 w 323"/>
                <a:gd name="T67" fmla="*/ 499 h 621"/>
                <a:gd name="T68" fmla="*/ 113 w 323"/>
                <a:gd name="T69" fmla="*/ 501 h 621"/>
                <a:gd name="T70" fmla="*/ 104 w 323"/>
                <a:gd name="T71" fmla="*/ 501 h 621"/>
                <a:gd name="T72" fmla="*/ 94 w 323"/>
                <a:gd name="T73" fmla="*/ 503 h 621"/>
                <a:gd name="T74" fmla="*/ 82 w 323"/>
                <a:gd name="T75" fmla="*/ 501 h 621"/>
                <a:gd name="T76" fmla="*/ 75 w 323"/>
                <a:gd name="T77" fmla="*/ 501 h 621"/>
                <a:gd name="T78" fmla="*/ 63 w 323"/>
                <a:gd name="T79" fmla="*/ 499 h 621"/>
                <a:gd name="T80" fmla="*/ 56 w 323"/>
                <a:gd name="T81" fmla="*/ 494 h 621"/>
                <a:gd name="T82" fmla="*/ 47 w 323"/>
                <a:gd name="T83" fmla="*/ 492 h 621"/>
                <a:gd name="T84" fmla="*/ 40 w 323"/>
                <a:gd name="T85" fmla="*/ 487 h 621"/>
                <a:gd name="T86" fmla="*/ 33 w 323"/>
                <a:gd name="T87" fmla="*/ 482 h 621"/>
                <a:gd name="T88" fmla="*/ 26 w 323"/>
                <a:gd name="T89" fmla="*/ 475 h 621"/>
                <a:gd name="T90" fmla="*/ 21 w 323"/>
                <a:gd name="T91" fmla="*/ 470 h 621"/>
                <a:gd name="T92" fmla="*/ 14 w 323"/>
                <a:gd name="T93" fmla="*/ 463 h 621"/>
                <a:gd name="T94" fmla="*/ 9 w 323"/>
                <a:gd name="T95" fmla="*/ 456 h 621"/>
                <a:gd name="T96" fmla="*/ 4 w 323"/>
                <a:gd name="T97" fmla="*/ 449 h 621"/>
                <a:gd name="T98" fmla="*/ 2 w 323"/>
                <a:gd name="T99" fmla="*/ 440 h 621"/>
                <a:gd name="T100" fmla="*/ 0 w 323"/>
                <a:gd name="T101" fmla="*/ 433 h 621"/>
                <a:gd name="T102" fmla="*/ 0 w 323"/>
                <a:gd name="T103" fmla="*/ 423 h 621"/>
                <a:gd name="T104" fmla="*/ 0 w 323"/>
                <a:gd name="T105" fmla="*/ 414 h 621"/>
                <a:gd name="T106" fmla="*/ 0 w 323"/>
                <a:gd name="T107" fmla="*/ 414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3" h="621">
                  <a:moveTo>
                    <a:pt x="0" y="414"/>
                  </a:moveTo>
                  <a:lnTo>
                    <a:pt x="0" y="0"/>
                  </a:lnTo>
                  <a:lnTo>
                    <a:pt x="132" y="0"/>
                  </a:lnTo>
                  <a:lnTo>
                    <a:pt x="132" y="362"/>
                  </a:lnTo>
                  <a:lnTo>
                    <a:pt x="134" y="369"/>
                  </a:lnTo>
                  <a:lnTo>
                    <a:pt x="137" y="373"/>
                  </a:lnTo>
                  <a:lnTo>
                    <a:pt x="141" y="381"/>
                  </a:lnTo>
                  <a:lnTo>
                    <a:pt x="144" y="385"/>
                  </a:lnTo>
                  <a:lnTo>
                    <a:pt x="148" y="385"/>
                  </a:lnTo>
                  <a:lnTo>
                    <a:pt x="156" y="388"/>
                  </a:lnTo>
                  <a:lnTo>
                    <a:pt x="160" y="390"/>
                  </a:lnTo>
                  <a:lnTo>
                    <a:pt x="167" y="388"/>
                  </a:lnTo>
                  <a:lnTo>
                    <a:pt x="172" y="385"/>
                  </a:lnTo>
                  <a:lnTo>
                    <a:pt x="177" y="385"/>
                  </a:lnTo>
                  <a:lnTo>
                    <a:pt x="182" y="381"/>
                  </a:lnTo>
                  <a:lnTo>
                    <a:pt x="186" y="373"/>
                  </a:lnTo>
                  <a:lnTo>
                    <a:pt x="186" y="369"/>
                  </a:lnTo>
                  <a:lnTo>
                    <a:pt x="189" y="362"/>
                  </a:lnTo>
                  <a:lnTo>
                    <a:pt x="189" y="0"/>
                  </a:lnTo>
                  <a:lnTo>
                    <a:pt x="323" y="0"/>
                  </a:lnTo>
                  <a:lnTo>
                    <a:pt x="323" y="621"/>
                  </a:lnTo>
                  <a:lnTo>
                    <a:pt x="189" y="621"/>
                  </a:lnTo>
                  <a:lnTo>
                    <a:pt x="189" y="414"/>
                  </a:lnTo>
                  <a:lnTo>
                    <a:pt x="189" y="423"/>
                  </a:lnTo>
                  <a:lnTo>
                    <a:pt x="189" y="433"/>
                  </a:lnTo>
                  <a:lnTo>
                    <a:pt x="186" y="440"/>
                  </a:lnTo>
                  <a:lnTo>
                    <a:pt x="182" y="449"/>
                  </a:lnTo>
                  <a:lnTo>
                    <a:pt x="179" y="456"/>
                  </a:lnTo>
                  <a:lnTo>
                    <a:pt x="174" y="463"/>
                  </a:lnTo>
                  <a:lnTo>
                    <a:pt x="156" y="482"/>
                  </a:lnTo>
                  <a:lnTo>
                    <a:pt x="146" y="487"/>
                  </a:lnTo>
                  <a:lnTo>
                    <a:pt x="139" y="492"/>
                  </a:lnTo>
                  <a:lnTo>
                    <a:pt x="132" y="494"/>
                  </a:lnTo>
                  <a:lnTo>
                    <a:pt x="122" y="499"/>
                  </a:lnTo>
                  <a:lnTo>
                    <a:pt x="113" y="501"/>
                  </a:lnTo>
                  <a:lnTo>
                    <a:pt x="104" y="501"/>
                  </a:lnTo>
                  <a:lnTo>
                    <a:pt x="94" y="503"/>
                  </a:lnTo>
                  <a:lnTo>
                    <a:pt x="82" y="501"/>
                  </a:lnTo>
                  <a:lnTo>
                    <a:pt x="75" y="501"/>
                  </a:lnTo>
                  <a:lnTo>
                    <a:pt x="63" y="499"/>
                  </a:lnTo>
                  <a:lnTo>
                    <a:pt x="56" y="494"/>
                  </a:lnTo>
                  <a:lnTo>
                    <a:pt x="47" y="492"/>
                  </a:lnTo>
                  <a:lnTo>
                    <a:pt x="40" y="487"/>
                  </a:lnTo>
                  <a:lnTo>
                    <a:pt x="33" y="482"/>
                  </a:lnTo>
                  <a:lnTo>
                    <a:pt x="26" y="475"/>
                  </a:lnTo>
                  <a:lnTo>
                    <a:pt x="21" y="470"/>
                  </a:lnTo>
                  <a:lnTo>
                    <a:pt x="14" y="463"/>
                  </a:lnTo>
                  <a:lnTo>
                    <a:pt x="9" y="456"/>
                  </a:lnTo>
                  <a:lnTo>
                    <a:pt x="4" y="449"/>
                  </a:lnTo>
                  <a:lnTo>
                    <a:pt x="2" y="440"/>
                  </a:lnTo>
                  <a:lnTo>
                    <a:pt x="0" y="433"/>
                  </a:lnTo>
                  <a:lnTo>
                    <a:pt x="0" y="423"/>
                  </a:lnTo>
                  <a:lnTo>
                    <a:pt x="0" y="414"/>
                  </a:lnTo>
                  <a:lnTo>
                    <a:pt x="0" y="41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6" name="Freeform 15"/>
            <p:cNvSpPr>
              <a:spLocks noEditPoints="1"/>
            </p:cNvSpPr>
            <p:nvPr userDrawn="1"/>
          </p:nvSpPr>
          <p:spPr bwMode="auto">
            <a:xfrm>
              <a:off x="6575426" y="1724025"/>
              <a:ext cx="528638" cy="1285875"/>
            </a:xfrm>
            <a:custGeom>
              <a:avLst/>
              <a:gdLst>
                <a:gd name="T0" fmla="*/ 140 w 333"/>
                <a:gd name="T1" fmla="*/ 810 h 810"/>
                <a:gd name="T2" fmla="*/ 0 w 333"/>
                <a:gd name="T3" fmla="*/ 0 h 810"/>
                <a:gd name="T4" fmla="*/ 140 w 333"/>
                <a:gd name="T5" fmla="*/ 85 h 810"/>
                <a:gd name="T6" fmla="*/ 142 w 333"/>
                <a:gd name="T7" fmla="*/ 69 h 810"/>
                <a:gd name="T8" fmla="*/ 147 w 333"/>
                <a:gd name="T9" fmla="*/ 52 h 810"/>
                <a:gd name="T10" fmla="*/ 156 w 333"/>
                <a:gd name="T11" fmla="*/ 38 h 810"/>
                <a:gd name="T12" fmla="*/ 168 w 333"/>
                <a:gd name="T13" fmla="*/ 26 h 810"/>
                <a:gd name="T14" fmla="*/ 182 w 333"/>
                <a:gd name="T15" fmla="*/ 15 h 810"/>
                <a:gd name="T16" fmla="*/ 199 w 333"/>
                <a:gd name="T17" fmla="*/ 8 h 810"/>
                <a:gd name="T18" fmla="*/ 215 w 333"/>
                <a:gd name="T19" fmla="*/ 3 h 810"/>
                <a:gd name="T20" fmla="*/ 236 w 333"/>
                <a:gd name="T21" fmla="*/ 0 h 810"/>
                <a:gd name="T22" fmla="*/ 255 w 333"/>
                <a:gd name="T23" fmla="*/ 3 h 810"/>
                <a:gd name="T24" fmla="*/ 272 w 333"/>
                <a:gd name="T25" fmla="*/ 8 h 810"/>
                <a:gd name="T26" fmla="*/ 291 w 333"/>
                <a:gd name="T27" fmla="*/ 15 h 810"/>
                <a:gd name="T28" fmla="*/ 303 w 333"/>
                <a:gd name="T29" fmla="*/ 26 h 810"/>
                <a:gd name="T30" fmla="*/ 314 w 333"/>
                <a:gd name="T31" fmla="*/ 38 h 810"/>
                <a:gd name="T32" fmla="*/ 324 w 333"/>
                <a:gd name="T33" fmla="*/ 52 h 810"/>
                <a:gd name="T34" fmla="*/ 331 w 333"/>
                <a:gd name="T35" fmla="*/ 69 h 810"/>
                <a:gd name="T36" fmla="*/ 333 w 333"/>
                <a:gd name="T37" fmla="*/ 85 h 810"/>
                <a:gd name="T38" fmla="*/ 331 w 333"/>
                <a:gd name="T39" fmla="*/ 430 h 810"/>
                <a:gd name="T40" fmla="*/ 326 w 333"/>
                <a:gd name="T41" fmla="*/ 447 h 810"/>
                <a:gd name="T42" fmla="*/ 319 w 333"/>
                <a:gd name="T43" fmla="*/ 463 h 810"/>
                <a:gd name="T44" fmla="*/ 310 w 333"/>
                <a:gd name="T45" fmla="*/ 475 h 810"/>
                <a:gd name="T46" fmla="*/ 295 w 333"/>
                <a:gd name="T47" fmla="*/ 484 h 810"/>
                <a:gd name="T48" fmla="*/ 281 w 333"/>
                <a:gd name="T49" fmla="*/ 494 h 810"/>
                <a:gd name="T50" fmla="*/ 265 w 333"/>
                <a:gd name="T51" fmla="*/ 501 h 810"/>
                <a:gd name="T52" fmla="*/ 246 w 333"/>
                <a:gd name="T53" fmla="*/ 506 h 810"/>
                <a:gd name="T54" fmla="*/ 215 w 333"/>
                <a:gd name="T55" fmla="*/ 503 h 810"/>
                <a:gd name="T56" fmla="*/ 199 w 333"/>
                <a:gd name="T57" fmla="*/ 496 h 810"/>
                <a:gd name="T58" fmla="*/ 182 w 333"/>
                <a:gd name="T59" fmla="*/ 489 h 810"/>
                <a:gd name="T60" fmla="*/ 168 w 333"/>
                <a:gd name="T61" fmla="*/ 480 h 810"/>
                <a:gd name="T62" fmla="*/ 151 w 333"/>
                <a:gd name="T63" fmla="*/ 459 h 810"/>
                <a:gd name="T64" fmla="*/ 142 w 333"/>
                <a:gd name="T65" fmla="*/ 447 h 810"/>
                <a:gd name="T66" fmla="*/ 140 w 333"/>
                <a:gd name="T67" fmla="*/ 430 h 810"/>
                <a:gd name="T68" fmla="*/ 140 w 333"/>
                <a:gd name="T69" fmla="*/ 421 h 810"/>
                <a:gd name="T70" fmla="*/ 140 w 333"/>
                <a:gd name="T71" fmla="*/ 376 h 810"/>
                <a:gd name="T72" fmla="*/ 142 w 333"/>
                <a:gd name="T73" fmla="*/ 383 h 810"/>
                <a:gd name="T74" fmla="*/ 151 w 333"/>
                <a:gd name="T75" fmla="*/ 385 h 810"/>
                <a:gd name="T76" fmla="*/ 161 w 333"/>
                <a:gd name="T77" fmla="*/ 388 h 810"/>
                <a:gd name="T78" fmla="*/ 177 w 333"/>
                <a:gd name="T79" fmla="*/ 385 h 810"/>
                <a:gd name="T80" fmla="*/ 187 w 333"/>
                <a:gd name="T81" fmla="*/ 385 h 810"/>
                <a:gd name="T82" fmla="*/ 192 w 333"/>
                <a:gd name="T83" fmla="*/ 381 h 810"/>
                <a:gd name="T84" fmla="*/ 194 w 333"/>
                <a:gd name="T85" fmla="*/ 121 h 810"/>
                <a:gd name="T86" fmla="*/ 189 w 333"/>
                <a:gd name="T87" fmla="*/ 114 h 810"/>
                <a:gd name="T88" fmla="*/ 182 w 333"/>
                <a:gd name="T89" fmla="*/ 111 h 810"/>
                <a:gd name="T90" fmla="*/ 170 w 333"/>
                <a:gd name="T91" fmla="*/ 109 h 810"/>
                <a:gd name="T92" fmla="*/ 161 w 333"/>
                <a:gd name="T93" fmla="*/ 109 h 810"/>
                <a:gd name="T94" fmla="*/ 151 w 333"/>
                <a:gd name="T95" fmla="*/ 111 h 810"/>
                <a:gd name="T96" fmla="*/ 142 w 333"/>
                <a:gd name="T97" fmla="*/ 114 h 810"/>
                <a:gd name="T98" fmla="*/ 140 w 333"/>
                <a:gd name="T99" fmla="*/ 121 h 810"/>
                <a:gd name="T100" fmla="*/ 140 w 333"/>
                <a:gd name="T101" fmla="*/ 373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3" h="810">
                  <a:moveTo>
                    <a:pt x="140" y="421"/>
                  </a:moveTo>
                  <a:lnTo>
                    <a:pt x="140" y="810"/>
                  </a:lnTo>
                  <a:lnTo>
                    <a:pt x="0" y="810"/>
                  </a:lnTo>
                  <a:lnTo>
                    <a:pt x="0" y="0"/>
                  </a:lnTo>
                  <a:lnTo>
                    <a:pt x="140" y="0"/>
                  </a:lnTo>
                  <a:lnTo>
                    <a:pt x="140" y="85"/>
                  </a:lnTo>
                  <a:lnTo>
                    <a:pt x="140" y="76"/>
                  </a:lnTo>
                  <a:lnTo>
                    <a:pt x="142" y="69"/>
                  </a:lnTo>
                  <a:lnTo>
                    <a:pt x="142" y="59"/>
                  </a:lnTo>
                  <a:lnTo>
                    <a:pt x="147" y="52"/>
                  </a:lnTo>
                  <a:lnTo>
                    <a:pt x="151" y="45"/>
                  </a:lnTo>
                  <a:lnTo>
                    <a:pt x="156" y="38"/>
                  </a:lnTo>
                  <a:lnTo>
                    <a:pt x="161" y="31"/>
                  </a:lnTo>
                  <a:lnTo>
                    <a:pt x="168" y="26"/>
                  </a:lnTo>
                  <a:lnTo>
                    <a:pt x="175" y="19"/>
                  </a:lnTo>
                  <a:lnTo>
                    <a:pt x="182" y="15"/>
                  </a:lnTo>
                  <a:lnTo>
                    <a:pt x="192" y="12"/>
                  </a:lnTo>
                  <a:lnTo>
                    <a:pt x="199" y="8"/>
                  </a:lnTo>
                  <a:lnTo>
                    <a:pt x="208" y="5"/>
                  </a:lnTo>
                  <a:lnTo>
                    <a:pt x="215" y="3"/>
                  </a:lnTo>
                  <a:lnTo>
                    <a:pt x="225" y="0"/>
                  </a:lnTo>
                  <a:lnTo>
                    <a:pt x="236" y="0"/>
                  </a:lnTo>
                  <a:lnTo>
                    <a:pt x="246" y="0"/>
                  </a:lnTo>
                  <a:lnTo>
                    <a:pt x="255" y="3"/>
                  </a:lnTo>
                  <a:lnTo>
                    <a:pt x="265" y="5"/>
                  </a:lnTo>
                  <a:lnTo>
                    <a:pt x="272" y="8"/>
                  </a:lnTo>
                  <a:lnTo>
                    <a:pt x="281" y="12"/>
                  </a:lnTo>
                  <a:lnTo>
                    <a:pt x="291" y="15"/>
                  </a:lnTo>
                  <a:lnTo>
                    <a:pt x="298" y="19"/>
                  </a:lnTo>
                  <a:lnTo>
                    <a:pt x="303" y="26"/>
                  </a:lnTo>
                  <a:lnTo>
                    <a:pt x="310" y="31"/>
                  </a:lnTo>
                  <a:lnTo>
                    <a:pt x="314" y="38"/>
                  </a:lnTo>
                  <a:lnTo>
                    <a:pt x="321" y="45"/>
                  </a:lnTo>
                  <a:lnTo>
                    <a:pt x="324" y="52"/>
                  </a:lnTo>
                  <a:lnTo>
                    <a:pt x="329" y="59"/>
                  </a:lnTo>
                  <a:lnTo>
                    <a:pt x="331" y="69"/>
                  </a:lnTo>
                  <a:lnTo>
                    <a:pt x="331" y="76"/>
                  </a:lnTo>
                  <a:lnTo>
                    <a:pt x="333" y="85"/>
                  </a:lnTo>
                  <a:lnTo>
                    <a:pt x="331" y="97"/>
                  </a:lnTo>
                  <a:lnTo>
                    <a:pt x="331" y="430"/>
                  </a:lnTo>
                  <a:lnTo>
                    <a:pt x="329" y="440"/>
                  </a:lnTo>
                  <a:lnTo>
                    <a:pt x="326" y="447"/>
                  </a:lnTo>
                  <a:lnTo>
                    <a:pt x="324" y="454"/>
                  </a:lnTo>
                  <a:lnTo>
                    <a:pt x="319" y="463"/>
                  </a:lnTo>
                  <a:lnTo>
                    <a:pt x="314" y="468"/>
                  </a:lnTo>
                  <a:lnTo>
                    <a:pt x="310" y="475"/>
                  </a:lnTo>
                  <a:lnTo>
                    <a:pt x="303" y="482"/>
                  </a:lnTo>
                  <a:lnTo>
                    <a:pt x="295" y="484"/>
                  </a:lnTo>
                  <a:lnTo>
                    <a:pt x="291" y="489"/>
                  </a:lnTo>
                  <a:lnTo>
                    <a:pt x="281" y="494"/>
                  </a:lnTo>
                  <a:lnTo>
                    <a:pt x="272" y="499"/>
                  </a:lnTo>
                  <a:lnTo>
                    <a:pt x="265" y="501"/>
                  </a:lnTo>
                  <a:lnTo>
                    <a:pt x="255" y="503"/>
                  </a:lnTo>
                  <a:lnTo>
                    <a:pt x="246" y="506"/>
                  </a:lnTo>
                  <a:lnTo>
                    <a:pt x="225" y="506"/>
                  </a:lnTo>
                  <a:lnTo>
                    <a:pt x="215" y="503"/>
                  </a:lnTo>
                  <a:lnTo>
                    <a:pt x="208" y="501"/>
                  </a:lnTo>
                  <a:lnTo>
                    <a:pt x="199" y="496"/>
                  </a:lnTo>
                  <a:lnTo>
                    <a:pt x="192" y="494"/>
                  </a:lnTo>
                  <a:lnTo>
                    <a:pt x="182" y="489"/>
                  </a:lnTo>
                  <a:lnTo>
                    <a:pt x="175" y="484"/>
                  </a:lnTo>
                  <a:lnTo>
                    <a:pt x="168" y="480"/>
                  </a:lnTo>
                  <a:lnTo>
                    <a:pt x="156" y="468"/>
                  </a:lnTo>
                  <a:lnTo>
                    <a:pt x="151" y="459"/>
                  </a:lnTo>
                  <a:lnTo>
                    <a:pt x="147" y="454"/>
                  </a:lnTo>
                  <a:lnTo>
                    <a:pt x="142" y="447"/>
                  </a:lnTo>
                  <a:lnTo>
                    <a:pt x="142" y="437"/>
                  </a:lnTo>
                  <a:lnTo>
                    <a:pt x="140" y="430"/>
                  </a:lnTo>
                  <a:lnTo>
                    <a:pt x="140" y="421"/>
                  </a:lnTo>
                  <a:lnTo>
                    <a:pt x="140" y="421"/>
                  </a:lnTo>
                  <a:close/>
                  <a:moveTo>
                    <a:pt x="140" y="373"/>
                  </a:moveTo>
                  <a:lnTo>
                    <a:pt x="140" y="376"/>
                  </a:lnTo>
                  <a:lnTo>
                    <a:pt x="142" y="381"/>
                  </a:lnTo>
                  <a:lnTo>
                    <a:pt x="142" y="383"/>
                  </a:lnTo>
                  <a:lnTo>
                    <a:pt x="147" y="385"/>
                  </a:lnTo>
                  <a:lnTo>
                    <a:pt x="151" y="385"/>
                  </a:lnTo>
                  <a:lnTo>
                    <a:pt x="156" y="385"/>
                  </a:lnTo>
                  <a:lnTo>
                    <a:pt x="161" y="388"/>
                  </a:lnTo>
                  <a:lnTo>
                    <a:pt x="170" y="388"/>
                  </a:lnTo>
                  <a:lnTo>
                    <a:pt x="177" y="385"/>
                  </a:lnTo>
                  <a:lnTo>
                    <a:pt x="182" y="385"/>
                  </a:lnTo>
                  <a:lnTo>
                    <a:pt x="187" y="385"/>
                  </a:lnTo>
                  <a:lnTo>
                    <a:pt x="189" y="383"/>
                  </a:lnTo>
                  <a:lnTo>
                    <a:pt x="192" y="381"/>
                  </a:lnTo>
                  <a:lnTo>
                    <a:pt x="194" y="376"/>
                  </a:lnTo>
                  <a:lnTo>
                    <a:pt x="194" y="121"/>
                  </a:lnTo>
                  <a:lnTo>
                    <a:pt x="192" y="118"/>
                  </a:lnTo>
                  <a:lnTo>
                    <a:pt x="189" y="114"/>
                  </a:lnTo>
                  <a:lnTo>
                    <a:pt x="187" y="111"/>
                  </a:lnTo>
                  <a:lnTo>
                    <a:pt x="182" y="111"/>
                  </a:lnTo>
                  <a:lnTo>
                    <a:pt x="177" y="109"/>
                  </a:lnTo>
                  <a:lnTo>
                    <a:pt x="170" y="109"/>
                  </a:lnTo>
                  <a:lnTo>
                    <a:pt x="168" y="109"/>
                  </a:lnTo>
                  <a:lnTo>
                    <a:pt x="161" y="109"/>
                  </a:lnTo>
                  <a:lnTo>
                    <a:pt x="156" y="109"/>
                  </a:lnTo>
                  <a:lnTo>
                    <a:pt x="151" y="111"/>
                  </a:lnTo>
                  <a:lnTo>
                    <a:pt x="147" y="111"/>
                  </a:lnTo>
                  <a:lnTo>
                    <a:pt x="142" y="114"/>
                  </a:lnTo>
                  <a:lnTo>
                    <a:pt x="142" y="118"/>
                  </a:lnTo>
                  <a:lnTo>
                    <a:pt x="140" y="121"/>
                  </a:lnTo>
                  <a:lnTo>
                    <a:pt x="140" y="121"/>
                  </a:lnTo>
                  <a:lnTo>
                    <a:pt x="140" y="373"/>
                  </a:lnTo>
                  <a:lnTo>
                    <a:pt x="140" y="37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7" name="Freeform 16"/>
            <p:cNvSpPr>
              <a:spLocks/>
            </p:cNvSpPr>
            <p:nvPr userDrawn="1"/>
          </p:nvSpPr>
          <p:spPr bwMode="auto">
            <a:xfrm>
              <a:off x="8301038" y="1724025"/>
              <a:ext cx="520700" cy="803275"/>
            </a:xfrm>
            <a:custGeom>
              <a:avLst/>
              <a:gdLst>
                <a:gd name="T0" fmla="*/ 323 w 328"/>
                <a:gd name="T1" fmla="*/ 421 h 506"/>
                <a:gd name="T2" fmla="*/ 307 w 328"/>
                <a:gd name="T3" fmla="*/ 447 h 506"/>
                <a:gd name="T4" fmla="*/ 278 w 328"/>
                <a:gd name="T5" fmla="*/ 470 h 506"/>
                <a:gd name="T6" fmla="*/ 241 w 328"/>
                <a:gd name="T7" fmla="*/ 489 h 506"/>
                <a:gd name="T8" fmla="*/ 196 w 328"/>
                <a:gd name="T9" fmla="*/ 503 h 506"/>
                <a:gd name="T10" fmla="*/ 146 w 328"/>
                <a:gd name="T11" fmla="*/ 506 h 506"/>
                <a:gd name="T12" fmla="*/ 99 w 328"/>
                <a:gd name="T13" fmla="*/ 496 h 506"/>
                <a:gd name="T14" fmla="*/ 59 w 328"/>
                <a:gd name="T15" fmla="*/ 482 h 506"/>
                <a:gd name="T16" fmla="*/ 26 w 328"/>
                <a:gd name="T17" fmla="*/ 459 h 506"/>
                <a:gd name="T18" fmla="*/ 7 w 328"/>
                <a:gd name="T19" fmla="*/ 433 h 506"/>
                <a:gd name="T20" fmla="*/ 0 w 328"/>
                <a:gd name="T21" fmla="*/ 402 h 506"/>
                <a:gd name="T22" fmla="*/ 132 w 328"/>
                <a:gd name="T23" fmla="*/ 399 h 506"/>
                <a:gd name="T24" fmla="*/ 139 w 328"/>
                <a:gd name="T25" fmla="*/ 409 h 506"/>
                <a:gd name="T26" fmla="*/ 151 w 328"/>
                <a:gd name="T27" fmla="*/ 414 h 506"/>
                <a:gd name="T28" fmla="*/ 174 w 328"/>
                <a:gd name="T29" fmla="*/ 414 h 506"/>
                <a:gd name="T30" fmla="*/ 186 w 328"/>
                <a:gd name="T31" fmla="*/ 409 h 506"/>
                <a:gd name="T32" fmla="*/ 189 w 328"/>
                <a:gd name="T33" fmla="*/ 399 h 506"/>
                <a:gd name="T34" fmla="*/ 189 w 328"/>
                <a:gd name="T35" fmla="*/ 357 h 506"/>
                <a:gd name="T36" fmla="*/ 182 w 328"/>
                <a:gd name="T37" fmla="*/ 338 h 506"/>
                <a:gd name="T38" fmla="*/ 163 w 328"/>
                <a:gd name="T39" fmla="*/ 314 h 506"/>
                <a:gd name="T40" fmla="*/ 141 w 328"/>
                <a:gd name="T41" fmla="*/ 298 h 506"/>
                <a:gd name="T42" fmla="*/ 120 w 328"/>
                <a:gd name="T43" fmla="*/ 286 h 506"/>
                <a:gd name="T44" fmla="*/ 94 w 328"/>
                <a:gd name="T45" fmla="*/ 272 h 506"/>
                <a:gd name="T46" fmla="*/ 71 w 328"/>
                <a:gd name="T47" fmla="*/ 263 h 506"/>
                <a:gd name="T48" fmla="*/ 49 w 328"/>
                <a:gd name="T49" fmla="*/ 248 h 506"/>
                <a:gd name="T50" fmla="*/ 33 w 328"/>
                <a:gd name="T51" fmla="*/ 234 h 506"/>
                <a:gd name="T52" fmla="*/ 21 w 328"/>
                <a:gd name="T53" fmla="*/ 220 h 506"/>
                <a:gd name="T54" fmla="*/ 9 w 328"/>
                <a:gd name="T55" fmla="*/ 201 h 506"/>
                <a:gd name="T56" fmla="*/ 4 w 328"/>
                <a:gd name="T57" fmla="*/ 178 h 506"/>
                <a:gd name="T58" fmla="*/ 0 w 328"/>
                <a:gd name="T59" fmla="*/ 152 h 506"/>
                <a:gd name="T60" fmla="*/ 4 w 328"/>
                <a:gd name="T61" fmla="*/ 83 h 506"/>
                <a:gd name="T62" fmla="*/ 19 w 328"/>
                <a:gd name="T63" fmla="*/ 55 h 506"/>
                <a:gd name="T64" fmla="*/ 47 w 328"/>
                <a:gd name="T65" fmla="*/ 31 h 506"/>
                <a:gd name="T66" fmla="*/ 85 w 328"/>
                <a:gd name="T67" fmla="*/ 12 h 506"/>
                <a:gd name="T68" fmla="*/ 130 w 328"/>
                <a:gd name="T69" fmla="*/ 3 h 506"/>
                <a:gd name="T70" fmla="*/ 179 w 328"/>
                <a:gd name="T71" fmla="*/ 0 h 506"/>
                <a:gd name="T72" fmla="*/ 224 w 328"/>
                <a:gd name="T73" fmla="*/ 10 h 506"/>
                <a:gd name="T74" fmla="*/ 267 w 328"/>
                <a:gd name="T75" fmla="*/ 24 h 506"/>
                <a:gd name="T76" fmla="*/ 297 w 328"/>
                <a:gd name="T77" fmla="*/ 45 h 506"/>
                <a:gd name="T78" fmla="*/ 319 w 328"/>
                <a:gd name="T79" fmla="*/ 74 h 506"/>
                <a:gd name="T80" fmla="*/ 326 w 328"/>
                <a:gd name="T81" fmla="*/ 104 h 506"/>
                <a:gd name="T82" fmla="*/ 189 w 328"/>
                <a:gd name="T83" fmla="*/ 109 h 506"/>
                <a:gd name="T84" fmla="*/ 182 w 328"/>
                <a:gd name="T85" fmla="*/ 100 h 506"/>
                <a:gd name="T86" fmla="*/ 165 w 328"/>
                <a:gd name="T87" fmla="*/ 95 h 506"/>
                <a:gd name="T88" fmla="*/ 146 w 328"/>
                <a:gd name="T89" fmla="*/ 97 h 506"/>
                <a:gd name="T90" fmla="*/ 134 w 328"/>
                <a:gd name="T91" fmla="*/ 104 h 506"/>
                <a:gd name="T92" fmla="*/ 132 w 328"/>
                <a:gd name="T93" fmla="*/ 130 h 506"/>
                <a:gd name="T94" fmla="*/ 137 w 328"/>
                <a:gd name="T95" fmla="*/ 144 h 506"/>
                <a:gd name="T96" fmla="*/ 149 w 328"/>
                <a:gd name="T97" fmla="*/ 161 h 506"/>
                <a:gd name="T98" fmla="*/ 167 w 328"/>
                <a:gd name="T99" fmla="*/ 175 h 506"/>
                <a:gd name="T100" fmla="*/ 189 w 328"/>
                <a:gd name="T101" fmla="*/ 189 h 506"/>
                <a:gd name="T102" fmla="*/ 210 w 328"/>
                <a:gd name="T103" fmla="*/ 206 h 506"/>
                <a:gd name="T104" fmla="*/ 236 w 328"/>
                <a:gd name="T105" fmla="*/ 225 h 506"/>
                <a:gd name="T106" fmla="*/ 257 w 328"/>
                <a:gd name="T107" fmla="*/ 241 h 506"/>
                <a:gd name="T108" fmla="*/ 276 w 328"/>
                <a:gd name="T109" fmla="*/ 260 h 506"/>
                <a:gd name="T110" fmla="*/ 295 w 328"/>
                <a:gd name="T111" fmla="*/ 279 h 506"/>
                <a:gd name="T112" fmla="*/ 311 w 328"/>
                <a:gd name="T113" fmla="*/ 298 h 506"/>
                <a:gd name="T114" fmla="*/ 321 w 328"/>
                <a:gd name="T115" fmla="*/ 314 h 506"/>
                <a:gd name="T116" fmla="*/ 326 w 328"/>
                <a:gd name="T117" fmla="*/ 331 h 506"/>
                <a:gd name="T118" fmla="*/ 328 w 328"/>
                <a:gd name="T119" fmla="*/ 366 h 506"/>
                <a:gd name="T120" fmla="*/ 326 w 328"/>
                <a:gd name="T121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8" h="506">
                  <a:moveTo>
                    <a:pt x="326" y="404"/>
                  </a:moveTo>
                  <a:lnTo>
                    <a:pt x="326" y="411"/>
                  </a:lnTo>
                  <a:lnTo>
                    <a:pt x="323" y="421"/>
                  </a:lnTo>
                  <a:lnTo>
                    <a:pt x="319" y="430"/>
                  </a:lnTo>
                  <a:lnTo>
                    <a:pt x="311" y="437"/>
                  </a:lnTo>
                  <a:lnTo>
                    <a:pt x="307" y="447"/>
                  </a:lnTo>
                  <a:lnTo>
                    <a:pt x="297" y="454"/>
                  </a:lnTo>
                  <a:lnTo>
                    <a:pt x="288" y="463"/>
                  </a:lnTo>
                  <a:lnTo>
                    <a:pt x="278" y="470"/>
                  </a:lnTo>
                  <a:lnTo>
                    <a:pt x="267" y="477"/>
                  </a:lnTo>
                  <a:lnTo>
                    <a:pt x="252" y="484"/>
                  </a:lnTo>
                  <a:lnTo>
                    <a:pt x="241" y="489"/>
                  </a:lnTo>
                  <a:lnTo>
                    <a:pt x="224" y="496"/>
                  </a:lnTo>
                  <a:lnTo>
                    <a:pt x="210" y="501"/>
                  </a:lnTo>
                  <a:lnTo>
                    <a:pt x="196" y="503"/>
                  </a:lnTo>
                  <a:lnTo>
                    <a:pt x="179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3" y="501"/>
                  </a:lnTo>
                  <a:lnTo>
                    <a:pt x="99" y="496"/>
                  </a:lnTo>
                  <a:lnTo>
                    <a:pt x="85" y="492"/>
                  </a:lnTo>
                  <a:lnTo>
                    <a:pt x="71" y="489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7" y="468"/>
                  </a:lnTo>
                  <a:lnTo>
                    <a:pt x="26" y="459"/>
                  </a:lnTo>
                  <a:lnTo>
                    <a:pt x="19" y="451"/>
                  </a:lnTo>
                  <a:lnTo>
                    <a:pt x="12" y="442"/>
                  </a:lnTo>
                  <a:lnTo>
                    <a:pt x="7" y="433"/>
                  </a:lnTo>
                  <a:lnTo>
                    <a:pt x="4" y="423"/>
                  </a:lnTo>
                  <a:lnTo>
                    <a:pt x="0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2" y="307"/>
                  </a:lnTo>
                  <a:lnTo>
                    <a:pt x="132" y="399"/>
                  </a:lnTo>
                  <a:lnTo>
                    <a:pt x="134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1" y="411"/>
                  </a:lnTo>
                  <a:lnTo>
                    <a:pt x="146" y="414"/>
                  </a:lnTo>
                  <a:lnTo>
                    <a:pt x="151" y="414"/>
                  </a:lnTo>
                  <a:lnTo>
                    <a:pt x="158" y="416"/>
                  </a:lnTo>
                  <a:lnTo>
                    <a:pt x="170" y="416"/>
                  </a:lnTo>
                  <a:lnTo>
                    <a:pt x="174" y="414"/>
                  </a:lnTo>
                  <a:lnTo>
                    <a:pt x="179" y="414"/>
                  </a:lnTo>
                  <a:lnTo>
                    <a:pt x="182" y="411"/>
                  </a:lnTo>
                  <a:lnTo>
                    <a:pt x="186" y="409"/>
                  </a:lnTo>
                  <a:lnTo>
                    <a:pt x="186" y="407"/>
                  </a:lnTo>
                  <a:lnTo>
                    <a:pt x="189" y="404"/>
                  </a:lnTo>
                  <a:lnTo>
                    <a:pt x="189" y="399"/>
                  </a:lnTo>
                  <a:lnTo>
                    <a:pt x="189" y="371"/>
                  </a:lnTo>
                  <a:lnTo>
                    <a:pt x="189" y="362"/>
                  </a:lnTo>
                  <a:lnTo>
                    <a:pt x="189" y="357"/>
                  </a:lnTo>
                  <a:lnTo>
                    <a:pt x="186" y="350"/>
                  </a:lnTo>
                  <a:lnTo>
                    <a:pt x="186" y="345"/>
                  </a:lnTo>
                  <a:lnTo>
                    <a:pt x="182" y="338"/>
                  </a:lnTo>
                  <a:lnTo>
                    <a:pt x="174" y="331"/>
                  </a:lnTo>
                  <a:lnTo>
                    <a:pt x="167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49" y="305"/>
                  </a:lnTo>
                  <a:lnTo>
                    <a:pt x="141" y="298"/>
                  </a:lnTo>
                  <a:lnTo>
                    <a:pt x="134" y="293"/>
                  </a:lnTo>
                  <a:lnTo>
                    <a:pt x="127" y="288"/>
                  </a:lnTo>
                  <a:lnTo>
                    <a:pt x="120" y="286"/>
                  </a:lnTo>
                  <a:lnTo>
                    <a:pt x="111" y="281"/>
                  </a:lnTo>
                  <a:lnTo>
                    <a:pt x="104" y="277"/>
                  </a:lnTo>
                  <a:lnTo>
                    <a:pt x="94" y="272"/>
                  </a:lnTo>
                  <a:lnTo>
                    <a:pt x="87" y="270"/>
                  </a:lnTo>
                  <a:lnTo>
                    <a:pt x="80" y="265"/>
                  </a:lnTo>
                  <a:lnTo>
                    <a:pt x="71" y="263"/>
                  </a:lnTo>
                  <a:lnTo>
                    <a:pt x="63" y="258"/>
                  </a:lnTo>
                  <a:lnTo>
                    <a:pt x="56" y="253"/>
                  </a:lnTo>
                  <a:lnTo>
                    <a:pt x="49" y="248"/>
                  </a:lnTo>
                  <a:lnTo>
                    <a:pt x="42" y="244"/>
                  </a:lnTo>
                  <a:lnTo>
                    <a:pt x="40" y="239"/>
                  </a:lnTo>
                  <a:lnTo>
                    <a:pt x="33" y="234"/>
                  </a:lnTo>
                  <a:lnTo>
                    <a:pt x="28" y="229"/>
                  </a:lnTo>
                  <a:lnTo>
                    <a:pt x="23" y="225"/>
                  </a:lnTo>
                  <a:lnTo>
                    <a:pt x="21" y="220"/>
                  </a:lnTo>
                  <a:lnTo>
                    <a:pt x="16" y="213"/>
                  </a:lnTo>
                  <a:lnTo>
                    <a:pt x="14" y="206"/>
                  </a:lnTo>
                  <a:lnTo>
                    <a:pt x="9" y="201"/>
                  </a:lnTo>
                  <a:lnTo>
                    <a:pt x="7" y="194"/>
                  </a:lnTo>
                  <a:lnTo>
                    <a:pt x="4" y="187"/>
                  </a:lnTo>
                  <a:lnTo>
                    <a:pt x="4" y="178"/>
                  </a:lnTo>
                  <a:lnTo>
                    <a:pt x="0" y="170"/>
                  </a:lnTo>
                  <a:lnTo>
                    <a:pt x="0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4" y="83"/>
                  </a:lnTo>
                  <a:lnTo>
                    <a:pt x="7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8" y="45"/>
                  </a:lnTo>
                  <a:lnTo>
                    <a:pt x="37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99" y="10"/>
                  </a:lnTo>
                  <a:lnTo>
                    <a:pt x="113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63" y="0"/>
                  </a:lnTo>
                  <a:lnTo>
                    <a:pt x="179" y="0"/>
                  </a:lnTo>
                  <a:lnTo>
                    <a:pt x="196" y="3"/>
                  </a:lnTo>
                  <a:lnTo>
                    <a:pt x="210" y="5"/>
                  </a:lnTo>
                  <a:lnTo>
                    <a:pt x="224" y="10"/>
                  </a:lnTo>
                  <a:lnTo>
                    <a:pt x="241" y="15"/>
                  </a:lnTo>
                  <a:lnTo>
                    <a:pt x="252" y="19"/>
                  </a:lnTo>
                  <a:lnTo>
                    <a:pt x="267" y="24"/>
                  </a:lnTo>
                  <a:lnTo>
                    <a:pt x="276" y="31"/>
                  </a:lnTo>
                  <a:lnTo>
                    <a:pt x="288" y="38"/>
                  </a:lnTo>
                  <a:lnTo>
                    <a:pt x="297" y="45"/>
                  </a:lnTo>
                  <a:lnTo>
                    <a:pt x="307" y="55"/>
                  </a:lnTo>
                  <a:lnTo>
                    <a:pt x="311" y="64"/>
                  </a:lnTo>
                  <a:lnTo>
                    <a:pt x="319" y="74"/>
                  </a:lnTo>
                  <a:lnTo>
                    <a:pt x="323" y="83"/>
                  </a:lnTo>
                  <a:lnTo>
                    <a:pt x="326" y="93"/>
                  </a:lnTo>
                  <a:lnTo>
                    <a:pt x="326" y="104"/>
                  </a:lnTo>
                  <a:lnTo>
                    <a:pt x="326" y="185"/>
                  </a:lnTo>
                  <a:lnTo>
                    <a:pt x="189" y="185"/>
                  </a:lnTo>
                  <a:lnTo>
                    <a:pt x="189" y="109"/>
                  </a:lnTo>
                  <a:lnTo>
                    <a:pt x="186" y="104"/>
                  </a:lnTo>
                  <a:lnTo>
                    <a:pt x="186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2" y="95"/>
                  </a:lnTo>
                  <a:lnTo>
                    <a:pt x="165" y="95"/>
                  </a:lnTo>
                  <a:lnTo>
                    <a:pt x="156" y="95"/>
                  </a:lnTo>
                  <a:lnTo>
                    <a:pt x="149" y="95"/>
                  </a:lnTo>
                  <a:lnTo>
                    <a:pt x="146" y="97"/>
                  </a:lnTo>
                  <a:lnTo>
                    <a:pt x="139" y="100"/>
                  </a:lnTo>
                  <a:lnTo>
                    <a:pt x="137" y="102"/>
                  </a:lnTo>
                  <a:lnTo>
                    <a:pt x="134" y="104"/>
                  </a:lnTo>
                  <a:lnTo>
                    <a:pt x="132" y="107"/>
                  </a:lnTo>
                  <a:lnTo>
                    <a:pt x="132" y="109"/>
                  </a:lnTo>
                  <a:lnTo>
                    <a:pt x="132" y="130"/>
                  </a:lnTo>
                  <a:lnTo>
                    <a:pt x="132" y="135"/>
                  </a:lnTo>
                  <a:lnTo>
                    <a:pt x="134" y="140"/>
                  </a:lnTo>
                  <a:lnTo>
                    <a:pt x="137" y="144"/>
                  </a:lnTo>
                  <a:lnTo>
                    <a:pt x="141" y="152"/>
                  </a:lnTo>
                  <a:lnTo>
                    <a:pt x="146" y="156"/>
                  </a:lnTo>
                  <a:lnTo>
                    <a:pt x="149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67" y="175"/>
                  </a:lnTo>
                  <a:lnTo>
                    <a:pt x="174" y="182"/>
                  </a:lnTo>
                  <a:lnTo>
                    <a:pt x="182" y="187"/>
                  </a:lnTo>
                  <a:lnTo>
                    <a:pt x="189" y="189"/>
                  </a:lnTo>
                  <a:lnTo>
                    <a:pt x="196" y="194"/>
                  </a:lnTo>
                  <a:lnTo>
                    <a:pt x="203" y="201"/>
                  </a:lnTo>
                  <a:lnTo>
                    <a:pt x="210" y="206"/>
                  </a:lnTo>
                  <a:lnTo>
                    <a:pt x="217" y="208"/>
                  </a:lnTo>
                  <a:lnTo>
                    <a:pt x="224" y="215"/>
                  </a:lnTo>
                  <a:lnTo>
                    <a:pt x="236" y="225"/>
                  </a:lnTo>
                  <a:lnTo>
                    <a:pt x="243" y="229"/>
                  </a:lnTo>
                  <a:lnTo>
                    <a:pt x="250" y="237"/>
                  </a:lnTo>
                  <a:lnTo>
                    <a:pt x="257" y="241"/>
                  </a:lnTo>
                  <a:lnTo>
                    <a:pt x="264" y="248"/>
                  </a:lnTo>
                  <a:lnTo>
                    <a:pt x="271" y="253"/>
                  </a:lnTo>
                  <a:lnTo>
                    <a:pt x="276" y="260"/>
                  </a:lnTo>
                  <a:lnTo>
                    <a:pt x="283" y="265"/>
                  </a:lnTo>
                  <a:lnTo>
                    <a:pt x="290" y="272"/>
                  </a:lnTo>
                  <a:lnTo>
                    <a:pt x="295" y="279"/>
                  </a:lnTo>
                  <a:lnTo>
                    <a:pt x="300" y="286"/>
                  </a:lnTo>
                  <a:lnTo>
                    <a:pt x="307" y="291"/>
                  </a:lnTo>
                  <a:lnTo>
                    <a:pt x="311" y="298"/>
                  </a:lnTo>
                  <a:lnTo>
                    <a:pt x="316" y="305"/>
                  </a:lnTo>
                  <a:lnTo>
                    <a:pt x="319" y="310"/>
                  </a:lnTo>
                  <a:lnTo>
                    <a:pt x="321" y="314"/>
                  </a:lnTo>
                  <a:lnTo>
                    <a:pt x="323" y="319"/>
                  </a:lnTo>
                  <a:lnTo>
                    <a:pt x="323" y="326"/>
                  </a:lnTo>
                  <a:lnTo>
                    <a:pt x="326" y="331"/>
                  </a:lnTo>
                  <a:lnTo>
                    <a:pt x="326" y="345"/>
                  </a:lnTo>
                  <a:lnTo>
                    <a:pt x="328" y="352"/>
                  </a:lnTo>
                  <a:lnTo>
                    <a:pt x="328" y="366"/>
                  </a:lnTo>
                  <a:lnTo>
                    <a:pt x="326" y="371"/>
                  </a:lnTo>
                  <a:lnTo>
                    <a:pt x="326" y="404"/>
                  </a:lnTo>
                  <a:lnTo>
                    <a:pt x="326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8" name="Freeform 17"/>
            <p:cNvSpPr>
              <a:spLocks/>
            </p:cNvSpPr>
            <p:nvPr userDrawn="1"/>
          </p:nvSpPr>
          <p:spPr bwMode="auto">
            <a:xfrm>
              <a:off x="9424988" y="1724025"/>
              <a:ext cx="522288" cy="803275"/>
            </a:xfrm>
            <a:custGeom>
              <a:avLst/>
              <a:gdLst>
                <a:gd name="T0" fmla="*/ 324 w 329"/>
                <a:gd name="T1" fmla="*/ 421 h 506"/>
                <a:gd name="T2" fmla="*/ 307 w 329"/>
                <a:gd name="T3" fmla="*/ 447 h 506"/>
                <a:gd name="T4" fmla="*/ 281 w 329"/>
                <a:gd name="T5" fmla="*/ 470 h 506"/>
                <a:gd name="T6" fmla="*/ 241 w 329"/>
                <a:gd name="T7" fmla="*/ 489 h 506"/>
                <a:gd name="T8" fmla="*/ 196 w 329"/>
                <a:gd name="T9" fmla="*/ 503 h 506"/>
                <a:gd name="T10" fmla="*/ 147 w 329"/>
                <a:gd name="T11" fmla="*/ 506 h 506"/>
                <a:gd name="T12" fmla="*/ 100 w 329"/>
                <a:gd name="T13" fmla="*/ 496 h 506"/>
                <a:gd name="T14" fmla="*/ 59 w 329"/>
                <a:gd name="T15" fmla="*/ 482 h 506"/>
                <a:gd name="T16" fmla="*/ 29 w 329"/>
                <a:gd name="T17" fmla="*/ 459 h 506"/>
                <a:gd name="T18" fmla="*/ 7 w 329"/>
                <a:gd name="T19" fmla="*/ 433 h 506"/>
                <a:gd name="T20" fmla="*/ 0 w 329"/>
                <a:gd name="T21" fmla="*/ 402 h 506"/>
                <a:gd name="T22" fmla="*/ 135 w 329"/>
                <a:gd name="T23" fmla="*/ 399 h 506"/>
                <a:gd name="T24" fmla="*/ 140 w 329"/>
                <a:gd name="T25" fmla="*/ 409 h 506"/>
                <a:gd name="T26" fmla="*/ 154 w 329"/>
                <a:gd name="T27" fmla="*/ 414 h 506"/>
                <a:gd name="T28" fmla="*/ 177 w 329"/>
                <a:gd name="T29" fmla="*/ 414 h 506"/>
                <a:gd name="T30" fmla="*/ 187 w 329"/>
                <a:gd name="T31" fmla="*/ 409 h 506"/>
                <a:gd name="T32" fmla="*/ 192 w 329"/>
                <a:gd name="T33" fmla="*/ 357 h 506"/>
                <a:gd name="T34" fmla="*/ 182 w 329"/>
                <a:gd name="T35" fmla="*/ 338 h 506"/>
                <a:gd name="T36" fmla="*/ 163 w 329"/>
                <a:gd name="T37" fmla="*/ 314 h 506"/>
                <a:gd name="T38" fmla="*/ 144 w 329"/>
                <a:gd name="T39" fmla="*/ 298 h 506"/>
                <a:gd name="T40" fmla="*/ 121 w 329"/>
                <a:gd name="T41" fmla="*/ 286 h 506"/>
                <a:gd name="T42" fmla="*/ 97 w 329"/>
                <a:gd name="T43" fmla="*/ 272 h 506"/>
                <a:gd name="T44" fmla="*/ 74 w 329"/>
                <a:gd name="T45" fmla="*/ 263 h 506"/>
                <a:gd name="T46" fmla="*/ 52 w 329"/>
                <a:gd name="T47" fmla="*/ 248 h 506"/>
                <a:gd name="T48" fmla="*/ 31 w 329"/>
                <a:gd name="T49" fmla="*/ 229 h 506"/>
                <a:gd name="T50" fmla="*/ 17 w 329"/>
                <a:gd name="T51" fmla="*/ 213 h 506"/>
                <a:gd name="T52" fmla="*/ 10 w 329"/>
                <a:gd name="T53" fmla="*/ 194 h 506"/>
                <a:gd name="T54" fmla="*/ 3 w 329"/>
                <a:gd name="T55" fmla="*/ 170 h 506"/>
                <a:gd name="T56" fmla="*/ 0 w 329"/>
                <a:gd name="T57" fmla="*/ 104 h 506"/>
                <a:gd name="T58" fmla="*/ 7 w 329"/>
                <a:gd name="T59" fmla="*/ 74 h 506"/>
                <a:gd name="T60" fmla="*/ 29 w 329"/>
                <a:gd name="T61" fmla="*/ 45 h 506"/>
                <a:gd name="T62" fmla="*/ 59 w 329"/>
                <a:gd name="T63" fmla="*/ 24 h 506"/>
                <a:gd name="T64" fmla="*/ 100 w 329"/>
                <a:gd name="T65" fmla="*/ 10 h 506"/>
                <a:gd name="T66" fmla="*/ 147 w 329"/>
                <a:gd name="T67" fmla="*/ 0 h 506"/>
                <a:gd name="T68" fmla="*/ 196 w 329"/>
                <a:gd name="T69" fmla="*/ 3 h 506"/>
                <a:gd name="T70" fmla="*/ 241 w 329"/>
                <a:gd name="T71" fmla="*/ 15 h 506"/>
                <a:gd name="T72" fmla="*/ 281 w 329"/>
                <a:gd name="T73" fmla="*/ 31 h 506"/>
                <a:gd name="T74" fmla="*/ 307 w 329"/>
                <a:gd name="T75" fmla="*/ 55 h 506"/>
                <a:gd name="T76" fmla="*/ 324 w 329"/>
                <a:gd name="T77" fmla="*/ 83 h 506"/>
                <a:gd name="T78" fmla="*/ 329 w 329"/>
                <a:gd name="T79" fmla="*/ 185 h 506"/>
                <a:gd name="T80" fmla="*/ 189 w 329"/>
                <a:gd name="T81" fmla="*/ 104 h 506"/>
                <a:gd name="T82" fmla="*/ 177 w 329"/>
                <a:gd name="T83" fmla="*/ 97 h 506"/>
                <a:gd name="T84" fmla="*/ 156 w 329"/>
                <a:gd name="T85" fmla="*/ 95 h 506"/>
                <a:gd name="T86" fmla="*/ 142 w 329"/>
                <a:gd name="T87" fmla="*/ 100 h 506"/>
                <a:gd name="T88" fmla="*/ 135 w 329"/>
                <a:gd name="T89" fmla="*/ 107 h 506"/>
                <a:gd name="T90" fmla="*/ 135 w 329"/>
                <a:gd name="T91" fmla="*/ 135 h 506"/>
                <a:gd name="T92" fmla="*/ 142 w 329"/>
                <a:gd name="T93" fmla="*/ 152 h 506"/>
                <a:gd name="T94" fmla="*/ 156 w 329"/>
                <a:gd name="T95" fmla="*/ 166 h 506"/>
                <a:gd name="T96" fmla="*/ 177 w 329"/>
                <a:gd name="T97" fmla="*/ 182 h 506"/>
                <a:gd name="T98" fmla="*/ 199 w 329"/>
                <a:gd name="T99" fmla="*/ 194 h 506"/>
                <a:gd name="T100" fmla="*/ 218 w 329"/>
                <a:gd name="T101" fmla="*/ 208 h 506"/>
                <a:gd name="T102" fmla="*/ 239 w 329"/>
                <a:gd name="T103" fmla="*/ 225 h 506"/>
                <a:gd name="T104" fmla="*/ 260 w 329"/>
                <a:gd name="T105" fmla="*/ 241 h 506"/>
                <a:gd name="T106" fmla="*/ 281 w 329"/>
                <a:gd name="T107" fmla="*/ 260 h 506"/>
                <a:gd name="T108" fmla="*/ 298 w 329"/>
                <a:gd name="T109" fmla="*/ 279 h 506"/>
                <a:gd name="T110" fmla="*/ 314 w 329"/>
                <a:gd name="T111" fmla="*/ 298 h 506"/>
                <a:gd name="T112" fmla="*/ 324 w 329"/>
                <a:gd name="T113" fmla="*/ 314 h 506"/>
                <a:gd name="T114" fmla="*/ 329 w 329"/>
                <a:gd name="T115" fmla="*/ 331 h 506"/>
                <a:gd name="T116" fmla="*/ 329 w 329"/>
                <a:gd name="T117" fmla="*/ 371 h 506"/>
                <a:gd name="T118" fmla="*/ 329 w 329"/>
                <a:gd name="T119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9" h="506">
                  <a:moveTo>
                    <a:pt x="329" y="404"/>
                  </a:moveTo>
                  <a:lnTo>
                    <a:pt x="326" y="411"/>
                  </a:lnTo>
                  <a:lnTo>
                    <a:pt x="324" y="421"/>
                  </a:lnTo>
                  <a:lnTo>
                    <a:pt x="322" y="430"/>
                  </a:lnTo>
                  <a:lnTo>
                    <a:pt x="314" y="437"/>
                  </a:lnTo>
                  <a:lnTo>
                    <a:pt x="307" y="447"/>
                  </a:lnTo>
                  <a:lnTo>
                    <a:pt x="300" y="454"/>
                  </a:lnTo>
                  <a:lnTo>
                    <a:pt x="291" y="463"/>
                  </a:lnTo>
                  <a:lnTo>
                    <a:pt x="281" y="470"/>
                  </a:lnTo>
                  <a:lnTo>
                    <a:pt x="267" y="477"/>
                  </a:lnTo>
                  <a:lnTo>
                    <a:pt x="255" y="484"/>
                  </a:lnTo>
                  <a:lnTo>
                    <a:pt x="241" y="489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2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3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4" y="489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4" y="442"/>
                  </a:lnTo>
                  <a:lnTo>
                    <a:pt x="7" y="433"/>
                  </a:lnTo>
                  <a:lnTo>
                    <a:pt x="5" y="423"/>
                  </a:lnTo>
                  <a:lnTo>
                    <a:pt x="3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5" y="307"/>
                  </a:lnTo>
                  <a:lnTo>
                    <a:pt x="135" y="399"/>
                  </a:lnTo>
                  <a:lnTo>
                    <a:pt x="137" y="404"/>
                  </a:lnTo>
                  <a:lnTo>
                    <a:pt x="137" y="407"/>
                  </a:lnTo>
                  <a:lnTo>
                    <a:pt x="140" y="409"/>
                  </a:lnTo>
                  <a:lnTo>
                    <a:pt x="144" y="411"/>
                  </a:lnTo>
                  <a:lnTo>
                    <a:pt x="149" y="414"/>
                  </a:lnTo>
                  <a:lnTo>
                    <a:pt x="154" y="414"/>
                  </a:lnTo>
                  <a:lnTo>
                    <a:pt x="161" y="416"/>
                  </a:lnTo>
                  <a:lnTo>
                    <a:pt x="170" y="416"/>
                  </a:lnTo>
                  <a:lnTo>
                    <a:pt x="177" y="414"/>
                  </a:lnTo>
                  <a:lnTo>
                    <a:pt x="182" y="414"/>
                  </a:lnTo>
                  <a:lnTo>
                    <a:pt x="185" y="411"/>
                  </a:lnTo>
                  <a:lnTo>
                    <a:pt x="187" y="409"/>
                  </a:lnTo>
                  <a:lnTo>
                    <a:pt x="189" y="407"/>
                  </a:lnTo>
                  <a:lnTo>
                    <a:pt x="192" y="404"/>
                  </a:lnTo>
                  <a:lnTo>
                    <a:pt x="192" y="357"/>
                  </a:lnTo>
                  <a:lnTo>
                    <a:pt x="189" y="350"/>
                  </a:lnTo>
                  <a:lnTo>
                    <a:pt x="187" y="345"/>
                  </a:lnTo>
                  <a:lnTo>
                    <a:pt x="182" y="338"/>
                  </a:lnTo>
                  <a:lnTo>
                    <a:pt x="177" y="331"/>
                  </a:lnTo>
                  <a:lnTo>
                    <a:pt x="170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51" y="305"/>
                  </a:lnTo>
                  <a:lnTo>
                    <a:pt x="144" y="298"/>
                  </a:lnTo>
                  <a:lnTo>
                    <a:pt x="137" y="293"/>
                  </a:lnTo>
                  <a:lnTo>
                    <a:pt x="128" y="288"/>
                  </a:lnTo>
                  <a:lnTo>
                    <a:pt x="121" y="286"/>
                  </a:lnTo>
                  <a:lnTo>
                    <a:pt x="114" y="281"/>
                  </a:lnTo>
                  <a:lnTo>
                    <a:pt x="104" y="277"/>
                  </a:lnTo>
                  <a:lnTo>
                    <a:pt x="97" y="272"/>
                  </a:lnTo>
                  <a:lnTo>
                    <a:pt x="90" y="270"/>
                  </a:lnTo>
                  <a:lnTo>
                    <a:pt x="81" y="265"/>
                  </a:lnTo>
                  <a:lnTo>
                    <a:pt x="74" y="263"/>
                  </a:lnTo>
                  <a:lnTo>
                    <a:pt x="66" y="258"/>
                  </a:lnTo>
                  <a:lnTo>
                    <a:pt x="57" y="253"/>
                  </a:lnTo>
                  <a:lnTo>
                    <a:pt x="52" y="248"/>
                  </a:lnTo>
                  <a:lnTo>
                    <a:pt x="45" y="244"/>
                  </a:lnTo>
                  <a:lnTo>
                    <a:pt x="36" y="234"/>
                  </a:lnTo>
                  <a:lnTo>
                    <a:pt x="31" y="229"/>
                  </a:lnTo>
                  <a:lnTo>
                    <a:pt x="26" y="225"/>
                  </a:lnTo>
                  <a:lnTo>
                    <a:pt x="22" y="220"/>
                  </a:lnTo>
                  <a:lnTo>
                    <a:pt x="17" y="213"/>
                  </a:lnTo>
                  <a:lnTo>
                    <a:pt x="14" y="206"/>
                  </a:lnTo>
                  <a:lnTo>
                    <a:pt x="12" y="201"/>
                  </a:lnTo>
                  <a:lnTo>
                    <a:pt x="10" y="194"/>
                  </a:lnTo>
                  <a:lnTo>
                    <a:pt x="7" y="187"/>
                  </a:lnTo>
                  <a:lnTo>
                    <a:pt x="5" y="178"/>
                  </a:lnTo>
                  <a:lnTo>
                    <a:pt x="3" y="170"/>
                  </a:lnTo>
                  <a:lnTo>
                    <a:pt x="3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3" y="93"/>
                  </a:lnTo>
                  <a:lnTo>
                    <a:pt x="5" y="83"/>
                  </a:lnTo>
                  <a:lnTo>
                    <a:pt x="7" y="74"/>
                  </a:lnTo>
                  <a:lnTo>
                    <a:pt x="14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4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3" y="3"/>
                  </a:lnTo>
                  <a:lnTo>
                    <a:pt x="147" y="0"/>
                  </a:lnTo>
                  <a:lnTo>
                    <a:pt x="163" y="0"/>
                  </a:lnTo>
                  <a:lnTo>
                    <a:pt x="182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5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81" y="31"/>
                  </a:lnTo>
                  <a:lnTo>
                    <a:pt x="291" y="38"/>
                  </a:lnTo>
                  <a:lnTo>
                    <a:pt x="300" y="45"/>
                  </a:lnTo>
                  <a:lnTo>
                    <a:pt x="307" y="55"/>
                  </a:lnTo>
                  <a:lnTo>
                    <a:pt x="314" y="64"/>
                  </a:lnTo>
                  <a:lnTo>
                    <a:pt x="322" y="74"/>
                  </a:lnTo>
                  <a:lnTo>
                    <a:pt x="324" y="83"/>
                  </a:lnTo>
                  <a:lnTo>
                    <a:pt x="326" y="93"/>
                  </a:lnTo>
                  <a:lnTo>
                    <a:pt x="329" y="104"/>
                  </a:lnTo>
                  <a:lnTo>
                    <a:pt x="329" y="185"/>
                  </a:lnTo>
                  <a:lnTo>
                    <a:pt x="192" y="185"/>
                  </a:lnTo>
                  <a:lnTo>
                    <a:pt x="192" y="107"/>
                  </a:lnTo>
                  <a:lnTo>
                    <a:pt x="189" y="104"/>
                  </a:lnTo>
                  <a:lnTo>
                    <a:pt x="187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3" y="95"/>
                  </a:lnTo>
                  <a:lnTo>
                    <a:pt x="168" y="95"/>
                  </a:lnTo>
                  <a:lnTo>
                    <a:pt x="156" y="95"/>
                  </a:lnTo>
                  <a:lnTo>
                    <a:pt x="151" y="95"/>
                  </a:lnTo>
                  <a:lnTo>
                    <a:pt x="147" y="97"/>
                  </a:lnTo>
                  <a:lnTo>
                    <a:pt x="142" y="100"/>
                  </a:lnTo>
                  <a:lnTo>
                    <a:pt x="140" y="102"/>
                  </a:lnTo>
                  <a:lnTo>
                    <a:pt x="137" y="104"/>
                  </a:lnTo>
                  <a:lnTo>
                    <a:pt x="135" y="107"/>
                  </a:lnTo>
                  <a:lnTo>
                    <a:pt x="135" y="109"/>
                  </a:lnTo>
                  <a:lnTo>
                    <a:pt x="135" y="130"/>
                  </a:lnTo>
                  <a:lnTo>
                    <a:pt x="135" y="135"/>
                  </a:lnTo>
                  <a:lnTo>
                    <a:pt x="137" y="140"/>
                  </a:lnTo>
                  <a:lnTo>
                    <a:pt x="140" y="144"/>
                  </a:lnTo>
                  <a:lnTo>
                    <a:pt x="142" y="152"/>
                  </a:lnTo>
                  <a:lnTo>
                    <a:pt x="147" y="156"/>
                  </a:lnTo>
                  <a:lnTo>
                    <a:pt x="154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70" y="175"/>
                  </a:lnTo>
                  <a:lnTo>
                    <a:pt x="177" y="182"/>
                  </a:lnTo>
                  <a:lnTo>
                    <a:pt x="185" y="187"/>
                  </a:lnTo>
                  <a:lnTo>
                    <a:pt x="192" y="189"/>
                  </a:lnTo>
                  <a:lnTo>
                    <a:pt x="199" y="194"/>
                  </a:lnTo>
                  <a:lnTo>
                    <a:pt x="206" y="201"/>
                  </a:lnTo>
                  <a:lnTo>
                    <a:pt x="213" y="206"/>
                  </a:lnTo>
                  <a:lnTo>
                    <a:pt x="218" y="208"/>
                  </a:lnTo>
                  <a:lnTo>
                    <a:pt x="225" y="215"/>
                  </a:lnTo>
                  <a:lnTo>
                    <a:pt x="232" y="220"/>
                  </a:lnTo>
                  <a:lnTo>
                    <a:pt x="239" y="225"/>
                  </a:lnTo>
                  <a:lnTo>
                    <a:pt x="246" y="229"/>
                  </a:lnTo>
                  <a:lnTo>
                    <a:pt x="253" y="237"/>
                  </a:lnTo>
                  <a:lnTo>
                    <a:pt x="260" y="241"/>
                  </a:lnTo>
                  <a:lnTo>
                    <a:pt x="265" y="248"/>
                  </a:lnTo>
                  <a:lnTo>
                    <a:pt x="272" y="253"/>
                  </a:lnTo>
                  <a:lnTo>
                    <a:pt x="281" y="260"/>
                  </a:lnTo>
                  <a:lnTo>
                    <a:pt x="286" y="265"/>
                  </a:lnTo>
                  <a:lnTo>
                    <a:pt x="293" y="272"/>
                  </a:lnTo>
                  <a:lnTo>
                    <a:pt x="298" y="279"/>
                  </a:lnTo>
                  <a:lnTo>
                    <a:pt x="305" y="286"/>
                  </a:lnTo>
                  <a:lnTo>
                    <a:pt x="310" y="291"/>
                  </a:lnTo>
                  <a:lnTo>
                    <a:pt x="314" y="298"/>
                  </a:lnTo>
                  <a:lnTo>
                    <a:pt x="319" y="305"/>
                  </a:lnTo>
                  <a:lnTo>
                    <a:pt x="322" y="310"/>
                  </a:lnTo>
                  <a:lnTo>
                    <a:pt x="324" y="314"/>
                  </a:lnTo>
                  <a:lnTo>
                    <a:pt x="326" y="319"/>
                  </a:lnTo>
                  <a:lnTo>
                    <a:pt x="326" y="326"/>
                  </a:lnTo>
                  <a:lnTo>
                    <a:pt x="329" y="331"/>
                  </a:lnTo>
                  <a:lnTo>
                    <a:pt x="329" y="338"/>
                  </a:lnTo>
                  <a:lnTo>
                    <a:pt x="329" y="345"/>
                  </a:lnTo>
                  <a:lnTo>
                    <a:pt x="329" y="371"/>
                  </a:lnTo>
                  <a:lnTo>
                    <a:pt x="329" y="378"/>
                  </a:lnTo>
                  <a:lnTo>
                    <a:pt x="329" y="404"/>
                  </a:lnTo>
                  <a:lnTo>
                    <a:pt x="329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</p:grpSp>
      <p:sp>
        <p:nvSpPr>
          <p:cNvPr id="39" name="Textfeld 2"/>
          <p:cNvSpPr txBox="1"/>
          <p:nvPr userDrawn="1"/>
        </p:nvSpPr>
        <p:spPr>
          <a:xfrm>
            <a:off x="11200890" y="6522817"/>
            <a:ext cx="458898" cy="1675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sz="1200"/>
            </a:lvl1pPr>
          </a:lstStyle>
          <a:p>
            <a:pPr lvl="0" algn="r"/>
            <a:fld id="{AAAFF1E1-AB21-4531-AE3A-0B3C82F976DA}" type="slidenum">
              <a:rPr lang="en-US" sz="1089" smtClean="0"/>
              <a:pPr lvl="0" algn="r"/>
              <a:t>‹#›</a:t>
            </a:fld>
            <a:endParaRPr lang="en-US" sz="1089" dirty="0"/>
          </a:p>
        </p:txBody>
      </p:sp>
    </p:spTree>
    <p:extLst>
      <p:ext uri="{BB962C8B-B14F-4D97-AF65-F5344CB8AC3E}">
        <p14:creationId xmlns:p14="http://schemas.microsoft.com/office/powerpoint/2010/main" val="3446017183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. Left arrow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90" y="1590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21" name="think-cell Slide" r:id="rId6" imgW="324" imgH="324" progId="TCLayout.ActiveDocument.1">
                  <p:embed/>
                </p:oleObj>
              </mc:Choice>
              <mc:Fallback>
                <p:oleObj name="think-cell Slide" r:id="rId6" imgW="324" imgH="324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90" y="1590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rgbClr val="29BA74"/>
          </a:solidFill>
          <a:ln w="9525" cap="rnd" cmpd="sng" algn="ctr">
            <a:solidFill>
              <a:srgbClr val="29BA7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177" b="0" i="0" baseline="0" dirty="0">
              <a:solidFill>
                <a:srgbClr val="FFFFFF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sp>
        <p:nvSpPr>
          <p:cNvPr id="10" name="Freeform 14"/>
          <p:cNvSpPr/>
          <p:nvPr userDrawn="1"/>
        </p:nvSpPr>
        <p:spPr bwMode="ltGray">
          <a:xfrm>
            <a:off x="1525" y="1310"/>
            <a:ext cx="4088312" cy="6858000"/>
          </a:xfrm>
          <a:custGeom>
            <a:avLst/>
            <a:gdLst>
              <a:gd name="connsiteX0" fmla="*/ 0 w 4088312"/>
              <a:gd name="connsiteY0" fmla="*/ 0 h 6858000"/>
              <a:gd name="connsiteX1" fmla="*/ 3264933 w 4088312"/>
              <a:gd name="connsiteY1" fmla="*/ 0 h 6858000"/>
              <a:gd name="connsiteX2" fmla="*/ 4088312 w 4088312"/>
              <a:gd name="connsiteY2" fmla="*/ 3429000 h 6858000"/>
              <a:gd name="connsiteX3" fmla="*/ 3264933 w 4088312"/>
              <a:gd name="connsiteY3" fmla="*/ 6858000 h 6858000"/>
              <a:gd name="connsiteX4" fmla="*/ 0 w 4088312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8312" h="6858000">
                <a:moveTo>
                  <a:pt x="0" y="0"/>
                </a:moveTo>
                <a:lnTo>
                  <a:pt x="3264933" y="0"/>
                </a:lnTo>
                <a:lnTo>
                  <a:pt x="4088312" y="3429000"/>
                </a:lnTo>
                <a:lnTo>
                  <a:pt x="326493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>
              <a:lnSpc>
                <a:spcPct val="90000"/>
              </a:lnSpc>
              <a:spcAft>
                <a:spcPts val="796"/>
              </a:spcAft>
            </a:pPr>
            <a:endParaRPr lang="en-US" sz="954" dirty="0">
              <a:solidFill>
                <a:prstClr val="white"/>
              </a:solidFill>
              <a:latin typeface="+mn-lt"/>
              <a:sym typeface="Trebuchet MS" panose="020B0603020202020204" pitchFamily="34" charset="0"/>
            </a:endParaRPr>
          </a:p>
        </p:txBody>
      </p:sp>
      <p:sp>
        <p:nvSpPr>
          <p:cNvPr id="20" name="Title 2"/>
          <p:cNvSpPr>
            <a:spLocks noGrp="1"/>
          </p:cNvSpPr>
          <p:nvPr>
            <p:ph type="title" hasCustomPrompt="1"/>
          </p:nvPr>
        </p:nvSpPr>
        <p:spPr>
          <a:xfrm>
            <a:off x="530401" y="2764205"/>
            <a:ext cx="2578238" cy="1314311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2177">
                <a:solidFill>
                  <a:schemeClr val="tx1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r>
              <a:rPr lang="en-US" dirty="0">
                <a:solidFill>
                  <a:schemeClr val="tx2"/>
                </a:solidFill>
              </a:rPr>
              <a:t>Click to add title</a:t>
            </a:r>
          </a:p>
        </p:txBody>
      </p:sp>
      <p:sp>
        <p:nvSpPr>
          <p:cNvPr id="14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27790"/>
            <a:ext cx="2743200" cy="7713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557" dirty="0">
                <a:solidFill>
                  <a:schemeClr val="bg1"/>
                </a:solidFill>
                <a:latin typeface="+mn-lt"/>
                <a:sym typeface="Trebuchet MS" panose="020B0603020202020204" pitchFamily="34" charset="0"/>
              </a:rPr>
              <a:t>20191129_rrDLBCL Tafasitamab Brand Plan_vf.pptx</a:t>
            </a:r>
          </a:p>
        </p:txBody>
      </p:sp>
      <p:pic>
        <p:nvPicPr>
          <p:cNvPr id="12" name="Picture 11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442" y="3590399"/>
            <a:ext cx="1365250" cy="3382962"/>
          </a:xfrm>
          <a:custGeom>
            <a:avLst/>
            <a:gdLst>
              <a:gd name="connsiteX0" fmla="*/ 919541 w 1365250"/>
              <a:gd name="connsiteY0" fmla="*/ 0 h 3382962"/>
              <a:gd name="connsiteX1" fmla="*/ 1365250 w 1365250"/>
              <a:gd name="connsiteY1" fmla="*/ 0 h 3382962"/>
              <a:gd name="connsiteX2" fmla="*/ 1365250 w 1365250"/>
              <a:gd name="connsiteY2" fmla="*/ 3382962 h 3382962"/>
              <a:gd name="connsiteX3" fmla="*/ 0 w 1365250"/>
              <a:gd name="connsiteY3" fmla="*/ 3382962 h 3382962"/>
              <a:gd name="connsiteX4" fmla="*/ 0 w 1365250"/>
              <a:gd name="connsiteY4" fmla="*/ 3264716 h 3382962"/>
              <a:gd name="connsiteX5" fmla="*/ 129871 w 1365250"/>
              <a:gd name="connsiteY5" fmla="*/ 3267601 h 3382962"/>
              <a:gd name="connsiteX6" fmla="*/ 0 w 1365250"/>
              <a:gd name="connsiteY6" fmla="*/ 0 h 3382962"/>
              <a:gd name="connsiteX7" fmla="*/ 909386 w 1365250"/>
              <a:gd name="connsiteY7" fmla="*/ 0 h 3382962"/>
              <a:gd name="connsiteX8" fmla="*/ 0 w 1365250"/>
              <a:gd name="connsiteY8" fmla="*/ 2985607 h 338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5250" h="3382962">
                <a:moveTo>
                  <a:pt x="919541" y="0"/>
                </a:moveTo>
                <a:lnTo>
                  <a:pt x="1365250" y="0"/>
                </a:lnTo>
                <a:lnTo>
                  <a:pt x="1365250" y="3382962"/>
                </a:lnTo>
                <a:lnTo>
                  <a:pt x="0" y="3382962"/>
                </a:lnTo>
                <a:lnTo>
                  <a:pt x="0" y="3264716"/>
                </a:lnTo>
                <a:lnTo>
                  <a:pt x="129871" y="3267601"/>
                </a:lnTo>
                <a:close/>
                <a:moveTo>
                  <a:pt x="0" y="0"/>
                </a:moveTo>
                <a:lnTo>
                  <a:pt x="909386" y="0"/>
                </a:lnTo>
                <a:lnTo>
                  <a:pt x="0" y="2985607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  <p:cxnSp>
        <p:nvCxnSpPr>
          <p:cNvPr id="25" name="Straight Connector 24"/>
          <p:cNvCxnSpPr/>
          <p:nvPr userDrawn="1"/>
        </p:nvCxnSpPr>
        <p:spPr bwMode="gray">
          <a:xfrm>
            <a:off x="534026" y="6504567"/>
            <a:ext cx="2825789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feld 2"/>
          <p:cNvSpPr txBox="1"/>
          <p:nvPr userDrawn="1"/>
        </p:nvSpPr>
        <p:spPr>
          <a:xfrm>
            <a:off x="11200890" y="6522817"/>
            <a:ext cx="458898" cy="1675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lvl="0" algn="r">
              <a:defRPr sz="1200">
                <a:solidFill>
                  <a:schemeClr val="bg1"/>
                </a:solidFill>
              </a:defRPr>
            </a:lvl1pPr>
          </a:lstStyle>
          <a:p>
            <a:pPr lvl="0"/>
            <a:fld id="{AAAFF1E1-AB21-4531-AE3A-0B3C82F976DA}" type="slidenum">
              <a:rPr lang="en-US" sz="1089" smtClean="0"/>
              <a:pPr lvl="0"/>
              <a:t>‹#›</a:t>
            </a:fld>
            <a:endParaRPr lang="en-US" sz="1089" dirty="0"/>
          </a:p>
        </p:txBody>
      </p:sp>
    </p:spTree>
    <p:extLst>
      <p:ext uri="{BB962C8B-B14F-4D97-AF65-F5344CB8AC3E}">
        <p14:creationId xmlns:p14="http://schemas.microsoft.com/office/powerpoint/2010/main" val="1417894462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. Green left arrow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811" y="1440"/>
          <a:ext cx="181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45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0"/>
                        <a:ext cx="181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177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sp>
        <p:nvSpPr>
          <p:cNvPr id="10" name="Freeform 14"/>
          <p:cNvSpPr/>
          <p:nvPr userDrawn="1"/>
        </p:nvSpPr>
        <p:spPr bwMode="ltGray">
          <a:xfrm>
            <a:off x="1525" y="1310"/>
            <a:ext cx="4088312" cy="6858000"/>
          </a:xfrm>
          <a:custGeom>
            <a:avLst/>
            <a:gdLst>
              <a:gd name="connsiteX0" fmla="*/ 0 w 4088312"/>
              <a:gd name="connsiteY0" fmla="*/ 0 h 6858000"/>
              <a:gd name="connsiteX1" fmla="*/ 3264933 w 4088312"/>
              <a:gd name="connsiteY1" fmla="*/ 0 h 6858000"/>
              <a:gd name="connsiteX2" fmla="*/ 4088312 w 4088312"/>
              <a:gd name="connsiteY2" fmla="*/ 3429000 h 6858000"/>
              <a:gd name="connsiteX3" fmla="*/ 3264933 w 4088312"/>
              <a:gd name="connsiteY3" fmla="*/ 6858000 h 6858000"/>
              <a:gd name="connsiteX4" fmla="*/ 0 w 4088312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8312" h="6858000">
                <a:moveTo>
                  <a:pt x="0" y="0"/>
                </a:moveTo>
                <a:lnTo>
                  <a:pt x="3264933" y="0"/>
                </a:lnTo>
                <a:lnTo>
                  <a:pt x="4088312" y="3429000"/>
                </a:lnTo>
                <a:lnTo>
                  <a:pt x="326493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>
              <a:lnSpc>
                <a:spcPct val="90000"/>
              </a:lnSpc>
              <a:spcAft>
                <a:spcPts val="796"/>
              </a:spcAft>
            </a:pPr>
            <a:endParaRPr lang="en-US" sz="954" dirty="0">
              <a:solidFill>
                <a:prstClr val="white"/>
              </a:solidFill>
              <a:latin typeface="+mn-lt"/>
              <a:sym typeface="Trebuchet MS" panose="020B0603020202020204" pitchFamily="34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530401" y="2764205"/>
            <a:ext cx="2578238" cy="1314311"/>
          </a:xfrm>
        </p:spPr>
        <p:txBody>
          <a:bodyPr anchor="ctr" anchorCtr="0">
            <a:noAutofit/>
          </a:bodyPr>
          <a:lstStyle>
            <a:lvl1pPr>
              <a:defRPr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9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27790"/>
            <a:ext cx="2743200" cy="7713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557" dirty="0">
                <a:solidFill>
                  <a:schemeClr val="bg1">
                    <a:lumMod val="50000"/>
                  </a:schemeClr>
                </a:solidFill>
                <a:latin typeface="+mn-lt"/>
                <a:sym typeface="Trebuchet MS" panose="020B0603020202020204" pitchFamily="34" charset="0"/>
              </a:rPr>
              <a:t>20191129_rrDLBCL Tafasitamab Brand Plan_vf.pptx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6" b="7716"/>
          <a:stretch/>
        </p:blipFill>
        <p:spPr>
          <a:xfrm rot="120000">
            <a:off x="2174642" y="3402830"/>
            <a:ext cx="2694666" cy="3461745"/>
          </a:xfrm>
          <a:custGeom>
            <a:avLst/>
            <a:gdLst>
              <a:gd name="connsiteX0" fmla="*/ 0 w 2694666"/>
              <a:gd name="connsiteY0" fmla="*/ 0 h 3461745"/>
              <a:gd name="connsiteX1" fmla="*/ 2694666 w 2694666"/>
              <a:gd name="connsiteY1" fmla="*/ 0 h 3461745"/>
              <a:gd name="connsiteX2" fmla="*/ 2694666 w 2694666"/>
              <a:gd name="connsiteY2" fmla="*/ 3461745 h 3461745"/>
              <a:gd name="connsiteX3" fmla="*/ 1325678 w 2694666"/>
              <a:gd name="connsiteY3" fmla="*/ 3461745 h 3461745"/>
              <a:gd name="connsiteX4" fmla="*/ 1671729 w 2694666"/>
              <a:gd name="connsiteY4" fmla="*/ 3449661 h 3461745"/>
              <a:gd name="connsiteX5" fmla="*/ 1894583 w 2694666"/>
              <a:gd name="connsiteY5" fmla="*/ 6023 h 3461745"/>
              <a:gd name="connsiteX6" fmla="*/ 1847153 w 2694666"/>
              <a:gd name="connsiteY6" fmla="*/ 12445 h 3461745"/>
              <a:gd name="connsiteX7" fmla="*/ 1149427 w 2694666"/>
              <a:gd name="connsiteY7" fmla="*/ 3461745 h 3461745"/>
              <a:gd name="connsiteX8" fmla="*/ 0 w 2694666"/>
              <a:gd name="connsiteY8" fmla="*/ 3461745 h 3461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94666" h="3461745">
                <a:moveTo>
                  <a:pt x="0" y="0"/>
                </a:moveTo>
                <a:lnTo>
                  <a:pt x="2694666" y="0"/>
                </a:lnTo>
                <a:lnTo>
                  <a:pt x="2694666" y="3461745"/>
                </a:lnTo>
                <a:lnTo>
                  <a:pt x="1325678" y="3461745"/>
                </a:lnTo>
                <a:lnTo>
                  <a:pt x="1671729" y="3449661"/>
                </a:lnTo>
                <a:lnTo>
                  <a:pt x="1894583" y="6023"/>
                </a:lnTo>
                <a:lnTo>
                  <a:pt x="1847153" y="12445"/>
                </a:lnTo>
                <a:lnTo>
                  <a:pt x="1149427" y="3461745"/>
                </a:lnTo>
                <a:lnTo>
                  <a:pt x="0" y="3461745"/>
                </a:lnTo>
                <a:close/>
              </a:path>
            </a:pathLst>
          </a:custGeom>
        </p:spPr>
      </p:pic>
      <p:sp>
        <p:nvSpPr>
          <p:cNvPr id="22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bg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  <p:cxnSp>
        <p:nvCxnSpPr>
          <p:cNvPr id="23" name="Straight Connector 22"/>
          <p:cNvCxnSpPr/>
          <p:nvPr userDrawn="1"/>
        </p:nvCxnSpPr>
        <p:spPr bwMode="gray">
          <a:xfrm>
            <a:off x="3316369" y="6504567"/>
            <a:ext cx="8343419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uppieren 35"/>
          <p:cNvGrpSpPr/>
          <p:nvPr userDrawn="1"/>
        </p:nvGrpSpPr>
        <p:grpSpPr>
          <a:xfrm>
            <a:off x="9856445" y="344914"/>
            <a:ext cx="1799723" cy="389563"/>
            <a:chOff x="4573588" y="1552575"/>
            <a:chExt cx="5373688" cy="1462088"/>
          </a:xfrm>
        </p:grpSpPr>
        <p:sp>
          <p:nvSpPr>
            <p:cNvPr id="25" name="Freeform 6"/>
            <p:cNvSpPr>
              <a:spLocks/>
            </p:cNvSpPr>
            <p:nvPr userDrawn="1"/>
          </p:nvSpPr>
          <p:spPr bwMode="auto">
            <a:xfrm>
              <a:off x="6305551" y="2492375"/>
              <a:ext cx="214313" cy="522288"/>
            </a:xfrm>
            <a:custGeom>
              <a:avLst/>
              <a:gdLst>
                <a:gd name="T0" fmla="*/ 0 w 135"/>
                <a:gd name="T1" fmla="*/ 0 h 329"/>
                <a:gd name="T2" fmla="*/ 0 w 135"/>
                <a:gd name="T3" fmla="*/ 329 h 329"/>
                <a:gd name="T4" fmla="*/ 135 w 135"/>
                <a:gd name="T5" fmla="*/ 329 h 329"/>
                <a:gd name="T6" fmla="*/ 135 w 135"/>
                <a:gd name="T7" fmla="*/ 0 h 329"/>
                <a:gd name="T8" fmla="*/ 0 w 135"/>
                <a:gd name="T9" fmla="*/ 0 h 329"/>
                <a:gd name="T10" fmla="*/ 0 w 135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329">
                  <a:moveTo>
                    <a:pt x="0" y="0"/>
                  </a:moveTo>
                  <a:lnTo>
                    <a:pt x="0" y="329"/>
                  </a:lnTo>
                  <a:lnTo>
                    <a:pt x="135" y="329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6" name="Freeform 7"/>
            <p:cNvSpPr>
              <a:spLocks/>
            </p:cNvSpPr>
            <p:nvPr userDrawn="1"/>
          </p:nvSpPr>
          <p:spPr bwMode="auto">
            <a:xfrm>
              <a:off x="4573588" y="1724025"/>
              <a:ext cx="214313" cy="773113"/>
            </a:xfrm>
            <a:custGeom>
              <a:avLst/>
              <a:gdLst>
                <a:gd name="T0" fmla="*/ 0 w 135"/>
                <a:gd name="T1" fmla="*/ 0 h 487"/>
                <a:gd name="T2" fmla="*/ 0 w 135"/>
                <a:gd name="T3" fmla="*/ 487 h 487"/>
                <a:gd name="T4" fmla="*/ 135 w 135"/>
                <a:gd name="T5" fmla="*/ 487 h 487"/>
                <a:gd name="T6" fmla="*/ 135 w 135"/>
                <a:gd name="T7" fmla="*/ 0 h 487"/>
                <a:gd name="T8" fmla="*/ 0 w 135"/>
                <a:gd name="T9" fmla="*/ 0 h 487"/>
                <a:gd name="T10" fmla="*/ 0 w 135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87">
                  <a:moveTo>
                    <a:pt x="0" y="0"/>
                  </a:moveTo>
                  <a:lnTo>
                    <a:pt x="0" y="487"/>
                  </a:lnTo>
                  <a:lnTo>
                    <a:pt x="135" y="487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7" name="Freeform 8"/>
            <p:cNvSpPr>
              <a:spLocks/>
            </p:cNvSpPr>
            <p:nvPr userDrawn="1"/>
          </p:nvSpPr>
          <p:spPr bwMode="auto">
            <a:xfrm>
              <a:off x="4862513" y="1724025"/>
              <a:ext cx="212725" cy="773113"/>
            </a:xfrm>
            <a:custGeom>
              <a:avLst/>
              <a:gdLst>
                <a:gd name="T0" fmla="*/ 0 w 134"/>
                <a:gd name="T1" fmla="*/ 0 h 487"/>
                <a:gd name="T2" fmla="*/ 0 w 134"/>
                <a:gd name="T3" fmla="*/ 487 h 487"/>
                <a:gd name="T4" fmla="*/ 134 w 134"/>
                <a:gd name="T5" fmla="*/ 487 h 487"/>
                <a:gd name="T6" fmla="*/ 134 w 134"/>
                <a:gd name="T7" fmla="*/ 0 h 487"/>
                <a:gd name="T8" fmla="*/ 0 w 134"/>
                <a:gd name="T9" fmla="*/ 0 h 487"/>
                <a:gd name="T10" fmla="*/ 0 w 134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487">
                  <a:moveTo>
                    <a:pt x="0" y="0"/>
                  </a:moveTo>
                  <a:lnTo>
                    <a:pt x="0" y="487"/>
                  </a:lnTo>
                  <a:lnTo>
                    <a:pt x="134" y="487"/>
                  </a:lnTo>
                  <a:lnTo>
                    <a:pt x="13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8" name="Freeform 9"/>
            <p:cNvSpPr>
              <a:spLocks/>
            </p:cNvSpPr>
            <p:nvPr userDrawn="1"/>
          </p:nvSpPr>
          <p:spPr bwMode="auto">
            <a:xfrm>
              <a:off x="5146676" y="1724025"/>
              <a:ext cx="217488" cy="773113"/>
            </a:xfrm>
            <a:custGeom>
              <a:avLst/>
              <a:gdLst>
                <a:gd name="T0" fmla="*/ 0 w 137"/>
                <a:gd name="T1" fmla="*/ 0 h 487"/>
                <a:gd name="T2" fmla="*/ 0 w 137"/>
                <a:gd name="T3" fmla="*/ 487 h 487"/>
                <a:gd name="T4" fmla="*/ 137 w 137"/>
                <a:gd name="T5" fmla="*/ 487 h 487"/>
                <a:gd name="T6" fmla="*/ 137 w 137"/>
                <a:gd name="T7" fmla="*/ 0 h 487"/>
                <a:gd name="T8" fmla="*/ 0 w 137"/>
                <a:gd name="T9" fmla="*/ 0 h 487"/>
                <a:gd name="T10" fmla="*/ 0 w 137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487">
                  <a:moveTo>
                    <a:pt x="0" y="0"/>
                  </a:moveTo>
                  <a:lnTo>
                    <a:pt x="0" y="487"/>
                  </a:lnTo>
                  <a:lnTo>
                    <a:pt x="137" y="487"/>
                  </a:lnTo>
                  <a:lnTo>
                    <a:pt x="13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9" name="Freeform 10"/>
            <p:cNvSpPr>
              <a:spLocks noEditPoints="1"/>
            </p:cNvSpPr>
            <p:nvPr userDrawn="1"/>
          </p:nvSpPr>
          <p:spPr bwMode="auto">
            <a:xfrm>
              <a:off x="5427663" y="1724025"/>
              <a:ext cx="514350" cy="803275"/>
            </a:xfrm>
            <a:custGeom>
              <a:avLst/>
              <a:gdLst>
                <a:gd name="T0" fmla="*/ 324 w 324"/>
                <a:gd name="T1" fmla="*/ 414 h 506"/>
                <a:gd name="T2" fmla="*/ 317 w 324"/>
                <a:gd name="T3" fmla="*/ 433 h 506"/>
                <a:gd name="T4" fmla="*/ 305 w 324"/>
                <a:gd name="T5" fmla="*/ 451 h 506"/>
                <a:gd name="T6" fmla="*/ 289 w 324"/>
                <a:gd name="T7" fmla="*/ 468 h 506"/>
                <a:gd name="T8" fmla="*/ 265 w 324"/>
                <a:gd name="T9" fmla="*/ 482 h 506"/>
                <a:gd name="T10" fmla="*/ 239 w 324"/>
                <a:gd name="T11" fmla="*/ 492 h 506"/>
                <a:gd name="T12" fmla="*/ 211 w 324"/>
                <a:gd name="T13" fmla="*/ 501 h 506"/>
                <a:gd name="T14" fmla="*/ 180 w 324"/>
                <a:gd name="T15" fmla="*/ 506 h 506"/>
                <a:gd name="T16" fmla="*/ 147 w 324"/>
                <a:gd name="T17" fmla="*/ 506 h 506"/>
                <a:gd name="T18" fmla="*/ 114 w 324"/>
                <a:gd name="T19" fmla="*/ 501 h 506"/>
                <a:gd name="T20" fmla="*/ 85 w 324"/>
                <a:gd name="T21" fmla="*/ 492 h 506"/>
                <a:gd name="T22" fmla="*/ 59 w 324"/>
                <a:gd name="T23" fmla="*/ 482 h 506"/>
                <a:gd name="T24" fmla="*/ 38 w 324"/>
                <a:gd name="T25" fmla="*/ 468 h 506"/>
                <a:gd name="T26" fmla="*/ 19 w 324"/>
                <a:gd name="T27" fmla="*/ 451 h 506"/>
                <a:gd name="T28" fmla="*/ 8 w 324"/>
                <a:gd name="T29" fmla="*/ 433 h 506"/>
                <a:gd name="T30" fmla="*/ 3 w 324"/>
                <a:gd name="T31" fmla="*/ 414 h 506"/>
                <a:gd name="T32" fmla="*/ 0 w 324"/>
                <a:gd name="T33" fmla="*/ 102 h 506"/>
                <a:gd name="T34" fmla="*/ 3 w 324"/>
                <a:gd name="T35" fmla="*/ 81 h 506"/>
                <a:gd name="T36" fmla="*/ 12 w 324"/>
                <a:gd name="T37" fmla="*/ 62 h 506"/>
                <a:gd name="T38" fmla="*/ 29 w 324"/>
                <a:gd name="T39" fmla="*/ 45 h 506"/>
                <a:gd name="T40" fmla="*/ 48 w 324"/>
                <a:gd name="T41" fmla="*/ 31 h 506"/>
                <a:gd name="T42" fmla="*/ 71 w 324"/>
                <a:gd name="T43" fmla="*/ 19 h 506"/>
                <a:gd name="T44" fmla="*/ 100 w 324"/>
                <a:gd name="T45" fmla="*/ 10 h 506"/>
                <a:gd name="T46" fmla="*/ 130 w 324"/>
                <a:gd name="T47" fmla="*/ 3 h 506"/>
                <a:gd name="T48" fmla="*/ 180 w 324"/>
                <a:gd name="T49" fmla="*/ 0 h 506"/>
                <a:gd name="T50" fmla="*/ 211 w 324"/>
                <a:gd name="T51" fmla="*/ 5 h 506"/>
                <a:gd name="T52" fmla="*/ 239 w 324"/>
                <a:gd name="T53" fmla="*/ 12 h 506"/>
                <a:gd name="T54" fmla="*/ 265 w 324"/>
                <a:gd name="T55" fmla="*/ 24 h 506"/>
                <a:gd name="T56" fmla="*/ 289 w 324"/>
                <a:gd name="T57" fmla="*/ 38 h 506"/>
                <a:gd name="T58" fmla="*/ 305 w 324"/>
                <a:gd name="T59" fmla="*/ 55 h 506"/>
                <a:gd name="T60" fmla="*/ 317 w 324"/>
                <a:gd name="T61" fmla="*/ 74 h 506"/>
                <a:gd name="T62" fmla="*/ 324 w 324"/>
                <a:gd name="T63" fmla="*/ 93 h 506"/>
                <a:gd name="T64" fmla="*/ 324 w 324"/>
                <a:gd name="T65" fmla="*/ 404 h 506"/>
                <a:gd name="T66" fmla="*/ 130 w 324"/>
                <a:gd name="T67" fmla="*/ 402 h 506"/>
                <a:gd name="T68" fmla="*/ 133 w 324"/>
                <a:gd name="T69" fmla="*/ 407 h 506"/>
                <a:gd name="T70" fmla="*/ 140 w 324"/>
                <a:gd name="T71" fmla="*/ 414 h 506"/>
                <a:gd name="T72" fmla="*/ 149 w 324"/>
                <a:gd name="T73" fmla="*/ 416 h 506"/>
                <a:gd name="T74" fmla="*/ 163 w 324"/>
                <a:gd name="T75" fmla="*/ 418 h 506"/>
                <a:gd name="T76" fmla="*/ 175 w 324"/>
                <a:gd name="T77" fmla="*/ 416 h 506"/>
                <a:gd name="T78" fmla="*/ 185 w 324"/>
                <a:gd name="T79" fmla="*/ 414 h 506"/>
                <a:gd name="T80" fmla="*/ 192 w 324"/>
                <a:gd name="T81" fmla="*/ 407 h 506"/>
                <a:gd name="T82" fmla="*/ 194 w 324"/>
                <a:gd name="T83" fmla="*/ 402 h 506"/>
                <a:gd name="T84" fmla="*/ 194 w 324"/>
                <a:gd name="T85" fmla="*/ 100 h 506"/>
                <a:gd name="T86" fmla="*/ 189 w 324"/>
                <a:gd name="T87" fmla="*/ 95 h 506"/>
                <a:gd name="T88" fmla="*/ 180 w 324"/>
                <a:gd name="T89" fmla="*/ 90 h 506"/>
                <a:gd name="T90" fmla="*/ 170 w 324"/>
                <a:gd name="T91" fmla="*/ 88 h 506"/>
                <a:gd name="T92" fmla="*/ 156 w 324"/>
                <a:gd name="T93" fmla="*/ 88 h 506"/>
                <a:gd name="T94" fmla="*/ 145 w 324"/>
                <a:gd name="T95" fmla="*/ 90 h 506"/>
                <a:gd name="T96" fmla="*/ 137 w 324"/>
                <a:gd name="T97" fmla="*/ 95 h 506"/>
                <a:gd name="T98" fmla="*/ 133 w 324"/>
                <a:gd name="T99" fmla="*/ 100 h 506"/>
                <a:gd name="T100" fmla="*/ 130 w 324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4" h="506">
                  <a:moveTo>
                    <a:pt x="324" y="404"/>
                  </a:moveTo>
                  <a:lnTo>
                    <a:pt x="324" y="414"/>
                  </a:lnTo>
                  <a:lnTo>
                    <a:pt x="322" y="423"/>
                  </a:lnTo>
                  <a:lnTo>
                    <a:pt x="317" y="433"/>
                  </a:lnTo>
                  <a:lnTo>
                    <a:pt x="312" y="444"/>
                  </a:lnTo>
                  <a:lnTo>
                    <a:pt x="305" y="451"/>
                  </a:lnTo>
                  <a:lnTo>
                    <a:pt x="296" y="459"/>
                  </a:lnTo>
                  <a:lnTo>
                    <a:pt x="289" y="468"/>
                  </a:lnTo>
                  <a:lnTo>
                    <a:pt x="279" y="475"/>
                  </a:lnTo>
                  <a:lnTo>
                    <a:pt x="265" y="482"/>
                  </a:lnTo>
                  <a:lnTo>
                    <a:pt x="253" y="487"/>
                  </a:lnTo>
                  <a:lnTo>
                    <a:pt x="239" y="492"/>
                  </a:lnTo>
                  <a:lnTo>
                    <a:pt x="225" y="496"/>
                  </a:lnTo>
                  <a:lnTo>
                    <a:pt x="211" y="501"/>
                  </a:lnTo>
                  <a:lnTo>
                    <a:pt x="194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0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1" y="487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2" y="444"/>
                  </a:lnTo>
                  <a:lnTo>
                    <a:pt x="8" y="433"/>
                  </a:lnTo>
                  <a:lnTo>
                    <a:pt x="3" y="423"/>
                  </a:lnTo>
                  <a:lnTo>
                    <a:pt x="3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3" y="93"/>
                  </a:lnTo>
                  <a:lnTo>
                    <a:pt x="3" y="81"/>
                  </a:lnTo>
                  <a:lnTo>
                    <a:pt x="8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0" y="3"/>
                  </a:lnTo>
                  <a:lnTo>
                    <a:pt x="147" y="0"/>
                  </a:lnTo>
                  <a:lnTo>
                    <a:pt x="180" y="0"/>
                  </a:lnTo>
                  <a:lnTo>
                    <a:pt x="194" y="3"/>
                  </a:lnTo>
                  <a:lnTo>
                    <a:pt x="211" y="5"/>
                  </a:lnTo>
                  <a:lnTo>
                    <a:pt x="225" y="10"/>
                  </a:lnTo>
                  <a:lnTo>
                    <a:pt x="239" y="12"/>
                  </a:lnTo>
                  <a:lnTo>
                    <a:pt x="253" y="19"/>
                  </a:lnTo>
                  <a:lnTo>
                    <a:pt x="265" y="24"/>
                  </a:lnTo>
                  <a:lnTo>
                    <a:pt x="279" y="31"/>
                  </a:lnTo>
                  <a:lnTo>
                    <a:pt x="289" y="38"/>
                  </a:lnTo>
                  <a:lnTo>
                    <a:pt x="296" y="45"/>
                  </a:lnTo>
                  <a:lnTo>
                    <a:pt x="305" y="55"/>
                  </a:lnTo>
                  <a:lnTo>
                    <a:pt x="312" y="62"/>
                  </a:lnTo>
                  <a:lnTo>
                    <a:pt x="317" y="74"/>
                  </a:lnTo>
                  <a:lnTo>
                    <a:pt x="322" y="81"/>
                  </a:lnTo>
                  <a:lnTo>
                    <a:pt x="324" y="93"/>
                  </a:lnTo>
                  <a:lnTo>
                    <a:pt x="324" y="102"/>
                  </a:lnTo>
                  <a:lnTo>
                    <a:pt x="324" y="404"/>
                  </a:lnTo>
                  <a:lnTo>
                    <a:pt x="324" y="404"/>
                  </a:lnTo>
                  <a:close/>
                  <a:moveTo>
                    <a:pt x="130" y="402"/>
                  </a:moveTo>
                  <a:lnTo>
                    <a:pt x="133" y="404"/>
                  </a:lnTo>
                  <a:lnTo>
                    <a:pt x="133" y="407"/>
                  </a:lnTo>
                  <a:lnTo>
                    <a:pt x="137" y="409"/>
                  </a:lnTo>
                  <a:lnTo>
                    <a:pt x="140" y="414"/>
                  </a:lnTo>
                  <a:lnTo>
                    <a:pt x="145" y="414"/>
                  </a:lnTo>
                  <a:lnTo>
                    <a:pt x="149" y="416"/>
                  </a:lnTo>
                  <a:lnTo>
                    <a:pt x="156" y="416"/>
                  </a:lnTo>
                  <a:lnTo>
                    <a:pt x="163" y="418"/>
                  </a:lnTo>
                  <a:lnTo>
                    <a:pt x="170" y="416"/>
                  </a:lnTo>
                  <a:lnTo>
                    <a:pt x="175" y="416"/>
                  </a:lnTo>
                  <a:lnTo>
                    <a:pt x="180" y="414"/>
                  </a:lnTo>
                  <a:lnTo>
                    <a:pt x="185" y="414"/>
                  </a:lnTo>
                  <a:lnTo>
                    <a:pt x="189" y="409"/>
                  </a:lnTo>
                  <a:lnTo>
                    <a:pt x="192" y="407"/>
                  </a:lnTo>
                  <a:lnTo>
                    <a:pt x="194" y="404"/>
                  </a:lnTo>
                  <a:lnTo>
                    <a:pt x="194" y="402"/>
                  </a:lnTo>
                  <a:lnTo>
                    <a:pt x="194" y="102"/>
                  </a:lnTo>
                  <a:lnTo>
                    <a:pt x="194" y="100"/>
                  </a:lnTo>
                  <a:lnTo>
                    <a:pt x="192" y="97"/>
                  </a:lnTo>
                  <a:lnTo>
                    <a:pt x="189" y="95"/>
                  </a:lnTo>
                  <a:lnTo>
                    <a:pt x="185" y="90"/>
                  </a:lnTo>
                  <a:lnTo>
                    <a:pt x="180" y="90"/>
                  </a:lnTo>
                  <a:lnTo>
                    <a:pt x="175" y="88"/>
                  </a:lnTo>
                  <a:lnTo>
                    <a:pt x="170" y="88"/>
                  </a:lnTo>
                  <a:lnTo>
                    <a:pt x="163" y="85"/>
                  </a:lnTo>
                  <a:lnTo>
                    <a:pt x="156" y="88"/>
                  </a:lnTo>
                  <a:lnTo>
                    <a:pt x="149" y="88"/>
                  </a:lnTo>
                  <a:lnTo>
                    <a:pt x="145" y="90"/>
                  </a:lnTo>
                  <a:lnTo>
                    <a:pt x="140" y="90"/>
                  </a:lnTo>
                  <a:lnTo>
                    <a:pt x="137" y="95"/>
                  </a:lnTo>
                  <a:lnTo>
                    <a:pt x="133" y="97"/>
                  </a:lnTo>
                  <a:lnTo>
                    <a:pt x="133" y="100"/>
                  </a:lnTo>
                  <a:lnTo>
                    <a:pt x="130" y="102"/>
                  </a:lnTo>
                  <a:lnTo>
                    <a:pt x="130" y="402"/>
                  </a:lnTo>
                  <a:lnTo>
                    <a:pt x="130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0" name="Freeform 11"/>
            <p:cNvSpPr>
              <a:spLocks noEditPoints="1"/>
            </p:cNvSpPr>
            <p:nvPr userDrawn="1"/>
          </p:nvSpPr>
          <p:spPr bwMode="auto">
            <a:xfrm>
              <a:off x="7734301" y="1724025"/>
              <a:ext cx="517525" cy="803275"/>
            </a:xfrm>
            <a:custGeom>
              <a:avLst/>
              <a:gdLst>
                <a:gd name="T0" fmla="*/ 324 w 326"/>
                <a:gd name="T1" fmla="*/ 414 h 506"/>
                <a:gd name="T2" fmla="*/ 319 w 326"/>
                <a:gd name="T3" fmla="*/ 433 h 506"/>
                <a:gd name="T4" fmla="*/ 307 w 326"/>
                <a:gd name="T5" fmla="*/ 451 h 506"/>
                <a:gd name="T6" fmla="*/ 288 w 326"/>
                <a:gd name="T7" fmla="*/ 468 h 506"/>
                <a:gd name="T8" fmla="*/ 267 w 326"/>
                <a:gd name="T9" fmla="*/ 482 h 506"/>
                <a:gd name="T10" fmla="*/ 241 w 326"/>
                <a:gd name="T11" fmla="*/ 492 h 506"/>
                <a:gd name="T12" fmla="*/ 213 w 326"/>
                <a:gd name="T13" fmla="*/ 501 h 506"/>
                <a:gd name="T14" fmla="*/ 180 w 326"/>
                <a:gd name="T15" fmla="*/ 506 h 506"/>
                <a:gd name="T16" fmla="*/ 146 w 326"/>
                <a:gd name="T17" fmla="*/ 506 h 506"/>
                <a:gd name="T18" fmla="*/ 116 w 326"/>
                <a:gd name="T19" fmla="*/ 501 h 506"/>
                <a:gd name="T20" fmla="*/ 85 w 326"/>
                <a:gd name="T21" fmla="*/ 492 h 506"/>
                <a:gd name="T22" fmla="*/ 59 w 326"/>
                <a:gd name="T23" fmla="*/ 482 h 506"/>
                <a:gd name="T24" fmla="*/ 38 w 326"/>
                <a:gd name="T25" fmla="*/ 468 h 506"/>
                <a:gd name="T26" fmla="*/ 21 w 326"/>
                <a:gd name="T27" fmla="*/ 451 h 506"/>
                <a:gd name="T28" fmla="*/ 9 w 326"/>
                <a:gd name="T29" fmla="*/ 433 h 506"/>
                <a:gd name="T30" fmla="*/ 2 w 326"/>
                <a:gd name="T31" fmla="*/ 414 h 506"/>
                <a:gd name="T32" fmla="*/ 0 w 326"/>
                <a:gd name="T33" fmla="*/ 102 h 506"/>
                <a:gd name="T34" fmla="*/ 2 w 326"/>
                <a:gd name="T35" fmla="*/ 81 h 506"/>
                <a:gd name="T36" fmla="*/ 14 w 326"/>
                <a:gd name="T37" fmla="*/ 62 h 506"/>
                <a:gd name="T38" fmla="*/ 28 w 326"/>
                <a:gd name="T39" fmla="*/ 45 h 506"/>
                <a:gd name="T40" fmla="*/ 47 w 326"/>
                <a:gd name="T41" fmla="*/ 31 h 506"/>
                <a:gd name="T42" fmla="*/ 73 w 326"/>
                <a:gd name="T43" fmla="*/ 19 h 506"/>
                <a:gd name="T44" fmla="*/ 102 w 326"/>
                <a:gd name="T45" fmla="*/ 10 h 506"/>
                <a:gd name="T46" fmla="*/ 130 w 326"/>
                <a:gd name="T47" fmla="*/ 3 h 506"/>
                <a:gd name="T48" fmla="*/ 180 w 326"/>
                <a:gd name="T49" fmla="*/ 0 h 506"/>
                <a:gd name="T50" fmla="*/ 213 w 326"/>
                <a:gd name="T51" fmla="*/ 5 h 506"/>
                <a:gd name="T52" fmla="*/ 241 w 326"/>
                <a:gd name="T53" fmla="*/ 12 h 506"/>
                <a:gd name="T54" fmla="*/ 267 w 326"/>
                <a:gd name="T55" fmla="*/ 24 h 506"/>
                <a:gd name="T56" fmla="*/ 288 w 326"/>
                <a:gd name="T57" fmla="*/ 38 h 506"/>
                <a:gd name="T58" fmla="*/ 307 w 326"/>
                <a:gd name="T59" fmla="*/ 55 h 506"/>
                <a:gd name="T60" fmla="*/ 319 w 326"/>
                <a:gd name="T61" fmla="*/ 74 h 506"/>
                <a:gd name="T62" fmla="*/ 324 w 326"/>
                <a:gd name="T63" fmla="*/ 93 h 506"/>
                <a:gd name="T64" fmla="*/ 326 w 326"/>
                <a:gd name="T65" fmla="*/ 404 h 506"/>
                <a:gd name="T66" fmla="*/ 132 w 326"/>
                <a:gd name="T67" fmla="*/ 402 h 506"/>
                <a:gd name="T68" fmla="*/ 137 w 326"/>
                <a:gd name="T69" fmla="*/ 407 h 506"/>
                <a:gd name="T70" fmla="*/ 142 w 326"/>
                <a:gd name="T71" fmla="*/ 414 h 506"/>
                <a:gd name="T72" fmla="*/ 154 w 326"/>
                <a:gd name="T73" fmla="*/ 416 h 506"/>
                <a:gd name="T74" fmla="*/ 165 w 326"/>
                <a:gd name="T75" fmla="*/ 418 h 506"/>
                <a:gd name="T76" fmla="*/ 177 w 326"/>
                <a:gd name="T77" fmla="*/ 416 h 506"/>
                <a:gd name="T78" fmla="*/ 189 w 326"/>
                <a:gd name="T79" fmla="*/ 414 h 506"/>
                <a:gd name="T80" fmla="*/ 194 w 326"/>
                <a:gd name="T81" fmla="*/ 407 h 506"/>
                <a:gd name="T82" fmla="*/ 196 w 326"/>
                <a:gd name="T83" fmla="*/ 402 h 506"/>
                <a:gd name="T84" fmla="*/ 196 w 326"/>
                <a:gd name="T85" fmla="*/ 100 h 506"/>
                <a:gd name="T86" fmla="*/ 191 w 326"/>
                <a:gd name="T87" fmla="*/ 95 h 506"/>
                <a:gd name="T88" fmla="*/ 182 w 326"/>
                <a:gd name="T89" fmla="*/ 90 h 506"/>
                <a:gd name="T90" fmla="*/ 170 w 326"/>
                <a:gd name="T91" fmla="*/ 88 h 506"/>
                <a:gd name="T92" fmla="*/ 158 w 326"/>
                <a:gd name="T93" fmla="*/ 88 h 506"/>
                <a:gd name="T94" fmla="*/ 149 w 326"/>
                <a:gd name="T95" fmla="*/ 90 h 506"/>
                <a:gd name="T96" fmla="*/ 139 w 326"/>
                <a:gd name="T97" fmla="*/ 95 h 506"/>
                <a:gd name="T98" fmla="*/ 135 w 326"/>
                <a:gd name="T99" fmla="*/ 100 h 506"/>
                <a:gd name="T100" fmla="*/ 132 w 326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6" h="506">
                  <a:moveTo>
                    <a:pt x="326" y="404"/>
                  </a:moveTo>
                  <a:lnTo>
                    <a:pt x="324" y="414"/>
                  </a:lnTo>
                  <a:lnTo>
                    <a:pt x="324" y="423"/>
                  </a:lnTo>
                  <a:lnTo>
                    <a:pt x="319" y="433"/>
                  </a:lnTo>
                  <a:lnTo>
                    <a:pt x="312" y="444"/>
                  </a:lnTo>
                  <a:lnTo>
                    <a:pt x="307" y="451"/>
                  </a:lnTo>
                  <a:lnTo>
                    <a:pt x="298" y="459"/>
                  </a:lnTo>
                  <a:lnTo>
                    <a:pt x="288" y="468"/>
                  </a:lnTo>
                  <a:lnTo>
                    <a:pt x="279" y="475"/>
                  </a:lnTo>
                  <a:lnTo>
                    <a:pt x="267" y="482"/>
                  </a:lnTo>
                  <a:lnTo>
                    <a:pt x="255" y="487"/>
                  </a:lnTo>
                  <a:lnTo>
                    <a:pt x="241" y="492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6" y="501"/>
                  </a:lnTo>
                  <a:lnTo>
                    <a:pt x="102" y="496"/>
                  </a:lnTo>
                  <a:lnTo>
                    <a:pt x="85" y="492"/>
                  </a:lnTo>
                  <a:lnTo>
                    <a:pt x="73" y="487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8" y="468"/>
                  </a:lnTo>
                  <a:lnTo>
                    <a:pt x="28" y="459"/>
                  </a:lnTo>
                  <a:lnTo>
                    <a:pt x="21" y="451"/>
                  </a:lnTo>
                  <a:lnTo>
                    <a:pt x="14" y="444"/>
                  </a:lnTo>
                  <a:lnTo>
                    <a:pt x="9" y="433"/>
                  </a:lnTo>
                  <a:lnTo>
                    <a:pt x="2" y="423"/>
                  </a:lnTo>
                  <a:lnTo>
                    <a:pt x="2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2" y="93"/>
                  </a:lnTo>
                  <a:lnTo>
                    <a:pt x="2" y="81"/>
                  </a:lnTo>
                  <a:lnTo>
                    <a:pt x="9" y="74"/>
                  </a:lnTo>
                  <a:lnTo>
                    <a:pt x="14" y="62"/>
                  </a:lnTo>
                  <a:lnTo>
                    <a:pt x="21" y="55"/>
                  </a:lnTo>
                  <a:lnTo>
                    <a:pt x="28" y="45"/>
                  </a:lnTo>
                  <a:lnTo>
                    <a:pt x="38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3" y="19"/>
                  </a:lnTo>
                  <a:lnTo>
                    <a:pt x="85" y="12"/>
                  </a:lnTo>
                  <a:lnTo>
                    <a:pt x="102" y="10"/>
                  </a:lnTo>
                  <a:lnTo>
                    <a:pt x="116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80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2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79" y="31"/>
                  </a:lnTo>
                  <a:lnTo>
                    <a:pt x="288" y="38"/>
                  </a:lnTo>
                  <a:lnTo>
                    <a:pt x="298" y="45"/>
                  </a:lnTo>
                  <a:lnTo>
                    <a:pt x="307" y="55"/>
                  </a:lnTo>
                  <a:lnTo>
                    <a:pt x="312" y="62"/>
                  </a:lnTo>
                  <a:lnTo>
                    <a:pt x="319" y="74"/>
                  </a:lnTo>
                  <a:lnTo>
                    <a:pt x="324" y="81"/>
                  </a:lnTo>
                  <a:lnTo>
                    <a:pt x="324" y="93"/>
                  </a:lnTo>
                  <a:lnTo>
                    <a:pt x="326" y="102"/>
                  </a:lnTo>
                  <a:lnTo>
                    <a:pt x="326" y="404"/>
                  </a:lnTo>
                  <a:lnTo>
                    <a:pt x="326" y="404"/>
                  </a:lnTo>
                  <a:close/>
                  <a:moveTo>
                    <a:pt x="132" y="402"/>
                  </a:moveTo>
                  <a:lnTo>
                    <a:pt x="135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2" y="414"/>
                  </a:lnTo>
                  <a:lnTo>
                    <a:pt x="149" y="414"/>
                  </a:lnTo>
                  <a:lnTo>
                    <a:pt x="154" y="416"/>
                  </a:lnTo>
                  <a:lnTo>
                    <a:pt x="158" y="416"/>
                  </a:lnTo>
                  <a:lnTo>
                    <a:pt x="165" y="418"/>
                  </a:lnTo>
                  <a:lnTo>
                    <a:pt x="170" y="416"/>
                  </a:lnTo>
                  <a:lnTo>
                    <a:pt x="177" y="416"/>
                  </a:lnTo>
                  <a:lnTo>
                    <a:pt x="182" y="414"/>
                  </a:lnTo>
                  <a:lnTo>
                    <a:pt x="189" y="414"/>
                  </a:lnTo>
                  <a:lnTo>
                    <a:pt x="191" y="409"/>
                  </a:lnTo>
                  <a:lnTo>
                    <a:pt x="194" y="407"/>
                  </a:lnTo>
                  <a:lnTo>
                    <a:pt x="196" y="404"/>
                  </a:lnTo>
                  <a:lnTo>
                    <a:pt x="196" y="402"/>
                  </a:lnTo>
                  <a:lnTo>
                    <a:pt x="196" y="102"/>
                  </a:lnTo>
                  <a:lnTo>
                    <a:pt x="196" y="100"/>
                  </a:lnTo>
                  <a:lnTo>
                    <a:pt x="194" y="97"/>
                  </a:lnTo>
                  <a:lnTo>
                    <a:pt x="191" y="95"/>
                  </a:lnTo>
                  <a:lnTo>
                    <a:pt x="189" y="90"/>
                  </a:lnTo>
                  <a:lnTo>
                    <a:pt x="182" y="90"/>
                  </a:lnTo>
                  <a:lnTo>
                    <a:pt x="177" y="88"/>
                  </a:lnTo>
                  <a:lnTo>
                    <a:pt x="170" y="88"/>
                  </a:lnTo>
                  <a:lnTo>
                    <a:pt x="165" y="85"/>
                  </a:lnTo>
                  <a:lnTo>
                    <a:pt x="158" y="88"/>
                  </a:lnTo>
                  <a:lnTo>
                    <a:pt x="154" y="88"/>
                  </a:lnTo>
                  <a:lnTo>
                    <a:pt x="149" y="90"/>
                  </a:lnTo>
                  <a:lnTo>
                    <a:pt x="142" y="90"/>
                  </a:lnTo>
                  <a:lnTo>
                    <a:pt x="139" y="95"/>
                  </a:lnTo>
                  <a:lnTo>
                    <a:pt x="137" y="97"/>
                  </a:lnTo>
                  <a:lnTo>
                    <a:pt x="135" y="100"/>
                  </a:lnTo>
                  <a:lnTo>
                    <a:pt x="132" y="102"/>
                  </a:lnTo>
                  <a:lnTo>
                    <a:pt x="132" y="402"/>
                  </a:lnTo>
                  <a:lnTo>
                    <a:pt x="132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1" name="Freeform 12"/>
            <p:cNvSpPr>
              <a:spLocks/>
            </p:cNvSpPr>
            <p:nvPr userDrawn="1"/>
          </p:nvSpPr>
          <p:spPr bwMode="auto">
            <a:xfrm>
              <a:off x="6005513" y="1720850"/>
              <a:ext cx="514350" cy="776288"/>
            </a:xfrm>
            <a:custGeom>
              <a:avLst/>
              <a:gdLst>
                <a:gd name="T0" fmla="*/ 324 w 324"/>
                <a:gd name="T1" fmla="*/ 87 h 489"/>
                <a:gd name="T2" fmla="*/ 324 w 324"/>
                <a:gd name="T3" fmla="*/ 272 h 489"/>
                <a:gd name="T4" fmla="*/ 191 w 324"/>
                <a:gd name="T5" fmla="*/ 272 h 489"/>
                <a:gd name="T6" fmla="*/ 191 w 324"/>
                <a:gd name="T7" fmla="*/ 139 h 489"/>
                <a:gd name="T8" fmla="*/ 189 w 324"/>
                <a:gd name="T9" fmla="*/ 132 h 489"/>
                <a:gd name="T10" fmla="*/ 187 w 324"/>
                <a:gd name="T11" fmla="*/ 128 h 489"/>
                <a:gd name="T12" fmla="*/ 182 w 324"/>
                <a:gd name="T13" fmla="*/ 123 h 489"/>
                <a:gd name="T14" fmla="*/ 180 w 324"/>
                <a:gd name="T15" fmla="*/ 118 h 489"/>
                <a:gd name="T16" fmla="*/ 175 w 324"/>
                <a:gd name="T17" fmla="*/ 116 h 489"/>
                <a:gd name="T18" fmla="*/ 170 w 324"/>
                <a:gd name="T19" fmla="*/ 113 h 489"/>
                <a:gd name="T20" fmla="*/ 156 w 324"/>
                <a:gd name="T21" fmla="*/ 113 h 489"/>
                <a:gd name="T22" fmla="*/ 151 w 324"/>
                <a:gd name="T23" fmla="*/ 116 h 489"/>
                <a:gd name="T24" fmla="*/ 147 w 324"/>
                <a:gd name="T25" fmla="*/ 118 h 489"/>
                <a:gd name="T26" fmla="*/ 142 w 324"/>
                <a:gd name="T27" fmla="*/ 123 h 489"/>
                <a:gd name="T28" fmla="*/ 137 w 324"/>
                <a:gd name="T29" fmla="*/ 128 h 489"/>
                <a:gd name="T30" fmla="*/ 135 w 324"/>
                <a:gd name="T31" fmla="*/ 132 h 489"/>
                <a:gd name="T32" fmla="*/ 132 w 324"/>
                <a:gd name="T33" fmla="*/ 139 h 489"/>
                <a:gd name="T34" fmla="*/ 132 w 324"/>
                <a:gd name="T35" fmla="*/ 489 h 489"/>
                <a:gd name="T36" fmla="*/ 0 w 324"/>
                <a:gd name="T37" fmla="*/ 489 h 489"/>
                <a:gd name="T38" fmla="*/ 0 w 324"/>
                <a:gd name="T39" fmla="*/ 2 h 489"/>
                <a:gd name="T40" fmla="*/ 132 w 324"/>
                <a:gd name="T41" fmla="*/ 2 h 489"/>
                <a:gd name="T42" fmla="*/ 132 w 324"/>
                <a:gd name="T43" fmla="*/ 87 h 489"/>
                <a:gd name="T44" fmla="*/ 132 w 324"/>
                <a:gd name="T45" fmla="*/ 78 h 489"/>
                <a:gd name="T46" fmla="*/ 135 w 324"/>
                <a:gd name="T47" fmla="*/ 71 h 489"/>
                <a:gd name="T48" fmla="*/ 137 w 324"/>
                <a:gd name="T49" fmla="*/ 61 h 489"/>
                <a:gd name="T50" fmla="*/ 142 w 324"/>
                <a:gd name="T51" fmla="*/ 54 h 489"/>
                <a:gd name="T52" fmla="*/ 144 w 324"/>
                <a:gd name="T53" fmla="*/ 45 h 489"/>
                <a:gd name="T54" fmla="*/ 149 w 324"/>
                <a:gd name="T55" fmla="*/ 38 h 489"/>
                <a:gd name="T56" fmla="*/ 156 w 324"/>
                <a:gd name="T57" fmla="*/ 31 h 489"/>
                <a:gd name="T58" fmla="*/ 161 w 324"/>
                <a:gd name="T59" fmla="*/ 26 h 489"/>
                <a:gd name="T60" fmla="*/ 170 w 324"/>
                <a:gd name="T61" fmla="*/ 19 h 489"/>
                <a:gd name="T62" fmla="*/ 177 w 324"/>
                <a:gd name="T63" fmla="*/ 14 h 489"/>
                <a:gd name="T64" fmla="*/ 184 w 324"/>
                <a:gd name="T65" fmla="*/ 12 h 489"/>
                <a:gd name="T66" fmla="*/ 191 w 324"/>
                <a:gd name="T67" fmla="*/ 7 h 489"/>
                <a:gd name="T68" fmla="*/ 201 w 324"/>
                <a:gd name="T69" fmla="*/ 2 h 489"/>
                <a:gd name="T70" fmla="*/ 210 w 324"/>
                <a:gd name="T71" fmla="*/ 2 h 489"/>
                <a:gd name="T72" fmla="*/ 220 w 324"/>
                <a:gd name="T73" fmla="*/ 0 h 489"/>
                <a:gd name="T74" fmla="*/ 239 w 324"/>
                <a:gd name="T75" fmla="*/ 0 h 489"/>
                <a:gd name="T76" fmla="*/ 251 w 324"/>
                <a:gd name="T77" fmla="*/ 2 h 489"/>
                <a:gd name="T78" fmla="*/ 260 w 324"/>
                <a:gd name="T79" fmla="*/ 2 h 489"/>
                <a:gd name="T80" fmla="*/ 267 w 324"/>
                <a:gd name="T81" fmla="*/ 7 h 489"/>
                <a:gd name="T82" fmla="*/ 277 w 324"/>
                <a:gd name="T83" fmla="*/ 12 h 489"/>
                <a:gd name="T84" fmla="*/ 284 w 324"/>
                <a:gd name="T85" fmla="*/ 14 h 489"/>
                <a:gd name="T86" fmla="*/ 291 w 324"/>
                <a:gd name="T87" fmla="*/ 19 h 489"/>
                <a:gd name="T88" fmla="*/ 298 w 324"/>
                <a:gd name="T89" fmla="*/ 26 h 489"/>
                <a:gd name="T90" fmla="*/ 303 w 324"/>
                <a:gd name="T91" fmla="*/ 33 h 489"/>
                <a:gd name="T92" fmla="*/ 310 w 324"/>
                <a:gd name="T93" fmla="*/ 40 h 489"/>
                <a:gd name="T94" fmla="*/ 314 w 324"/>
                <a:gd name="T95" fmla="*/ 45 h 489"/>
                <a:gd name="T96" fmla="*/ 319 w 324"/>
                <a:gd name="T97" fmla="*/ 54 h 489"/>
                <a:gd name="T98" fmla="*/ 321 w 324"/>
                <a:gd name="T99" fmla="*/ 61 h 489"/>
                <a:gd name="T100" fmla="*/ 324 w 324"/>
                <a:gd name="T101" fmla="*/ 71 h 489"/>
                <a:gd name="T102" fmla="*/ 324 w 324"/>
                <a:gd name="T103" fmla="*/ 78 h 489"/>
                <a:gd name="T104" fmla="*/ 324 w 324"/>
                <a:gd name="T105" fmla="*/ 87 h 489"/>
                <a:gd name="T106" fmla="*/ 324 w 324"/>
                <a:gd name="T107" fmla="*/ 87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4" h="489">
                  <a:moveTo>
                    <a:pt x="324" y="87"/>
                  </a:moveTo>
                  <a:lnTo>
                    <a:pt x="324" y="272"/>
                  </a:lnTo>
                  <a:lnTo>
                    <a:pt x="191" y="272"/>
                  </a:lnTo>
                  <a:lnTo>
                    <a:pt x="191" y="139"/>
                  </a:lnTo>
                  <a:lnTo>
                    <a:pt x="189" y="132"/>
                  </a:lnTo>
                  <a:lnTo>
                    <a:pt x="187" y="128"/>
                  </a:lnTo>
                  <a:lnTo>
                    <a:pt x="182" y="123"/>
                  </a:lnTo>
                  <a:lnTo>
                    <a:pt x="180" y="118"/>
                  </a:lnTo>
                  <a:lnTo>
                    <a:pt x="175" y="116"/>
                  </a:lnTo>
                  <a:lnTo>
                    <a:pt x="170" y="113"/>
                  </a:lnTo>
                  <a:lnTo>
                    <a:pt x="156" y="113"/>
                  </a:lnTo>
                  <a:lnTo>
                    <a:pt x="151" y="116"/>
                  </a:lnTo>
                  <a:lnTo>
                    <a:pt x="147" y="118"/>
                  </a:lnTo>
                  <a:lnTo>
                    <a:pt x="142" y="123"/>
                  </a:lnTo>
                  <a:lnTo>
                    <a:pt x="137" y="128"/>
                  </a:lnTo>
                  <a:lnTo>
                    <a:pt x="135" y="132"/>
                  </a:lnTo>
                  <a:lnTo>
                    <a:pt x="132" y="139"/>
                  </a:lnTo>
                  <a:lnTo>
                    <a:pt x="132" y="489"/>
                  </a:lnTo>
                  <a:lnTo>
                    <a:pt x="0" y="489"/>
                  </a:lnTo>
                  <a:lnTo>
                    <a:pt x="0" y="2"/>
                  </a:lnTo>
                  <a:lnTo>
                    <a:pt x="132" y="2"/>
                  </a:lnTo>
                  <a:lnTo>
                    <a:pt x="132" y="87"/>
                  </a:lnTo>
                  <a:lnTo>
                    <a:pt x="132" y="78"/>
                  </a:lnTo>
                  <a:lnTo>
                    <a:pt x="135" y="71"/>
                  </a:lnTo>
                  <a:lnTo>
                    <a:pt x="137" y="61"/>
                  </a:lnTo>
                  <a:lnTo>
                    <a:pt x="142" y="54"/>
                  </a:lnTo>
                  <a:lnTo>
                    <a:pt x="144" y="45"/>
                  </a:lnTo>
                  <a:lnTo>
                    <a:pt x="149" y="38"/>
                  </a:lnTo>
                  <a:lnTo>
                    <a:pt x="156" y="31"/>
                  </a:lnTo>
                  <a:lnTo>
                    <a:pt x="161" y="26"/>
                  </a:lnTo>
                  <a:lnTo>
                    <a:pt x="170" y="19"/>
                  </a:lnTo>
                  <a:lnTo>
                    <a:pt x="177" y="14"/>
                  </a:lnTo>
                  <a:lnTo>
                    <a:pt x="184" y="12"/>
                  </a:lnTo>
                  <a:lnTo>
                    <a:pt x="191" y="7"/>
                  </a:lnTo>
                  <a:lnTo>
                    <a:pt x="201" y="2"/>
                  </a:lnTo>
                  <a:lnTo>
                    <a:pt x="210" y="2"/>
                  </a:lnTo>
                  <a:lnTo>
                    <a:pt x="220" y="0"/>
                  </a:lnTo>
                  <a:lnTo>
                    <a:pt x="239" y="0"/>
                  </a:lnTo>
                  <a:lnTo>
                    <a:pt x="251" y="2"/>
                  </a:lnTo>
                  <a:lnTo>
                    <a:pt x="260" y="2"/>
                  </a:lnTo>
                  <a:lnTo>
                    <a:pt x="267" y="7"/>
                  </a:lnTo>
                  <a:lnTo>
                    <a:pt x="277" y="12"/>
                  </a:lnTo>
                  <a:lnTo>
                    <a:pt x="284" y="14"/>
                  </a:lnTo>
                  <a:lnTo>
                    <a:pt x="291" y="19"/>
                  </a:lnTo>
                  <a:lnTo>
                    <a:pt x="298" y="26"/>
                  </a:lnTo>
                  <a:lnTo>
                    <a:pt x="303" y="33"/>
                  </a:lnTo>
                  <a:lnTo>
                    <a:pt x="310" y="40"/>
                  </a:lnTo>
                  <a:lnTo>
                    <a:pt x="314" y="45"/>
                  </a:lnTo>
                  <a:lnTo>
                    <a:pt x="319" y="54"/>
                  </a:lnTo>
                  <a:lnTo>
                    <a:pt x="321" y="61"/>
                  </a:lnTo>
                  <a:lnTo>
                    <a:pt x="324" y="71"/>
                  </a:lnTo>
                  <a:lnTo>
                    <a:pt x="324" y="78"/>
                  </a:lnTo>
                  <a:lnTo>
                    <a:pt x="324" y="87"/>
                  </a:lnTo>
                  <a:lnTo>
                    <a:pt x="324" y="87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2" name="Freeform 13"/>
            <p:cNvSpPr>
              <a:spLocks/>
            </p:cNvSpPr>
            <p:nvPr userDrawn="1"/>
          </p:nvSpPr>
          <p:spPr bwMode="auto">
            <a:xfrm>
              <a:off x="7161213" y="1552575"/>
              <a:ext cx="512763" cy="947738"/>
            </a:xfrm>
            <a:custGeom>
              <a:avLst/>
              <a:gdLst>
                <a:gd name="T0" fmla="*/ 323 w 323"/>
                <a:gd name="T1" fmla="*/ 193 h 597"/>
                <a:gd name="T2" fmla="*/ 323 w 323"/>
                <a:gd name="T3" fmla="*/ 597 h 597"/>
                <a:gd name="T4" fmla="*/ 189 w 323"/>
                <a:gd name="T5" fmla="*/ 597 h 597"/>
                <a:gd name="T6" fmla="*/ 189 w 323"/>
                <a:gd name="T7" fmla="*/ 245 h 597"/>
                <a:gd name="T8" fmla="*/ 186 w 323"/>
                <a:gd name="T9" fmla="*/ 238 h 597"/>
                <a:gd name="T10" fmla="*/ 184 w 323"/>
                <a:gd name="T11" fmla="*/ 234 h 597"/>
                <a:gd name="T12" fmla="*/ 179 w 323"/>
                <a:gd name="T13" fmla="*/ 229 h 597"/>
                <a:gd name="T14" fmla="*/ 177 w 323"/>
                <a:gd name="T15" fmla="*/ 224 h 597"/>
                <a:gd name="T16" fmla="*/ 172 w 323"/>
                <a:gd name="T17" fmla="*/ 222 h 597"/>
                <a:gd name="T18" fmla="*/ 165 w 323"/>
                <a:gd name="T19" fmla="*/ 219 h 597"/>
                <a:gd name="T20" fmla="*/ 156 w 323"/>
                <a:gd name="T21" fmla="*/ 219 h 597"/>
                <a:gd name="T22" fmla="*/ 148 w 323"/>
                <a:gd name="T23" fmla="*/ 222 h 597"/>
                <a:gd name="T24" fmla="*/ 144 w 323"/>
                <a:gd name="T25" fmla="*/ 224 h 597"/>
                <a:gd name="T26" fmla="*/ 141 w 323"/>
                <a:gd name="T27" fmla="*/ 229 h 597"/>
                <a:gd name="T28" fmla="*/ 137 w 323"/>
                <a:gd name="T29" fmla="*/ 234 h 597"/>
                <a:gd name="T30" fmla="*/ 132 w 323"/>
                <a:gd name="T31" fmla="*/ 238 h 597"/>
                <a:gd name="T32" fmla="*/ 132 w 323"/>
                <a:gd name="T33" fmla="*/ 245 h 597"/>
                <a:gd name="T34" fmla="*/ 132 w 323"/>
                <a:gd name="T35" fmla="*/ 595 h 597"/>
                <a:gd name="T36" fmla="*/ 0 w 323"/>
                <a:gd name="T37" fmla="*/ 595 h 597"/>
                <a:gd name="T38" fmla="*/ 0 w 323"/>
                <a:gd name="T39" fmla="*/ 0 h 597"/>
                <a:gd name="T40" fmla="*/ 132 w 323"/>
                <a:gd name="T41" fmla="*/ 0 h 597"/>
                <a:gd name="T42" fmla="*/ 132 w 323"/>
                <a:gd name="T43" fmla="*/ 193 h 597"/>
                <a:gd name="T44" fmla="*/ 132 w 323"/>
                <a:gd name="T45" fmla="*/ 186 h 597"/>
                <a:gd name="T46" fmla="*/ 132 w 323"/>
                <a:gd name="T47" fmla="*/ 177 h 597"/>
                <a:gd name="T48" fmla="*/ 137 w 323"/>
                <a:gd name="T49" fmla="*/ 167 h 597"/>
                <a:gd name="T50" fmla="*/ 139 w 323"/>
                <a:gd name="T51" fmla="*/ 160 h 597"/>
                <a:gd name="T52" fmla="*/ 141 w 323"/>
                <a:gd name="T53" fmla="*/ 151 h 597"/>
                <a:gd name="T54" fmla="*/ 148 w 323"/>
                <a:gd name="T55" fmla="*/ 144 h 597"/>
                <a:gd name="T56" fmla="*/ 153 w 323"/>
                <a:gd name="T57" fmla="*/ 137 h 597"/>
                <a:gd name="T58" fmla="*/ 165 w 323"/>
                <a:gd name="T59" fmla="*/ 125 h 597"/>
                <a:gd name="T60" fmla="*/ 172 w 323"/>
                <a:gd name="T61" fmla="*/ 120 h 597"/>
                <a:gd name="T62" fmla="*/ 182 w 323"/>
                <a:gd name="T63" fmla="*/ 118 h 597"/>
                <a:gd name="T64" fmla="*/ 189 w 323"/>
                <a:gd name="T65" fmla="*/ 113 h 597"/>
                <a:gd name="T66" fmla="*/ 198 w 323"/>
                <a:gd name="T67" fmla="*/ 111 h 597"/>
                <a:gd name="T68" fmla="*/ 208 w 323"/>
                <a:gd name="T69" fmla="*/ 108 h 597"/>
                <a:gd name="T70" fmla="*/ 217 w 323"/>
                <a:gd name="T71" fmla="*/ 106 h 597"/>
                <a:gd name="T72" fmla="*/ 238 w 323"/>
                <a:gd name="T73" fmla="*/ 106 h 597"/>
                <a:gd name="T74" fmla="*/ 245 w 323"/>
                <a:gd name="T75" fmla="*/ 108 h 597"/>
                <a:gd name="T76" fmla="*/ 255 w 323"/>
                <a:gd name="T77" fmla="*/ 111 h 597"/>
                <a:gd name="T78" fmla="*/ 264 w 323"/>
                <a:gd name="T79" fmla="*/ 113 h 597"/>
                <a:gd name="T80" fmla="*/ 274 w 323"/>
                <a:gd name="T81" fmla="*/ 118 h 597"/>
                <a:gd name="T82" fmla="*/ 281 w 323"/>
                <a:gd name="T83" fmla="*/ 120 h 597"/>
                <a:gd name="T84" fmla="*/ 288 w 323"/>
                <a:gd name="T85" fmla="*/ 125 h 597"/>
                <a:gd name="T86" fmla="*/ 302 w 323"/>
                <a:gd name="T87" fmla="*/ 139 h 597"/>
                <a:gd name="T88" fmla="*/ 304 w 323"/>
                <a:gd name="T89" fmla="*/ 146 h 597"/>
                <a:gd name="T90" fmla="*/ 311 w 323"/>
                <a:gd name="T91" fmla="*/ 151 h 597"/>
                <a:gd name="T92" fmla="*/ 316 w 323"/>
                <a:gd name="T93" fmla="*/ 160 h 597"/>
                <a:gd name="T94" fmla="*/ 319 w 323"/>
                <a:gd name="T95" fmla="*/ 170 h 597"/>
                <a:gd name="T96" fmla="*/ 321 w 323"/>
                <a:gd name="T97" fmla="*/ 177 h 597"/>
                <a:gd name="T98" fmla="*/ 321 w 323"/>
                <a:gd name="T99" fmla="*/ 186 h 597"/>
                <a:gd name="T100" fmla="*/ 323 w 323"/>
                <a:gd name="T101" fmla="*/ 193 h 597"/>
                <a:gd name="T102" fmla="*/ 323 w 323"/>
                <a:gd name="T103" fmla="*/ 193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3" h="597">
                  <a:moveTo>
                    <a:pt x="323" y="193"/>
                  </a:moveTo>
                  <a:lnTo>
                    <a:pt x="323" y="597"/>
                  </a:lnTo>
                  <a:lnTo>
                    <a:pt x="189" y="597"/>
                  </a:lnTo>
                  <a:lnTo>
                    <a:pt x="189" y="245"/>
                  </a:lnTo>
                  <a:lnTo>
                    <a:pt x="186" y="238"/>
                  </a:lnTo>
                  <a:lnTo>
                    <a:pt x="184" y="234"/>
                  </a:lnTo>
                  <a:lnTo>
                    <a:pt x="179" y="229"/>
                  </a:lnTo>
                  <a:lnTo>
                    <a:pt x="177" y="224"/>
                  </a:lnTo>
                  <a:lnTo>
                    <a:pt x="172" y="222"/>
                  </a:lnTo>
                  <a:lnTo>
                    <a:pt x="165" y="219"/>
                  </a:lnTo>
                  <a:lnTo>
                    <a:pt x="156" y="219"/>
                  </a:lnTo>
                  <a:lnTo>
                    <a:pt x="148" y="222"/>
                  </a:lnTo>
                  <a:lnTo>
                    <a:pt x="144" y="224"/>
                  </a:lnTo>
                  <a:lnTo>
                    <a:pt x="141" y="229"/>
                  </a:lnTo>
                  <a:lnTo>
                    <a:pt x="137" y="234"/>
                  </a:lnTo>
                  <a:lnTo>
                    <a:pt x="132" y="238"/>
                  </a:lnTo>
                  <a:lnTo>
                    <a:pt x="132" y="245"/>
                  </a:lnTo>
                  <a:lnTo>
                    <a:pt x="132" y="595"/>
                  </a:lnTo>
                  <a:lnTo>
                    <a:pt x="0" y="595"/>
                  </a:lnTo>
                  <a:lnTo>
                    <a:pt x="0" y="0"/>
                  </a:lnTo>
                  <a:lnTo>
                    <a:pt x="132" y="0"/>
                  </a:lnTo>
                  <a:lnTo>
                    <a:pt x="132" y="193"/>
                  </a:lnTo>
                  <a:lnTo>
                    <a:pt x="132" y="186"/>
                  </a:lnTo>
                  <a:lnTo>
                    <a:pt x="132" y="177"/>
                  </a:lnTo>
                  <a:lnTo>
                    <a:pt x="137" y="167"/>
                  </a:lnTo>
                  <a:lnTo>
                    <a:pt x="139" y="160"/>
                  </a:lnTo>
                  <a:lnTo>
                    <a:pt x="141" y="151"/>
                  </a:lnTo>
                  <a:lnTo>
                    <a:pt x="148" y="144"/>
                  </a:lnTo>
                  <a:lnTo>
                    <a:pt x="153" y="137"/>
                  </a:lnTo>
                  <a:lnTo>
                    <a:pt x="165" y="125"/>
                  </a:lnTo>
                  <a:lnTo>
                    <a:pt x="172" y="120"/>
                  </a:lnTo>
                  <a:lnTo>
                    <a:pt x="182" y="118"/>
                  </a:lnTo>
                  <a:lnTo>
                    <a:pt x="189" y="113"/>
                  </a:lnTo>
                  <a:lnTo>
                    <a:pt x="198" y="111"/>
                  </a:lnTo>
                  <a:lnTo>
                    <a:pt x="208" y="108"/>
                  </a:lnTo>
                  <a:lnTo>
                    <a:pt x="217" y="106"/>
                  </a:lnTo>
                  <a:lnTo>
                    <a:pt x="238" y="106"/>
                  </a:lnTo>
                  <a:lnTo>
                    <a:pt x="245" y="108"/>
                  </a:lnTo>
                  <a:lnTo>
                    <a:pt x="255" y="111"/>
                  </a:lnTo>
                  <a:lnTo>
                    <a:pt x="264" y="113"/>
                  </a:lnTo>
                  <a:lnTo>
                    <a:pt x="274" y="118"/>
                  </a:lnTo>
                  <a:lnTo>
                    <a:pt x="281" y="120"/>
                  </a:lnTo>
                  <a:lnTo>
                    <a:pt x="288" y="125"/>
                  </a:lnTo>
                  <a:lnTo>
                    <a:pt x="302" y="139"/>
                  </a:lnTo>
                  <a:lnTo>
                    <a:pt x="304" y="146"/>
                  </a:lnTo>
                  <a:lnTo>
                    <a:pt x="311" y="151"/>
                  </a:lnTo>
                  <a:lnTo>
                    <a:pt x="316" y="160"/>
                  </a:lnTo>
                  <a:lnTo>
                    <a:pt x="319" y="170"/>
                  </a:lnTo>
                  <a:lnTo>
                    <a:pt x="321" y="177"/>
                  </a:lnTo>
                  <a:lnTo>
                    <a:pt x="321" y="186"/>
                  </a:lnTo>
                  <a:lnTo>
                    <a:pt x="323" y="193"/>
                  </a:lnTo>
                  <a:lnTo>
                    <a:pt x="323" y="19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3" name="Freeform 14"/>
            <p:cNvSpPr>
              <a:spLocks/>
            </p:cNvSpPr>
            <p:nvPr userDrawn="1"/>
          </p:nvSpPr>
          <p:spPr bwMode="auto">
            <a:xfrm>
              <a:off x="8859838" y="1724025"/>
              <a:ext cx="512763" cy="985838"/>
            </a:xfrm>
            <a:custGeom>
              <a:avLst/>
              <a:gdLst>
                <a:gd name="T0" fmla="*/ 0 w 323"/>
                <a:gd name="T1" fmla="*/ 414 h 621"/>
                <a:gd name="T2" fmla="*/ 0 w 323"/>
                <a:gd name="T3" fmla="*/ 0 h 621"/>
                <a:gd name="T4" fmla="*/ 132 w 323"/>
                <a:gd name="T5" fmla="*/ 0 h 621"/>
                <a:gd name="T6" fmla="*/ 132 w 323"/>
                <a:gd name="T7" fmla="*/ 362 h 621"/>
                <a:gd name="T8" fmla="*/ 134 w 323"/>
                <a:gd name="T9" fmla="*/ 369 h 621"/>
                <a:gd name="T10" fmla="*/ 137 w 323"/>
                <a:gd name="T11" fmla="*/ 373 h 621"/>
                <a:gd name="T12" fmla="*/ 141 w 323"/>
                <a:gd name="T13" fmla="*/ 381 h 621"/>
                <a:gd name="T14" fmla="*/ 144 w 323"/>
                <a:gd name="T15" fmla="*/ 385 h 621"/>
                <a:gd name="T16" fmla="*/ 148 w 323"/>
                <a:gd name="T17" fmla="*/ 385 h 621"/>
                <a:gd name="T18" fmla="*/ 156 w 323"/>
                <a:gd name="T19" fmla="*/ 388 h 621"/>
                <a:gd name="T20" fmla="*/ 160 w 323"/>
                <a:gd name="T21" fmla="*/ 390 h 621"/>
                <a:gd name="T22" fmla="*/ 167 w 323"/>
                <a:gd name="T23" fmla="*/ 388 h 621"/>
                <a:gd name="T24" fmla="*/ 172 w 323"/>
                <a:gd name="T25" fmla="*/ 385 h 621"/>
                <a:gd name="T26" fmla="*/ 177 w 323"/>
                <a:gd name="T27" fmla="*/ 385 h 621"/>
                <a:gd name="T28" fmla="*/ 182 w 323"/>
                <a:gd name="T29" fmla="*/ 381 h 621"/>
                <a:gd name="T30" fmla="*/ 186 w 323"/>
                <a:gd name="T31" fmla="*/ 373 h 621"/>
                <a:gd name="T32" fmla="*/ 186 w 323"/>
                <a:gd name="T33" fmla="*/ 369 h 621"/>
                <a:gd name="T34" fmla="*/ 189 w 323"/>
                <a:gd name="T35" fmla="*/ 362 h 621"/>
                <a:gd name="T36" fmla="*/ 189 w 323"/>
                <a:gd name="T37" fmla="*/ 0 h 621"/>
                <a:gd name="T38" fmla="*/ 323 w 323"/>
                <a:gd name="T39" fmla="*/ 0 h 621"/>
                <a:gd name="T40" fmla="*/ 323 w 323"/>
                <a:gd name="T41" fmla="*/ 621 h 621"/>
                <a:gd name="T42" fmla="*/ 189 w 323"/>
                <a:gd name="T43" fmla="*/ 621 h 621"/>
                <a:gd name="T44" fmla="*/ 189 w 323"/>
                <a:gd name="T45" fmla="*/ 414 h 621"/>
                <a:gd name="T46" fmla="*/ 189 w 323"/>
                <a:gd name="T47" fmla="*/ 423 h 621"/>
                <a:gd name="T48" fmla="*/ 189 w 323"/>
                <a:gd name="T49" fmla="*/ 433 h 621"/>
                <a:gd name="T50" fmla="*/ 186 w 323"/>
                <a:gd name="T51" fmla="*/ 440 h 621"/>
                <a:gd name="T52" fmla="*/ 182 w 323"/>
                <a:gd name="T53" fmla="*/ 449 h 621"/>
                <a:gd name="T54" fmla="*/ 179 w 323"/>
                <a:gd name="T55" fmla="*/ 456 h 621"/>
                <a:gd name="T56" fmla="*/ 174 w 323"/>
                <a:gd name="T57" fmla="*/ 463 h 621"/>
                <a:gd name="T58" fmla="*/ 156 w 323"/>
                <a:gd name="T59" fmla="*/ 482 h 621"/>
                <a:gd name="T60" fmla="*/ 146 w 323"/>
                <a:gd name="T61" fmla="*/ 487 h 621"/>
                <a:gd name="T62" fmla="*/ 139 w 323"/>
                <a:gd name="T63" fmla="*/ 492 h 621"/>
                <a:gd name="T64" fmla="*/ 132 w 323"/>
                <a:gd name="T65" fmla="*/ 494 h 621"/>
                <a:gd name="T66" fmla="*/ 122 w 323"/>
                <a:gd name="T67" fmla="*/ 499 h 621"/>
                <a:gd name="T68" fmla="*/ 113 w 323"/>
                <a:gd name="T69" fmla="*/ 501 h 621"/>
                <a:gd name="T70" fmla="*/ 104 w 323"/>
                <a:gd name="T71" fmla="*/ 501 h 621"/>
                <a:gd name="T72" fmla="*/ 94 w 323"/>
                <a:gd name="T73" fmla="*/ 503 h 621"/>
                <a:gd name="T74" fmla="*/ 82 w 323"/>
                <a:gd name="T75" fmla="*/ 501 h 621"/>
                <a:gd name="T76" fmla="*/ 75 w 323"/>
                <a:gd name="T77" fmla="*/ 501 h 621"/>
                <a:gd name="T78" fmla="*/ 63 w 323"/>
                <a:gd name="T79" fmla="*/ 499 h 621"/>
                <a:gd name="T80" fmla="*/ 56 w 323"/>
                <a:gd name="T81" fmla="*/ 494 h 621"/>
                <a:gd name="T82" fmla="*/ 47 w 323"/>
                <a:gd name="T83" fmla="*/ 492 h 621"/>
                <a:gd name="T84" fmla="*/ 40 w 323"/>
                <a:gd name="T85" fmla="*/ 487 h 621"/>
                <a:gd name="T86" fmla="*/ 33 w 323"/>
                <a:gd name="T87" fmla="*/ 482 h 621"/>
                <a:gd name="T88" fmla="*/ 26 w 323"/>
                <a:gd name="T89" fmla="*/ 475 h 621"/>
                <a:gd name="T90" fmla="*/ 21 w 323"/>
                <a:gd name="T91" fmla="*/ 470 h 621"/>
                <a:gd name="T92" fmla="*/ 14 w 323"/>
                <a:gd name="T93" fmla="*/ 463 h 621"/>
                <a:gd name="T94" fmla="*/ 9 w 323"/>
                <a:gd name="T95" fmla="*/ 456 h 621"/>
                <a:gd name="T96" fmla="*/ 4 w 323"/>
                <a:gd name="T97" fmla="*/ 449 h 621"/>
                <a:gd name="T98" fmla="*/ 2 w 323"/>
                <a:gd name="T99" fmla="*/ 440 h 621"/>
                <a:gd name="T100" fmla="*/ 0 w 323"/>
                <a:gd name="T101" fmla="*/ 433 h 621"/>
                <a:gd name="T102" fmla="*/ 0 w 323"/>
                <a:gd name="T103" fmla="*/ 423 h 621"/>
                <a:gd name="T104" fmla="*/ 0 w 323"/>
                <a:gd name="T105" fmla="*/ 414 h 621"/>
                <a:gd name="T106" fmla="*/ 0 w 323"/>
                <a:gd name="T107" fmla="*/ 414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3" h="621">
                  <a:moveTo>
                    <a:pt x="0" y="414"/>
                  </a:moveTo>
                  <a:lnTo>
                    <a:pt x="0" y="0"/>
                  </a:lnTo>
                  <a:lnTo>
                    <a:pt x="132" y="0"/>
                  </a:lnTo>
                  <a:lnTo>
                    <a:pt x="132" y="362"/>
                  </a:lnTo>
                  <a:lnTo>
                    <a:pt x="134" y="369"/>
                  </a:lnTo>
                  <a:lnTo>
                    <a:pt x="137" y="373"/>
                  </a:lnTo>
                  <a:lnTo>
                    <a:pt x="141" y="381"/>
                  </a:lnTo>
                  <a:lnTo>
                    <a:pt x="144" y="385"/>
                  </a:lnTo>
                  <a:lnTo>
                    <a:pt x="148" y="385"/>
                  </a:lnTo>
                  <a:lnTo>
                    <a:pt x="156" y="388"/>
                  </a:lnTo>
                  <a:lnTo>
                    <a:pt x="160" y="390"/>
                  </a:lnTo>
                  <a:lnTo>
                    <a:pt x="167" y="388"/>
                  </a:lnTo>
                  <a:lnTo>
                    <a:pt x="172" y="385"/>
                  </a:lnTo>
                  <a:lnTo>
                    <a:pt x="177" y="385"/>
                  </a:lnTo>
                  <a:lnTo>
                    <a:pt x="182" y="381"/>
                  </a:lnTo>
                  <a:lnTo>
                    <a:pt x="186" y="373"/>
                  </a:lnTo>
                  <a:lnTo>
                    <a:pt x="186" y="369"/>
                  </a:lnTo>
                  <a:lnTo>
                    <a:pt x="189" y="362"/>
                  </a:lnTo>
                  <a:lnTo>
                    <a:pt x="189" y="0"/>
                  </a:lnTo>
                  <a:lnTo>
                    <a:pt x="323" y="0"/>
                  </a:lnTo>
                  <a:lnTo>
                    <a:pt x="323" y="621"/>
                  </a:lnTo>
                  <a:lnTo>
                    <a:pt x="189" y="621"/>
                  </a:lnTo>
                  <a:lnTo>
                    <a:pt x="189" y="414"/>
                  </a:lnTo>
                  <a:lnTo>
                    <a:pt x="189" y="423"/>
                  </a:lnTo>
                  <a:lnTo>
                    <a:pt x="189" y="433"/>
                  </a:lnTo>
                  <a:lnTo>
                    <a:pt x="186" y="440"/>
                  </a:lnTo>
                  <a:lnTo>
                    <a:pt x="182" y="449"/>
                  </a:lnTo>
                  <a:lnTo>
                    <a:pt x="179" y="456"/>
                  </a:lnTo>
                  <a:lnTo>
                    <a:pt x="174" y="463"/>
                  </a:lnTo>
                  <a:lnTo>
                    <a:pt x="156" y="482"/>
                  </a:lnTo>
                  <a:lnTo>
                    <a:pt x="146" y="487"/>
                  </a:lnTo>
                  <a:lnTo>
                    <a:pt x="139" y="492"/>
                  </a:lnTo>
                  <a:lnTo>
                    <a:pt x="132" y="494"/>
                  </a:lnTo>
                  <a:lnTo>
                    <a:pt x="122" y="499"/>
                  </a:lnTo>
                  <a:lnTo>
                    <a:pt x="113" y="501"/>
                  </a:lnTo>
                  <a:lnTo>
                    <a:pt x="104" y="501"/>
                  </a:lnTo>
                  <a:lnTo>
                    <a:pt x="94" y="503"/>
                  </a:lnTo>
                  <a:lnTo>
                    <a:pt x="82" y="501"/>
                  </a:lnTo>
                  <a:lnTo>
                    <a:pt x="75" y="501"/>
                  </a:lnTo>
                  <a:lnTo>
                    <a:pt x="63" y="499"/>
                  </a:lnTo>
                  <a:lnTo>
                    <a:pt x="56" y="494"/>
                  </a:lnTo>
                  <a:lnTo>
                    <a:pt x="47" y="492"/>
                  </a:lnTo>
                  <a:lnTo>
                    <a:pt x="40" y="487"/>
                  </a:lnTo>
                  <a:lnTo>
                    <a:pt x="33" y="482"/>
                  </a:lnTo>
                  <a:lnTo>
                    <a:pt x="26" y="475"/>
                  </a:lnTo>
                  <a:lnTo>
                    <a:pt x="21" y="470"/>
                  </a:lnTo>
                  <a:lnTo>
                    <a:pt x="14" y="463"/>
                  </a:lnTo>
                  <a:lnTo>
                    <a:pt x="9" y="456"/>
                  </a:lnTo>
                  <a:lnTo>
                    <a:pt x="4" y="449"/>
                  </a:lnTo>
                  <a:lnTo>
                    <a:pt x="2" y="440"/>
                  </a:lnTo>
                  <a:lnTo>
                    <a:pt x="0" y="433"/>
                  </a:lnTo>
                  <a:lnTo>
                    <a:pt x="0" y="423"/>
                  </a:lnTo>
                  <a:lnTo>
                    <a:pt x="0" y="414"/>
                  </a:lnTo>
                  <a:lnTo>
                    <a:pt x="0" y="41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4" name="Freeform 15"/>
            <p:cNvSpPr>
              <a:spLocks noEditPoints="1"/>
            </p:cNvSpPr>
            <p:nvPr userDrawn="1"/>
          </p:nvSpPr>
          <p:spPr bwMode="auto">
            <a:xfrm>
              <a:off x="6575426" y="1724025"/>
              <a:ext cx="528638" cy="1285875"/>
            </a:xfrm>
            <a:custGeom>
              <a:avLst/>
              <a:gdLst>
                <a:gd name="T0" fmla="*/ 140 w 333"/>
                <a:gd name="T1" fmla="*/ 810 h 810"/>
                <a:gd name="T2" fmla="*/ 0 w 333"/>
                <a:gd name="T3" fmla="*/ 0 h 810"/>
                <a:gd name="T4" fmla="*/ 140 w 333"/>
                <a:gd name="T5" fmla="*/ 85 h 810"/>
                <a:gd name="T6" fmla="*/ 142 w 333"/>
                <a:gd name="T7" fmla="*/ 69 h 810"/>
                <a:gd name="T8" fmla="*/ 147 w 333"/>
                <a:gd name="T9" fmla="*/ 52 h 810"/>
                <a:gd name="T10" fmla="*/ 156 w 333"/>
                <a:gd name="T11" fmla="*/ 38 h 810"/>
                <a:gd name="T12" fmla="*/ 168 w 333"/>
                <a:gd name="T13" fmla="*/ 26 h 810"/>
                <a:gd name="T14" fmla="*/ 182 w 333"/>
                <a:gd name="T15" fmla="*/ 15 h 810"/>
                <a:gd name="T16" fmla="*/ 199 w 333"/>
                <a:gd name="T17" fmla="*/ 8 h 810"/>
                <a:gd name="T18" fmla="*/ 215 w 333"/>
                <a:gd name="T19" fmla="*/ 3 h 810"/>
                <a:gd name="T20" fmla="*/ 236 w 333"/>
                <a:gd name="T21" fmla="*/ 0 h 810"/>
                <a:gd name="T22" fmla="*/ 255 w 333"/>
                <a:gd name="T23" fmla="*/ 3 h 810"/>
                <a:gd name="T24" fmla="*/ 272 w 333"/>
                <a:gd name="T25" fmla="*/ 8 h 810"/>
                <a:gd name="T26" fmla="*/ 291 w 333"/>
                <a:gd name="T27" fmla="*/ 15 h 810"/>
                <a:gd name="T28" fmla="*/ 303 w 333"/>
                <a:gd name="T29" fmla="*/ 26 h 810"/>
                <a:gd name="T30" fmla="*/ 314 w 333"/>
                <a:gd name="T31" fmla="*/ 38 h 810"/>
                <a:gd name="T32" fmla="*/ 324 w 333"/>
                <a:gd name="T33" fmla="*/ 52 h 810"/>
                <a:gd name="T34" fmla="*/ 331 w 333"/>
                <a:gd name="T35" fmla="*/ 69 h 810"/>
                <a:gd name="T36" fmla="*/ 333 w 333"/>
                <a:gd name="T37" fmla="*/ 85 h 810"/>
                <a:gd name="T38" fmla="*/ 331 w 333"/>
                <a:gd name="T39" fmla="*/ 430 h 810"/>
                <a:gd name="T40" fmla="*/ 326 w 333"/>
                <a:gd name="T41" fmla="*/ 447 h 810"/>
                <a:gd name="T42" fmla="*/ 319 w 333"/>
                <a:gd name="T43" fmla="*/ 463 h 810"/>
                <a:gd name="T44" fmla="*/ 310 w 333"/>
                <a:gd name="T45" fmla="*/ 475 h 810"/>
                <a:gd name="T46" fmla="*/ 295 w 333"/>
                <a:gd name="T47" fmla="*/ 484 h 810"/>
                <a:gd name="T48" fmla="*/ 281 w 333"/>
                <a:gd name="T49" fmla="*/ 494 h 810"/>
                <a:gd name="T50" fmla="*/ 265 w 333"/>
                <a:gd name="T51" fmla="*/ 501 h 810"/>
                <a:gd name="T52" fmla="*/ 246 w 333"/>
                <a:gd name="T53" fmla="*/ 506 h 810"/>
                <a:gd name="T54" fmla="*/ 215 w 333"/>
                <a:gd name="T55" fmla="*/ 503 h 810"/>
                <a:gd name="T56" fmla="*/ 199 w 333"/>
                <a:gd name="T57" fmla="*/ 496 h 810"/>
                <a:gd name="T58" fmla="*/ 182 w 333"/>
                <a:gd name="T59" fmla="*/ 489 h 810"/>
                <a:gd name="T60" fmla="*/ 168 w 333"/>
                <a:gd name="T61" fmla="*/ 480 h 810"/>
                <a:gd name="T62" fmla="*/ 151 w 333"/>
                <a:gd name="T63" fmla="*/ 459 h 810"/>
                <a:gd name="T64" fmla="*/ 142 w 333"/>
                <a:gd name="T65" fmla="*/ 447 h 810"/>
                <a:gd name="T66" fmla="*/ 140 w 333"/>
                <a:gd name="T67" fmla="*/ 430 h 810"/>
                <a:gd name="T68" fmla="*/ 140 w 333"/>
                <a:gd name="T69" fmla="*/ 421 h 810"/>
                <a:gd name="T70" fmla="*/ 140 w 333"/>
                <a:gd name="T71" fmla="*/ 376 h 810"/>
                <a:gd name="T72" fmla="*/ 142 w 333"/>
                <a:gd name="T73" fmla="*/ 383 h 810"/>
                <a:gd name="T74" fmla="*/ 151 w 333"/>
                <a:gd name="T75" fmla="*/ 385 h 810"/>
                <a:gd name="T76" fmla="*/ 161 w 333"/>
                <a:gd name="T77" fmla="*/ 388 h 810"/>
                <a:gd name="T78" fmla="*/ 177 w 333"/>
                <a:gd name="T79" fmla="*/ 385 h 810"/>
                <a:gd name="T80" fmla="*/ 187 w 333"/>
                <a:gd name="T81" fmla="*/ 385 h 810"/>
                <a:gd name="T82" fmla="*/ 192 w 333"/>
                <a:gd name="T83" fmla="*/ 381 h 810"/>
                <a:gd name="T84" fmla="*/ 194 w 333"/>
                <a:gd name="T85" fmla="*/ 121 h 810"/>
                <a:gd name="T86" fmla="*/ 189 w 333"/>
                <a:gd name="T87" fmla="*/ 114 h 810"/>
                <a:gd name="T88" fmla="*/ 182 w 333"/>
                <a:gd name="T89" fmla="*/ 111 h 810"/>
                <a:gd name="T90" fmla="*/ 170 w 333"/>
                <a:gd name="T91" fmla="*/ 109 h 810"/>
                <a:gd name="T92" fmla="*/ 161 w 333"/>
                <a:gd name="T93" fmla="*/ 109 h 810"/>
                <a:gd name="T94" fmla="*/ 151 w 333"/>
                <a:gd name="T95" fmla="*/ 111 h 810"/>
                <a:gd name="T96" fmla="*/ 142 w 333"/>
                <a:gd name="T97" fmla="*/ 114 h 810"/>
                <a:gd name="T98" fmla="*/ 140 w 333"/>
                <a:gd name="T99" fmla="*/ 121 h 810"/>
                <a:gd name="T100" fmla="*/ 140 w 333"/>
                <a:gd name="T101" fmla="*/ 373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3" h="810">
                  <a:moveTo>
                    <a:pt x="140" y="421"/>
                  </a:moveTo>
                  <a:lnTo>
                    <a:pt x="140" y="810"/>
                  </a:lnTo>
                  <a:lnTo>
                    <a:pt x="0" y="810"/>
                  </a:lnTo>
                  <a:lnTo>
                    <a:pt x="0" y="0"/>
                  </a:lnTo>
                  <a:lnTo>
                    <a:pt x="140" y="0"/>
                  </a:lnTo>
                  <a:lnTo>
                    <a:pt x="140" y="85"/>
                  </a:lnTo>
                  <a:lnTo>
                    <a:pt x="140" y="76"/>
                  </a:lnTo>
                  <a:lnTo>
                    <a:pt x="142" y="69"/>
                  </a:lnTo>
                  <a:lnTo>
                    <a:pt x="142" y="59"/>
                  </a:lnTo>
                  <a:lnTo>
                    <a:pt x="147" y="52"/>
                  </a:lnTo>
                  <a:lnTo>
                    <a:pt x="151" y="45"/>
                  </a:lnTo>
                  <a:lnTo>
                    <a:pt x="156" y="38"/>
                  </a:lnTo>
                  <a:lnTo>
                    <a:pt x="161" y="31"/>
                  </a:lnTo>
                  <a:lnTo>
                    <a:pt x="168" y="26"/>
                  </a:lnTo>
                  <a:lnTo>
                    <a:pt x="175" y="19"/>
                  </a:lnTo>
                  <a:lnTo>
                    <a:pt x="182" y="15"/>
                  </a:lnTo>
                  <a:lnTo>
                    <a:pt x="192" y="12"/>
                  </a:lnTo>
                  <a:lnTo>
                    <a:pt x="199" y="8"/>
                  </a:lnTo>
                  <a:lnTo>
                    <a:pt x="208" y="5"/>
                  </a:lnTo>
                  <a:lnTo>
                    <a:pt x="215" y="3"/>
                  </a:lnTo>
                  <a:lnTo>
                    <a:pt x="225" y="0"/>
                  </a:lnTo>
                  <a:lnTo>
                    <a:pt x="236" y="0"/>
                  </a:lnTo>
                  <a:lnTo>
                    <a:pt x="246" y="0"/>
                  </a:lnTo>
                  <a:lnTo>
                    <a:pt x="255" y="3"/>
                  </a:lnTo>
                  <a:lnTo>
                    <a:pt x="265" y="5"/>
                  </a:lnTo>
                  <a:lnTo>
                    <a:pt x="272" y="8"/>
                  </a:lnTo>
                  <a:lnTo>
                    <a:pt x="281" y="12"/>
                  </a:lnTo>
                  <a:lnTo>
                    <a:pt x="291" y="15"/>
                  </a:lnTo>
                  <a:lnTo>
                    <a:pt x="298" y="19"/>
                  </a:lnTo>
                  <a:lnTo>
                    <a:pt x="303" y="26"/>
                  </a:lnTo>
                  <a:lnTo>
                    <a:pt x="310" y="31"/>
                  </a:lnTo>
                  <a:lnTo>
                    <a:pt x="314" y="38"/>
                  </a:lnTo>
                  <a:lnTo>
                    <a:pt x="321" y="45"/>
                  </a:lnTo>
                  <a:lnTo>
                    <a:pt x="324" y="52"/>
                  </a:lnTo>
                  <a:lnTo>
                    <a:pt x="329" y="59"/>
                  </a:lnTo>
                  <a:lnTo>
                    <a:pt x="331" y="69"/>
                  </a:lnTo>
                  <a:lnTo>
                    <a:pt x="331" y="76"/>
                  </a:lnTo>
                  <a:lnTo>
                    <a:pt x="333" y="85"/>
                  </a:lnTo>
                  <a:lnTo>
                    <a:pt x="331" y="97"/>
                  </a:lnTo>
                  <a:lnTo>
                    <a:pt x="331" y="430"/>
                  </a:lnTo>
                  <a:lnTo>
                    <a:pt x="329" y="440"/>
                  </a:lnTo>
                  <a:lnTo>
                    <a:pt x="326" y="447"/>
                  </a:lnTo>
                  <a:lnTo>
                    <a:pt x="324" y="454"/>
                  </a:lnTo>
                  <a:lnTo>
                    <a:pt x="319" y="463"/>
                  </a:lnTo>
                  <a:lnTo>
                    <a:pt x="314" y="468"/>
                  </a:lnTo>
                  <a:lnTo>
                    <a:pt x="310" y="475"/>
                  </a:lnTo>
                  <a:lnTo>
                    <a:pt x="303" y="482"/>
                  </a:lnTo>
                  <a:lnTo>
                    <a:pt x="295" y="484"/>
                  </a:lnTo>
                  <a:lnTo>
                    <a:pt x="291" y="489"/>
                  </a:lnTo>
                  <a:lnTo>
                    <a:pt x="281" y="494"/>
                  </a:lnTo>
                  <a:lnTo>
                    <a:pt x="272" y="499"/>
                  </a:lnTo>
                  <a:lnTo>
                    <a:pt x="265" y="501"/>
                  </a:lnTo>
                  <a:lnTo>
                    <a:pt x="255" y="503"/>
                  </a:lnTo>
                  <a:lnTo>
                    <a:pt x="246" y="506"/>
                  </a:lnTo>
                  <a:lnTo>
                    <a:pt x="225" y="506"/>
                  </a:lnTo>
                  <a:lnTo>
                    <a:pt x="215" y="503"/>
                  </a:lnTo>
                  <a:lnTo>
                    <a:pt x="208" y="501"/>
                  </a:lnTo>
                  <a:lnTo>
                    <a:pt x="199" y="496"/>
                  </a:lnTo>
                  <a:lnTo>
                    <a:pt x="192" y="494"/>
                  </a:lnTo>
                  <a:lnTo>
                    <a:pt x="182" y="489"/>
                  </a:lnTo>
                  <a:lnTo>
                    <a:pt x="175" y="484"/>
                  </a:lnTo>
                  <a:lnTo>
                    <a:pt x="168" y="480"/>
                  </a:lnTo>
                  <a:lnTo>
                    <a:pt x="156" y="468"/>
                  </a:lnTo>
                  <a:lnTo>
                    <a:pt x="151" y="459"/>
                  </a:lnTo>
                  <a:lnTo>
                    <a:pt x="147" y="454"/>
                  </a:lnTo>
                  <a:lnTo>
                    <a:pt x="142" y="447"/>
                  </a:lnTo>
                  <a:lnTo>
                    <a:pt x="142" y="437"/>
                  </a:lnTo>
                  <a:lnTo>
                    <a:pt x="140" y="430"/>
                  </a:lnTo>
                  <a:lnTo>
                    <a:pt x="140" y="421"/>
                  </a:lnTo>
                  <a:lnTo>
                    <a:pt x="140" y="421"/>
                  </a:lnTo>
                  <a:close/>
                  <a:moveTo>
                    <a:pt x="140" y="373"/>
                  </a:moveTo>
                  <a:lnTo>
                    <a:pt x="140" y="376"/>
                  </a:lnTo>
                  <a:lnTo>
                    <a:pt x="142" y="381"/>
                  </a:lnTo>
                  <a:lnTo>
                    <a:pt x="142" y="383"/>
                  </a:lnTo>
                  <a:lnTo>
                    <a:pt x="147" y="385"/>
                  </a:lnTo>
                  <a:lnTo>
                    <a:pt x="151" y="385"/>
                  </a:lnTo>
                  <a:lnTo>
                    <a:pt x="156" y="385"/>
                  </a:lnTo>
                  <a:lnTo>
                    <a:pt x="161" y="388"/>
                  </a:lnTo>
                  <a:lnTo>
                    <a:pt x="170" y="388"/>
                  </a:lnTo>
                  <a:lnTo>
                    <a:pt x="177" y="385"/>
                  </a:lnTo>
                  <a:lnTo>
                    <a:pt x="182" y="385"/>
                  </a:lnTo>
                  <a:lnTo>
                    <a:pt x="187" y="385"/>
                  </a:lnTo>
                  <a:lnTo>
                    <a:pt x="189" y="383"/>
                  </a:lnTo>
                  <a:lnTo>
                    <a:pt x="192" y="381"/>
                  </a:lnTo>
                  <a:lnTo>
                    <a:pt x="194" y="376"/>
                  </a:lnTo>
                  <a:lnTo>
                    <a:pt x="194" y="121"/>
                  </a:lnTo>
                  <a:lnTo>
                    <a:pt x="192" y="118"/>
                  </a:lnTo>
                  <a:lnTo>
                    <a:pt x="189" y="114"/>
                  </a:lnTo>
                  <a:lnTo>
                    <a:pt x="187" y="111"/>
                  </a:lnTo>
                  <a:lnTo>
                    <a:pt x="182" y="111"/>
                  </a:lnTo>
                  <a:lnTo>
                    <a:pt x="177" y="109"/>
                  </a:lnTo>
                  <a:lnTo>
                    <a:pt x="170" y="109"/>
                  </a:lnTo>
                  <a:lnTo>
                    <a:pt x="168" y="109"/>
                  </a:lnTo>
                  <a:lnTo>
                    <a:pt x="161" y="109"/>
                  </a:lnTo>
                  <a:lnTo>
                    <a:pt x="156" y="109"/>
                  </a:lnTo>
                  <a:lnTo>
                    <a:pt x="151" y="111"/>
                  </a:lnTo>
                  <a:lnTo>
                    <a:pt x="147" y="111"/>
                  </a:lnTo>
                  <a:lnTo>
                    <a:pt x="142" y="114"/>
                  </a:lnTo>
                  <a:lnTo>
                    <a:pt x="142" y="118"/>
                  </a:lnTo>
                  <a:lnTo>
                    <a:pt x="140" y="121"/>
                  </a:lnTo>
                  <a:lnTo>
                    <a:pt x="140" y="121"/>
                  </a:lnTo>
                  <a:lnTo>
                    <a:pt x="140" y="373"/>
                  </a:lnTo>
                  <a:lnTo>
                    <a:pt x="140" y="37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5" name="Freeform 16"/>
            <p:cNvSpPr>
              <a:spLocks/>
            </p:cNvSpPr>
            <p:nvPr userDrawn="1"/>
          </p:nvSpPr>
          <p:spPr bwMode="auto">
            <a:xfrm>
              <a:off x="8301038" y="1724025"/>
              <a:ext cx="520700" cy="803275"/>
            </a:xfrm>
            <a:custGeom>
              <a:avLst/>
              <a:gdLst>
                <a:gd name="T0" fmla="*/ 323 w 328"/>
                <a:gd name="T1" fmla="*/ 421 h 506"/>
                <a:gd name="T2" fmla="*/ 307 w 328"/>
                <a:gd name="T3" fmla="*/ 447 h 506"/>
                <a:gd name="T4" fmla="*/ 278 w 328"/>
                <a:gd name="T5" fmla="*/ 470 h 506"/>
                <a:gd name="T6" fmla="*/ 241 w 328"/>
                <a:gd name="T7" fmla="*/ 489 h 506"/>
                <a:gd name="T8" fmla="*/ 196 w 328"/>
                <a:gd name="T9" fmla="*/ 503 h 506"/>
                <a:gd name="T10" fmla="*/ 146 w 328"/>
                <a:gd name="T11" fmla="*/ 506 h 506"/>
                <a:gd name="T12" fmla="*/ 99 w 328"/>
                <a:gd name="T13" fmla="*/ 496 h 506"/>
                <a:gd name="T14" fmla="*/ 59 w 328"/>
                <a:gd name="T15" fmla="*/ 482 h 506"/>
                <a:gd name="T16" fmla="*/ 26 w 328"/>
                <a:gd name="T17" fmla="*/ 459 h 506"/>
                <a:gd name="T18" fmla="*/ 7 w 328"/>
                <a:gd name="T19" fmla="*/ 433 h 506"/>
                <a:gd name="T20" fmla="*/ 0 w 328"/>
                <a:gd name="T21" fmla="*/ 402 h 506"/>
                <a:gd name="T22" fmla="*/ 132 w 328"/>
                <a:gd name="T23" fmla="*/ 399 h 506"/>
                <a:gd name="T24" fmla="*/ 139 w 328"/>
                <a:gd name="T25" fmla="*/ 409 h 506"/>
                <a:gd name="T26" fmla="*/ 151 w 328"/>
                <a:gd name="T27" fmla="*/ 414 h 506"/>
                <a:gd name="T28" fmla="*/ 174 w 328"/>
                <a:gd name="T29" fmla="*/ 414 h 506"/>
                <a:gd name="T30" fmla="*/ 186 w 328"/>
                <a:gd name="T31" fmla="*/ 409 h 506"/>
                <a:gd name="T32" fmla="*/ 189 w 328"/>
                <a:gd name="T33" fmla="*/ 399 h 506"/>
                <a:gd name="T34" fmla="*/ 189 w 328"/>
                <a:gd name="T35" fmla="*/ 357 h 506"/>
                <a:gd name="T36" fmla="*/ 182 w 328"/>
                <a:gd name="T37" fmla="*/ 338 h 506"/>
                <a:gd name="T38" fmla="*/ 163 w 328"/>
                <a:gd name="T39" fmla="*/ 314 h 506"/>
                <a:gd name="T40" fmla="*/ 141 w 328"/>
                <a:gd name="T41" fmla="*/ 298 h 506"/>
                <a:gd name="T42" fmla="*/ 120 w 328"/>
                <a:gd name="T43" fmla="*/ 286 h 506"/>
                <a:gd name="T44" fmla="*/ 94 w 328"/>
                <a:gd name="T45" fmla="*/ 272 h 506"/>
                <a:gd name="T46" fmla="*/ 71 w 328"/>
                <a:gd name="T47" fmla="*/ 263 h 506"/>
                <a:gd name="T48" fmla="*/ 49 w 328"/>
                <a:gd name="T49" fmla="*/ 248 h 506"/>
                <a:gd name="T50" fmla="*/ 33 w 328"/>
                <a:gd name="T51" fmla="*/ 234 h 506"/>
                <a:gd name="T52" fmla="*/ 21 w 328"/>
                <a:gd name="T53" fmla="*/ 220 h 506"/>
                <a:gd name="T54" fmla="*/ 9 w 328"/>
                <a:gd name="T55" fmla="*/ 201 h 506"/>
                <a:gd name="T56" fmla="*/ 4 w 328"/>
                <a:gd name="T57" fmla="*/ 178 h 506"/>
                <a:gd name="T58" fmla="*/ 0 w 328"/>
                <a:gd name="T59" fmla="*/ 152 h 506"/>
                <a:gd name="T60" fmla="*/ 4 w 328"/>
                <a:gd name="T61" fmla="*/ 83 h 506"/>
                <a:gd name="T62" fmla="*/ 19 w 328"/>
                <a:gd name="T63" fmla="*/ 55 h 506"/>
                <a:gd name="T64" fmla="*/ 47 w 328"/>
                <a:gd name="T65" fmla="*/ 31 h 506"/>
                <a:gd name="T66" fmla="*/ 85 w 328"/>
                <a:gd name="T67" fmla="*/ 12 h 506"/>
                <a:gd name="T68" fmla="*/ 130 w 328"/>
                <a:gd name="T69" fmla="*/ 3 h 506"/>
                <a:gd name="T70" fmla="*/ 179 w 328"/>
                <a:gd name="T71" fmla="*/ 0 h 506"/>
                <a:gd name="T72" fmla="*/ 224 w 328"/>
                <a:gd name="T73" fmla="*/ 10 h 506"/>
                <a:gd name="T74" fmla="*/ 267 w 328"/>
                <a:gd name="T75" fmla="*/ 24 h 506"/>
                <a:gd name="T76" fmla="*/ 297 w 328"/>
                <a:gd name="T77" fmla="*/ 45 h 506"/>
                <a:gd name="T78" fmla="*/ 319 w 328"/>
                <a:gd name="T79" fmla="*/ 74 h 506"/>
                <a:gd name="T80" fmla="*/ 326 w 328"/>
                <a:gd name="T81" fmla="*/ 104 h 506"/>
                <a:gd name="T82" fmla="*/ 189 w 328"/>
                <a:gd name="T83" fmla="*/ 109 h 506"/>
                <a:gd name="T84" fmla="*/ 182 w 328"/>
                <a:gd name="T85" fmla="*/ 100 h 506"/>
                <a:gd name="T86" fmla="*/ 165 w 328"/>
                <a:gd name="T87" fmla="*/ 95 h 506"/>
                <a:gd name="T88" fmla="*/ 146 w 328"/>
                <a:gd name="T89" fmla="*/ 97 h 506"/>
                <a:gd name="T90" fmla="*/ 134 w 328"/>
                <a:gd name="T91" fmla="*/ 104 h 506"/>
                <a:gd name="T92" fmla="*/ 132 w 328"/>
                <a:gd name="T93" fmla="*/ 130 h 506"/>
                <a:gd name="T94" fmla="*/ 137 w 328"/>
                <a:gd name="T95" fmla="*/ 144 h 506"/>
                <a:gd name="T96" fmla="*/ 149 w 328"/>
                <a:gd name="T97" fmla="*/ 161 h 506"/>
                <a:gd name="T98" fmla="*/ 167 w 328"/>
                <a:gd name="T99" fmla="*/ 175 h 506"/>
                <a:gd name="T100" fmla="*/ 189 w 328"/>
                <a:gd name="T101" fmla="*/ 189 h 506"/>
                <a:gd name="T102" fmla="*/ 210 w 328"/>
                <a:gd name="T103" fmla="*/ 206 h 506"/>
                <a:gd name="T104" fmla="*/ 236 w 328"/>
                <a:gd name="T105" fmla="*/ 225 h 506"/>
                <a:gd name="T106" fmla="*/ 257 w 328"/>
                <a:gd name="T107" fmla="*/ 241 h 506"/>
                <a:gd name="T108" fmla="*/ 276 w 328"/>
                <a:gd name="T109" fmla="*/ 260 h 506"/>
                <a:gd name="T110" fmla="*/ 295 w 328"/>
                <a:gd name="T111" fmla="*/ 279 h 506"/>
                <a:gd name="T112" fmla="*/ 311 w 328"/>
                <a:gd name="T113" fmla="*/ 298 h 506"/>
                <a:gd name="T114" fmla="*/ 321 w 328"/>
                <a:gd name="T115" fmla="*/ 314 h 506"/>
                <a:gd name="T116" fmla="*/ 326 w 328"/>
                <a:gd name="T117" fmla="*/ 331 h 506"/>
                <a:gd name="T118" fmla="*/ 328 w 328"/>
                <a:gd name="T119" fmla="*/ 366 h 506"/>
                <a:gd name="T120" fmla="*/ 326 w 328"/>
                <a:gd name="T121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8" h="506">
                  <a:moveTo>
                    <a:pt x="326" y="404"/>
                  </a:moveTo>
                  <a:lnTo>
                    <a:pt x="326" y="411"/>
                  </a:lnTo>
                  <a:lnTo>
                    <a:pt x="323" y="421"/>
                  </a:lnTo>
                  <a:lnTo>
                    <a:pt x="319" y="430"/>
                  </a:lnTo>
                  <a:lnTo>
                    <a:pt x="311" y="437"/>
                  </a:lnTo>
                  <a:lnTo>
                    <a:pt x="307" y="447"/>
                  </a:lnTo>
                  <a:lnTo>
                    <a:pt x="297" y="454"/>
                  </a:lnTo>
                  <a:lnTo>
                    <a:pt x="288" y="463"/>
                  </a:lnTo>
                  <a:lnTo>
                    <a:pt x="278" y="470"/>
                  </a:lnTo>
                  <a:lnTo>
                    <a:pt x="267" y="477"/>
                  </a:lnTo>
                  <a:lnTo>
                    <a:pt x="252" y="484"/>
                  </a:lnTo>
                  <a:lnTo>
                    <a:pt x="241" y="489"/>
                  </a:lnTo>
                  <a:lnTo>
                    <a:pt x="224" y="496"/>
                  </a:lnTo>
                  <a:lnTo>
                    <a:pt x="210" y="501"/>
                  </a:lnTo>
                  <a:lnTo>
                    <a:pt x="196" y="503"/>
                  </a:lnTo>
                  <a:lnTo>
                    <a:pt x="179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3" y="501"/>
                  </a:lnTo>
                  <a:lnTo>
                    <a:pt x="99" y="496"/>
                  </a:lnTo>
                  <a:lnTo>
                    <a:pt x="85" y="492"/>
                  </a:lnTo>
                  <a:lnTo>
                    <a:pt x="71" y="489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7" y="468"/>
                  </a:lnTo>
                  <a:lnTo>
                    <a:pt x="26" y="459"/>
                  </a:lnTo>
                  <a:lnTo>
                    <a:pt x="19" y="451"/>
                  </a:lnTo>
                  <a:lnTo>
                    <a:pt x="12" y="442"/>
                  </a:lnTo>
                  <a:lnTo>
                    <a:pt x="7" y="433"/>
                  </a:lnTo>
                  <a:lnTo>
                    <a:pt x="4" y="423"/>
                  </a:lnTo>
                  <a:lnTo>
                    <a:pt x="0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2" y="307"/>
                  </a:lnTo>
                  <a:lnTo>
                    <a:pt x="132" y="399"/>
                  </a:lnTo>
                  <a:lnTo>
                    <a:pt x="134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1" y="411"/>
                  </a:lnTo>
                  <a:lnTo>
                    <a:pt x="146" y="414"/>
                  </a:lnTo>
                  <a:lnTo>
                    <a:pt x="151" y="414"/>
                  </a:lnTo>
                  <a:lnTo>
                    <a:pt x="158" y="416"/>
                  </a:lnTo>
                  <a:lnTo>
                    <a:pt x="170" y="416"/>
                  </a:lnTo>
                  <a:lnTo>
                    <a:pt x="174" y="414"/>
                  </a:lnTo>
                  <a:lnTo>
                    <a:pt x="179" y="414"/>
                  </a:lnTo>
                  <a:lnTo>
                    <a:pt x="182" y="411"/>
                  </a:lnTo>
                  <a:lnTo>
                    <a:pt x="186" y="409"/>
                  </a:lnTo>
                  <a:lnTo>
                    <a:pt x="186" y="407"/>
                  </a:lnTo>
                  <a:lnTo>
                    <a:pt x="189" y="404"/>
                  </a:lnTo>
                  <a:lnTo>
                    <a:pt x="189" y="399"/>
                  </a:lnTo>
                  <a:lnTo>
                    <a:pt x="189" y="371"/>
                  </a:lnTo>
                  <a:lnTo>
                    <a:pt x="189" y="362"/>
                  </a:lnTo>
                  <a:lnTo>
                    <a:pt x="189" y="357"/>
                  </a:lnTo>
                  <a:lnTo>
                    <a:pt x="186" y="350"/>
                  </a:lnTo>
                  <a:lnTo>
                    <a:pt x="186" y="345"/>
                  </a:lnTo>
                  <a:lnTo>
                    <a:pt x="182" y="338"/>
                  </a:lnTo>
                  <a:lnTo>
                    <a:pt x="174" y="331"/>
                  </a:lnTo>
                  <a:lnTo>
                    <a:pt x="167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49" y="305"/>
                  </a:lnTo>
                  <a:lnTo>
                    <a:pt x="141" y="298"/>
                  </a:lnTo>
                  <a:lnTo>
                    <a:pt x="134" y="293"/>
                  </a:lnTo>
                  <a:lnTo>
                    <a:pt x="127" y="288"/>
                  </a:lnTo>
                  <a:lnTo>
                    <a:pt x="120" y="286"/>
                  </a:lnTo>
                  <a:lnTo>
                    <a:pt x="111" y="281"/>
                  </a:lnTo>
                  <a:lnTo>
                    <a:pt x="104" y="277"/>
                  </a:lnTo>
                  <a:lnTo>
                    <a:pt x="94" y="272"/>
                  </a:lnTo>
                  <a:lnTo>
                    <a:pt x="87" y="270"/>
                  </a:lnTo>
                  <a:lnTo>
                    <a:pt x="80" y="265"/>
                  </a:lnTo>
                  <a:lnTo>
                    <a:pt x="71" y="263"/>
                  </a:lnTo>
                  <a:lnTo>
                    <a:pt x="63" y="258"/>
                  </a:lnTo>
                  <a:lnTo>
                    <a:pt x="56" y="253"/>
                  </a:lnTo>
                  <a:lnTo>
                    <a:pt x="49" y="248"/>
                  </a:lnTo>
                  <a:lnTo>
                    <a:pt x="42" y="244"/>
                  </a:lnTo>
                  <a:lnTo>
                    <a:pt x="40" y="239"/>
                  </a:lnTo>
                  <a:lnTo>
                    <a:pt x="33" y="234"/>
                  </a:lnTo>
                  <a:lnTo>
                    <a:pt x="28" y="229"/>
                  </a:lnTo>
                  <a:lnTo>
                    <a:pt x="23" y="225"/>
                  </a:lnTo>
                  <a:lnTo>
                    <a:pt x="21" y="220"/>
                  </a:lnTo>
                  <a:lnTo>
                    <a:pt x="16" y="213"/>
                  </a:lnTo>
                  <a:lnTo>
                    <a:pt x="14" y="206"/>
                  </a:lnTo>
                  <a:lnTo>
                    <a:pt x="9" y="201"/>
                  </a:lnTo>
                  <a:lnTo>
                    <a:pt x="7" y="194"/>
                  </a:lnTo>
                  <a:lnTo>
                    <a:pt x="4" y="187"/>
                  </a:lnTo>
                  <a:lnTo>
                    <a:pt x="4" y="178"/>
                  </a:lnTo>
                  <a:lnTo>
                    <a:pt x="0" y="170"/>
                  </a:lnTo>
                  <a:lnTo>
                    <a:pt x="0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4" y="83"/>
                  </a:lnTo>
                  <a:lnTo>
                    <a:pt x="7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8" y="45"/>
                  </a:lnTo>
                  <a:lnTo>
                    <a:pt x="37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99" y="10"/>
                  </a:lnTo>
                  <a:lnTo>
                    <a:pt x="113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63" y="0"/>
                  </a:lnTo>
                  <a:lnTo>
                    <a:pt x="179" y="0"/>
                  </a:lnTo>
                  <a:lnTo>
                    <a:pt x="196" y="3"/>
                  </a:lnTo>
                  <a:lnTo>
                    <a:pt x="210" y="5"/>
                  </a:lnTo>
                  <a:lnTo>
                    <a:pt x="224" y="10"/>
                  </a:lnTo>
                  <a:lnTo>
                    <a:pt x="241" y="15"/>
                  </a:lnTo>
                  <a:lnTo>
                    <a:pt x="252" y="19"/>
                  </a:lnTo>
                  <a:lnTo>
                    <a:pt x="267" y="24"/>
                  </a:lnTo>
                  <a:lnTo>
                    <a:pt x="276" y="31"/>
                  </a:lnTo>
                  <a:lnTo>
                    <a:pt x="288" y="38"/>
                  </a:lnTo>
                  <a:lnTo>
                    <a:pt x="297" y="45"/>
                  </a:lnTo>
                  <a:lnTo>
                    <a:pt x="307" y="55"/>
                  </a:lnTo>
                  <a:lnTo>
                    <a:pt x="311" y="64"/>
                  </a:lnTo>
                  <a:lnTo>
                    <a:pt x="319" y="74"/>
                  </a:lnTo>
                  <a:lnTo>
                    <a:pt x="323" y="83"/>
                  </a:lnTo>
                  <a:lnTo>
                    <a:pt x="326" y="93"/>
                  </a:lnTo>
                  <a:lnTo>
                    <a:pt x="326" y="104"/>
                  </a:lnTo>
                  <a:lnTo>
                    <a:pt x="326" y="185"/>
                  </a:lnTo>
                  <a:lnTo>
                    <a:pt x="189" y="185"/>
                  </a:lnTo>
                  <a:lnTo>
                    <a:pt x="189" y="109"/>
                  </a:lnTo>
                  <a:lnTo>
                    <a:pt x="186" y="104"/>
                  </a:lnTo>
                  <a:lnTo>
                    <a:pt x="186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2" y="95"/>
                  </a:lnTo>
                  <a:lnTo>
                    <a:pt x="165" y="95"/>
                  </a:lnTo>
                  <a:lnTo>
                    <a:pt x="156" y="95"/>
                  </a:lnTo>
                  <a:lnTo>
                    <a:pt x="149" y="95"/>
                  </a:lnTo>
                  <a:lnTo>
                    <a:pt x="146" y="97"/>
                  </a:lnTo>
                  <a:lnTo>
                    <a:pt x="139" y="100"/>
                  </a:lnTo>
                  <a:lnTo>
                    <a:pt x="137" y="102"/>
                  </a:lnTo>
                  <a:lnTo>
                    <a:pt x="134" y="104"/>
                  </a:lnTo>
                  <a:lnTo>
                    <a:pt x="132" y="107"/>
                  </a:lnTo>
                  <a:lnTo>
                    <a:pt x="132" y="109"/>
                  </a:lnTo>
                  <a:lnTo>
                    <a:pt x="132" y="130"/>
                  </a:lnTo>
                  <a:lnTo>
                    <a:pt x="132" y="135"/>
                  </a:lnTo>
                  <a:lnTo>
                    <a:pt x="134" y="140"/>
                  </a:lnTo>
                  <a:lnTo>
                    <a:pt x="137" y="144"/>
                  </a:lnTo>
                  <a:lnTo>
                    <a:pt x="141" y="152"/>
                  </a:lnTo>
                  <a:lnTo>
                    <a:pt x="146" y="156"/>
                  </a:lnTo>
                  <a:lnTo>
                    <a:pt x="149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67" y="175"/>
                  </a:lnTo>
                  <a:lnTo>
                    <a:pt x="174" y="182"/>
                  </a:lnTo>
                  <a:lnTo>
                    <a:pt x="182" y="187"/>
                  </a:lnTo>
                  <a:lnTo>
                    <a:pt x="189" y="189"/>
                  </a:lnTo>
                  <a:lnTo>
                    <a:pt x="196" y="194"/>
                  </a:lnTo>
                  <a:lnTo>
                    <a:pt x="203" y="201"/>
                  </a:lnTo>
                  <a:lnTo>
                    <a:pt x="210" y="206"/>
                  </a:lnTo>
                  <a:lnTo>
                    <a:pt x="217" y="208"/>
                  </a:lnTo>
                  <a:lnTo>
                    <a:pt x="224" y="215"/>
                  </a:lnTo>
                  <a:lnTo>
                    <a:pt x="236" y="225"/>
                  </a:lnTo>
                  <a:lnTo>
                    <a:pt x="243" y="229"/>
                  </a:lnTo>
                  <a:lnTo>
                    <a:pt x="250" y="237"/>
                  </a:lnTo>
                  <a:lnTo>
                    <a:pt x="257" y="241"/>
                  </a:lnTo>
                  <a:lnTo>
                    <a:pt x="264" y="248"/>
                  </a:lnTo>
                  <a:lnTo>
                    <a:pt x="271" y="253"/>
                  </a:lnTo>
                  <a:lnTo>
                    <a:pt x="276" y="260"/>
                  </a:lnTo>
                  <a:lnTo>
                    <a:pt x="283" y="265"/>
                  </a:lnTo>
                  <a:lnTo>
                    <a:pt x="290" y="272"/>
                  </a:lnTo>
                  <a:lnTo>
                    <a:pt x="295" y="279"/>
                  </a:lnTo>
                  <a:lnTo>
                    <a:pt x="300" y="286"/>
                  </a:lnTo>
                  <a:lnTo>
                    <a:pt x="307" y="291"/>
                  </a:lnTo>
                  <a:lnTo>
                    <a:pt x="311" y="298"/>
                  </a:lnTo>
                  <a:lnTo>
                    <a:pt x="316" y="305"/>
                  </a:lnTo>
                  <a:lnTo>
                    <a:pt x="319" y="310"/>
                  </a:lnTo>
                  <a:lnTo>
                    <a:pt x="321" y="314"/>
                  </a:lnTo>
                  <a:lnTo>
                    <a:pt x="323" y="319"/>
                  </a:lnTo>
                  <a:lnTo>
                    <a:pt x="323" y="326"/>
                  </a:lnTo>
                  <a:lnTo>
                    <a:pt x="326" y="331"/>
                  </a:lnTo>
                  <a:lnTo>
                    <a:pt x="326" y="345"/>
                  </a:lnTo>
                  <a:lnTo>
                    <a:pt x="328" y="352"/>
                  </a:lnTo>
                  <a:lnTo>
                    <a:pt x="328" y="366"/>
                  </a:lnTo>
                  <a:lnTo>
                    <a:pt x="326" y="371"/>
                  </a:lnTo>
                  <a:lnTo>
                    <a:pt x="326" y="404"/>
                  </a:lnTo>
                  <a:lnTo>
                    <a:pt x="326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6" name="Freeform 17"/>
            <p:cNvSpPr>
              <a:spLocks/>
            </p:cNvSpPr>
            <p:nvPr userDrawn="1"/>
          </p:nvSpPr>
          <p:spPr bwMode="auto">
            <a:xfrm>
              <a:off x="9424988" y="1724025"/>
              <a:ext cx="522288" cy="803275"/>
            </a:xfrm>
            <a:custGeom>
              <a:avLst/>
              <a:gdLst>
                <a:gd name="T0" fmla="*/ 324 w 329"/>
                <a:gd name="T1" fmla="*/ 421 h 506"/>
                <a:gd name="T2" fmla="*/ 307 w 329"/>
                <a:gd name="T3" fmla="*/ 447 h 506"/>
                <a:gd name="T4" fmla="*/ 281 w 329"/>
                <a:gd name="T5" fmla="*/ 470 h 506"/>
                <a:gd name="T6" fmla="*/ 241 w 329"/>
                <a:gd name="T7" fmla="*/ 489 h 506"/>
                <a:gd name="T8" fmla="*/ 196 w 329"/>
                <a:gd name="T9" fmla="*/ 503 h 506"/>
                <a:gd name="T10" fmla="*/ 147 w 329"/>
                <a:gd name="T11" fmla="*/ 506 h 506"/>
                <a:gd name="T12" fmla="*/ 100 w 329"/>
                <a:gd name="T13" fmla="*/ 496 h 506"/>
                <a:gd name="T14" fmla="*/ 59 w 329"/>
                <a:gd name="T15" fmla="*/ 482 h 506"/>
                <a:gd name="T16" fmla="*/ 29 w 329"/>
                <a:gd name="T17" fmla="*/ 459 h 506"/>
                <a:gd name="T18" fmla="*/ 7 w 329"/>
                <a:gd name="T19" fmla="*/ 433 h 506"/>
                <a:gd name="T20" fmla="*/ 0 w 329"/>
                <a:gd name="T21" fmla="*/ 402 h 506"/>
                <a:gd name="T22" fmla="*/ 135 w 329"/>
                <a:gd name="T23" fmla="*/ 399 h 506"/>
                <a:gd name="T24" fmla="*/ 140 w 329"/>
                <a:gd name="T25" fmla="*/ 409 h 506"/>
                <a:gd name="T26" fmla="*/ 154 w 329"/>
                <a:gd name="T27" fmla="*/ 414 h 506"/>
                <a:gd name="T28" fmla="*/ 177 w 329"/>
                <a:gd name="T29" fmla="*/ 414 h 506"/>
                <a:gd name="T30" fmla="*/ 187 w 329"/>
                <a:gd name="T31" fmla="*/ 409 h 506"/>
                <a:gd name="T32" fmla="*/ 192 w 329"/>
                <a:gd name="T33" fmla="*/ 357 h 506"/>
                <a:gd name="T34" fmla="*/ 182 w 329"/>
                <a:gd name="T35" fmla="*/ 338 h 506"/>
                <a:gd name="T36" fmla="*/ 163 w 329"/>
                <a:gd name="T37" fmla="*/ 314 h 506"/>
                <a:gd name="T38" fmla="*/ 144 w 329"/>
                <a:gd name="T39" fmla="*/ 298 h 506"/>
                <a:gd name="T40" fmla="*/ 121 w 329"/>
                <a:gd name="T41" fmla="*/ 286 h 506"/>
                <a:gd name="T42" fmla="*/ 97 w 329"/>
                <a:gd name="T43" fmla="*/ 272 h 506"/>
                <a:gd name="T44" fmla="*/ 74 w 329"/>
                <a:gd name="T45" fmla="*/ 263 h 506"/>
                <a:gd name="T46" fmla="*/ 52 w 329"/>
                <a:gd name="T47" fmla="*/ 248 h 506"/>
                <a:gd name="T48" fmla="*/ 31 w 329"/>
                <a:gd name="T49" fmla="*/ 229 h 506"/>
                <a:gd name="T50" fmla="*/ 17 w 329"/>
                <a:gd name="T51" fmla="*/ 213 h 506"/>
                <a:gd name="T52" fmla="*/ 10 w 329"/>
                <a:gd name="T53" fmla="*/ 194 h 506"/>
                <a:gd name="T54" fmla="*/ 3 w 329"/>
                <a:gd name="T55" fmla="*/ 170 h 506"/>
                <a:gd name="T56" fmla="*/ 0 w 329"/>
                <a:gd name="T57" fmla="*/ 104 h 506"/>
                <a:gd name="T58" fmla="*/ 7 w 329"/>
                <a:gd name="T59" fmla="*/ 74 h 506"/>
                <a:gd name="T60" fmla="*/ 29 w 329"/>
                <a:gd name="T61" fmla="*/ 45 h 506"/>
                <a:gd name="T62" fmla="*/ 59 w 329"/>
                <a:gd name="T63" fmla="*/ 24 h 506"/>
                <a:gd name="T64" fmla="*/ 100 w 329"/>
                <a:gd name="T65" fmla="*/ 10 h 506"/>
                <a:gd name="T66" fmla="*/ 147 w 329"/>
                <a:gd name="T67" fmla="*/ 0 h 506"/>
                <a:gd name="T68" fmla="*/ 196 w 329"/>
                <a:gd name="T69" fmla="*/ 3 h 506"/>
                <a:gd name="T70" fmla="*/ 241 w 329"/>
                <a:gd name="T71" fmla="*/ 15 h 506"/>
                <a:gd name="T72" fmla="*/ 281 w 329"/>
                <a:gd name="T73" fmla="*/ 31 h 506"/>
                <a:gd name="T74" fmla="*/ 307 w 329"/>
                <a:gd name="T75" fmla="*/ 55 h 506"/>
                <a:gd name="T76" fmla="*/ 324 w 329"/>
                <a:gd name="T77" fmla="*/ 83 h 506"/>
                <a:gd name="T78" fmla="*/ 329 w 329"/>
                <a:gd name="T79" fmla="*/ 185 h 506"/>
                <a:gd name="T80" fmla="*/ 189 w 329"/>
                <a:gd name="T81" fmla="*/ 104 h 506"/>
                <a:gd name="T82" fmla="*/ 177 w 329"/>
                <a:gd name="T83" fmla="*/ 97 h 506"/>
                <a:gd name="T84" fmla="*/ 156 w 329"/>
                <a:gd name="T85" fmla="*/ 95 h 506"/>
                <a:gd name="T86" fmla="*/ 142 w 329"/>
                <a:gd name="T87" fmla="*/ 100 h 506"/>
                <a:gd name="T88" fmla="*/ 135 w 329"/>
                <a:gd name="T89" fmla="*/ 107 h 506"/>
                <a:gd name="T90" fmla="*/ 135 w 329"/>
                <a:gd name="T91" fmla="*/ 135 h 506"/>
                <a:gd name="T92" fmla="*/ 142 w 329"/>
                <a:gd name="T93" fmla="*/ 152 h 506"/>
                <a:gd name="T94" fmla="*/ 156 w 329"/>
                <a:gd name="T95" fmla="*/ 166 h 506"/>
                <a:gd name="T96" fmla="*/ 177 w 329"/>
                <a:gd name="T97" fmla="*/ 182 h 506"/>
                <a:gd name="T98" fmla="*/ 199 w 329"/>
                <a:gd name="T99" fmla="*/ 194 h 506"/>
                <a:gd name="T100" fmla="*/ 218 w 329"/>
                <a:gd name="T101" fmla="*/ 208 h 506"/>
                <a:gd name="T102" fmla="*/ 239 w 329"/>
                <a:gd name="T103" fmla="*/ 225 h 506"/>
                <a:gd name="T104" fmla="*/ 260 w 329"/>
                <a:gd name="T105" fmla="*/ 241 h 506"/>
                <a:gd name="T106" fmla="*/ 281 w 329"/>
                <a:gd name="T107" fmla="*/ 260 h 506"/>
                <a:gd name="T108" fmla="*/ 298 w 329"/>
                <a:gd name="T109" fmla="*/ 279 h 506"/>
                <a:gd name="T110" fmla="*/ 314 w 329"/>
                <a:gd name="T111" fmla="*/ 298 h 506"/>
                <a:gd name="T112" fmla="*/ 324 w 329"/>
                <a:gd name="T113" fmla="*/ 314 h 506"/>
                <a:gd name="T114" fmla="*/ 329 w 329"/>
                <a:gd name="T115" fmla="*/ 331 h 506"/>
                <a:gd name="T116" fmla="*/ 329 w 329"/>
                <a:gd name="T117" fmla="*/ 371 h 506"/>
                <a:gd name="T118" fmla="*/ 329 w 329"/>
                <a:gd name="T119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9" h="506">
                  <a:moveTo>
                    <a:pt x="329" y="404"/>
                  </a:moveTo>
                  <a:lnTo>
                    <a:pt x="326" y="411"/>
                  </a:lnTo>
                  <a:lnTo>
                    <a:pt x="324" y="421"/>
                  </a:lnTo>
                  <a:lnTo>
                    <a:pt x="322" y="430"/>
                  </a:lnTo>
                  <a:lnTo>
                    <a:pt x="314" y="437"/>
                  </a:lnTo>
                  <a:lnTo>
                    <a:pt x="307" y="447"/>
                  </a:lnTo>
                  <a:lnTo>
                    <a:pt x="300" y="454"/>
                  </a:lnTo>
                  <a:lnTo>
                    <a:pt x="291" y="463"/>
                  </a:lnTo>
                  <a:lnTo>
                    <a:pt x="281" y="470"/>
                  </a:lnTo>
                  <a:lnTo>
                    <a:pt x="267" y="477"/>
                  </a:lnTo>
                  <a:lnTo>
                    <a:pt x="255" y="484"/>
                  </a:lnTo>
                  <a:lnTo>
                    <a:pt x="241" y="489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2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3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4" y="489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4" y="442"/>
                  </a:lnTo>
                  <a:lnTo>
                    <a:pt x="7" y="433"/>
                  </a:lnTo>
                  <a:lnTo>
                    <a:pt x="5" y="423"/>
                  </a:lnTo>
                  <a:lnTo>
                    <a:pt x="3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5" y="307"/>
                  </a:lnTo>
                  <a:lnTo>
                    <a:pt x="135" y="399"/>
                  </a:lnTo>
                  <a:lnTo>
                    <a:pt x="137" y="404"/>
                  </a:lnTo>
                  <a:lnTo>
                    <a:pt x="137" y="407"/>
                  </a:lnTo>
                  <a:lnTo>
                    <a:pt x="140" y="409"/>
                  </a:lnTo>
                  <a:lnTo>
                    <a:pt x="144" y="411"/>
                  </a:lnTo>
                  <a:lnTo>
                    <a:pt x="149" y="414"/>
                  </a:lnTo>
                  <a:lnTo>
                    <a:pt x="154" y="414"/>
                  </a:lnTo>
                  <a:lnTo>
                    <a:pt x="161" y="416"/>
                  </a:lnTo>
                  <a:lnTo>
                    <a:pt x="170" y="416"/>
                  </a:lnTo>
                  <a:lnTo>
                    <a:pt x="177" y="414"/>
                  </a:lnTo>
                  <a:lnTo>
                    <a:pt x="182" y="414"/>
                  </a:lnTo>
                  <a:lnTo>
                    <a:pt x="185" y="411"/>
                  </a:lnTo>
                  <a:lnTo>
                    <a:pt x="187" y="409"/>
                  </a:lnTo>
                  <a:lnTo>
                    <a:pt x="189" y="407"/>
                  </a:lnTo>
                  <a:lnTo>
                    <a:pt x="192" y="404"/>
                  </a:lnTo>
                  <a:lnTo>
                    <a:pt x="192" y="357"/>
                  </a:lnTo>
                  <a:lnTo>
                    <a:pt x="189" y="350"/>
                  </a:lnTo>
                  <a:lnTo>
                    <a:pt x="187" y="345"/>
                  </a:lnTo>
                  <a:lnTo>
                    <a:pt x="182" y="338"/>
                  </a:lnTo>
                  <a:lnTo>
                    <a:pt x="177" y="331"/>
                  </a:lnTo>
                  <a:lnTo>
                    <a:pt x="170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51" y="305"/>
                  </a:lnTo>
                  <a:lnTo>
                    <a:pt x="144" y="298"/>
                  </a:lnTo>
                  <a:lnTo>
                    <a:pt x="137" y="293"/>
                  </a:lnTo>
                  <a:lnTo>
                    <a:pt x="128" y="288"/>
                  </a:lnTo>
                  <a:lnTo>
                    <a:pt x="121" y="286"/>
                  </a:lnTo>
                  <a:lnTo>
                    <a:pt x="114" y="281"/>
                  </a:lnTo>
                  <a:lnTo>
                    <a:pt x="104" y="277"/>
                  </a:lnTo>
                  <a:lnTo>
                    <a:pt x="97" y="272"/>
                  </a:lnTo>
                  <a:lnTo>
                    <a:pt x="90" y="270"/>
                  </a:lnTo>
                  <a:lnTo>
                    <a:pt x="81" y="265"/>
                  </a:lnTo>
                  <a:lnTo>
                    <a:pt x="74" y="263"/>
                  </a:lnTo>
                  <a:lnTo>
                    <a:pt x="66" y="258"/>
                  </a:lnTo>
                  <a:lnTo>
                    <a:pt x="57" y="253"/>
                  </a:lnTo>
                  <a:lnTo>
                    <a:pt x="52" y="248"/>
                  </a:lnTo>
                  <a:lnTo>
                    <a:pt x="45" y="244"/>
                  </a:lnTo>
                  <a:lnTo>
                    <a:pt x="36" y="234"/>
                  </a:lnTo>
                  <a:lnTo>
                    <a:pt x="31" y="229"/>
                  </a:lnTo>
                  <a:lnTo>
                    <a:pt x="26" y="225"/>
                  </a:lnTo>
                  <a:lnTo>
                    <a:pt x="22" y="220"/>
                  </a:lnTo>
                  <a:lnTo>
                    <a:pt x="17" y="213"/>
                  </a:lnTo>
                  <a:lnTo>
                    <a:pt x="14" y="206"/>
                  </a:lnTo>
                  <a:lnTo>
                    <a:pt x="12" y="201"/>
                  </a:lnTo>
                  <a:lnTo>
                    <a:pt x="10" y="194"/>
                  </a:lnTo>
                  <a:lnTo>
                    <a:pt x="7" y="187"/>
                  </a:lnTo>
                  <a:lnTo>
                    <a:pt x="5" y="178"/>
                  </a:lnTo>
                  <a:lnTo>
                    <a:pt x="3" y="170"/>
                  </a:lnTo>
                  <a:lnTo>
                    <a:pt x="3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3" y="93"/>
                  </a:lnTo>
                  <a:lnTo>
                    <a:pt x="5" y="83"/>
                  </a:lnTo>
                  <a:lnTo>
                    <a:pt x="7" y="74"/>
                  </a:lnTo>
                  <a:lnTo>
                    <a:pt x="14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4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3" y="3"/>
                  </a:lnTo>
                  <a:lnTo>
                    <a:pt x="147" y="0"/>
                  </a:lnTo>
                  <a:lnTo>
                    <a:pt x="163" y="0"/>
                  </a:lnTo>
                  <a:lnTo>
                    <a:pt x="182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5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81" y="31"/>
                  </a:lnTo>
                  <a:lnTo>
                    <a:pt x="291" y="38"/>
                  </a:lnTo>
                  <a:lnTo>
                    <a:pt x="300" y="45"/>
                  </a:lnTo>
                  <a:lnTo>
                    <a:pt x="307" y="55"/>
                  </a:lnTo>
                  <a:lnTo>
                    <a:pt x="314" y="64"/>
                  </a:lnTo>
                  <a:lnTo>
                    <a:pt x="322" y="74"/>
                  </a:lnTo>
                  <a:lnTo>
                    <a:pt x="324" y="83"/>
                  </a:lnTo>
                  <a:lnTo>
                    <a:pt x="326" y="93"/>
                  </a:lnTo>
                  <a:lnTo>
                    <a:pt x="329" y="104"/>
                  </a:lnTo>
                  <a:lnTo>
                    <a:pt x="329" y="185"/>
                  </a:lnTo>
                  <a:lnTo>
                    <a:pt x="192" y="185"/>
                  </a:lnTo>
                  <a:lnTo>
                    <a:pt x="192" y="107"/>
                  </a:lnTo>
                  <a:lnTo>
                    <a:pt x="189" y="104"/>
                  </a:lnTo>
                  <a:lnTo>
                    <a:pt x="187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3" y="95"/>
                  </a:lnTo>
                  <a:lnTo>
                    <a:pt x="168" y="95"/>
                  </a:lnTo>
                  <a:lnTo>
                    <a:pt x="156" y="95"/>
                  </a:lnTo>
                  <a:lnTo>
                    <a:pt x="151" y="95"/>
                  </a:lnTo>
                  <a:lnTo>
                    <a:pt x="147" y="97"/>
                  </a:lnTo>
                  <a:lnTo>
                    <a:pt x="142" y="100"/>
                  </a:lnTo>
                  <a:lnTo>
                    <a:pt x="140" y="102"/>
                  </a:lnTo>
                  <a:lnTo>
                    <a:pt x="137" y="104"/>
                  </a:lnTo>
                  <a:lnTo>
                    <a:pt x="135" y="107"/>
                  </a:lnTo>
                  <a:lnTo>
                    <a:pt x="135" y="109"/>
                  </a:lnTo>
                  <a:lnTo>
                    <a:pt x="135" y="130"/>
                  </a:lnTo>
                  <a:lnTo>
                    <a:pt x="135" y="135"/>
                  </a:lnTo>
                  <a:lnTo>
                    <a:pt x="137" y="140"/>
                  </a:lnTo>
                  <a:lnTo>
                    <a:pt x="140" y="144"/>
                  </a:lnTo>
                  <a:lnTo>
                    <a:pt x="142" y="152"/>
                  </a:lnTo>
                  <a:lnTo>
                    <a:pt x="147" y="156"/>
                  </a:lnTo>
                  <a:lnTo>
                    <a:pt x="154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70" y="175"/>
                  </a:lnTo>
                  <a:lnTo>
                    <a:pt x="177" y="182"/>
                  </a:lnTo>
                  <a:lnTo>
                    <a:pt x="185" y="187"/>
                  </a:lnTo>
                  <a:lnTo>
                    <a:pt x="192" y="189"/>
                  </a:lnTo>
                  <a:lnTo>
                    <a:pt x="199" y="194"/>
                  </a:lnTo>
                  <a:lnTo>
                    <a:pt x="206" y="201"/>
                  </a:lnTo>
                  <a:lnTo>
                    <a:pt x="213" y="206"/>
                  </a:lnTo>
                  <a:lnTo>
                    <a:pt x="218" y="208"/>
                  </a:lnTo>
                  <a:lnTo>
                    <a:pt x="225" y="215"/>
                  </a:lnTo>
                  <a:lnTo>
                    <a:pt x="232" y="220"/>
                  </a:lnTo>
                  <a:lnTo>
                    <a:pt x="239" y="225"/>
                  </a:lnTo>
                  <a:lnTo>
                    <a:pt x="246" y="229"/>
                  </a:lnTo>
                  <a:lnTo>
                    <a:pt x="253" y="237"/>
                  </a:lnTo>
                  <a:lnTo>
                    <a:pt x="260" y="241"/>
                  </a:lnTo>
                  <a:lnTo>
                    <a:pt x="265" y="248"/>
                  </a:lnTo>
                  <a:lnTo>
                    <a:pt x="272" y="253"/>
                  </a:lnTo>
                  <a:lnTo>
                    <a:pt x="281" y="260"/>
                  </a:lnTo>
                  <a:lnTo>
                    <a:pt x="286" y="265"/>
                  </a:lnTo>
                  <a:lnTo>
                    <a:pt x="293" y="272"/>
                  </a:lnTo>
                  <a:lnTo>
                    <a:pt x="298" y="279"/>
                  </a:lnTo>
                  <a:lnTo>
                    <a:pt x="305" y="286"/>
                  </a:lnTo>
                  <a:lnTo>
                    <a:pt x="310" y="291"/>
                  </a:lnTo>
                  <a:lnTo>
                    <a:pt x="314" y="298"/>
                  </a:lnTo>
                  <a:lnTo>
                    <a:pt x="319" y="305"/>
                  </a:lnTo>
                  <a:lnTo>
                    <a:pt x="322" y="310"/>
                  </a:lnTo>
                  <a:lnTo>
                    <a:pt x="324" y="314"/>
                  </a:lnTo>
                  <a:lnTo>
                    <a:pt x="326" y="319"/>
                  </a:lnTo>
                  <a:lnTo>
                    <a:pt x="326" y="326"/>
                  </a:lnTo>
                  <a:lnTo>
                    <a:pt x="329" y="331"/>
                  </a:lnTo>
                  <a:lnTo>
                    <a:pt x="329" y="338"/>
                  </a:lnTo>
                  <a:lnTo>
                    <a:pt x="329" y="345"/>
                  </a:lnTo>
                  <a:lnTo>
                    <a:pt x="329" y="371"/>
                  </a:lnTo>
                  <a:lnTo>
                    <a:pt x="329" y="378"/>
                  </a:lnTo>
                  <a:lnTo>
                    <a:pt x="329" y="404"/>
                  </a:lnTo>
                  <a:lnTo>
                    <a:pt x="329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</p:grpSp>
      <p:sp>
        <p:nvSpPr>
          <p:cNvPr id="37" name="Textfeld 2"/>
          <p:cNvSpPr txBox="1"/>
          <p:nvPr userDrawn="1"/>
        </p:nvSpPr>
        <p:spPr>
          <a:xfrm>
            <a:off x="11200890" y="6522817"/>
            <a:ext cx="458898" cy="1675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sz="1200"/>
            </a:lvl1pPr>
          </a:lstStyle>
          <a:p>
            <a:pPr lvl="0" algn="r"/>
            <a:fld id="{AAAFF1E1-AB21-4531-AE3A-0B3C82F976DA}" type="slidenum">
              <a:rPr lang="en-US" sz="1089" smtClean="0"/>
              <a:pPr lvl="0" algn="r"/>
              <a:t>‹#›</a:t>
            </a:fld>
            <a:endParaRPr lang="en-US" sz="1089" dirty="0"/>
          </a:p>
        </p:txBody>
      </p:sp>
    </p:spTree>
    <p:extLst>
      <p:ext uri="{BB962C8B-B14F-4D97-AF65-F5344CB8AC3E}">
        <p14:creationId xmlns:p14="http://schemas.microsoft.com/office/powerpoint/2010/main" val="142936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. Arrow one thir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811" y="1440"/>
          <a:ext cx="181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9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0"/>
                        <a:ext cx="181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3447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sp>
        <p:nvSpPr>
          <p:cNvPr id="19" name="Pentagon 3"/>
          <p:cNvSpPr/>
          <p:nvPr userDrawn="1"/>
        </p:nvSpPr>
        <p:spPr bwMode="white">
          <a:xfrm>
            <a:off x="3" y="0"/>
            <a:ext cx="5426920" cy="6858000"/>
          </a:xfrm>
          <a:prstGeom prst="homePlate">
            <a:avLst>
              <a:gd name="adj" fmla="val 1293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90000"/>
              </a:lnSpc>
              <a:spcAft>
                <a:spcPts val="796"/>
              </a:spcAft>
            </a:pPr>
            <a:endParaRPr lang="en-US" sz="954" dirty="0">
              <a:solidFill>
                <a:prstClr val="white"/>
              </a:solidFill>
              <a:latin typeface="+mn-lt"/>
              <a:sym typeface="Trebuchet MS" panose="020B0603020202020204" pitchFamily="34" charset="0"/>
            </a:endParaRPr>
          </a:p>
        </p:txBody>
      </p:sp>
      <p:sp>
        <p:nvSpPr>
          <p:cNvPr id="20" name="Title 1"/>
          <p:cNvSpPr>
            <a:spLocks noGrp="1"/>
          </p:cNvSpPr>
          <p:nvPr>
            <p:ph type="title" hasCustomPrompt="1"/>
          </p:nvPr>
        </p:nvSpPr>
        <p:spPr>
          <a:xfrm>
            <a:off x="530402" y="1785600"/>
            <a:ext cx="4161836" cy="328680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3447" b="0">
                <a:solidFill>
                  <a:schemeClr val="tx1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2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27790"/>
            <a:ext cx="2743200" cy="7713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557" dirty="0">
                <a:solidFill>
                  <a:schemeClr val="bg1"/>
                </a:solidFill>
                <a:latin typeface="+mn-lt"/>
                <a:sym typeface="Trebuchet MS" panose="020B0603020202020204" pitchFamily="34" charset="0"/>
              </a:rPr>
              <a:t>20191129_rrDLBCL Tafasitamab Brand Plan_vf.pptx</a:t>
            </a:r>
          </a:p>
        </p:txBody>
      </p:sp>
      <p:pic>
        <p:nvPicPr>
          <p:cNvPr id="11" name="Picture 10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1527" y="3394394"/>
            <a:ext cx="1298574" cy="3571875"/>
          </a:xfrm>
          <a:custGeom>
            <a:avLst/>
            <a:gdLst>
              <a:gd name="connsiteX0" fmla="*/ 0 w 1298575"/>
              <a:gd name="connsiteY0" fmla="*/ 0 h 3571875"/>
              <a:gd name="connsiteX1" fmla="*/ 1298575 w 1298575"/>
              <a:gd name="connsiteY1" fmla="*/ 0 h 3571875"/>
              <a:gd name="connsiteX2" fmla="*/ 1298575 w 1298575"/>
              <a:gd name="connsiteY2" fmla="*/ 3571875 h 3571875"/>
              <a:gd name="connsiteX3" fmla="*/ 0 w 1298575"/>
              <a:gd name="connsiteY3" fmla="*/ 3571875 h 3571875"/>
              <a:gd name="connsiteX4" fmla="*/ 0 w 1298575"/>
              <a:gd name="connsiteY4" fmla="*/ 3465683 h 3571875"/>
              <a:gd name="connsiteX5" fmla="*/ 139700 w 1298575"/>
              <a:gd name="connsiteY5" fmla="*/ 3466783 h 3571875"/>
              <a:gd name="connsiteX6" fmla="*/ 841375 w 1298575"/>
              <a:gd name="connsiteY6" fmla="*/ 21908 h 3571875"/>
              <a:gd name="connsiteX7" fmla="*/ 0 w 1298575"/>
              <a:gd name="connsiteY7" fmla="*/ 2642743 h 3571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98575" h="3571875">
                <a:moveTo>
                  <a:pt x="0" y="0"/>
                </a:moveTo>
                <a:lnTo>
                  <a:pt x="1298575" y="0"/>
                </a:lnTo>
                <a:lnTo>
                  <a:pt x="1298575" y="3571875"/>
                </a:lnTo>
                <a:lnTo>
                  <a:pt x="0" y="3571875"/>
                </a:lnTo>
                <a:lnTo>
                  <a:pt x="0" y="3465683"/>
                </a:lnTo>
                <a:lnTo>
                  <a:pt x="139700" y="3466783"/>
                </a:lnTo>
                <a:lnTo>
                  <a:pt x="841375" y="21908"/>
                </a:lnTo>
                <a:lnTo>
                  <a:pt x="0" y="2642743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  <p:cxnSp>
        <p:nvCxnSpPr>
          <p:cNvPr id="24" name="Straight Connector 23"/>
          <p:cNvCxnSpPr/>
          <p:nvPr userDrawn="1"/>
        </p:nvCxnSpPr>
        <p:spPr bwMode="gray">
          <a:xfrm>
            <a:off x="534026" y="6504567"/>
            <a:ext cx="4259503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feld 2"/>
          <p:cNvSpPr txBox="1"/>
          <p:nvPr userDrawn="1"/>
        </p:nvSpPr>
        <p:spPr>
          <a:xfrm>
            <a:off x="11200890" y="6522817"/>
            <a:ext cx="458898" cy="1675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lvl="0" algn="r">
              <a:defRPr sz="1200">
                <a:solidFill>
                  <a:schemeClr val="bg1"/>
                </a:solidFill>
              </a:defRPr>
            </a:lvl1pPr>
          </a:lstStyle>
          <a:p>
            <a:pPr lvl="0"/>
            <a:fld id="{AAAFF1E1-AB21-4531-AE3A-0B3C82F976DA}" type="slidenum">
              <a:rPr lang="en-US" sz="1089" smtClean="0"/>
              <a:pPr lvl="0"/>
              <a:t>‹#›</a:t>
            </a:fld>
            <a:endParaRPr lang="en-US" sz="1089" dirty="0"/>
          </a:p>
        </p:txBody>
      </p:sp>
    </p:spTree>
    <p:extLst>
      <p:ext uri="{BB962C8B-B14F-4D97-AF65-F5344CB8AC3E}">
        <p14:creationId xmlns:p14="http://schemas.microsoft.com/office/powerpoint/2010/main" val="2910140735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. Green arrow one thir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811" y="1440"/>
          <a:ext cx="181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93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0"/>
                        <a:ext cx="181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3447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sp>
        <p:nvSpPr>
          <p:cNvPr id="19" name="Pentagon 3"/>
          <p:cNvSpPr/>
          <p:nvPr userDrawn="1"/>
        </p:nvSpPr>
        <p:spPr bwMode="white">
          <a:xfrm>
            <a:off x="3" y="0"/>
            <a:ext cx="5426920" cy="6858000"/>
          </a:xfrm>
          <a:prstGeom prst="homePlate">
            <a:avLst>
              <a:gd name="adj" fmla="val 1293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90000"/>
              </a:lnSpc>
              <a:spcAft>
                <a:spcPts val="796"/>
              </a:spcAft>
            </a:pPr>
            <a:endParaRPr lang="en-US" sz="954" dirty="0">
              <a:solidFill>
                <a:prstClr val="white"/>
              </a:solidFill>
              <a:latin typeface="+mn-lt"/>
              <a:sym typeface="Trebuchet MS" panose="020B0603020202020204" pitchFamily="34" charset="0"/>
            </a:endParaRPr>
          </a:p>
        </p:txBody>
      </p:sp>
      <p:sp>
        <p:nvSpPr>
          <p:cNvPr id="20" name="Title 1"/>
          <p:cNvSpPr>
            <a:spLocks noGrp="1"/>
          </p:cNvSpPr>
          <p:nvPr>
            <p:ph type="title" hasCustomPrompt="1"/>
          </p:nvPr>
        </p:nvSpPr>
        <p:spPr>
          <a:xfrm>
            <a:off x="530402" y="1785600"/>
            <a:ext cx="4161836" cy="328680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3447" b="0">
                <a:solidFill>
                  <a:srgbClr val="FFFFFF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6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27790"/>
            <a:ext cx="2743200" cy="7713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557" dirty="0">
                <a:solidFill>
                  <a:schemeClr val="bg1">
                    <a:lumMod val="50000"/>
                  </a:schemeClr>
                </a:solidFill>
                <a:latin typeface="+mn-lt"/>
                <a:sym typeface="Trebuchet MS" panose="020B0603020202020204" pitchFamily="34" charset="0"/>
              </a:rPr>
              <a:t>20191129_rrDLBCL Tafasitamab Brand Plan_vf.pptx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62" b="6867"/>
          <a:stretch/>
        </p:blipFill>
        <p:spPr>
          <a:xfrm>
            <a:off x="3578059" y="3416300"/>
            <a:ext cx="2694666" cy="3441700"/>
          </a:xfrm>
          <a:custGeom>
            <a:avLst/>
            <a:gdLst>
              <a:gd name="connsiteX0" fmla="*/ 2040063 w 2694666"/>
              <a:gd name="connsiteY0" fmla="*/ 0 h 3441700"/>
              <a:gd name="connsiteX1" fmla="*/ 2694666 w 2694666"/>
              <a:gd name="connsiteY1" fmla="*/ 0 h 3441700"/>
              <a:gd name="connsiteX2" fmla="*/ 2694666 w 2694666"/>
              <a:gd name="connsiteY2" fmla="*/ 3441700 h 3441700"/>
              <a:gd name="connsiteX3" fmla="*/ 1510783 w 2694666"/>
              <a:gd name="connsiteY3" fmla="*/ 3441700 h 3441700"/>
              <a:gd name="connsiteX4" fmla="*/ 1816742 w 2694666"/>
              <a:gd name="connsiteY4" fmla="*/ 365420 h 3441700"/>
              <a:gd name="connsiteX5" fmla="*/ 2022641 w 2694666"/>
              <a:gd name="connsiteY5" fmla="*/ 379413 h 3441700"/>
              <a:gd name="connsiteX6" fmla="*/ 0 w 2694666"/>
              <a:gd name="connsiteY6" fmla="*/ 0 h 3441700"/>
              <a:gd name="connsiteX7" fmla="*/ 1846270 w 2694666"/>
              <a:gd name="connsiteY7" fmla="*/ 0 h 3441700"/>
              <a:gd name="connsiteX8" fmla="*/ 1848810 w 2694666"/>
              <a:gd name="connsiteY8" fmla="*/ 12700 h 3441700"/>
              <a:gd name="connsiteX9" fmla="*/ 1777372 w 2694666"/>
              <a:gd name="connsiteY9" fmla="*/ 362744 h 3441700"/>
              <a:gd name="connsiteX10" fmla="*/ 1780172 w 2694666"/>
              <a:gd name="connsiteY10" fmla="*/ 362934 h 3441700"/>
              <a:gd name="connsiteX11" fmla="*/ 1144340 w 2694666"/>
              <a:gd name="connsiteY11" fmla="*/ 3441700 h 3441700"/>
              <a:gd name="connsiteX12" fmla="*/ 0 w 2694666"/>
              <a:gd name="connsiteY12" fmla="*/ 3441700 h 344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94666" h="3441700">
                <a:moveTo>
                  <a:pt x="2040063" y="0"/>
                </a:moveTo>
                <a:lnTo>
                  <a:pt x="2694666" y="0"/>
                </a:lnTo>
                <a:lnTo>
                  <a:pt x="2694666" y="3441700"/>
                </a:lnTo>
                <a:lnTo>
                  <a:pt x="1510783" y="3441700"/>
                </a:lnTo>
                <a:lnTo>
                  <a:pt x="1816742" y="365420"/>
                </a:lnTo>
                <a:lnTo>
                  <a:pt x="2022641" y="379413"/>
                </a:lnTo>
                <a:close/>
                <a:moveTo>
                  <a:pt x="0" y="0"/>
                </a:moveTo>
                <a:lnTo>
                  <a:pt x="1846270" y="0"/>
                </a:lnTo>
                <a:lnTo>
                  <a:pt x="1848810" y="12700"/>
                </a:lnTo>
                <a:lnTo>
                  <a:pt x="1777372" y="362744"/>
                </a:lnTo>
                <a:lnTo>
                  <a:pt x="1780172" y="362934"/>
                </a:lnTo>
                <a:lnTo>
                  <a:pt x="1144340" y="3441700"/>
                </a:lnTo>
                <a:lnTo>
                  <a:pt x="0" y="3441700"/>
                </a:lnTo>
                <a:close/>
              </a:path>
            </a:pathLst>
          </a:custGeom>
        </p:spPr>
      </p:pic>
      <p:sp>
        <p:nvSpPr>
          <p:cNvPr id="23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bg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  <p:cxnSp>
        <p:nvCxnSpPr>
          <p:cNvPr id="24" name="Straight Connector 23"/>
          <p:cNvCxnSpPr/>
          <p:nvPr userDrawn="1"/>
        </p:nvCxnSpPr>
        <p:spPr bwMode="gray">
          <a:xfrm>
            <a:off x="4779047" y="6504567"/>
            <a:ext cx="6880741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uppieren 35"/>
          <p:cNvGrpSpPr/>
          <p:nvPr userDrawn="1"/>
        </p:nvGrpSpPr>
        <p:grpSpPr>
          <a:xfrm>
            <a:off x="9856445" y="344914"/>
            <a:ext cx="1799723" cy="389563"/>
            <a:chOff x="4573588" y="1552575"/>
            <a:chExt cx="5373688" cy="1462088"/>
          </a:xfrm>
        </p:grpSpPr>
        <p:sp>
          <p:nvSpPr>
            <p:cNvPr id="26" name="Freeform 6"/>
            <p:cNvSpPr>
              <a:spLocks/>
            </p:cNvSpPr>
            <p:nvPr userDrawn="1"/>
          </p:nvSpPr>
          <p:spPr bwMode="auto">
            <a:xfrm>
              <a:off x="6305551" y="2492375"/>
              <a:ext cx="214313" cy="522288"/>
            </a:xfrm>
            <a:custGeom>
              <a:avLst/>
              <a:gdLst>
                <a:gd name="T0" fmla="*/ 0 w 135"/>
                <a:gd name="T1" fmla="*/ 0 h 329"/>
                <a:gd name="T2" fmla="*/ 0 w 135"/>
                <a:gd name="T3" fmla="*/ 329 h 329"/>
                <a:gd name="T4" fmla="*/ 135 w 135"/>
                <a:gd name="T5" fmla="*/ 329 h 329"/>
                <a:gd name="T6" fmla="*/ 135 w 135"/>
                <a:gd name="T7" fmla="*/ 0 h 329"/>
                <a:gd name="T8" fmla="*/ 0 w 135"/>
                <a:gd name="T9" fmla="*/ 0 h 329"/>
                <a:gd name="T10" fmla="*/ 0 w 135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329">
                  <a:moveTo>
                    <a:pt x="0" y="0"/>
                  </a:moveTo>
                  <a:lnTo>
                    <a:pt x="0" y="329"/>
                  </a:lnTo>
                  <a:lnTo>
                    <a:pt x="135" y="329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7" name="Freeform 7"/>
            <p:cNvSpPr>
              <a:spLocks/>
            </p:cNvSpPr>
            <p:nvPr userDrawn="1"/>
          </p:nvSpPr>
          <p:spPr bwMode="auto">
            <a:xfrm>
              <a:off x="4573588" y="1724025"/>
              <a:ext cx="214313" cy="773113"/>
            </a:xfrm>
            <a:custGeom>
              <a:avLst/>
              <a:gdLst>
                <a:gd name="T0" fmla="*/ 0 w 135"/>
                <a:gd name="T1" fmla="*/ 0 h 487"/>
                <a:gd name="T2" fmla="*/ 0 w 135"/>
                <a:gd name="T3" fmla="*/ 487 h 487"/>
                <a:gd name="T4" fmla="*/ 135 w 135"/>
                <a:gd name="T5" fmla="*/ 487 h 487"/>
                <a:gd name="T6" fmla="*/ 135 w 135"/>
                <a:gd name="T7" fmla="*/ 0 h 487"/>
                <a:gd name="T8" fmla="*/ 0 w 135"/>
                <a:gd name="T9" fmla="*/ 0 h 487"/>
                <a:gd name="T10" fmla="*/ 0 w 135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87">
                  <a:moveTo>
                    <a:pt x="0" y="0"/>
                  </a:moveTo>
                  <a:lnTo>
                    <a:pt x="0" y="487"/>
                  </a:lnTo>
                  <a:lnTo>
                    <a:pt x="135" y="487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8" name="Freeform 8"/>
            <p:cNvSpPr>
              <a:spLocks/>
            </p:cNvSpPr>
            <p:nvPr userDrawn="1"/>
          </p:nvSpPr>
          <p:spPr bwMode="auto">
            <a:xfrm>
              <a:off x="4862513" y="1724025"/>
              <a:ext cx="212725" cy="773113"/>
            </a:xfrm>
            <a:custGeom>
              <a:avLst/>
              <a:gdLst>
                <a:gd name="T0" fmla="*/ 0 w 134"/>
                <a:gd name="T1" fmla="*/ 0 h 487"/>
                <a:gd name="T2" fmla="*/ 0 w 134"/>
                <a:gd name="T3" fmla="*/ 487 h 487"/>
                <a:gd name="T4" fmla="*/ 134 w 134"/>
                <a:gd name="T5" fmla="*/ 487 h 487"/>
                <a:gd name="T6" fmla="*/ 134 w 134"/>
                <a:gd name="T7" fmla="*/ 0 h 487"/>
                <a:gd name="T8" fmla="*/ 0 w 134"/>
                <a:gd name="T9" fmla="*/ 0 h 487"/>
                <a:gd name="T10" fmla="*/ 0 w 134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487">
                  <a:moveTo>
                    <a:pt x="0" y="0"/>
                  </a:moveTo>
                  <a:lnTo>
                    <a:pt x="0" y="487"/>
                  </a:lnTo>
                  <a:lnTo>
                    <a:pt x="134" y="487"/>
                  </a:lnTo>
                  <a:lnTo>
                    <a:pt x="13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9" name="Freeform 9"/>
            <p:cNvSpPr>
              <a:spLocks/>
            </p:cNvSpPr>
            <p:nvPr userDrawn="1"/>
          </p:nvSpPr>
          <p:spPr bwMode="auto">
            <a:xfrm>
              <a:off x="5146676" y="1724025"/>
              <a:ext cx="217488" cy="773113"/>
            </a:xfrm>
            <a:custGeom>
              <a:avLst/>
              <a:gdLst>
                <a:gd name="T0" fmla="*/ 0 w 137"/>
                <a:gd name="T1" fmla="*/ 0 h 487"/>
                <a:gd name="T2" fmla="*/ 0 w 137"/>
                <a:gd name="T3" fmla="*/ 487 h 487"/>
                <a:gd name="T4" fmla="*/ 137 w 137"/>
                <a:gd name="T5" fmla="*/ 487 h 487"/>
                <a:gd name="T6" fmla="*/ 137 w 137"/>
                <a:gd name="T7" fmla="*/ 0 h 487"/>
                <a:gd name="T8" fmla="*/ 0 w 137"/>
                <a:gd name="T9" fmla="*/ 0 h 487"/>
                <a:gd name="T10" fmla="*/ 0 w 137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487">
                  <a:moveTo>
                    <a:pt x="0" y="0"/>
                  </a:moveTo>
                  <a:lnTo>
                    <a:pt x="0" y="487"/>
                  </a:lnTo>
                  <a:lnTo>
                    <a:pt x="137" y="487"/>
                  </a:lnTo>
                  <a:lnTo>
                    <a:pt x="13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0" name="Freeform 10"/>
            <p:cNvSpPr>
              <a:spLocks noEditPoints="1"/>
            </p:cNvSpPr>
            <p:nvPr userDrawn="1"/>
          </p:nvSpPr>
          <p:spPr bwMode="auto">
            <a:xfrm>
              <a:off x="5427663" y="1724025"/>
              <a:ext cx="514350" cy="803275"/>
            </a:xfrm>
            <a:custGeom>
              <a:avLst/>
              <a:gdLst>
                <a:gd name="T0" fmla="*/ 324 w 324"/>
                <a:gd name="T1" fmla="*/ 414 h 506"/>
                <a:gd name="T2" fmla="*/ 317 w 324"/>
                <a:gd name="T3" fmla="*/ 433 h 506"/>
                <a:gd name="T4" fmla="*/ 305 w 324"/>
                <a:gd name="T5" fmla="*/ 451 h 506"/>
                <a:gd name="T6" fmla="*/ 289 w 324"/>
                <a:gd name="T7" fmla="*/ 468 h 506"/>
                <a:gd name="T8" fmla="*/ 265 w 324"/>
                <a:gd name="T9" fmla="*/ 482 h 506"/>
                <a:gd name="T10" fmla="*/ 239 w 324"/>
                <a:gd name="T11" fmla="*/ 492 h 506"/>
                <a:gd name="T12" fmla="*/ 211 w 324"/>
                <a:gd name="T13" fmla="*/ 501 h 506"/>
                <a:gd name="T14" fmla="*/ 180 w 324"/>
                <a:gd name="T15" fmla="*/ 506 h 506"/>
                <a:gd name="T16" fmla="*/ 147 w 324"/>
                <a:gd name="T17" fmla="*/ 506 h 506"/>
                <a:gd name="T18" fmla="*/ 114 w 324"/>
                <a:gd name="T19" fmla="*/ 501 h 506"/>
                <a:gd name="T20" fmla="*/ 85 w 324"/>
                <a:gd name="T21" fmla="*/ 492 h 506"/>
                <a:gd name="T22" fmla="*/ 59 w 324"/>
                <a:gd name="T23" fmla="*/ 482 h 506"/>
                <a:gd name="T24" fmla="*/ 38 w 324"/>
                <a:gd name="T25" fmla="*/ 468 h 506"/>
                <a:gd name="T26" fmla="*/ 19 w 324"/>
                <a:gd name="T27" fmla="*/ 451 h 506"/>
                <a:gd name="T28" fmla="*/ 8 w 324"/>
                <a:gd name="T29" fmla="*/ 433 h 506"/>
                <a:gd name="T30" fmla="*/ 3 w 324"/>
                <a:gd name="T31" fmla="*/ 414 h 506"/>
                <a:gd name="T32" fmla="*/ 0 w 324"/>
                <a:gd name="T33" fmla="*/ 102 h 506"/>
                <a:gd name="T34" fmla="*/ 3 w 324"/>
                <a:gd name="T35" fmla="*/ 81 h 506"/>
                <a:gd name="T36" fmla="*/ 12 w 324"/>
                <a:gd name="T37" fmla="*/ 62 h 506"/>
                <a:gd name="T38" fmla="*/ 29 w 324"/>
                <a:gd name="T39" fmla="*/ 45 h 506"/>
                <a:gd name="T40" fmla="*/ 48 w 324"/>
                <a:gd name="T41" fmla="*/ 31 h 506"/>
                <a:gd name="T42" fmla="*/ 71 w 324"/>
                <a:gd name="T43" fmla="*/ 19 h 506"/>
                <a:gd name="T44" fmla="*/ 100 w 324"/>
                <a:gd name="T45" fmla="*/ 10 h 506"/>
                <a:gd name="T46" fmla="*/ 130 w 324"/>
                <a:gd name="T47" fmla="*/ 3 h 506"/>
                <a:gd name="T48" fmla="*/ 180 w 324"/>
                <a:gd name="T49" fmla="*/ 0 h 506"/>
                <a:gd name="T50" fmla="*/ 211 w 324"/>
                <a:gd name="T51" fmla="*/ 5 h 506"/>
                <a:gd name="T52" fmla="*/ 239 w 324"/>
                <a:gd name="T53" fmla="*/ 12 h 506"/>
                <a:gd name="T54" fmla="*/ 265 w 324"/>
                <a:gd name="T55" fmla="*/ 24 h 506"/>
                <a:gd name="T56" fmla="*/ 289 w 324"/>
                <a:gd name="T57" fmla="*/ 38 h 506"/>
                <a:gd name="T58" fmla="*/ 305 w 324"/>
                <a:gd name="T59" fmla="*/ 55 h 506"/>
                <a:gd name="T60" fmla="*/ 317 w 324"/>
                <a:gd name="T61" fmla="*/ 74 h 506"/>
                <a:gd name="T62" fmla="*/ 324 w 324"/>
                <a:gd name="T63" fmla="*/ 93 h 506"/>
                <a:gd name="T64" fmla="*/ 324 w 324"/>
                <a:gd name="T65" fmla="*/ 404 h 506"/>
                <a:gd name="T66" fmla="*/ 130 w 324"/>
                <a:gd name="T67" fmla="*/ 402 h 506"/>
                <a:gd name="T68" fmla="*/ 133 w 324"/>
                <a:gd name="T69" fmla="*/ 407 h 506"/>
                <a:gd name="T70" fmla="*/ 140 w 324"/>
                <a:gd name="T71" fmla="*/ 414 h 506"/>
                <a:gd name="T72" fmla="*/ 149 w 324"/>
                <a:gd name="T73" fmla="*/ 416 h 506"/>
                <a:gd name="T74" fmla="*/ 163 w 324"/>
                <a:gd name="T75" fmla="*/ 418 h 506"/>
                <a:gd name="T76" fmla="*/ 175 w 324"/>
                <a:gd name="T77" fmla="*/ 416 h 506"/>
                <a:gd name="T78" fmla="*/ 185 w 324"/>
                <a:gd name="T79" fmla="*/ 414 h 506"/>
                <a:gd name="T80" fmla="*/ 192 w 324"/>
                <a:gd name="T81" fmla="*/ 407 h 506"/>
                <a:gd name="T82" fmla="*/ 194 w 324"/>
                <a:gd name="T83" fmla="*/ 402 h 506"/>
                <a:gd name="T84" fmla="*/ 194 w 324"/>
                <a:gd name="T85" fmla="*/ 100 h 506"/>
                <a:gd name="T86" fmla="*/ 189 w 324"/>
                <a:gd name="T87" fmla="*/ 95 h 506"/>
                <a:gd name="T88" fmla="*/ 180 w 324"/>
                <a:gd name="T89" fmla="*/ 90 h 506"/>
                <a:gd name="T90" fmla="*/ 170 w 324"/>
                <a:gd name="T91" fmla="*/ 88 h 506"/>
                <a:gd name="T92" fmla="*/ 156 w 324"/>
                <a:gd name="T93" fmla="*/ 88 h 506"/>
                <a:gd name="T94" fmla="*/ 145 w 324"/>
                <a:gd name="T95" fmla="*/ 90 h 506"/>
                <a:gd name="T96" fmla="*/ 137 w 324"/>
                <a:gd name="T97" fmla="*/ 95 h 506"/>
                <a:gd name="T98" fmla="*/ 133 w 324"/>
                <a:gd name="T99" fmla="*/ 100 h 506"/>
                <a:gd name="T100" fmla="*/ 130 w 324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4" h="506">
                  <a:moveTo>
                    <a:pt x="324" y="404"/>
                  </a:moveTo>
                  <a:lnTo>
                    <a:pt x="324" y="414"/>
                  </a:lnTo>
                  <a:lnTo>
                    <a:pt x="322" y="423"/>
                  </a:lnTo>
                  <a:lnTo>
                    <a:pt x="317" y="433"/>
                  </a:lnTo>
                  <a:lnTo>
                    <a:pt x="312" y="444"/>
                  </a:lnTo>
                  <a:lnTo>
                    <a:pt x="305" y="451"/>
                  </a:lnTo>
                  <a:lnTo>
                    <a:pt x="296" y="459"/>
                  </a:lnTo>
                  <a:lnTo>
                    <a:pt x="289" y="468"/>
                  </a:lnTo>
                  <a:lnTo>
                    <a:pt x="279" y="475"/>
                  </a:lnTo>
                  <a:lnTo>
                    <a:pt x="265" y="482"/>
                  </a:lnTo>
                  <a:lnTo>
                    <a:pt x="253" y="487"/>
                  </a:lnTo>
                  <a:lnTo>
                    <a:pt x="239" y="492"/>
                  </a:lnTo>
                  <a:lnTo>
                    <a:pt x="225" y="496"/>
                  </a:lnTo>
                  <a:lnTo>
                    <a:pt x="211" y="501"/>
                  </a:lnTo>
                  <a:lnTo>
                    <a:pt x="194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0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1" y="487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2" y="444"/>
                  </a:lnTo>
                  <a:lnTo>
                    <a:pt x="8" y="433"/>
                  </a:lnTo>
                  <a:lnTo>
                    <a:pt x="3" y="423"/>
                  </a:lnTo>
                  <a:lnTo>
                    <a:pt x="3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3" y="93"/>
                  </a:lnTo>
                  <a:lnTo>
                    <a:pt x="3" y="81"/>
                  </a:lnTo>
                  <a:lnTo>
                    <a:pt x="8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0" y="3"/>
                  </a:lnTo>
                  <a:lnTo>
                    <a:pt x="147" y="0"/>
                  </a:lnTo>
                  <a:lnTo>
                    <a:pt x="180" y="0"/>
                  </a:lnTo>
                  <a:lnTo>
                    <a:pt x="194" y="3"/>
                  </a:lnTo>
                  <a:lnTo>
                    <a:pt x="211" y="5"/>
                  </a:lnTo>
                  <a:lnTo>
                    <a:pt x="225" y="10"/>
                  </a:lnTo>
                  <a:lnTo>
                    <a:pt x="239" y="12"/>
                  </a:lnTo>
                  <a:lnTo>
                    <a:pt x="253" y="19"/>
                  </a:lnTo>
                  <a:lnTo>
                    <a:pt x="265" y="24"/>
                  </a:lnTo>
                  <a:lnTo>
                    <a:pt x="279" y="31"/>
                  </a:lnTo>
                  <a:lnTo>
                    <a:pt x="289" y="38"/>
                  </a:lnTo>
                  <a:lnTo>
                    <a:pt x="296" y="45"/>
                  </a:lnTo>
                  <a:lnTo>
                    <a:pt x="305" y="55"/>
                  </a:lnTo>
                  <a:lnTo>
                    <a:pt x="312" y="62"/>
                  </a:lnTo>
                  <a:lnTo>
                    <a:pt x="317" y="74"/>
                  </a:lnTo>
                  <a:lnTo>
                    <a:pt x="322" y="81"/>
                  </a:lnTo>
                  <a:lnTo>
                    <a:pt x="324" y="93"/>
                  </a:lnTo>
                  <a:lnTo>
                    <a:pt x="324" y="102"/>
                  </a:lnTo>
                  <a:lnTo>
                    <a:pt x="324" y="404"/>
                  </a:lnTo>
                  <a:lnTo>
                    <a:pt x="324" y="404"/>
                  </a:lnTo>
                  <a:close/>
                  <a:moveTo>
                    <a:pt x="130" y="402"/>
                  </a:moveTo>
                  <a:lnTo>
                    <a:pt x="133" y="404"/>
                  </a:lnTo>
                  <a:lnTo>
                    <a:pt x="133" y="407"/>
                  </a:lnTo>
                  <a:lnTo>
                    <a:pt x="137" y="409"/>
                  </a:lnTo>
                  <a:lnTo>
                    <a:pt x="140" y="414"/>
                  </a:lnTo>
                  <a:lnTo>
                    <a:pt x="145" y="414"/>
                  </a:lnTo>
                  <a:lnTo>
                    <a:pt x="149" y="416"/>
                  </a:lnTo>
                  <a:lnTo>
                    <a:pt x="156" y="416"/>
                  </a:lnTo>
                  <a:lnTo>
                    <a:pt x="163" y="418"/>
                  </a:lnTo>
                  <a:lnTo>
                    <a:pt x="170" y="416"/>
                  </a:lnTo>
                  <a:lnTo>
                    <a:pt x="175" y="416"/>
                  </a:lnTo>
                  <a:lnTo>
                    <a:pt x="180" y="414"/>
                  </a:lnTo>
                  <a:lnTo>
                    <a:pt x="185" y="414"/>
                  </a:lnTo>
                  <a:lnTo>
                    <a:pt x="189" y="409"/>
                  </a:lnTo>
                  <a:lnTo>
                    <a:pt x="192" y="407"/>
                  </a:lnTo>
                  <a:lnTo>
                    <a:pt x="194" y="404"/>
                  </a:lnTo>
                  <a:lnTo>
                    <a:pt x="194" y="402"/>
                  </a:lnTo>
                  <a:lnTo>
                    <a:pt x="194" y="102"/>
                  </a:lnTo>
                  <a:lnTo>
                    <a:pt x="194" y="100"/>
                  </a:lnTo>
                  <a:lnTo>
                    <a:pt x="192" y="97"/>
                  </a:lnTo>
                  <a:lnTo>
                    <a:pt x="189" y="95"/>
                  </a:lnTo>
                  <a:lnTo>
                    <a:pt x="185" y="90"/>
                  </a:lnTo>
                  <a:lnTo>
                    <a:pt x="180" y="90"/>
                  </a:lnTo>
                  <a:lnTo>
                    <a:pt x="175" y="88"/>
                  </a:lnTo>
                  <a:lnTo>
                    <a:pt x="170" y="88"/>
                  </a:lnTo>
                  <a:lnTo>
                    <a:pt x="163" y="85"/>
                  </a:lnTo>
                  <a:lnTo>
                    <a:pt x="156" y="88"/>
                  </a:lnTo>
                  <a:lnTo>
                    <a:pt x="149" y="88"/>
                  </a:lnTo>
                  <a:lnTo>
                    <a:pt x="145" y="90"/>
                  </a:lnTo>
                  <a:lnTo>
                    <a:pt x="140" y="90"/>
                  </a:lnTo>
                  <a:lnTo>
                    <a:pt x="137" y="95"/>
                  </a:lnTo>
                  <a:lnTo>
                    <a:pt x="133" y="97"/>
                  </a:lnTo>
                  <a:lnTo>
                    <a:pt x="133" y="100"/>
                  </a:lnTo>
                  <a:lnTo>
                    <a:pt x="130" y="102"/>
                  </a:lnTo>
                  <a:lnTo>
                    <a:pt x="130" y="402"/>
                  </a:lnTo>
                  <a:lnTo>
                    <a:pt x="130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1" name="Freeform 11"/>
            <p:cNvSpPr>
              <a:spLocks noEditPoints="1"/>
            </p:cNvSpPr>
            <p:nvPr userDrawn="1"/>
          </p:nvSpPr>
          <p:spPr bwMode="auto">
            <a:xfrm>
              <a:off x="7734301" y="1724025"/>
              <a:ext cx="517525" cy="803275"/>
            </a:xfrm>
            <a:custGeom>
              <a:avLst/>
              <a:gdLst>
                <a:gd name="T0" fmla="*/ 324 w 326"/>
                <a:gd name="T1" fmla="*/ 414 h 506"/>
                <a:gd name="T2" fmla="*/ 319 w 326"/>
                <a:gd name="T3" fmla="*/ 433 h 506"/>
                <a:gd name="T4" fmla="*/ 307 w 326"/>
                <a:gd name="T5" fmla="*/ 451 h 506"/>
                <a:gd name="T6" fmla="*/ 288 w 326"/>
                <a:gd name="T7" fmla="*/ 468 h 506"/>
                <a:gd name="T8" fmla="*/ 267 w 326"/>
                <a:gd name="T9" fmla="*/ 482 h 506"/>
                <a:gd name="T10" fmla="*/ 241 w 326"/>
                <a:gd name="T11" fmla="*/ 492 h 506"/>
                <a:gd name="T12" fmla="*/ 213 w 326"/>
                <a:gd name="T13" fmla="*/ 501 h 506"/>
                <a:gd name="T14" fmla="*/ 180 w 326"/>
                <a:gd name="T15" fmla="*/ 506 h 506"/>
                <a:gd name="T16" fmla="*/ 146 w 326"/>
                <a:gd name="T17" fmla="*/ 506 h 506"/>
                <a:gd name="T18" fmla="*/ 116 w 326"/>
                <a:gd name="T19" fmla="*/ 501 h 506"/>
                <a:gd name="T20" fmla="*/ 85 w 326"/>
                <a:gd name="T21" fmla="*/ 492 h 506"/>
                <a:gd name="T22" fmla="*/ 59 w 326"/>
                <a:gd name="T23" fmla="*/ 482 h 506"/>
                <a:gd name="T24" fmla="*/ 38 w 326"/>
                <a:gd name="T25" fmla="*/ 468 h 506"/>
                <a:gd name="T26" fmla="*/ 21 w 326"/>
                <a:gd name="T27" fmla="*/ 451 h 506"/>
                <a:gd name="T28" fmla="*/ 9 w 326"/>
                <a:gd name="T29" fmla="*/ 433 h 506"/>
                <a:gd name="T30" fmla="*/ 2 w 326"/>
                <a:gd name="T31" fmla="*/ 414 h 506"/>
                <a:gd name="T32" fmla="*/ 0 w 326"/>
                <a:gd name="T33" fmla="*/ 102 h 506"/>
                <a:gd name="T34" fmla="*/ 2 w 326"/>
                <a:gd name="T35" fmla="*/ 81 h 506"/>
                <a:gd name="T36" fmla="*/ 14 w 326"/>
                <a:gd name="T37" fmla="*/ 62 h 506"/>
                <a:gd name="T38" fmla="*/ 28 w 326"/>
                <a:gd name="T39" fmla="*/ 45 h 506"/>
                <a:gd name="T40" fmla="*/ 47 w 326"/>
                <a:gd name="T41" fmla="*/ 31 h 506"/>
                <a:gd name="T42" fmla="*/ 73 w 326"/>
                <a:gd name="T43" fmla="*/ 19 h 506"/>
                <a:gd name="T44" fmla="*/ 102 w 326"/>
                <a:gd name="T45" fmla="*/ 10 h 506"/>
                <a:gd name="T46" fmla="*/ 130 w 326"/>
                <a:gd name="T47" fmla="*/ 3 h 506"/>
                <a:gd name="T48" fmla="*/ 180 w 326"/>
                <a:gd name="T49" fmla="*/ 0 h 506"/>
                <a:gd name="T50" fmla="*/ 213 w 326"/>
                <a:gd name="T51" fmla="*/ 5 h 506"/>
                <a:gd name="T52" fmla="*/ 241 w 326"/>
                <a:gd name="T53" fmla="*/ 12 h 506"/>
                <a:gd name="T54" fmla="*/ 267 w 326"/>
                <a:gd name="T55" fmla="*/ 24 h 506"/>
                <a:gd name="T56" fmla="*/ 288 w 326"/>
                <a:gd name="T57" fmla="*/ 38 h 506"/>
                <a:gd name="T58" fmla="*/ 307 w 326"/>
                <a:gd name="T59" fmla="*/ 55 h 506"/>
                <a:gd name="T60" fmla="*/ 319 w 326"/>
                <a:gd name="T61" fmla="*/ 74 h 506"/>
                <a:gd name="T62" fmla="*/ 324 w 326"/>
                <a:gd name="T63" fmla="*/ 93 h 506"/>
                <a:gd name="T64" fmla="*/ 326 w 326"/>
                <a:gd name="T65" fmla="*/ 404 h 506"/>
                <a:gd name="T66" fmla="*/ 132 w 326"/>
                <a:gd name="T67" fmla="*/ 402 h 506"/>
                <a:gd name="T68" fmla="*/ 137 w 326"/>
                <a:gd name="T69" fmla="*/ 407 h 506"/>
                <a:gd name="T70" fmla="*/ 142 w 326"/>
                <a:gd name="T71" fmla="*/ 414 h 506"/>
                <a:gd name="T72" fmla="*/ 154 w 326"/>
                <a:gd name="T73" fmla="*/ 416 h 506"/>
                <a:gd name="T74" fmla="*/ 165 w 326"/>
                <a:gd name="T75" fmla="*/ 418 h 506"/>
                <a:gd name="T76" fmla="*/ 177 w 326"/>
                <a:gd name="T77" fmla="*/ 416 h 506"/>
                <a:gd name="T78" fmla="*/ 189 w 326"/>
                <a:gd name="T79" fmla="*/ 414 h 506"/>
                <a:gd name="T80" fmla="*/ 194 w 326"/>
                <a:gd name="T81" fmla="*/ 407 h 506"/>
                <a:gd name="T82" fmla="*/ 196 w 326"/>
                <a:gd name="T83" fmla="*/ 402 h 506"/>
                <a:gd name="T84" fmla="*/ 196 w 326"/>
                <a:gd name="T85" fmla="*/ 100 h 506"/>
                <a:gd name="T86" fmla="*/ 191 w 326"/>
                <a:gd name="T87" fmla="*/ 95 h 506"/>
                <a:gd name="T88" fmla="*/ 182 w 326"/>
                <a:gd name="T89" fmla="*/ 90 h 506"/>
                <a:gd name="T90" fmla="*/ 170 w 326"/>
                <a:gd name="T91" fmla="*/ 88 h 506"/>
                <a:gd name="T92" fmla="*/ 158 w 326"/>
                <a:gd name="T93" fmla="*/ 88 h 506"/>
                <a:gd name="T94" fmla="*/ 149 w 326"/>
                <a:gd name="T95" fmla="*/ 90 h 506"/>
                <a:gd name="T96" fmla="*/ 139 w 326"/>
                <a:gd name="T97" fmla="*/ 95 h 506"/>
                <a:gd name="T98" fmla="*/ 135 w 326"/>
                <a:gd name="T99" fmla="*/ 100 h 506"/>
                <a:gd name="T100" fmla="*/ 132 w 326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6" h="506">
                  <a:moveTo>
                    <a:pt x="326" y="404"/>
                  </a:moveTo>
                  <a:lnTo>
                    <a:pt x="324" y="414"/>
                  </a:lnTo>
                  <a:lnTo>
                    <a:pt x="324" y="423"/>
                  </a:lnTo>
                  <a:lnTo>
                    <a:pt x="319" y="433"/>
                  </a:lnTo>
                  <a:lnTo>
                    <a:pt x="312" y="444"/>
                  </a:lnTo>
                  <a:lnTo>
                    <a:pt x="307" y="451"/>
                  </a:lnTo>
                  <a:lnTo>
                    <a:pt x="298" y="459"/>
                  </a:lnTo>
                  <a:lnTo>
                    <a:pt x="288" y="468"/>
                  </a:lnTo>
                  <a:lnTo>
                    <a:pt x="279" y="475"/>
                  </a:lnTo>
                  <a:lnTo>
                    <a:pt x="267" y="482"/>
                  </a:lnTo>
                  <a:lnTo>
                    <a:pt x="255" y="487"/>
                  </a:lnTo>
                  <a:lnTo>
                    <a:pt x="241" y="492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6" y="501"/>
                  </a:lnTo>
                  <a:lnTo>
                    <a:pt x="102" y="496"/>
                  </a:lnTo>
                  <a:lnTo>
                    <a:pt x="85" y="492"/>
                  </a:lnTo>
                  <a:lnTo>
                    <a:pt x="73" y="487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8" y="468"/>
                  </a:lnTo>
                  <a:lnTo>
                    <a:pt x="28" y="459"/>
                  </a:lnTo>
                  <a:lnTo>
                    <a:pt x="21" y="451"/>
                  </a:lnTo>
                  <a:lnTo>
                    <a:pt x="14" y="444"/>
                  </a:lnTo>
                  <a:lnTo>
                    <a:pt x="9" y="433"/>
                  </a:lnTo>
                  <a:lnTo>
                    <a:pt x="2" y="423"/>
                  </a:lnTo>
                  <a:lnTo>
                    <a:pt x="2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2" y="93"/>
                  </a:lnTo>
                  <a:lnTo>
                    <a:pt x="2" y="81"/>
                  </a:lnTo>
                  <a:lnTo>
                    <a:pt x="9" y="74"/>
                  </a:lnTo>
                  <a:lnTo>
                    <a:pt x="14" y="62"/>
                  </a:lnTo>
                  <a:lnTo>
                    <a:pt x="21" y="55"/>
                  </a:lnTo>
                  <a:lnTo>
                    <a:pt x="28" y="45"/>
                  </a:lnTo>
                  <a:lnTo>
                    <a:pt x="38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3" y="19"/>
                  </a:lnTo>
                  <a:lnTo>
                    <a:pt x="85" y="12"/>
                  </a:lnTo>
                  <a:lnTo>
                    <a:pt x="102" y="10"/>
                  </a:lnTo>
                  <a:lnTo>
                    <a:pt x="116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80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2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79" y="31"/>
                  </a:lnTo>
                  <a:lnTo>
                    <a:pt x="288" y="38"/>
                  </a:lnTo>
                  <a:lnTo>
                    <a:pt x="298" y="45"/>
                  </a:lnTo>
                  <a:lnTo>
                    <a:pt x="307" y="55"/>
                  </a:lnTo>
                  <a:lnTo>
                    <a:pt x="312" y="62"/>
                  </a:lnTo>
                  <a:lnTo>
                    <a:pt x="319" y="74"/>
                  </a:lnTo>
                  <a:lnTo>
                    <a:pt x="324" y="81"/>
                  </a:lnTo>
                  <a:lnTo>
                    <a:pt x="324" y="93"/>
                  </a:lnTo>
                  <a:lnTo>
                    <a:pt x="326" y="102"/>
                  </a:lnTo>
                  <a:lnTo>
                    <a:pt x="326" y="404"/>
                  </a:lnTo>
                  <a:lnTo>
                    <a:pt x="326" y="404"/>
                  </a:lnTo>
                  <a:close/>
                  <a:moveTo>
                    <a:pt x="132" y="402"/>
                  </a:moveTo>
                  <a:lnTo>
                    <a:pt x="135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2" y="414"/>
                  </a:lnTo>
                  <a:lnTo>
                    <a:pt x="149" y="414"/>
                  </a:lnTo>
                  <a:lnTo>
                    <a:pt x="154" y="416"/>
                  </a:lnTo>
                  <a:lnTo>
                    <a:pt x="158" y="416"/>
                  </a:lnTo>
                  <a:lnTo>
                    <a:pt x="165" y="418"/>
                  </a:lnTo>
                  <a:lnTo>
                    <a:pt x="170" y="416"/>
                  </a:lnTo>
                  <a:lnTo>
                    <a:pt x="177" y="416"/>
                  </a:lnTo>
                  <a:lnTo>
                    <a:pt x="182" y="414"/>
                  </a:lnTo>
                  <a:lnTo>
                    <a:pt x="189" y="414"/>
                  </a:lnTo>
                  <a:lnTo>
                    <a:pt x="191" y="409"/>
                  </a:lnTo>
                  <a:lnTo>
                    <a:pt x="194" y="407"/>
                  </a:lnTo>
                  <a:lnTo>
                    <a:pt x="196" y="404"/>
                  </a:lnTo>
                  <a:lnTo>
                    <a:pt x="196" y="402"/>
                  </a:lnTo>
                  <a:lnTo>
                    <a:pt x="196" y="102"/>
                  </a:lnTo>
                  <a:lnTo>
                    <a:pt x="196" y="100"/>
                  </a:lnTo>
                  <a:lnTo>
                    <a:pt x="194" y="97"/>
                  </a:lnTo>
                  <a:lnTo>
                    <a:pt x="191" y="95"/>
                  </a:lnTo>
                  <a:lnTo>
                    <a:pt x="189" y="90"/>
                  </a:lnTo>
                  <a:lnTo>
                    <a:pt x="182" y="90"/>
                  </a:lnTo>
                  <a:lnTo>
                    <a:pt x="177" y="88"/>
                  </a:lnTo>
                  <a:lnTo>
                    <a:pt x="170" y="88"/>
                  </a:lnTo>
                  <a:lnTo>
                    <a:pt x="165" y="85"/>
                  </a:lnTo>
                  <a:lnTo>
                    <a:pt x="158" y="88"/>
                  </a:lnTo>
                  <a:lnTo>
                    <a:pt x="154" y="88"/>
                  </a:lnTo>
                  <a:lnTo>
                    <a:pt x="149" y="90"/>
                  </a:lnTo>
                  <a:lnTo>
                    <a:pt x="142" y="90"/>
                  </a:lnTo>
                  <a:lnTo>
                    <a:pt x="139" y="95"/>
                  </a:lnTo>
                  <a:lnTo>
                    <a:pt x="137" y="97"/>
                  </a:lnTo>
                  <a:lnTo>
                    <a:pt x="135" y="100"/>
                  </a:lnTo>
                  <a:lnTo>
                    <a:pt x="132" y="102"/>
                  </a:lnTo>
                  <a:lnTo>
                    <a:pt x="132" y="402"/>
                  </a:lnTo>
                  <a:lnTo>
                    <a:pt x="132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2" name="Freeform 12"/>
            <p:cNvSpPr>
              <a:spLocks/>
            </p:cNvSpPr>
            <p:nvPr userDrawn="1"/>
          </p:nvSpPr>
          <p:spPr bwMode="auto">
            <a:xfrm>
              <a:off x="6005513" y="1720850"/>
              <a:ext cx="514350" cy="776288"/>
            </a:xfrm>
            <a:custGeom>
              <a:avLst/>
              <a:gdLst>
                <a:gd name="T0" fmla="*/ 324 w 324"/>
                <a:gd name="T1" fmla="*/ 87 h 489"/>
                <a:gd name="T2" fmla="*/ 324 w 324"/>
                <a:gd name="T3" fmla="*/ 272 h 489"/>
                <a:gd name="T4" fmla="*/ 191 w 324"/>
                <a:gd name="T5" fmla="*/ 272 h 489"/>
                <a:gd name="T6" fmla="*/ 191 w 324"/>
                <a:gd name="T7" fmla="*/ 139 h 489"/>
                <a:gd name="T8" fmla="*/ 189 w 324"/>
                <a:gd name="T9" fmla="*/ 132 h 489"/>
                <a:gd name="T10" fmla="*/ 187 w 324"/>
                <a:gd name="T11" fmla="*/ 128 h 489"/>
                <a:gd name="T12" fmla="*/ 182 w 324"/>
                <a:gd name="T13" fmla="*/ 123 h 489"/>
                <a:gd name="T14" fmla="*/ 180 w 324"/>
                <a:gd name="T15" fmla="*/ 118 h 489"/>
                <a:gd name="T16" fmla="*/ 175 w 324"/>
                <a:gd name="T17" fmla="*/ 116 h 489"/>
                <a:gd name="T18" fmla="*/ 170 w 324"/>
                <a:gd name="T19" fmla="*/ 113 h 489"/>
                <a:gd name="T20" fmla="*/ 156 w 324"/>
                <a:gd name="T21" fmla="*/ 113 h 489"/>
                <a:gd name="T22" fmla="*/ 151 w 324"/>
                <a:gd name="T23" fmla="*/ 116 h 489"/>
                <a:gd name="T24" fmla="*/ 147 w 324"/>
                <a:gd name="T25" fmla="*/ 118 h 489"/>
                <a:gd name="T26" fmla="*/ 142 w 324"/>
                <a:gd name="T27" fmla="*/ 123 h 489"/>
                <a:gd name="T28" fmla="*/ 137 w 324"/>
                <a:gd name="T29" fmla="*/ 128 h 489"/>
                <a:gd name="T30" fmla="*/ 135 w 324"/>
                <a:gd name="T31" fmla="*/ 132 h 489"/>
                <a:gd name="T32" fmla="*/ 132 w 324"/>
                <a:gd name="T33" fmla="*/ 139 h 489"/>
                <a:gd name="T34" fmla="*/ 132 w 324"/>
                <a:gd name="T35" fmla="*/ 489 h 489"/>
                <a:gd name="T36" fmla="*/ 0 w 324"/>
                <a:gd name="T37" fmla="*/ 489 h 489"/>
                <a:gd name="T38" fmla="*/ 0 w 324"/>
                <a:gd name="T39" fmla="*/ 2 h 489"/>
                <a:gd name="T40" fmla="*/ 132 w 324"/>
                <a:gd name="T41" fmla="*/ 2 h 489"/>
                <a:gd name="T42" fmla="*/ 132 w 324"/>
                <a:gd name="T43" fmla="*/ 87 h 489"/>
                <a:gd name="T44" fmla="*/ 132 w 324"/>
                <a:gd name="T45" fmla="*/ 78 h 489"/>
                <a:gd name="T46" fmla="*/ 135 w 324"/>
                <a:gd name="T47" fmla="*/ 71 h 489"/>
                <a:gd name="T48" fmla="*/ 137 w 324"/>
                <a:gd name="T49" fmla="*/ 61 h 489"/>
                <a:gd name="T50" fmla="*/ 142 w 324"/>
                <a:gd name="T51" fmla="*/ 54 h 489"/>
                <a:gd name="T52" fmla="*/ 144 w 324"/>
                <a:gd name="T53" fmla="*/ 45 h 489"/>
                <a:gd name="T54" fmla="*/ 149 w 324"/>
                <a:gd name="T55" fmla="*/ 38 h 489"/>
                <a:gd name="T56" fmla="*/ 156 w 324"/>
                <a:gd name="T57" fmla="*/ 31 h 489"/>
                <a:gd name="T58" fmla="*/ 161 w 324"/>
                <a:gd name="T59" fmla="*/ 26 h 489"/>
                <a:gd name="T60" fmla="*/ 170 w 324"/>
                <a:gd name="T61" fmla="*/ 19 h 489"/>
                <a:gd name="T62" fmla="*/ 177 w 324"/>
                <a:gd name="T63" fmla="*/ 14 h 489"/>
                <a:gd name="T64" fmla="*/ 184 w 324"/>
                <a:gd name="T65" fmla="*/ 12 h 489"/>
                <a:gd name="T66" fmla="*/ 191 w 324"/>
                <a:gd name="T67" fmla="*/ 7 h 489"/>
                <a:gd name="T68" fmla="*/ 201 w 324"/>
                <a:gd name="T69" fmla="*/ 2 h 489"/>
                <a:gd name="T70" fmla="*/ 210 w 324"/>
                <a:gd name="T71" fmla="*/ 2 h 489"/>
                <a:gd name="T72" fmla="*/ 220 w 324"/>
                <a:gd name="T73" fmla="*/ 0 h 489"/>
                <a:gd name="T74" fmla="*/ 239 w 324"/>
                <a:gd name="T75" fmla="*/ 0 h 489"/>
                <a:gd name="T76" fmla="*/ 251 w 324"/>
                <a:gd name="T77" fmla="*/ 2 h 489"/>
                <a:gd name="T78" fmla="*/ 260 w 324"/>
                <a:gd name="T79" fmla="*/ 2 h 489"/>
                <a:gd name="T80" fmla="*/ 267 w 324"/>
                <a:gd name="T81" fmla="*/ 7 h 489"/>
                <a:gd name="T82" fmla="*/ 277 w 324"/>
                <a:gd name="T83" fmla="*/ 12 h 489"/>
                <a:gd name="T84" fmla="*/ 284 w 324"/>
                <a:gd name="T85" fmla="*/ 14 h 489"/>
                <a:gd name="T86" fmla="*/ 291 w 324"/>
                <a:gd name="T87" fmla="*/ 19 h 489"/>
                <a:gd name="T88" fmla="*/ 298 w 324"/>
                <a:gd name="T89" fmla="*/ 26 h 489"/>
                <a:gd name="T90" fmla="*/ 303 w 324"/>
                <a:gd name="T91" fmla="*/ 33 h 489"/>
                <a:gd name="T92" fmla="*/ 310 w 324"/>
                <a:gd name="T93" fmla="*/ 40 h 489"/>
                <a:gd name="T94" fmla="*/ 314 w 324"/>
                <a:gd name="T95" fmla="*/ 45 h 489"/>
                <a:gd name="T96" fmla="*/ 319 w 324"/>
                <a:gd name="T97" fmla="*/ 54 h 489"/>
                <a:gd name="T98" fmla="*/ 321 w 324"/>
                <a:gd name="T99" fmla="*/ 61 h 489"/>
                <a:gd name="T100" fmla="*/ 324 w 324"/>
                <a:gd name="T101" fmla="*/ 71 h 489"/>
                <a:gd name="T102" fmla="*/ 324 w 324"/>
                <a:gd name="T103" fmla="*/ 78 h 489"/>
                <a:gd name="T104" fmla="*/ 324 w 324"/>
                <a:gd name="T105" fmla="*/ 87 h 489"/>
                <a:gd name="T106" fmla="*/ 324 w 324"/>
                <a:gd name="T107" fmla="*/ 87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4" h="489">
                  <a:moveTo>
                    <a:pt x="324" y="87"/>
                  </a:moveTo>
                  <a:lnTo>
                    <a:pt x="324" y="272"/>
                  </a:lnTo>
                  <a:lnTo>
                    <a:pt x="191" y="272"/>
                  </a:lnTo>
                  <a:lnTo>
                    <a:pt x="191" y="139"/>
                  </a:lnTo>
                  <a:lnTo>
                    <a:pt x="189" y="132"/>
                  </a:lnTo>
                  <a:lnTo>
                    <a:pt x="187" y="128"/>
                  </a:lnTo>
                  <a:lnTo>
                    <a:pt x="182" y="123"/>
                  </a:lnTo>
                  <a:lnTo>
                    <a:pt x="180" y="118"/>
                  </a:lnTo>
                  <a:lnTo>
                    <a:pt x="175" y="116"/>
                  </a:lnTo>
                  <a:lnTo>
                    <a:pt x="170" y="113"/>
                  </a:lnTo>
                  <a:lnTo>
                    <a:pt x="156" y="113"/>
                  </a:lnTo>
                  <a:lnTo>
                    <a:pt x="151" y="116"/>
                  </a:lnTo>
                  <a:lnTo>
                    <a:pt x="147" y="118"/>
                  </a:lnTo>
                  <a:lnTo>
                    <a:pt x="142" y="123"/>
                  </a:lnTo>
                  <a:lnTo>
                    <a:pt x="137" y="128"/>
                  </a:lnTo>
                  <a:lnTo>
                    <a:pt x="135" y="132"/>
                  </a:lnTo>
                  <a:lnTo>
                    <a:pt x="132" y="139"/>
                  </a:lnTo>
                  <a:lnTo>
                    <a:pt x="132" y="489"/>
                  </a:lnTo>
                  <a:lnTo>
                    <a:pt x="0" y="489"/>
                  </a:lnTo>
                  <a:lnTo>
                    <a:pt x="0" y="2"/>
                  </a:lnTo>
                  <a:lnTo>
                    <a:pt x="132" y="2"/>
                  </a:lnTo>
                  <a:lnTo>
                    <a:pt x="132" y="87"/>
                  </a:lnTo>
                  <a:lnTo>
                    <a:pt x="132" y="78"/>
                  </a:lnTo>
                  <a:lnTo>
                    <a:pt x="135" y="71"/>
                  </a:lnTo>
                  <a:lnTo>
                    <a:pt x="137" y="61"/>
                  </a:lnTo>
                  <a:lnTo>
                    <a:pt x="142" y="54"/>
                  </a:lnTo>
                  <a:lnTo>
                    <a:pt x="144" y="45"/>
                  </a:lnTo>
                  <a:lnTo>
                    <a:pt x="149" y="38"/>
                  </a:lnTo>
                  <a:lnTo>
                    <a:pt x="156" y="31"/>
                  </a:lnTo>
                  <a:lnTo>
                    <a:pt x="161" y="26"/>
                  </a:lnTo>
                  <a:lnTo>
                    <a:pt x="170" y="19"/>
                  </a:lnTo>
                  <a:lnTo>
                    <a:pt x="177" y="14"/>
                  </a:lnTo>
                  <a:lnTo>
                    <a:pt x="184" y="12"/>
                  </a:lnTo>
                  <a:lnTo>
                    <a:pt x="191" y="7"/>
                  </a:lnTo>
                  <a:lnTo>
                    <a:pt x="201" y="2"/>
                  </a:lnTo>
                  <a:lnTo>
                    <a:pt x="210" y="2"/>
                  </a:lnTo>
                  <a:lnTo>
                    <a:pt x="220" y="0"/>
                  </a:lnTo>
                  <a:lnTo>
                    <a:pt x="239" y="0"/>
                  </a:lnTo>
                  <a:lnTo>
                    <a:pt x="251" y="2"/>
                  </a:lnTo>
                  <a:lnTo>
                    <a:pt x="260" y="2"/>
                  </a:lnTo>
                  <a:lnTo>
                    <a:pt x="267" y="7"/>
                  </a:lnTo>
                  <a:lnTo>
                    <a:pt x="277" y="12"/>
                  </a:lnTo>
                  <a:lnTo>
                    <a:pt x="284" y="14"/>
                  </a:lnTo>
                  <a:lnTo>
                    <a:pt x="291" y="19"/>
                  </a:lnTo>
                  <a:lnTo>
                    <a:pt x="298" y="26"/>
                  </a:lnTo>
                  <a:lnTo>
                    <a:pt x="303" y="33"/>
                  </a:lnTo>
                  <a:lnTo>
                    <a:pt x="310" y="40"/>
                  </a:lnTo>
                  <a:lnTo>
                    <a:pt x="314" y="45"/>
                  </a:lnTo>
                  <a:lnTo>
                    <a:pt x="319" y="54"/>
                  </a:lnTo>
                  <a:lnTo>
                    <a:pt x="321" y="61"/>
                  </a:lnTo>
                  <a:lnTo>
                    <a:pt x="324" y="71"/>
                  </a:lnTo>
                  <a:lnTo>
                    <a:pt x="324" y="78"/>
                  </a:lnTo>
                  <a:lnTo>
                    <a:pt x="324" y="87"/>
                  </a:lnTo>
                  <a:lnTo>
                    <a:pt x="324" y="87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3" name="Freeform 13"/>
            <p:cNvSpPr>
              <a:spLocks/>
            </p:cNvSpPr>
            <p:nvPr userDrawn="1"/>
          </p:nvSpPr>
          <p:spPr bwMode="auto">
            <a:xfrm>
              <a:off x="7161213" y="1552575"/>
              <a:ext cx="512763" cy="947738"/>
            </a:xfrm>
            <a:custGeom>
              <a:avLst/>
              <a:gdLst>
                <a:gd name="T0" fmla="*/ 323 w 323"/>
                <a:gd name="T1" fmla="*/ 193 h 597"/>
                <a:gd name="T2" fmla="*/ 323 w 323"/>
                <a:gd name="T3" fmla="*/ 597 h 597"/>
                <a:gd name="T4" fmla="*/ 189 w 323"/>
                <a:gd name="T5" fmla="*/ 597 h 597"/>
                <a:gd name="T6" fmla="*/ 189 w 323"/>
                <a:gd name="T7" fmla="*/ 245 h 597"/>
                <a:gd name="T8" fmla="*/ 186 w 323"/>
                <a:gd name="T9" fmla="*/ 238 h 597"/>
                <a:gd name="T10" fmla="*/ 184 w 323"/>
                <a:gd name="T11" fmla="*/ 234 h 597"/>
                <a:gd name="T12" fmla="*/ 179 w 323"/>
                <a:gd name="T13" fmla="*/ 229 h 597"/>
                <a:gd name="T14" fmla="*/ 177 w 323"/>
                <a:gd name="T15" fmla="*/ 224 h 597"/>
                <a:gd name="T16" fmla="*/ 172 w 323"/>
                <a:gd name="T17" fmla="*/ 222 h 597"/>
                <a:gd name="T18" fmla="*/ 165 w 323"/>
                <a:gd name="T19" fmla="*/ 219 h 597"/>
                <a:gd name="T20" fmla="*/ 156 w 323"/>
                <a:gd name="T21" fmla="*/ 219 h 597"/>
                <a:gd name="T22" fmla="*/ 148 w 323"/>
                <a:gd name="T23" fmla="*/ 222 h 597"/>
                <a:gd name="T24" fmla="*/ 144 w 323"/>
                <a:gd name="T25" fmla="*/ 224 h 597"/>
                <a:gd name="T26" fmla="*/ 141 w 323"/>
                <a:gd name="T27" fmla="*/ 229 h 597"/>
                <a:gd name="T28" fmla="*/ 137 w 323"/>
                <a:gd name="T29" fmla="*/ 234 h 597"/>
                <a:gd name="T30" fmla="*/ 132 w 323"/>
                <a:gd name="T31" fmla="*/ 238 h 597"/>
                <a:gd name="T32" fmla="*/ 132 w 323"/>
                <a:gd name="T33" fmla="*/ 245 h 597"/>
                <a:gd name="T34" fmla="*/ 132 w 323"/>
                <a:gd name="T35" fmla="*/ 595 h 597"/>
                <a:gd name="T36" fmla="*/ 0 w 323"/>
                <a:gd name="T37" fmla="*/ 595 h 597"/>
                <a:gd name="T38" fmla="*/ 0 w 323"/>
                <a:gd name="T39" fmla="*/ 0 h 597"/>
                <a:gd name="T40" fmla="*/ 132 w 323"/>
                <a:gd name="T41" fmla="*/ 0 h 597"/>
                <a:gd name="T42" fmla="*/ 132 w 323"/>
                <a:gd name="T43" fmla="*/ 193 h 597"/>
                <a:gd name="T44" fmla="*/ 132 w 323"/>
                <a:gd name="T45" fmla="*/ 186 h 597"/>
                <a:gd name="T46" fmla="*/ 132 w 323"/>
                <a:gd name="T47" fmla="*/ 177 h 597"/>
                <a:gd name="T48" fmla="*/ 137 w 323"/>
                <a:gd name="T49" fmla="*/ 167 h 597"/>
                <a:gd name="T50" fmla="*/ 139 w 323"/>
                <a:gd name="T51" fmla="*/ 160 h 597"/>
                <a:gd name="T52" fmla="*/ 141 w 323"/>
                <a:gd name="T53" fmla="*/ 151 h 597"/>
                <a:gd name="T54" fmla="*/ 148 w 323"/>
                <a:gd name="T55" fmla="*/ 144 h 597"/>
                <a:gd name="T56" fmla="*/ 153 w 323"/>
                <a:gd name="T57" fmla="*/ 137 h 597"/>
                <a:gd name="T58" fmla="*/ 165 w 323"/>
                <a:gd name="T59" fmla="*/ 125 h 597"/>
                <a:gd name="T60" fmla="*/ 172 w 323"/>
                <a:gd name="T61" fmla="*/ 120 h 597"/>
                <a:gd name="T62" fmla="*/ 182 w 323"/>
                <a:gd name="T63" fmla="*/ 118 h 597"/>
                <a:gd name="T64" fmla="*/ 189 w 323"/>
                <a:gd name="T65" fmla="*/ 113 h 597"/>
                <a:gd name="T66" fmla="*/ 198 w 323"/>
                <a:gd name="T67" fmla="*/ 111 h 597"/>
                <a:gd name="T68" fmla="*/ 208 w 323"/>
                <a:gd name="T69" fmla="*/ 108 h 597"/>
                <a:gd name="T70" fmla="*/ 217 w 323"/>
                <a:gd name="T71" fmla="*/ 106 h 597"/>
                <a:gd name="T72" fmla="*/ 238 w 323"/>
                <a:gd name="T73" fmla="*/ 106 h 597"/>
                <a:gd name="T74" fmla="*/ 245 w 323"/>
                <a:gd name="T75" fmla="*/ 108 h 597"/>
                <a:gd name="T76" fmla="*/ 255 w 323"/>
                <a:gd name="T77" fmla="*/ 111 h 597"/>
                <a:gd name="T78" fmla="*/ 264 w 323"/>
                <a:gd name="T79" fmla="*/ 113 h 597"/>
                <a:gd name="T80" fmla="*/ 274 w 323"/>
                <a:gd name="T81" fmla="*/ 118 h 597"/>
                <a:gd name="T82" fmla="*/ 281 w 323"/>
                <a:gd name="T83" fmla="*/ 120 h 597"/>
                <a:gd name="T84" fmla="*/ 288 w 323"/>
                <a:gd name="T85" fmla="*/ 125 h 597"/>
                <a:gd name="T86" fmla="*/ 302 w 323"/>
                <a:gd name="T87" fmla="*/ 139 h 597"/>
                <a:gd name="T88" fmla="*/ 304 w 323"/>
                <a:gd name="T89" fmla="*/ 146 h 597"/>
                <a:gd name="T90" fmla="*/ 311 w 323"/>
                <a:gd name="T91" fmla="*/ 151 h 597"/>
                <a:gd name="T92" fmla="*/ 316 w 323"/>
                <a:gd name="T93" fmla="*/ 160 h 597"/>
                <a:gd name="T94" fmla="*/ 319 w 323"/>
                <a:gd name="T95" fmla="*/ 170 h 597"/>
                <a:gd name="T96" fmla="*/ 321 w 323"/>
                <a:gd name="T97" fmla="*/ 177 h 597"/>
                <a:gd name="T98" fmla="*/ 321 w 323"/>
                <a:gd name="T99" fmla="*/ 186 h 597"/>
                <a:gd name="T100" fmla="*/ 323 w 323"/>
                <a:gd name="T101" fmla="*/ 193 h 597"/>
                <a:gd name="T102" fmla="*/ 323 w 323"/>
                <a:gd name="T103" fmla="*/ 193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3" h="597">
                  <a:moveTo>
                    <a:pt x="323" y="193"/>
                  </a:moveTo>
                  <a:lnTo>
                    <a:pt x="323" y="597"/>
                  </a:lnTo>
                  <a:lnTo>
                    <a:pt x="189" y="597"/>
                  </a:lnTo>
                  <a:lnTo>
                    <a:pt x="189" y="245"/>
                  </a:lnTo>
                  <a:lnTo>
                    <a:pt x="186" y="238"/>
                  </a:lnTo>
                  <a:lnTo>
                    <a:pt x="184" y="234"/>
                  </a:lnTo>
                  <a:lnTo>
                    <a:pt x="179" y="229"/>
                  </a:lnTo>
                  <a:lnTo>
                    <a:pt x="177" y="224"/>
                  </a:lnTo>
                  <a:lnTo>
                    <a:pt x="172" y="222"/>
                  </a:lnTo>
                  <a:lnTo>
                    <a:pt x="165" y="219"/>
                  </a:lnTo>
                  <a:lnTo>
                    <a:pt x="156" y="219"/>
                  </a:lnTo>
                  <a:lnTo>
                    <a:pt x="148" y="222"/>
                  </a:lnTo>
                  <a:lnTo>
                    <a:pt x="144" y="224"/>
                  </a:lnTo>
                  <a:lnTo>
                    <a:pt x="141" y="229"/>
                  </a:lnTo>
                  <a:lnTo>
                    <a:pt x="137" y="234"/>
                  </a:lnTo>
                  <a:lnTo>
                    <a:pt x="132" y="238"/>
                  </a:lnTo>
                  <a:lnTo>
                    <a:pt x="132" y="245"/>
                  </a:lnTo>
                  <a:lnTo>
                    <a:pt x="132" y="595"/>
                  </a:lnTo>
                  <a:lnTo>
                    <a:pt x="0" y="595"/>
                  </a:lnTo>
                  <a:lnTo>
                    <a:pt x="0" y="0"/>
                  </a:lnTo>
                  <a:lnTo>
                    <a:pt x="132" y="0"/>
                  </a:lnTo>
                  <a:lnTo>
                    <a:pt x="132" y="193"/>
                  </a:lnTo>
                  <a:lnTo>
                    <a:pt x="132" y="186"/>
                  </a:lnTo>
                  <a:lnTo>
                    <a:pt x="132" y="177"/>
                  </a:lnTo>
                  <a:lnTo>
                    <a:pt x="137" y="167"/>
                  </a:lnTo>
                  <a:lnTo>
                    <a:pt x="139" y="160"/>
                  </a:lnTo>
                  <a:lnTo>
                    <a:pt x="141" y="151"/>
                  </a:lnTo>
                  <a:lnTo>
                    <a:pt x="148" y="144"/>
                  </a:lnTo>
                  <a:lnTo>
                    <a:pt x="153" y="137"/>
                  </a:lnTo>
                  <a:lnTo>
                    <a:pt x="165" y="125"/>
                  </a:lnTo>
                  <a:lnTo>
                    <a:pt x="172" y="120"/>
                  </a:lnTo>
                  <a:lnTo>
                    <a:pt x="182" y="118"/>
                  </a:lnTo>
                  <a:lnTo>
                    <a:pt x="189" y="113"/>
                  </a:lnTo>
                  <a:lnTo>
                    <a:pt x="198" y="111"/>
                  </a:lnTo>
                  <a:lnTo>
                    <a:pt x="208" y="108"/>
                  </a:lnTo>
                  <a:lnTo>
                    <a:pt x="217" y="106"/>
                  </a:lnTo>
                  <a:lnTo>
                    <a:pt x="238" y="106"/>
                  </a:lnTo>
                  <a:lnTo>
                    <a:pt x="245" y="108"/>
                  </a:lnTo>
                  <a:lnTo>
                    <a:pt x="255" y="111"/>
                  </a:lnTo>
                  <a:lnTo>
                    <a:pt x="264" y="113"/>
                  </a:lnTo>
                  <a:lnTo>
                    <a:pt x="274" y="118"/>
                  </a:lnTo>
                  <a:lnTo>
                    <a:pt x="281" y="120"/>
                  </a:lnTo>
                  <a:lnTo>
                    <a:pt x="288" y="125"/>
                  </a:lnTo>
                  <a:lnTo>
                    <a:pt x="302" y="139"/>
                  </a:lnTo>
                  <a:lnTo>
                    <a:pt x="304" y="146"/>
                  </a:lnTo>
                  <a:lnTo>
                    <a:pt x="311" y="151"/>
                  </a:lnTo>
                  <a:lnTo>
                    <a:pt x="316" y="160"/>
                  </a:lnTo>
                  <a:lnTo>
                    <a:pt x="319" y="170"/>
                  </a:lnTo>
                  <a:lnTo>
                    <a:pt x="321" y="177"/>
                  </a:lnTo>
                  <a:lnTo>
                    <a:pt x="321" y="186"/>
                  </a:lnTo>
                  <a:lnTo>
                    <a:pt x="323" y="193"/>
                  </a:lnTo>
                  <a:lnTo>
                    <a:pt x="323" y="19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4" name="Freeform 14"/>
            <p:cNvSpPr>
              <a:spLocks/>
            </p:cNvSpPr>
            <p:nvPr userDrawn="1"/>
          </p:nvSpPr>
          <p:spPr bwMode="auto">
            <a:xfrm>
              <a:off x="8859838" y="1724025"/>
              <a:ext cx="512763" cy="985838"/>
            </a:xfrm>
            <a:custGeom>
              <a:avLst/>
              <a:gdLst>
                <a:gd name="T0" fmla="*/ 0 w 323"/>
                <a:gd name="T1" fmla="*/ 414 h 621"/>
                <a:gd name="T2" fmla="*/ 0 w 323"/>
                <a:gd name="T3" fmla="*/ 0 h 621"/>
                <a:gd name="T4" fmla="*/ 132 w 323"/>
                <a:gd name="T5" fmla="*/ 0 h 621"/>
                <a:gd name="T6" fmla="*/ 132 w 323"/>
                <a:gd name="T7" fmla="*/ 362 h 621"/>
                <a:gd name="T8" fmla="*/ 134 w 323"/>
                <a:gd name="T9" fmla="*/ 369 h 621"/>
                <a:gd name="T10" fmla="*/ 137 w 323"/>
                <a:gd name="T11" fmla="*/ 373 h 621"/>
                <a:gd name="T12" fmla="*/ 141 w 323"/>
                <a:gd name="T13" fmla="*/ 381 h 621"/>
                <a:gd name="T14" fmla="*/ 144 w 323"/>
                <a:gd name="T15" fmla="*/ 385 h 621"/>
                <a:gd name="T16" fmla="*/ 148 w 323"/>
                <a:gd name="T17" fmla="*/ 385 h 621"/>
                <a:gd name="T18" fmla="*/ 156 w 323"/>
                <a:gd name="T19" fmla="*/ 388 h 621"/>
                <a:gd name="T20" fmla="*/ 160 w 323"/>
                <a:gd name="T21" fmla="*/ 390 h 621"/>
                <a:gd name="T22" fmla="*/ 167 w 323"/>
                <a:gd name="T23" fmla="*/ 388 h 621"/>
                <a:gd name="T24" fmla="*/ 172 w 323"/>
                <a:gd name="T25" fmla="*/ 385 h 621"/>
                <a:gd name="T26" fmla="*/ 177 w 323"/>
                <a:gd name="T27" fmla="*/ 385 h 621"/>
                <a:gd name="T28" fmla="*/ 182 w 323"/>
                <a:gd name="T29" fmla="*/ 381 h 621"/>
                <a:gd name="T30" fmla="*/ 186 w 323"/>
                <a:gd name="T31" fmla="*/ 373 h 621"/>
                <a:gd name="T32" fmla="*/ 186 w 323"/>
                <a:gd name="T33" fmla="*/ 369 h 621"/>
                <a:gd name="T34" fmla="*/ 189 w 323"/>
                <a:gd name="T35" fmla="*/ 362 h 621"/>
                <a:gd name="T36" fmla="*/ 189 w 323"/>
                <a:gd name="T37" fmla="*/ 0 h 621"/>
                <a:gd name="T38" fmla="*/ 323 w 323"/>
                <a:gd name="T39" fmla="*/ 0 h 621"/>
                <a:gd name="T40" fmla="*/ 323 w 323"/>
                <a:gd name="T41" fmla="*/ 621 h 621"/>
                <a:gd name="T42" fmla="*/ 189 w 323"/>
                <a:gd name="T43" fmla="*/ 621 h 621"/>
                <a:gd name="T44" fmla="*/ 189 w 323"/>
                <a:gd name="T45" fmla="*/ 414 h 621"/>
                <a:gd name="T46" fmla="*/ 189 w 323"/>
                <a:gd name="T47" fmla="*/ 423 h 621"/>
                <a:gd name="T48" fmla="*/ 189 w 323"/>
                <a:gd name="T49" fmla="*/ 433 h 621"/>
                <a:gd name="T50" fmla="*/ 186 w 323"/>
                <a:gd name="T51" fmla="*/ 440 h 621"/>
                <a:gd name="T52" fmla="*/ 182 w 323"/>
                <a:gd name="T53" fmla="*/ 449 h 621"/>
                <a:gd name="T54" fmla="*/ 179 w 323"/>
                <a:gd name="T55" fmla="*/ 456 h 621"/>
                <a:gd name="T56" fmla="*/ 174 w 323"/>
                <a:gd name="T57" fmla="*/ 463 h 621"/>
                <a:gd name="T58" fmla="*/ 156 w 323"/>
                <a:gd name="T59" fmla="*/ 482 h 621"/>
                <a:gd name="T60" fmla="*/ 146 w 323"/>
                <a:gd name="T61" fmla="*/ 487 h 621"/>
                <a:gd name="T62" fmla="*/ 139 w 323"/>
                <a:gd name="T63" fmla="*/ 492 h 621"/>
                <a:gd name="T64" fmla="*/ 132 w 323"/>
                <a:gd name="T65" fmla="*/ 494 h 621"/>
                <a:gd name="T66" fmla="*/ 122 w 323"/>
                <a:gd name="T67" fmla="*/ 499 h 621"/>
                <a:gd name="T68" fmla="*/ 113 w 323"/>
                <a:gd name="T69" fmla="*/ 501 h 621"/>
                <a:gd name="T70" fmla="*/ 104 w 323"/>
                <a:gd name="T71" fmla="*/ 501 h 621"/>
                <a:gd name="T72" fmla="*/ 94 w 323"/>
                <a:gd name="T73" fmla="*/ 503 h 621"/>
                <a:gd name="T74" fmla="*/ 82 w 323"/>
                <a:gd name="T75" fmla="*/ 501 h 621"/>
                <a:gd name="T76" fmla="*/ 75 w 323"/>
                <a:gd name="T77" fmla="*/ 501 h 621"/>
                <a:gd name="T78" fmla="*/ 63 w 323"/>
                <a:gd name="T79" fmla="*/ 499 h 621"/>
                <a:gd name="T80" fmla="*/ 56 w 323"/>
                <a:gd name="T81" fmla="*/ 494 h 621"/>
                <a:gd name="T82" fmla="*/ 47 w 323"/>
                <a:gd name="T83" fmla="*/ 492 h 621"/>
                <a:gd name="T84" fmla="*/ 40 w 323"/>
                <a:gd name="T85" fmla="*/ 487 h 621"/>
                <a:gd name="T86" fmla="*/ 33 w 323"/>
                <a:gd name="T87" fmla="*/ 482 h 621"/>
                <a:gd name="T88" fmla="*/ 26 w 323"/>
                <a:gd name="T89" fmla="*/ 475 h 621"/>
                <a:gd name="T90" fmla="*/ 21 w 323"/>
                <a:gd name="T91" fmla="*/ 470 h 621"/>
                <a:gd name="T92" fmla="*/ 14 w 323"/>
                <a:gd name="T93" fmla="*/ 463 h 621"/>
                <a:gd name="T94" fmla="*/ 9 w 323"/>
                <a:gd name="T95" fmla="*/ 456 h 621"/>
                <a:gd name="T96" fmla="*/ 4 w 323"/>
                <a:gd name="T97" fmla="*/ 449 h 621"/>
                <a:gd name="T98" fmla="*/ 2 w 323"/>
                <a:gd name="T99" fmla="*/ 440 h 621"/>
                <a:gd name="T100" fmla="*/ 0 w 323"/>
                <a:gd name="T101" fmla="*/ 433 h 621"/>
                <a:gd name="T102" fmla="*/ 0 w 323"/>
                <a:gd name="T103" fmla="*/ 423 h 621"/>
                <a:gd name="T104" fmla="*/ 0 w 323"/>
                <a:gd name="T105" fmla="*/ 414 h 621"/>
                <a:gd name="T106" fmla="*/ 0 w 323"/>
                <a:gd name="T107" fmla="*/ 414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3" h="621">
                  <a:moveTo>
                    <a:pt x="0" y="414"/>
                  </a:moveTo>
                  <a:lnTo>
                    <a:pt x="0" y="0"/>
                  </a:lnTo>
                  <a:lnTo>
                    <a:pt x="132" y="0"/>
                  </a:lnTo>
                  <a:lnTo>
                    <a:pt x="132" y="362"/>
                  </a:lnTo>
                  <a:lnTo>
                    <a:pt x="134" y="369"/>
                  </a:lnTo>
                  <a:lnTo>
                    <a:pt x="137" y="373"/>
                  </a:lnTo>
                  <a:lnTo>
                    <a:pt x="141" y="381"/>
                  </a:lnTo>
                  <a:lnTo>
                    <a:pt x="144" y="385"/>
                  </a:lnTo>
                  <a:lnTo>
                    <a:pt x="148" y="385"/>
                  </a:lnTo>
                  <a:lnTo>
                    <a:pt x="156" y="388"/>
                  </a:lnTo>
                  <a:lnTo>
                    <a:pt x="160" y="390"/>
                  </a:lnTo>
                  <a:lnTo>
                    <a:pt x="167" y="388"/>
                  </a:lnTo>
                  <a:lnTo>
                    <a:pt x="172" y="385"/>
                  </a:lnTo>
                  <a:lnTo>
                    <a:pt x="177" y="385"/>
                  </a:lnTo>
                  <a:lnTo>
                    <a:pt x="182" y="381"/>
                  </a:lnTo>
                  <a:lnTo>
                    <a:pt x="186" y="373"/>
                  </a:lnTo>
                  <a:lnTo>
                    <a:pt x="186" y="369"/>
                  </a:lnTo>
                  <a:lnTo>
                    <a:pt x="189" y="362"/>
                  </a:lnTo>
                  <a:lnTo>
                    <a:pt x="189" y="0"/>
                  </a:lnTo>
                  <a:lnTo>
                    <a:pt x="323" y="0"/>
                  </a:lnTo>
                  <a:lnTo>
                    <a:pt x="323" y="621"/>
                  </a:lnTo>
                  <a:lnTo>
                    <a:pt x="189" y="621"/>
                  </a:lnTo>
                  <a:lnTo>
                    <a:pt x="189" y="414"/>
                  </a:lnTo>
                  <a:lnTo>
                    <a:pt x="189" y="423"/>
                  </a:lnTo>
                  <a:lnTo>
                    <a:pt x="189" y="433"/>
                  </a:lnTo>
                  <a:lnTo>
                    <a:pt x="186" y="440"/>
                  </a:lnTo>
                  <a:lnTo>
                    <a:pt x="182" y="449"/>
                  </a:lnTo>
                  <a:lnTo>
                    <a:pt x="179" y="456"/>
                  </a:lnTo>
                  <a:lnTo>
                    <a:pt x="174" y="463"/>
                  </a:lnTo>
                  <a:lnTo>
                    <a:pt x="156" y="482"/>
                  </a:lnTo>
                  <a:lnTo>
                    <a:pt x="146" y="487"/>
                  </a:lnTo>
                  <a:lnTo>
                    <a:pt x="139" y="492"/>
                  </a:lnTo>
                  <a:lnTo>
                    <a:pt x="132" y="494"/>
                  </a:lnTo>
                  <a:lnTo>
                    <a:pt x="122" y="499"/>
                  </a:lnTo>
                  <a:lnTo>
                    <a:pt x="113" y="501"/>
                  </a:lnTo>
                  <a:lnTo>
                    <a:pt x="104" y="501"/>
                  </a:lnTo>
                  <a:lnTo>
                    <a:pt x="94" y="503"/>
                  </a:lnTo>
                  <a:lnTo>
                    <a:pt x="82" y="501"/>
                  </a:lnTo>
                  <a:lnTo>
                    <a:pt x="75" y="501"/>
                  </a:lnTo>
                  <a:lnTo>
                    <a:pt x="63" y="499"/>
                  </a:lnTo>
                  <a:lnTo>
                    <a:pt x="56" y="494"/>
                  </a:lnTo>
                  <a:lnTo>
                    <a:pt x="47" y="492"/>
                  </a:lnTo>
                  <a:lnTo>
                    <a:pt x="40" y="487"/>
                  </a:lnTo>
                  <a:lnTo>
                    <a:pt x="33" y="482"/>
                  </a:lnTo>
                  <a:lnTo>
                    <a:pt x="26" y="475"/>
                  </a:lnTo>
                  <a:lnTo>
                    <a:pt x="21" y="470"/>
                  </a:lnTo>
                  <a:lnTo>
                    <a:pt x="14" y="463"/>
                  </a:lnTo>
                  <a:lnTo>
                    <a:pt x="9" y="456"/>
                  </a:lnTo>
                  <a:lnTo>
                    <a:pt x="4" y="449"/>
                  </a:lnTo>
                  <a:lnTo>
                    <a:pt x="2" y="440"/>
                  </a:lnTo>
                  <a:lnTo>
                    <a:pt x="0" y="433"/>
                  </a:lnTo>
                  <a:lnTo>
                    <a:pt x="0" y="423"/>
                  </a:lnTo>
                  <a:lnTo>
                    <a:pt x="0" y="414"/>
                  </a:lnTo>
                  <a:lnTo>
                    <a:pt x="0" y="41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5" name="Freeform 15"/>
            <p:cNvSpPr>
              <a:spLocks noEditPoints="1"/>
            </p:cNvSpPr>
            <p:nvPr userDrawn="1"/>
          </p:nvSpPr>
          <p:spPr bwMode="auto">
            <a:xfrm>
              <a:off x="6575426" y="1724025"/>
              <a:ext cx="528638" cy="1285875"/>
            </a:xfrm>
            <a:custGeom>
              <a:avLst/>
              <a:gdLst>
                <a:gd name="T0" fmla="*/ 140 w 333"/>
                <a:gd name="T1" fmla="*/ 810 h 810"/>
                <a:gd name="T2" fmla="*/ 0 w 333"/>
                <a:gd name="T3" fmla="*/ 0 h 810"/>
                <a:gd name="T4" fmla="*/ 140 w 333"/>
                <a:gd name="T5" fmla="*/ 85 h 810"/>
                <a:gd name="T6" fmla="*/ 142 w 333"/>
                <a:gd name="T7" fmla="*/ 69 h 810"/>
                <a:gd name="T8" fmla="*/ 147 w 333"/>
                <a:gd name="T9" fmla="*/ 52 h 810"/>
                <a:gd name="T10" fmla="*/ 156 w 333"/>
                <a:gd name="T11" fmla="*/ 38 h 810"/>
                <a:gd name="T12" fmla="*/ 168 w 333"/>
                <a:gd name="T13" fmla="*/ 26 h 810"/>
                <a:gd name="T14" fmla="*/ 182 w 333"/>
                <a:gd name="T15" fmla="*/ 15 h 810"/>
                <a:gd name="T16" fmla="*/ 199 w 333"/>
                <a:gd name="T17" fmla="*/ 8 h 810"/>
                <a:gd name="T18" fmla="*/ 215 w 333"/>
                <a:gd name="T19" fmla="*/ 3 h 810"/>
                <a:gd name="T20" fmla="*/ 236 w 333"/>
                <a:gd name="T21" fmla="*/ 0 h 810"/>
                <a:gd name="T22" fmla="*/ 255 w 333"/>
                <a:gd name="T23" fmla="*/ 3 h 810"/>
                <a:gd name="T24" fmla="*/ 272 w 333"/>
                <a:gd name="T25" fmla="*/ 8 h 810"/>
                <a:gd name="T26" fmla="*/ 291 w 333"/>
                <a:gd name="T27" fmla="*/ 15 h 810"/>
                <a:gd name="T28" fmla="*/ 303 w 333"/>
                <a:gd name="T29" fmla="*/ 26 h 810"/>
                <a:gd name="T30" fmla="*/ 314 w 333"/>
                <a:gd name="T31" fmla="*/ 38 h 810"/>
                <a:gd name="T32" fmla="*/ 324 w 333"/>
                <a:gd name="T33" fmla="*/ 52 h 810"/>
                <a:gd name="T34" fmla="*/ 331 w 333"/>
                <a:gd name="T35" fmla="*/ 69 h 810"/>
                <a:gd name="T36" fmla="*/ 333 w 333"/>
                <a:gd name="T37" fmla="*/ 85 h 810"/>
                <a:gd name="T38" fmla="*/ 331 w 333"/>
                <a:gd name="T39" fmla="*/ 430 h 810"/>
                <a:gd name="T40" fmla="*/ 326 w 333"/>
                <a:gd name="T41" fmla="*/ 447 h 810"/>
                <a:gd name="T42" fmla="*/ 319 w 333"/>
                <a:gd name="T43" fmla="*/ 463 h 810"/>
                <a:gd name="T44" fmla="*/ 310 w 333"/>
                <a:gd name="T45" fmla="*/ 475 h 810"/>
                <a:gd name="T46" fmla="*/ 295 w 333"/>
                <a:gd name="T47" fmla="*/ 484 h 810"/>
                <a:gd name="T48" fmla="*/ 281 w 333"/>
                <a:gd name="T49" fmla="*/ 494 h 810"/>
                <a:gd name="T50" fmla="*/ 265 w 333"/>
                <a:gd name="T51" fmla="*/ 501 h 810"/>
                <a:gd name="T52" fmla="*/ 246 w 333"/>
                <a:gd name="T53" fmla="*/ 506 h 810"/>
                <a:gd name="T54" fmla="*/ 215 w 333"/>
                <a:gd name="T55" fmla="*/ 503 h 810"/>
                <a:gd name="T56" fmla="*/ 199 w 333"/>
                <a:gd name="T57" fmla="*/ 496 h 810"/>
                <a:gd name="T58" fmla="*/ 182 w 333"/>
                <a:gd name="T59" fmla="*/ 489 h 810"/>
                <a:gd name="T60" fmla="*/ 168 w 333"/>
                <a:gd name="T61" fmla="*/ 480 h 810"/>
                <a:gd name="T62" fmla="*/ 151 w 333"/>
                <a:gd name="T63" fmla="*/ 459 h 810"/>
                <a:gd name="T64" fmla="*/ 142 w 333"/>
                <a:gd name="T65" fmla="*/ 447 h 810"/>
                <a:gd name="T66" fmla="*/ 140 w 333"/>
                <a:gd name="T67" fmla="*/ 430 h 810"/>
                <a:gd name="T68" fmla="*/ 140 w 333"/>
                <a:gd name="T69" fmla="*/ 421 h 810"/>
                <a:gd name="T70" fmla="*/ 140 w 333"/>
                <a:gd name="T71" fmla="*/ 376 h 810"/>
                <a:gd name="T72" fmla="*/ 142 w 333"/>
                <a:gd name="T73" fmla="*/ 383 h 810"/>
                <a:gd name="T74" fmla="*/ 151 w 333"/>
                <a:gd name="T75" fmla="*/ 385 h 810"/>
                <a:gd name="T76" fmla="*/ 161 w 333"/>
                <a:gd name="T77" fmla="*/ 388 h 810"/>
                <a:gd name="T78" fmla="*/ 177 w 333"/>
                <a:gd name="T79" fmla="*/ 385 h 810"/>
                <a:gd name="T80" fmla="*/ 187 w 333"/>
                <a:gd name="T81" fmla="*/ 385 h 810"/>
                <a:gd name="T82" fmla="*/ 192 w 333"/>
                <a:gd name="T83" fmla="*/ 381 h 810"/>
                <a:gd name="T84" fmla="*/ 194 w 333"/>
                <a:gd name="T85" fmla="*/ 121 h 810"/>
                <a:gd name="T86" fmla="*/ 189 w 333"/>
                <a:gd name="T87" fmla="*/ 114 h 810"/>
                <a:gd name="T88" fmla="*/ 182 w 333"/>
                <a:gd name="T89" fmla="*/ 111 h 810"/>
                <a:gd name="T90" fmla="*/ 170 w 333"/>
                <a:gd name="T91" fmla="*/ 109 h 810"/>
                <a:gd name="T92" fmla="*/ 161 w 333"/>
                <a:gd name="T93" fmla="*/ 109 h 810"/>
                <a:gd name="T94" fmla="*/ 151 w 333"/>
                <a:gd name="T95" fmla="*/ 111 h 810"/>
                <a:gd name="T96" fmla="*/ 142 w 333"/>
                <a:gd name="T97" fmla="*/ 114 h 810"/>
                <a:gd name="T98" fmla="*/ 140 w 333"/>
                <a:gd name="T99" fmla="*/ 121 h 810"/>
                <a:gd name="T100" fmla="*/ 140 w 333"/>
                <a:gd name="T101" fmla="*/ 373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3" h="810">
                  <a:moveTo>
                    <a:pt x="140" y="421"/>
                  </a:moveTo>
                  <a:lnTo>
                    <a:pt x="140" y="810"/>
                  </a:lnTo>
                  <a:lnTo>
                    <a:pt x="0" y="810"/>
                  </a:lnTo>
                  <a:lnTo>
                    <a:pt x="0" y="0"/>
                  </a:lnTo>
                  <a:lnTo>
                    <a:pt x="140" y="0"/>
                  </a:lnTo>
                  <a:lnTo>
                    <a:pt x="140" y="85"/>
                  </a:lnTo>
                  <a:lnTo>
                    <a:pt x="140" y="76"/>
                  </a:lnTo>
                  <a:lnTo>
                    <a:pt x="142" y="69"/>
                  </a:lnTo>
                  <a:lnTo>
                    <a:pt x="142" y="59"/>
                  </a:lnTo>
                  <a:lnTo>
                    <a:pt x="147" y="52"/>
                  </a:lnTo>
                  <a:lnTo>
                    <a:pt x="151" y="45"/>
                  </a:lnTo>
                  <a:lnTo>
                    <a:pt x="156" y="38"/>
                  </a:lnTo>
                  <a:lnTo>
                    <a:pt x="161" y="31"/>
                  </a:lnTo>
                  <a:lnTo>
                    <a:pt x="168" y="26"/>
                  </a:lnTo>
                  <a:lnTo>
                    <a:pt x="175" y="19"/>
                  </a:lnTo>
                  <a:lnTo>
                    <a:pt x="182" y="15"/>
                  </a:lnTo>
                  <a:lnTo>
                    <a:pt x="192" y="12"/>
                  </a:lnTo>
                  <a:lnTo>
                    <a:pt x="199" y="8"/>
                  </a:lnTo>
                  <a:lnTo>
                    <a:pt x="208" y="5"/>
                  </a:lnTo>
                  <a:lnTo>
                    <a:pt x="215" y="3"/>
                  </a:lnTo>
                  <a:lnTo>
                    <a:pt x="225" y="0"/>
                  </a:lnTo>
                  <a:lnTo>
                    <a:pt x="236" y="0"/>
                  </a:lnTo>
                  <a:lnTo>
                    <a:pt x="246" y="0"/>
                  </a:lnTo>
                  <a:lnTo>
                    <a:pt x="255" y="3"/>
                  </a:lnTo>
                  <a:lnTo>
                    <a:pt x="265" y="5"/>
                  </a:lnTo>
                  <a:lnTo>
                    <a:pt x="272" y="8"/>
                  </a:lnTo>
                  <a:lnTo>
                    <a:pt x="281" y="12"/>
                  </a:lnTo>
                  <a:lnTo>
                    <a:pt x="291" y="15"/>
                  </a:lnTo>
                  <a:lnTo>
                    <a:pt x="298" y="19"/>
                  </a:lnTo>
                  <a:lnTo>
                    <a:pt x="303" y="26"/>
                  </a:lnTo>
                  <a:lnTo>
                    <a:pt x="310" y="31"/>
                  </a:lnTo>
                  <a:lnTo>
                    <a:pt x="314" y="38"/>
                  </a:lnTo>
                  <a:lnTo>
                    <a:pt x="321" y="45"/>
                  </a:lnTo>
                  <a:lnTo>
                    <a:pt x="324" y="52"/>
                  </a:lnTo>
                  <a:lnTo>
                    <a:pt x="329" y="59"/>
                  </a:lnTo>
                  <a:lnTo>
                    <a:pt x="331" y="69"/>
                  </a:lnTo>
                  <a:lnTo>
                    <a:pt x="331" y="76"/>
                  </a:lnTo>
                  <a:lnTo>
                    <a:pt x="333" y="85"/>
                  </a:lnTo>
                  <a:lnTo>
                    <a:pt x="331" y="97"/>
                  </a:lnTo>
                  <a:lnTo>
                    <a:pt x="331" y="430"/>
                  </a:lnTo>
                  <a:lnTo>
                    <a:pt x="329" y="440"/>
                  </a:lnTo>
                  <a:lnTo>
                    <a:pt x="326" y="447"/>
                  </a:lnTo>
                  <a:lnTo>
                    <a:pt x="324" y="454"/>
                  </a:lnTo>
                  <a:lnTo>
                    <a:pt x="319" y="463"/>
                  </a:lnTo>
                  <a:lnTo>
                    <a:pt x="314" y="468"/>
                  </a:lnTo>
                  <a:lnTo>
                    <a:pt x="310" y="475"/>
                  </a:lnTo>
                  <a:lnTo>
                    <a:pt x="303" y="482"/>
                  </a:lnTo>
                  <a:lnTo>
                    <a:pt x="295" y="484"/>
                  </a:lnTo>
                  <a:lnTo>
                    <a:pt x="291" y="489"/>
                  </a:lnTo>
                  <a:lnTo>
                    <a:pt x="281" y="494"/>
                  </a:lnTo>
                  <a:lnTo>
                    <a:pt x="272" y="499"/>
                  </a:lnTo>
                  <a:lnTo>
                    <a:pt x="265" y="501"/>
                  </a:lnTo>
                  <a:lnTo>
                    <a:pt x="255" y="503"/>
                  </a:lnTo>
                  <a:lnTo>
                    <a:pt x="246" y="506"/>
                  </a:lnTo>
                  <a:lnTo>
                    <a:pt x="225" y="506"/>
                  </a:lnTo>
                  <a:lnTo>
                    <a:pt x="215" y="503"/>
                  </a:lnTo>
                  <a:lnTo>
                    <a:pt x="208" y="501"/>
                  </a:lnTo>
                  <a:lnTo>
                    <a:pt x="199" y="496"/>
                  </a:lnTo>
                  <a:lnTo>
                    <a:pt x="192" y="494"/>
                  </a:lnTo>
                  <a:lnTo>
                    <a:pt x="182" y="489"/>
                  </a:lnTo>
                  <a:lnTo>
                    <a:pt x="175" y="484"/>
                  </a:lnTo>
                  <a:lnTo>
                    <a:pt x="168" y="480"/>
                  </a:lnTo>
                  <a:lnTo>
                    <a:pt x="156" y="468"/>
                  </a:lnTo>
                  <a:lnTo>
                    <a:pt x="151" y="459"/>
                  </a:lnTo>
                  <a:lnTo>
                    <a:pt x="147" y="454"/>
                  </a:lnTo>
                  <a:lnTo>
                    <a:pt x="142" y="447"/>
                  </a:lnTo>
                  <a:lnTo>
                    <a:pt x="142" y="437"/>
                  </a:lnTo>
                  <a:lnTo>
                    <a:pt x="140" y="430"/>
                  </a:lnTo>
                  <a:lnTo>
                    <a:pt x="140" y="421"/>
                  </a:lnTo>
                  <a:lnTo>
                    <a:pt x="140" y="421"/>
                  </a:lnTo>
                  <a:close/>
                  <a:moveTo>
                    <a:pt x="140" y="373"/>
                  </a:moveTo>
                  <a:lnTo>
                    <a:pt x="140" y="376"/>
                  </a:lnTo>
                  <a:lnTo>
                    <a:pt x="142" y="381"/>
                  </a:lnTo>
                  <a:lnTo>
                    <a:pt x="142" y="383"/>
                  </a:lnTo>
                  <a:lnTo>
                    <a:pt x="147" y="385"/>
                  </a:lnTo>
                  <a:lnTo>
                    <a:pt x="151" y="385"/>
                  </a:lnTo>
                  <a:lnTo>
                    <a:pt x="156" y="385"/>
                  </a:lnTo>
                  <a:lnTo>
                    <a:pt x="161" y="388"/>
                  </a:lnTo>
                  <a:lnTo>
                    <a:pt x="170" y="388"/>
                  </a:lnTo>
                  <a:lnTo>
                    <a:pt x="177" y="385"/>
                  </a:lnTo>
                  <a:lnTo>
                    <a:pt x="182" y="385"/>
                  </a:lnTo>
                  <a:lnTo>
                    <a:pt x="187" y="385"/>
                  </a:lnTo>
                  <a:lnTo>
                    <a:pt x="189" y="383"/>
                  </a:lnTo>
                  <a:lnTo>
                    <a:pt x="192" y="381"/>
                  </a:lnTo>
                  <a:lnTo>
                    <a:pt x="194" y="376"/>
                  </a:lnTo>
                  <a:lnTo>
                    <a:pt x="194" y="121"/>
                  </a:lnTo>
                  <a:lnTo>
                    <a:pt x="192" y="118"/>
                  </a:lnTo>
                  <a:lnTo>
                    <a:pt x="189" y="114"/>
                  </a:lnTo>
                  <a:lnTo>
                    <a:pt x="187" y="111"/>
                  </a:lnTo>
                  <a:lnTo>
                    <a:pt x="182" y="111"/>
                  </a:lnTo>
                  <a:lnTo>
                    <a:pt x="177" y="109"/>
                  </a:lnTo>
                  <a:lnTo>
                    <a:pt x="170" y="109"/>
                  </a:lnTo>
                  <a:lnTo>
                    <a:pt x="168" y="109"/>
                  </a:lnTo>
                  <a:lnTo>
                    <a:pt x="161" y="109"/>
                  </a:lnTo>
                  <a:lnTo>
                    <a:pt x="156" y="109"/>
                  </a:lnTo>
                  <a:lnTo>
                    <a:pt x="151" y="111"/>
                  </a:lnTo>
                  <a:lnTo>
                    <a:pt x="147" y="111"/>
                  </a:lnTo>
                  <a:lnTo>
                    <a:pt x="142" y="114"/>
                  </a:lnTo>
                  <a:lnTo>
                    <a:pt x="142" y="118"/>
                  </a:lnTo>
                  <a:lnTo>
                    <a:pt x="140" y="121"/>
                  </a:lnTo>
                  <a:lnTo>
                    <a:pt x="140" y="121"/>
                  </a:lnTo>
                  <a:lnTo>
                    <a:pt x="140" y="373"/>
                  </a:lnTo>
                  <a:lnTo>
                    <a:pt x="140" y="37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6" name="Freeform 16"/>
            <p:cNvSpPr>
              <a:spLocks/>
            </p:cNvSpPr>
            <p:nvPr userDrawn="1"/>
          </p:nvSpPr>
          <p:spPr bwMode="auto">
            <a:xfrm>
              <a:off x="8301038" y="1724025"/>
              <a:ext cx="520700" cy="803275"/>
            </a:xfrm>
            <a:custGeom>
              <a:avLst/>
              <a:gdLst>
                <a:gd name="T0" fmla="*/ 323 w 328"/>
                <a:gd name="T1" fmla="*/ 421 h 506"/>
                <a:gd name="T2" fmla="*/ 307 w 328"/>
                <a:gd name="T3" fmla="*/ 447 h 506"/>
                <a:gd name="T4" fmla="*/ 278 w 328"/>
                <a:gd name="T5" fmla="*/ 470 h 506"/>
                <a:gd name="T6" fmla="*/ 241 w 328"/>
                <a:gd name="T7" fmla="*/ 489 h 506"/>
                <a:gd name="T8" fmla="*/ 196 w 328"/>
                <a:gd name="T9" fmla="*/ 503 h 506"/>
                <a:gd name="T10" fmla="*/ 146 w 328"/>
                <a:gd name="T11" fmla="*/ 506 h 506"/>
                <a:gd name="T12" fmla="*/ 99 w 328"/>
                <a:gd name="T13" fmla="*/ 496 h 506"/>
                <a:gd name="T14" fmla="*/ 59 w 328"/>
                <a:gd name="T15" fmla="*/ 482 h 506"/>
                <a:gd name="T16" fmla="*/ 26 w 328"/>
                <a:gd name="T17" fmla="*/ 459 h 506"/>
                <a:gd name="T18" fmla="*/ 7 w 328"/>
                <a:gd name="T19" fmla="*/ 433 h 506"/>
                <a:gd name="T20" fmla="*/ 0 w 328"/>
                <a:gd name="T21" fmla="*/ 402 h 506"/>
                <a:gd name="T22" fmla="*/ 132 w 328"/>
                <a:gd name="T23" fmla="*/ 399 h 506"/>
                <a:gd name="T24" fmla="*/ 139 w 328"/>
                <a:gd name="T25" fmla="*/ 409 h 506"/>
                <a:gd name="T26" fmla="*/ 151 w 328"/>
                <a:gd name="T27" fmla="*/ 414 h 506"/>
                <a:gd name="T28" fmla="*/ 174 w 328"/>
                <a:gd name="T29" fmla="*/ 414 h 506"/>
                <a:gd name="T30" fmla="*/ 186 w 328"/>
                <a:gd name="T31" fmla="*/ 409 h 506"/>
                <a:gd name="T32" fmla="*/ 189 w 328"/>
                <a:gd name="T33" fmla="*/ 399 h 506"/>
                <a:gd name="T34" fmla="*/ 189 w 328"/>
                <a:gd name="T35" fmla="*/ 357 h 506"/>
                <a:gd name="T36" fmla="*/ 182 w 328"/>
                <a:gd name="T37" fmla="*/ 338 h 506"/>
                <a:gd name="T38" fmla="*/ 163 w 328"/>
                <a:gd name="T39" fmla="*/ 314 h 506"/>
                <a:gd name="T40" fmla="*/ 141 w 328"/>
                <a:gd name="T41" fmla="*/ 298 h 506"/>
                <a:gd name="T42" fmla="*/ 120 w 328"/>
                <a:gd name="T43" fmla="*/ 286 h 506"/>
                <a:gd name="T44" fmla="*/ 94 w 328"/>
                <a:gd name="T45" fmla="*/ 272 h 506"/>
                <a:gd name="T46" fmla="*/ 71 w 328"/>
                <a:gd name="T47" fmla="*/ 263 h 506"/>
                <a:gd name="T48" fmla="*/ 49 w 328"/>
                <a:gd name="T49" fmla="*/ 248 h 506"/>
                <a:gd name="T50" fmla="*/ 33 w 328"/>
                <a:gd name="T51" fmla="*/ 234 h 506"/>
                <a:gd name="T52" fmla="*/ 21 w 328"/>
                <a:gd name="T53" fmla="*/ 220 h 506"/>
                <a:gd name="T54" fmla="*/ 9 w 328"/>
                <a:gd name="T55" fmla="*/ 201 h 506"/>
                <a:gd name="T56" fmla="*/ 4 w 328"/>
                <a:gd name="T57" fmla="*/ 178 h 506"/>
                <a:gd name="T58" fmla="*/ 0 w 328"/>
                <a:gd name="T59" fmla="*/ 152 h 506"/>
                <a:gd name="T60" fmla="*/ 4 w 328"/>
                <a:gd name="T61" fmla="*/ 83 h 506"/>
                <a:gd name="T62" fmla="*/ 19 w 328"/>
                <a:gd name="T63" fmla="*/ 55 h 506"/>
                <a:gd name="T64" fmla="*/ 47 w 328"/>
                <a:gd name="T65" fmla="*/ 31 h 506"/>
                <a:gd name="T66" fmla="*/ 85 w 328"/>
                <a:gd name="T67" fmla="*/ 12 h 506"/>
                <a:gd name="T68" fmla="*/ 130 w 328"/>
                <a:gd name="T69" fmla="*/ 3 h 506"/>
                <a:gd name="T70" fmla="*/ 179 w 328"/>
                <a:gd name="T71" fmla="*/ 0 h 506"/>
                <a:gd name="T72" fmla="*/ 224 w 328"/>
                <a:gd name="T73" fmla="*/ 10 h 506"/>
                <a:gd name="T74" fmla="*/ 267 w 328"/>
                <a:gd name="T75" fmla="*/ 24 h 506"/>
                <a:gd name="T76" fmla="*/ 297 w 328"/>
                <a:gd name="T77" fmla="*/ 45 h 506"/>
                <a:gd name="T78" fmla="*/ 319 w 328"/>
                <a:gd name="T79" fmla="*/ 74 h 506"/>
                <a:gd name="T80" fmla="*/ 326 w 328"/>
                <a:gd name="T81" fmla="*/ 104 h 506"/>
                <a:gd name="T82" fmla="*/ 189 w 328"/>
                <a:gd name="T83" fmla="*/ 109 h 506"/>
                <a:gd name="T84" fmla="*/ 182 w 328"/>
                <a:gd name="T85" fmla="*/ 100 h 506"/>
                <a:gd name="T86" fmla="*/ 165 w 328"/>
                <a:gd name="T87" fmla="*/ 95 h 506"/>
                <a:gd name="T88" fmla="*/ 146 w 328"/>
                <a:gd name="T89" fmla="*/ 97 h 506"/>
                <a:gd name="T90" fmla="*/ 134 w 328"/>
                <a:gd name="T91" fmla="*/ 104 h 506"/>
                <a:gd name="T92" fmla="*/ 132 w 328"/>
                <a:gd name="T93" fmla="*/ 130 h 506"/>
                <a:gd name="T94" fmla="*/ 137 w 328"/>
                <a:gd name="T95" fmla="*/ 144 h 506"/>
                <a:gd name="T96" fmla="*/ 149 w 328"/>
                <a:gd name="T97" fmla="*/ 161 h 506"/>
                <a:gd name="T98" fmla="*/ 167 w 328"/>
                <a:gd name="T99" fmla="*/ 175 h 506"/>
                <a:gd name="T100" fmla="*/ 189 w 328"/>
                <a:gd name="T101" fmla="*/ 189 h 506"/>
                <a:gd name="T102" fmla="*/ 210 w 328"/>
                <a:gd name="T103" fmla="*/ 206 h 506"/>
                <a:gd name="T104" fmla="*/ 236 w 328"/>
                <a:gd name="T105" fmla="*/ 225 h 506"/>
                <a:gd name="T106" fmla="*/ 257 w 328"/>
                <a:gd name="T107" fmla="*/ 241 h 506"/>
                <a:gd name="T108" fmla="*/ 276 w 328"/>
                <a:gd name="T109" fmla="*/ 260 h 506"/>
                <a:gd name="T110" fmla="*/ 295 w 328"/>
                <a:gd name="T111" fmla="*/ 279 h 506"/>
                <a:gd name="T112" fmla="*/ 311 w 328"/>
                <a:gd name="T113" fmla="*/ 298 h 506"/>
                <a:gd name="T114" fmla="*/ 321 w 328"/>
                <a:gd name="T115" fmla="*/ 314 h 506"/>
                <a:gd name="T116" fmla="*/ 326 w 328"/>
                <a:gd name="T117" fmla="*/ 331 h 506"/>
                <a:gd name="T118" fmla="*/ 328 w 328"/>
                <a:gd name="T119" fmla="*/ 366 h 506"/>
                <a:gd name="T120" fmla="*/ 326 w 328"/>
                <a:gd name="T121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8" h="506">
                  <a:moveTo>
                    <a:pt x="326" y="404"/>
                  </a:moveTo>
                  <a:lnTo>
                    <a:pt x="326" y="411"/>
                  </a:lnTo>
                  <a:lnTo>
                    <a:pt x="323" y="421"/>
                  </a:lnTo>
                  <a:lnTo>
                    <a:pt x="319" y="430"/>
                  </a:lnTo>
                  <a:lnTo>
                    <a:pt x="311" y="437"/>
                  </a:lnTo>
                  <a:lnTo>
                    <a:pt x="307" y="447"/>
                  </a:lnTo>
                  <a:lnTo>
                    <a:pt x="297" y="454"/>
                  </a:lnTo>
                  <a:lnTo>
                    <a:pt x="288" y="463"/>
                  </a:lnTo>
                  <a:lnTo>
                    <a:pt x="278" y="470"/>
                  </a:lnTo>
                  <a:lnTo>
                    <a:pt x="267" y="477"/>
                  </a:lnTo>
                  <a:lnTo>
                    <a:pt x="252" y="484"/>
                  </a:lnTo>
                  <a:lnTo>
                    <a:pt x="241" y="489"/>
                  </a:lnTo>
                  <a:lnTo>
                    <a:pt x="224" y="496"/>
                  </a:lnTo>
                  <a:lnTo>
                    <a:pt x="210" y="501"/>
                  </a:lnTo>
                  <a:lnTo>
                    <a:pt x="196" y="503"/>
                  </a:lnTo>
                  <a:lnTo>
                    <a:pt x="179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3" y="501"/>
                  </a:lnTo>
                  <a:lnTo>
                    <a:pt x="99" y="496"/>
                  </a:lnTo>
                  <a:lnTo>
                    <a:pt x="85" y="492"/>
                  </a:lnTo>
                  <a:lnTo>
                    <a:pt x="71" y="489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7" y="468"/>
                  </a:lnTo>
                  <a:lnTo>
                    <a:pt x="26" y="459"/>
                  </a:lnTo>
                  <a:lnTo>
                    <a:pt x="19" y="451"/>
                  </a:lnTo>
                  <a:lnTo>
                    <a:pt x="12" y="442"/>
                  </a:lnTo>
                  <a:lnTo>
                    <a:pt x="7" y="433"/>
                  </a:lnTo>
                  <a:lnTo>
                    <a:pt x="4" y="423"/>
                  </a:lnTo>
                  <a:lnTo>
                    <a:pt x="0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2" y="307"/>
                  </a:lnTo>
                  <a:lnTo>
                    <a:pt x="132" y="399"/>
                  </a:lnTo>
                  <a:lnTo>
                    <a:pt x="134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1" y="411"/>
                  </a:lnTo>
                  <a:lnTo>
                    <a:pt x="146" y="414"/>
                  </a:lnTo>
                  <a:lnTo>
                    <a:pt x="151" y="414"/>
                  </a:lnTo>
                  <a:lnTo>
                    <a:pt x="158" y="416"/>
                  </a:lnTo>
                  <a:lnTo>
                    <a:pt x="170" y="416"/>
                  </a:lnTo>
                  <a:lnTo>
                    <a:pt x="174" y="414"/>
                  </a:lnTo>
                  <a:lnTo>
                    <a:pt x="179" y="414"/>
                  </a:lnTo>
                  <a:lnTo>
                    <a:pt x="182" y="411"/>
                  </a:lnTo>
                  <a:lnTo>
                    <a:pt x="186" y="409"/>
                  </a:lnTo>
                  <a:lnTo>
                    <a:pt x="186" y="407"/>
                  </a:lnTo>
                  <a:lnTo>
                    <a:pt x="189" y="404"/>
                  </a:lnTo>
                  <a:lnTo>
                    <a:pt x="189" y="399"/>
                  </a:lnTo>
                  <a:lnTo>
                    <a:pt x="189" y="371"/>
                  </a:lnTo>
                  <a:lnTo>
                    <a:pt x="189" y="362"/>
                  </a:lnTo>
                  <a:lnTo>
                    <a:pt x="189" y="357"/>
                  </a:lnTo>
                  <a:lnTo>
                    <a:pt x="186" y="350"/>
                  </a:lnTo>
                  <a:lnTo>
                    <a:pt x="186" y="345"/>
                  </a:lnTo>
                  <a:lnTo>
                    <a:pt x="182" y="338"/>
                  </a:lnTo>
                  <a:lnTo>
                    <a:pt x="174" y="331"/>
                  </a:lnTo>
                  <a:lnTo>
                    <a:pt x="167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49" y="305"/>
                  </a:lnTo>
                  <a:lnTo>
                    <a:pt x="141" y="298"/>
                  </a:lnTo>
                  <a:lnTo>
                    <a:pt x="134" y="293"/>
                  </a:lnTo>
                  <a:lnTo>
                    <a:pt x="127" y="288"/>
                  </a:lnTo>
                  <a:lnTo>
                    <a:pt x="120" y="286"/>
                  </a:lnTo>
                  <a:lnTo>
                    <a:pt x="111" y="281"/>
                  </a:lnTo>
                  <a:lnTo>
                    <a:pt x="104" y="277"/>
                  </a:lnTo>
                  <a:lnTo>
                    <a:pt x="94" y="272"/>
                  </a:lnTo>
                  <a:lnTo>
                    <a:pt x="87" y="270"/>
                  </a:lnTo>
                  <a:lnTo>
                    <a:pt x="80" y="265"/>
                  </a:lnTo>
                  <a:lnTo>
                    <a:pt x="71" y="263"/>
                  </a:lnTo>
                  <a:lnTo>
                    <a:pt x="63" y="258"/>
                  </a:lnTo>
                  <a:lnTo>
                    <a:pt x="56" y="253"/>
                  </a:lnTo>
                  <a:lnTo>
                    <a:pt x="49" y="248"/>
                  </a:lnTo>
                  <a:lnTo>
                    <a:pt x="42" y="244"/>
                  </a:lnTo>
                  <a:lnTo>
                    <a:pt x="40" y="239"/>
                  </a:lnTo>
                  <a:lnTo>
                    <a:pt x="33" y="234"/>
                  </a:lnTo>
                  <a:lnTo>
                    <a:pt x="28" y="229"/>
                  </a:lnTo>
                  <a:lnTo>
                    <a:pt x="23" y="225"/>
                  </a:lnTo>
                  <a:lnTo>
                    <a:pt x="21" y="220"/>
                  </a:lnTo>
                  <a:lnTo>
                    <a:pt x="16" y="213"/>
                  </a:lnTo>
                  <a:lnTo>
                    <a:pt x="14" y="206"/>
                  </a:lnTo>
                  <a:lnTo>
                    <a:pt x="9" y="201"/>
                  </a:lnTo>
                  <a:lnTo>
                    <a:pt x="7" y="194"/>
                  </a:lnTo>
                  <a:lnTo>
                    <a:pt x="4" y="187"/>
                  </a:lnTo>
                  <a:lnTo>
                    <a:pt x="4" y="178"/>
                  </a:lnTo>
                  <a:lnTo>
                    <a:pt x="0" y="170"/>
                  </a:lnTo>
                  <a:lnTo>
                    <a:pt x="0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4" y="83"/>
                  </a:lnTo>
                  <a:lnTo>
                    <a:pt x="7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8" y="45"/>
                  </a:lnTo>
                  <a:lnTo>
                    <a:pt x="37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99" y="10"/>
                  </a:lnTo>
                  <a:lnTo>
                    <a:pt x="113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63" y="0"/>
                  </a:lnTo>
                  <a:lnTo>
                    <a:pt x="179" y="0"/>
                  </a:lnTo>
                  <a:lnTo>
                    <a:pt x="196" y="3"/>
                  </a:lnTo>
                  <a:lnTo>
                    <a:pt x="210" y="5"/>
                  </a:lnTo>
                  <a:lnTo>
                    <a:pt x="224" y="10"/>
                  </a:lnTo>
                  <a:lnTo>
                    <a:pt x="241" y="15"/>
                  </a:lnTo>
                  <a:lnTo>
                    <a:pt x="252" y="19"/>
                  </a:lnTo>
                  <a:lnTo>
                    <a:pt x="267" y="24"/>
                  </a:lnTo>
                  <a:lnTo>
                    <a:pt x="276" y="31"/>
                  </a:lnTo>
                  <a:lnTo>
                    <a:pt x="288" y="38"/>
                  </a:lnTo>
                  <a:lnTo>
                    <a:pt x="297" y="45"/>
                  </a:lnTo>
                  <a:lnTo>
                    <a:pt x="307" y="55"/>
                  </a:lnTo>
                  <a:lnTo>
                    <a:pt x="311" y="64"/>
                  </a:lnTo>
                  <a:lnTo>
                    <a:pt x="319" y="74"/>
                  </a:lnTo>
                  <a:lnTo>
                    <a:pt x="323" y="83"/>
                  </a:lnTo>
                  <a:lnTo>
                    <a:pt x="326" y="93"/>
                  </a:lnTo>
                  <a:lnTo>
                    <a:pt x="326" y="104"/>
                  </a:lnTo>
                  <a:lnTo>
                    <a:pt x="326" y="185"/>
                  </a:lnTo>
                  <a:lnTo>
                    <a:pt x="189" y="185"/>
                  </a:lnTo>
                  <a:lnTo>
                    <a:pt x="189" y="109"/>
                  </a:lnTo>
                  <a:lnTo>
                    <a:pt x="186" y="104"/>
                  </a:lnTo>
                  <a:lnTo>
                    <a:pt x="186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2" y="95"/>
                  </a:lnTo>
                  <a:lnTo>
                    <a:pt x="165" y="95"/>
                  </a:lnTo>
                  <a:lnTo>
                    <a:pt x="156" y="95"/>
                  </a:lnTo>
                  <a:lnTo>
                    <a:pt x="149" y="95"/>
                  </a:lnTo>
                  <a:lnTo>
                    <a:pt x="146" y="97"/>
                  </a:lnTo>
                  <a:lnTo>
                    <a:pt x="139" y="100"/>
                  </a:lnTo>
                  <a:lnTo>
                    <a:pt x="137" y="102"/>
                  </a:lnTo>
                  <a:lnTo>
                    <a:pt x="134" y="104"/>
                  </a:lnTo>
                  <a:lnTo>
                    <a:pt x="132" y="107"/>
                  </a:lnTo>
                  <a:lnTo>
                    <a:pt x="132" y="109"/>
                  </a:lnTo>
                  <a:lnTo>
                    <a:pt x="132" y="130"/>
                  </a:lnTo>
                  <a:lnTo>
                    <a:pt x="132" y="135"/>
                  </a:lnTo>
                  <a:lnTo>
                    <a:pt x="134" y="140"/>
                  </a:lnTo>
                  <a:lnTo>
                    <a:pt x="137" y="144"/>
                  </a:lnTo>
                  <a:lnTo>
                    <a:pt x="141" y="152"/>
                  </a:lnTo>
                  <a:lnTo>
                    <a:pt x="146" y="156"/>
                  </a:lnTo>
                  <a:lnTo>
                    <a:pt x="149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67" y="175"/>
                  </a:lnTo>
                  <a:lnTo>
                    <a:pt x="174" y="182"/>
                  </a:lnTo>
                  <a:lnTo>
                    <a:pt x="182" y="187"/>
                  </a:lnTo>
                  <a:lnTo>
                    <a:pt x="189" y="189"/>
                  </a:lnTo>
                  <a:lnTo>
                    <a:pt x="196" y="194"/>
                  </a:lnTo>
                  <a:lnTo>
                    <a:pt x="203" y="201"/>
                  </a:lnTo>
                  <a:lnTo>
                    <a:pt x="210" y="206"/>
                  </a:lnTo>
                  <a:lnTo>
                    <a:pt x="217" y="208"/>
                  </a:lnTo>
                  <a:lnTo>
                    <a:pt x="224" y="215"/>
                  </a:lnTo>
                  <a:lnTo>
                    <a:pt x="236" y="225"/>
                  </a:lnTo>
                  <a:lnTo>
                    <a:pt x="243" y="229"/>
                  </a:lnTo>
                  <a:lnTo>
                    <a:pt x="250" y="237"/>
                  </a:lnTo>
                  <a:lnTo>
                    <a:pt x="257" y="241"/>
                  </a:lnTo>
                  <a:lnTo>
                    <a:pt x="264" y="248"/>
                  </a:lnTo>
                  <a:lnTo>
                    <a:pt x="271" y="253"/>
                  </a:lnTo>
                  <a:lnTo>
                    <a:pt x="276" y="260"/>
                  </a:lnTo>
                  <a:lnTo>
                    <a:pt x="283" y="265"/>
                  </a:lnTo>
                  <a:lnTo>
                    <a:pt x="290" y="272"/>
                  </a:lnTo>
                  <a:lnTo>
                    <a:pt x="295" y="279"/>
                  </a:lnTo>
                  <a:lnTo>
                    <a:pt x="300" y="286"/>
                  </a:lnTo>
                  <a:lnTo>
                    <a:pt x="307" y="291"/>
                  </a:lnTo>
                  <a:lnTo>
                    <a:pt x="311" y="298"/>
                  </a:lnTo>
                  <a:lnTo>
                    <a:pt x="316" y="305"/>
                  </a:lnTo>
                  <a:lnTo>
                    <a:pt x="319" y="310"/>
                  </a:lnTo>
                  <a:lnTo>
                    <a:pt x="321" y="314"/>
                  </a:lnTo>
                  <a:lnTo>
                    <a:pt x="323" y="319"/>
                  </a:lnTo>
                  <a:lnTo>
                    <a:pt x="323" y="326"/>
                  </a:lnTo>
                  <a:lnTo>
                    <a:pt x="326" y="331"/>
                  </a:lnTo>
                  <a:lnTo>
                    <a:pt x="326" y="345"/>
                  </a:lnTo>
                  <a:lnTo>
                    <a:pt x="328" y="352"/>
                  </a:lnTo>
                  <a:lnTo>
                    <a:pt x="328" y="366"/>
                  </a:lnTo>
                  <a:lnTo>
                    <a:pt x="326" y="371"/>
                  </a:lnTo>
                  <a:lnTo>
                    <a:pt x="326" y="404"/>
                  </a:lnTo>
                  <a:lnTo>
                    <a:pt x="326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7" name="Freeform 17"/>
            <p:cNvSpPr>
              <a:spLocks/>
            </p:cNvSpPr>
            <p:nvPr userDrawn="1"/>
          </p:nvSpPr>
          <p:spPr bwMode="auto">
            <a:xfrm>
              <a:off x="9424988" y="1724025"/>
              <a:ext cx="522288" cy="803275"/>
            </a:xfrm>
            <a:custGeom>
              <a:avLst/>
              <a:gdLst>
                <a:gd name="T0" fmla="*/ 324 w 329"/>
                <a:gd name="T1" fmla="*/ 421 h 506"/>
                <a:gd name="T2" fmla="*/ 307 w 329"/>
                <a:gd name="T3" fmla="*/ 447 h 506"/>
                <a:gd name="T4" fmla="*/ 281 w 329"/>
                <a:gd name="T5" fmla="*/ 470 h 506"/>
                <a:gd name="T6" fmla="*/ 241 w 329"/>
                <a:gd name="T7" fmla="*/ 489 h 506"/>
                <a:gd name="T8" fmla="*/ 196 w 329"/>
                <a:gd name="T9" fmla="*/ 503 h 506"/>
                <a:gd name="T10" fmla="*/ 147 w 329"/>
                <a:gd name="T11" fmla="*/ 506 h 506"/>
                <a:gd name="T12" fmla="*/ 100 w 329"/>
                <a:gd name="T13" fmla="*/ 496 h 506"/>
                <a:gd name="T14" fmla="*/ 59 w 329"/>
                <a:gd name="T15" fmla="*/ 482 h 506"/>
                <a:gd name="T16" fmla="*/ 29 w 329"/>
                <a:gd name="T17" fmla="*/ 459 h 506"/>
                <a:gd name="T18" fmla="*/ 7 w 329"/>
                <a:gd name="T19" fmla="*/ 433 h 506"/>
                <a:gd name="T20" fmla="*/ 0 w 329"/>
                <a:gd name="T21" fmla="*/ 402 h 506"/>
                <a:gd name="T22" fmla="*/ 135 w 329"/>
                <a:gd name="T23" fmla="*/ 399 h 506"/>
                <a:gd name="T24" fmla="*/ 140 w 329"/>
                <a:gd name="T25" fmla="*/ 409 h 506"/>
                <a:gd name="T26" fmla="*/ 154 w 329"/>
                <a:gd name="T27" fmla="*/ 414 h 506"/>
                <a:gd name="T28" fmla="*/ 177 w 329"/>
                <a:gd name="T29" fmla="*/ 414 h 506"/>
                <a:gd name="T30" fmla="*/ 187 w 329"/>
                <a:gd name="T31" fmla="*/ 409 h 506"/>
                <a:gd name="T32" fmla="*/ 192 w 329"/>
                <a:gd name="T33" fmla="*/ 357 h 506"/>
                <a:gd name="T34" fmla="*/ 182 w 329"/>
                <a:gd name="T35" fmla="*/ 338 h 506"/>
                <a:gd name="T36" fmla="*/ 163 w 329"/>
                <a:gd name="T37" fmla="*/ 314 h 506"/>
                <a:gd name="T38" fmla="*/ 144 w 329"/>
                <a:gd name="T39" fmla="*/ 298 h 506"/>
                <a:gd name="T40" fmla="*/ 121 w 329"/>
                <a:gd name="T41" fmla="*/ 286 h 506"/>
                <a:gd name="T42" fmla="*/ 97 w 329"/>
                <a:gd name="T43" fmla="*/ 272 h 506"/>
                <a:gd name="T44" fmla="*/ 74 w 329"/>
                <a:gd name="T45" fmla="*/ 263 h 506"/>
                <a:gd name="T46" fmla="*/ 52 w 329"/>
                <a:gd name="T47" fmla="*/ 248 h 506"/>
                <a:gd name="T48" fmla="*/ 31 w 329"/>
                <a:gd name="T49" fmla="*/ 229 h 506"/>
                <a:gd name="T50" fmla="*/ 17 w 329"/>
                <a:gd name="T51" fmla="*/ 213 h 506"/>
                <a:gd name="T52" fmla="*/ 10 w 329"/>
                <a:gd name="T53" fmla="*/ 194 h 506"/>
                <a:gd name="T54" fmla="*/ 3 w 329"/>
                <a:gd name="T55" fmla="*/ 170 h 506"/>
                <a:gd name="T56" fmla="*/ 0 w 329"/>
                <a:gd name="T57" fmla="*/ 104 h 506"/>
                <a:gd name="T58" fmla="*/ 7 w 329"/>
                <a:gd name="T59" fmla="*/ 74 h 506"/>
                <a:gd name="T60" fmla="*/ 29 w 329"/>
                <a:gd name="T61" fmla="*/ 45 h 506"/>
                <a:gd name="T62" fmla="*/ 59 w 329"/>
                <a:gd name="T63" fmla="*/ 24 h 506"/>
                <a:gd name="T64" fmla="*/ 100 w 329"/>
                <a:gd name="T65" fmla="*/ 10 h 506"/>
                <a:gd name="T66" fmla="*/ 147 w 329"/>
                <a:gd name="T67" fmla="*/ 0 h 506"/>
                <a:gd name="T68" fmla="*/ 196 w 329"/>
                <a:gd name="T69" fmla="*/ 3 h 506"/>
                <a:gd name="T70" fmla="*/ 241 w 329"/>
                <a:gd name="T71" fmla="*/ 15 h 506"/>
                <a:gd name="T72" fmla="*/ 281 w 329"/>
                <a:gd name="T73" fmla="*/ 31 h 506"/>
                <a:gd name="T74" fmla="*/ 307 w 329"/>
                <a:gd name="T75" fmla="*/ 55 h 506"/>
                <a:gd name="T76" fmla="*/ 324 w 329"/>
                <a:gd name="T77" fmla="*/ 83 h 506"/>
                <a:gd name="T78" fmla="*/ 329 w 329"/>
                <a:gd name="T79" fmla="*/ 185 h 506"/>
                <a:gd name="T80" fmla="*/ 189 w 329"/>
                <a:gd name="T81" fmla="*/ 104 h 506"/>
                <a:gd name="T82" fmla="*/ 177 w 329"/>
                <a:gd name="T83" fmla="*/ 97 h 506"/>
                <a:gd name="T84" fmla="*/ 156 w 329"/>
                <a:gd name="T85" fmla="*/ 95 h 506"/>
                <a:gd name="T86" fmla="*/ 142 w 329"/>
                <a:gd name="T87" fmla="*/ 100 h 506"/>
                <a:gd name="T88" fmla="*/ 135 w 329"/>
                <a:gd name="T89" fmla="*/ 107 h 506"/>
                <a:gd name="T90" fmla="*/ 135 w 329"/>
                <a:gd name="T91" fmla="*/ 135 h 506"/>
                <a:gd name="T92" fmla="*/ 142 w 329"/>
                <a:gd name="T93" fmla="*/ 152 h 506"/>
                <a:gd name="T94" fmla="*/ 156 w 329"/>
                <a:gd name="T95" fmla="*/ 166 h 506"/>
                <a:gd name="T96" fmla="*/ 177 w 329"/>
                <a:gd name="T97" fmla="*/ 182 h 506"/>
                <a:gd name="T98" fmla="*/ 199 w 329"/>
                <a:gd name="T99" fmla="*/ 194 h 506"/>
                <a:gd name="T100" fmla="*/ 218 w 329"/>
                <a:gd name="T101" fmla="*/ 208 h 506"/>
                <a:gd name="T102" fmla="*/ 239 w 329"/>
                <a:gd name="T103" fmla="*/ 225 h 506"/>
                <a:gd name="T104" fmla="*/ 260 w 329"/>
                <a:gd name="T105" fmla="*/ 241 h 506"/>
                <a:gd name="T106" fmla="*/ 281 w 329"/>
                <a:gd name="T107" fmla="*/ 260 h 506"/>
                <a:gd name="T108" fmla="*/ 298 w 329"/>
                <a:gd name="T109" fmla="*/ 279 h 506"/>
                <a:gd name="T110" fmla="*/ 314 w 329"/>
                <a:gd name="T111" fmla="*/ 298 h 506"/>
                <a:gd name="T112" fmla="*/ 324 w 329"/>
                <a:gd name="T113" fmla="*/ 314 h 506"/>
                <a:gd name="T114" fmla="*/ 329 w 329"/>
                <a:gd name="T115" fmla="*/ 331 h 506"/>
                <a:gd name="T116" fmla="*/ 329 w 329"/>
                <a:gd name="T117" fmla="*/ 371 h 506"/>
                <a:gd name="T118" fmla="*/ 329 w 329"/>
                <a:gd name="T119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9" h="506">
                  <a:moveTo>
                    <a:pt x="329" y="404"/>
                  </a:moveTo>
                  <a:lnTo>
                    <a:pt x="326" y="411"/>
                  </a:lnTo>
                  <a:lnTo>
                    <a:pt x="324" y="421"/>
                  </a:lnTo>
                  <a:lnTo>
                    <a:pt x="322" y="430"/>
                  </a:lnTo>
                  <a:lnTo>
                    <a:pt x="314" y="437"/>
                  </a:lnTo>
                  <a:lnTo>
                    <a:pt x="307" y="447"/>
                  </a:lnTo>
                  <a:lnTo>
                    <a:pt x="300" y="454"/>
                  </a:lnTo>
                  <a:lnTo>
                    <a:pt x="291" y="463"/>
                  </a:lnTo>
                  <a:lnTo>
                    <a:pt x="281" y="470"/>
                  </a:lnTo>
                  <a:lnTo>
                    <a:pt x="267" y="477"/>
                  </a:lnTo>
                  <a:lnTo>
                    <a:pt x="255" y="484"/>
                  </a:lnTo>
                  <a:lnTo>
                    <a:pt x="241" y="489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2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3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4" y="489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4" y="442"/>
                  </a:lnTo>
                  <a:lnTo>
                    <a:pt x="7" y="433"/>
                  </a:lnTo>
                  <a:lnTo>
                    <a:pt x="5" y="423"/>
                  </a:lnTo>
                  <a:lnTo>
                    <a:pt x="3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5" y="307"/>
                  </a:lnTo>
                  <a:lnTo>
                    <a:pt x="135" y="399"/>
                  </a:lnTo>
                  <a:lnTo>
                    <a:pt x="137" y="404"/>
                  </a:lnTo>
                  <a:lnTo>
                    <a:pt x="137" y="407"/>
                  </a:lnTo>
                  <a:lnTo>
                    <a:pt x="140" y="409"/>
                  </a:lnTo>
                  <a:lnTo>
                    <a:pt x="144" y="411"/>
                  </a:lnTo>
                  <a:lnTo>
                    <a:pt x="149" y="414"/>
                  </a:lnTo>
                  <a:lnTo>
                    <a:pt x="154" y="414"/>
                  </a:lnTo>
                  <a:lnTo>
                    <a:pt x="161" y="416"/>
                  </a:lnTo>
                  <a:lnTo>
                    <a:pt x="170" y="416"/>
                  </a:lnTo>
                  <a:lnTo>
                    <a:pt x="177" y="414"/>
                  </a:lnTo>
                  <a:lnTo>
                    <a:pt x="182" y="414"/>
                  </a:lnTo>
                  <a:lnTo>
                    <a:pt x="185" y="411"/>
                  </a:lnTo>
                  <a:lnTo>
                    <a:pt x="187" y="409"/>
                  </a:lnTo>
                  <a:lnTo>
                    <a:pt x="189" y="407"/>
                  </a:lnTo>
                  <a:lnTo>
                    <a:pt x="192" y="404"/>
                  </a:lnTo>
                  <a:lnTo>
                    <a:pt x="192" y="357"/>
                  </a:lnTo>
                  <a:lnTo>
                    <a:pt x="189" y="350"/>
                  </a:lnTo>
                  <a:lnTo>
                    <a:pt x="187" y="345"/>
                  </a:lnTo>
                  <a:lnTo>
                    <a:pt x="182" y="338"/>
                  </a:lnTo>
                  <a:lnTo>
                    <a:pt x="177" y="331"/>
                  </a:lnTo>
                  <a:lnTo>
                    <a:pt x="170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51" y="305"/>
                  </a:lnTo>
                  <a:lnTo>
                    <a:pt x="144" y="298"/>
                  </a:lnTo>
                  <a:lnTo>
                    <a:pt x="137" y="293"/>
                  </a:lnTo>
                  <a:lnTo>
                    <a:pt x="128" y="288"/>
                  </a:lnTo>
                  <a:lnTo>
                    <a:pt x="121" y="286"/>
                  </a:lnTo>
                  <a:lnTo>
                    <a:pt x="114" y="281"/>
                  </a:lnTo>
                  <a:lnTo>
                    <a:pt x="104" y="277"/>
                  </a:lnTo>
                  <a:lnTo>
                    <a:pt x="97" y="272"/>
                  </a:lnTo>
                  <a:lnTo>
                    <a:pt x="90" y="270"/>
                  </a:lnTo>
                  <a:lnTo>
                    <a:pt x="81" y="265"/>
                  </a:lnTo>
                  <a:lnTo>
                    <a:pt x="74" y="263"/>
                  </a:lnTo>
                  <a:lnTo>
                    <a:pt x="66" y="258"/>
                  </a:lnTo>
                  <a:lnTo>
                    <a:pt x="57" y="253"/>
                  </a:lnTo>
                  <a:lnTo>
                    <a:pt x="52" y="248"/>
                  </a:lnTo>
                  <a:lnTo>
                    <a:pt x="45" y="244"/>
                  </a:lnTo>
                  <a:lnTo>
                    <a:pt x="36" y="234"/>
                  </a:lnTo>
                  <a:lnTo>
                    <a:pt x="31" y="229"/>
                  </a:lnTo>
                  <a:lnTo>
                    <a:pt x="26" y="225"/>
                  </a:lnTo>
                  <a:lnTo>
                    <a:pt x="22" y="220"/>
                  </a:lnTo>
                  <a:lnTo>
                    <a:pt x="17" y="213"/>
                  </a:lnTo>
                  <a:lnTo>
                    <a:pt x="14" y="206"/>
                  </a:lnTo>
                  <a:lnTo>
                    <a:pt x="12" y="201"/>
                  </a:lnTo>
                  <a:lnTo>
                    <a:pt x="10" y="194"/>
                  </a:lnTo>
                  <a:lnTo>
                    <a:pt x="7" y="187"/>
                  </a:lnTo>
                  <a:lnTo>
                    <a:pt x="5" y="178"/>
                  </a:lnTo>
                  <a:lnTo>
                    <a:pt x="3" y="170"/>
                  </a:lnTo>
                  <a:lnTo>
                    <a:pt x="3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3" y="93"/>
                  </a:lnTo>
                  <a:lnTo>
                    <a:pt x="5" y="83"/>
                  </a:lnTo>
                  <a:lnTo>
                    <a:pt x="7" y="74"/>
                  </a:lnTo>
                  <a:lnTo>
                    <a:pt x="14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4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3" y="3"/>
                  </a:lnTo>
                  <a:lnTo>
                    <a:pt x="147" y="0"/>
                  </a:lnTo>
                  <a:lnTo>
                    <a:pt x="163" y="0"/>
                  </a:lnTo>
                  <a:lnTo>
                    <a:pt x="182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5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81" y="31"/>
                  </a:lnTo>
                  <a:lnTo>
                    <a:pt x="291" y="38"/>
                  </a:lnTo>
                  <a:lnTo>
                    <a:pt x="300" y="45"/>
                  </a:lnTo>
                  <a:lnTo>
                    <a:pt x="307" y="55"/>
                  </a:lnTo>
                  <a:lnTo>
                    <a:pt x="314" y="64"/>
                  </a:lnTo>
                  <a:lnTo>
                    <a:pt x="322" y="74"/>
                  </a:lnTo>
                  <a:lnTo>
                    <a:pt x="324" y="83"/>
                  </a:lnTo>
                  <a:lnTo>
                    <a:pt x="326" y="93"/>
                  </a:lnTo>
                  <a:lnTo>
                    <a:pt x="329" y="104"/>
                  </a:lnTo>
                  <a:lnTo>
                    <a:pt x="329" y="185"/>
                  </a:lnTo>
                  <a:lnTo>
                    <a:pt x="192" y="185"/>
                  </a:lnTo>
                  <a:lnTo>
                    <a:pt x="192" y="107"/>
                  </a:lnTo>
                  <a:lnTo>
                    <a:pt x="189" y="104"/>
                  </a:lnTo>
                  <a:lnTo>
                    <a:pt x="187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3" y="95"/>
                  </a:lnTo>
                  <a:lnTo>
                    <a:pt x="168" y="95"/>
                  </a:lnTo>
                  <a:lnTo>
                    <a:pt x="156" y="95"/>
                  </a:lnTo>
                  <a:lnTo>
                    <a:pt x="151" y="95"/>
                  </a:lnTo>
                  <a:lnTo>
                    <a:pt x="147" y="97"/>
                  </a:lnTo>
                  <a:lnTo>
                    <a:pt x="142" y="100"/>
                  </a:lnTo>
                  <a:lnTo>
                    <a:pt x="140" y="102"/>
                  </a:lnTo>
                  <a:lnTo>
                    <a:pt x="137" y="104"/>
                  </a:lnTo>
                  <a:lnTo>
                    <a:pt x="135" y="107"/>
                  </a:lnTo>
                  <a:lnTo>
                    <a:pt x="135" y="109"/>
                  </a:lnTo>
                  <a:lnTo>
                    <a:pt x="135" y="130"/>
                  </a:lnTo>
                  <a:lnTo>
                    <a:pt x="135" y="135"/>
                  </a:lnTo>
                  <a:lnTo>
                    <a:pt x="137" y="140"/>
                  </a:lnTo>
                  <a:lnTo>
                    <a:pt x="140" y="144"/>
                  </a:lnTo>
                  <a:lnTo>
                    <a:pt x="142" y="152"/>
                  </a:lnTo>
                  <a:lnTo>
                    <a:pt x="147" y="156"/>
                  </a:lnTo>
                  <a:lnTo>
                    <a:pt x="154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70" y="175"/>
                  </a:lnTo>
                  <a:lnTo>
                    <a:pt x="177" y="182"/>
                  </a:lnTo>
                  <a:lnTo>
                    <a:pt x="185" y="187"/>
                  </a:lnTo>
                  <a:lnTo>
                    <a:pt x="192" y="189"/>
                  </a:lnTo>
                  <a:lnTo>
                    <a:pt x="199" y="194"/>
                  </a:lnTo>
                  <a:lnTo>
                    <a:pt x="206" y="201"/>
                  </a:lnTo>
                  <a:lnTo>
                    <a:pt x="213" y="206"/>
                  </a:lnTo>
                  <a:lnTo>
                    <a:pt x="218" y="208"/>
                  </a:lnTo>
                  <a:lnTo>
                    <a:pt x="225" y="215"/>
                  </a:lnTo>
                  <a:lnTo>
                    <a:pt x="232" y="220"/>
                  </a:lnTo>
                  <a:lnTo>
                    <a:pt x="239" y="225"/>
                  </a:lnTo>
                  <a:lnTo>
                    <a:pt x="246" y="229"/>
                  </a:lnTo>
                  <a:lnTo>
                    <a:pt x="253" y="237"/>
                  </a:lnTo>
                  <a:lnTo>
                    <a:pt x="260" y="241"/>
                  </a:lnTo>
                  <a:lnTo>
                    <a:pt x="265" y="248"/>
                  </a:lnTo>
                  <a:lnTo>
                    <a:pt x="272" y="253"/>
                  </a:lnTo>
                  <a:lnTo>
                    <a:pt x="281" y="260"/>
                  </a:lnTo>
                  <a:lnTo>
                    <a:pt x="286" y="265"/>
                  </a:lnTo>
                  <a:lnTo>
                    <a:pt x="293" y="272"/>
                  </a:lnTo>
                  <a:lnTo>
                    <a:pt x="298" y="279"/>
                  </a:lnTo>
                  <a:lnTo>
                    <a:pt x="305" y="286"/>
                  </a:lnTo>
                  <a:lnTo>
                    <a:pt x="310" y="291"/>
                  </a:lnTo>
                  <a:lnTo>
                    <a:pt x="314" y="298"/>
                  </a:lnTo>
                  <a:lnTo>
                    <a:pt x="319" y="305"/>
                  </a:lnTo>
                  <a:lnTo>
                    <a:pt x="322" y="310"/>
                  </a:lnTo>
                  <a:lnTo>
                    <a:pt x="324" y="314"/>
                  </a:lnTo>
                  <a:lnTo>
                    <a:pt x="326" y="319"/>
                  </a:lnTo>
                  <a:lnTo>
                    <a:pt x="326" y="326"/>
                  </a:lnTo>
                  <a:lnTo>
                    <a:pt x="329" y="331"/>
                  </a:lnTo>
                  <a:lnTo>
                    <a:pt x="329" y="338"/>
                  </a:lnTo>
                  <a:lnTo>
                    <a:pt x="329" y="345"/>
                  </a:lnTo>
                  <a:lnTo>
                    <a:pt x="329" y="371"/>
                  </a:lnTo>
                  <a:lnTo>
                    <a:pt x="329" y="378"/>
                  </a:lnTo>
                  <a:lnTo>
                    <a:pt x="329" y="404"/>
                  </a:lnTo>
                  <a:lnTo>
                    <a:pt x="329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</p:grpSp>
      <p:sp>
        <p:nvSpPr>
          <p:cNvPr id="38" name="Textfeld 2"/>
          <p:cNvSpPr txBox="1"/>
          <p:nvPr userDrawn="1"/>
        </p:nvSpPr>
        <p:spPr>
          <a:xfrm>
            <a:off x="11200890" y="6522817"/>
            <a:ext cx="458898" cy="1675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sz="1200"/>
            </a:lvl1pPr>
          </a:lstStyle>
          <a:p>
            <a:pPr lvl="0" algn="r"/>
            <a:fld id="{AAAFF1E1-AB21-4531-AE3A-0B3C82F976DA}" type="slidenum">
              <a:rPr lang="en-US" sz="1089" smtClean="0"/>
              <a:pPr lvl="0" algn="r"/>
              <a:t>‹#›</a:t>
            </a:fld>
            <a:endParaRPr lang="en-US" sz="1089" dirty="0"/>
          </a:p>
        </p:txBody>
      </p:sp>
    </p:spTree>
    <p:extLst>
      <p:ext uri="{BB962C8B-B14F-4D97-AF65-F5344CB8AC3E}">
        <p14:creationId xmlns:p14="http://schemas.microsoft.com/office/powerpoint/2010/main" val="3726638192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. Arrow half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811" y="1440"/>
          <a:ext cx="181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17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0"/>
                        <a:ext cx="181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177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sp>
        <p:nvSpPr>
          <p:cNvPr id="9" name="Pentagon 8"/>
          <p:cNvSpPr/>
          <p:nvPr/>
        </p:nvSpPr>
        <p:spPr bwMode="white">
          <a:xfrm>
            <a:off x="0" y="0"/>
            <a:ext cx="6363546" cy="6858000"/>
          </a:xfrm>
          <a:prstGeom prst="homePlate">
            <a:avLst>
              <a:gd name="adj" fmla="val 1293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90000"/>
              </a:lnSpc>
              <a:spcAft>
                <a:spcPts val="796"/>
              </a:spcAft>
            </a:pPr>
            <a:endParaRPr lang="en-US" sz="954" dirty="0">
              <a:solidFill>
                <a:prstClr val="white"/>
              </a:solidFill>
              <a:latin typeface="+mn-lt"/>
              <a:sym typeface="Trebuchet MS" panose="020B0603020202020204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30402" y="327503"/>
            <a:ext cx="4847421" cy="335028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  <a:sym typeface="Trebuchet MS" panose="020B0603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2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27790"/>
            <a:ext cx="2743200" cy="7713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557" dirty="0">
                <a:solidFill>
                  <a:schemeClr val="bg1"/>
                </a:solidFill>
                <a:latin typeface="+mn-lt"/>
                <a:sym typeface="Trebuchet MS" panose="020B0603020202020204" pitchFamily="34" charset="0"/>
              </a:rPr>
              <a:t>20191129_rrDLBCL Tafasitamab Brand Plan_vf.pptx</a:t>
            </a:r>
          </a:p>
        </p:txBody>
      </p:sp>
      <p:pic>
        <p:nvPicPr>
          <p:cNvPr id="10" name="Picture 9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806" y="3589607"/>
            <a:ext cx="1365250" cy="3382962"/>
          </a:xfrm>
          <a:custGeom>
            <a:avLst/>
            <a:gdLst>
              <a:gd name="connsiteX0" fmla="*/ 920598 w 1365250"/>
              <a:gd name="connsiteY0" fmla="*/ 0 h 3382962"/>
              <a:gd name="connsiteX1" fmla="*/ 1365250 w 1365250"/>
              <a:gd name="connsiteY1" fmla="*/ 0 h 3382962"/>
              <a:gd name="connsiteX2" fmla="*/ 1365250 w 1365250"/>
              <a:gd name="connsiteY2" fmla="*/ 3382962 h 3382962"/>
              <a:gd name="connsiteX3" fmla="*/ 0 w 1365250"/>
              <a:gd name="connsiteY3" fmla="*/ 3382962 h 3382962"/>
              <a:gd name="connsiteX4" fmla="*/ 0 w 1365250"/>
              <a:gd name="connsiteY4" fmla="*/ 3320782 h 3382962"/>
              <a:gd name="connsiteX5" fmla="*/ 126694 w 1365250"/>
              <a:gd name="connsiteY5" fmla="*/ 3320782 h 3382962"/>
              <a:gd name="connsiteX6" fmla="*/ 0 w 1365250"/>
              <a:gd name="connsiteY6" fmla="*/ 0 h 3382962"/>
              <a:gd name="connsiteX7" fmla="*/ 908172 w 1365250"/>
              <a:gd name="connsiteY7" fmla="*/ 0 h 3382962"/>
              <a:gd name="connsiteX8" fmla="*/ 0 w 1365250"/>
              <a:gd name="connsiteY8" fmla="*/ 2890357 h 338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5250" h="3382962">
                <a:moveTo>
                  <a:pt x="920598" y="0"/>
                </a:moveTo>
                <a:lnTo>
                  <a:pt x="1365250" y="0"/>
                </a:lnTo>
                <a:lnTo>
                  <a:pt x="1365250" y="3382962"/>
                </a:lnTo>
                <a:lnTo>
                  <a:pt x="0" y="3382962"/>
                </a:lnTo>
                <a:lnTo>
                  <a:pt x="0" y="3320782"/>
                </a:lnTo>
                <a:lnTo>
                  <a:pt x="126694" y="3320782"/>
                </a:lnTo>
                <a:close/>
                <a:moveTo>
                  <a:pt x="0" y="0"/>
                </a:moveTo>
                <a:lnTo>
                  <a:pt x="908172" y="0"/>
                </a:lnTo>
                <a:lnTo>
                  <a:pt x="0" y="2890357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  <p:cxnSp>
        <p:nvCxnSpPr>
          <p:cNvPr id="23" name="Straight Connector 22"/>
          <p:cNvCxnSpPr/>
          <p:nvPr userDrawn="1"/>
        </p:nvCxnSpPr>
        <p:spPr bwMode="gray">
          <a:xfrm>
            <a:off x="534026" y="6504567"/>
            <a:ext cx="5099457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feld 2"/>
          <p:cNvSpPr txBox="1"/>
          <p:nvPr userDrawn="1"/>
        </p:nvSpPr>
        <p:spPr>
          <a:xfrm>
            <a:off x="11200890" y="6522817"/>
            <a:ext cx="458898" cy="1675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lvl="0" algn="r">
              <a:defRPr sz="1200">
                <a:solidFill>
                  <a:schemeClr val="bg1"/>
                </a:solidFill>
              </a:defRPr>
            </a:lvl1pPr>
          </a:lstStyle>
          <a:p>
            <a:pPr lvl="0"/>
            <a:fld id="{AAAFF1E1-AB21-4531-AE3A-0B3C82F976DA}" type="slidenum">
              <a:rPr lang="en-US" sz="1089" smtClean="0"/>
              <a:pPr lvl="0"/>
              <a:t>‹#›</a:t>
            </a:fld>
            <a:endParaRPr lang="en-US" sz="1089" dirty="0"/>
          </a:p>
        </p:txBody>
      </p:sp>
    </p:spTree>
    <p:extLst>
      <p:ext uri="{BB962C8B-B14F-4D97-AF65-F5344CB8AC3E}">
        <p14:creationId xmlns:p14="http://schemas.microsoft.com/office/powerpoint/2010/main" val="3351197358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. Green arrow half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811" y="1440"/>
          <a:ext cx="181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41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0"/>
                        <a:ext cx="181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177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sp>
        <p:nvSpPr>
          <p:cNvPr id="9" name="Pentagon 8"/>
          <p:cNvSpPr/>
          <p:nvPr/>
        </p:nvSpPr>
        <p:spPr bwMode="white">
          <a:xfrm>
            <a:off x="0" y="0"/>
            <a:ext cx="6363546" cy="6858000"/>
          </a:xfrm>
          <a:prstGeom prst="homePlate">
            <a:avLst>
              <a:gd name="adj" fmla="val 1293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90000"/>
              </a:lnSpc>
              <a:spcAft>
                <a:spcPts val="796"/>
              </a:spcAft>
            </a:pPr>
            <a:endParaRPr lang="en-US" sz="954" dirty="0">
              <a:solidFill>
                <a:prstClr val="white"/>
              </a:solidFill>
              <a:latin typeface="+mn-lt"/>
              <a:sym typeface="Trebuchet MS" panose="020B0603020202020204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30402" y="327504"/>
            <a:ext cx="4847421" cy="33502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7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27790"/>
            <a:ext cx="2743200" cy="7713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557" dirty="0">
                <a:solidFill>
                  <a:schemeClr val="bg1">
                    <a:lumMod val="50000"/>
                  </a:schemeClr>
                </a:solidFill>
                <a:latin typeface="+mn-lt"/>
                <a:sym typeface="Trebuchet MS" panose="020B0603020202020204" pitchFamily="34" charset="0"/>
              </a:rPr>
              <a:t>20191129_rrDLBCL Tafasitamab Brand Plan_vf.pptx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52" b="6867"/>
          <a:stretch/>
        </p:blipFill>
        <p:spPr>
          <a:xfrm rot="120000">
            <a:off x="4460172" y="3407805"/>
            <a:ext cx="2694666" cy="3456551"/>
          </a:xfrm>
          <a:custGeom>
            <a:avLst/>
            <a:gdLst>
              <a:gd name="connsiteX0" fmla="*/ 2136534 w 2694666"/>
              <a:gd name="connsiteY0" fmla="*/ 0 h 3456551"/>
              <a:gd name="connsiteX1" fmla="*/ 2694666 w 2694666"/>
              <a:gd name="connsiteY1" fmla="*/ 0 h 3456551"/>
              <a:gd name="connsiteX2" fmla="*/ 2694666 w 2694666"/>
              <a:gd name="connsiteY2" fmla="*/ 3456551 h 3456551"/>
              <a:gd name="connsiteX3" fmla="*/ 1957033 w 2694666"/>
              <a:gd name="connsiteY3" fmla="*/ 3456551 h 3456551"/>
              <a:gd name="connsiteX4" fmla="*/ 1856842 w 2694666"/>
              <a:gd name="connsiteY4" fmla="*/ 432620 h 3456551"/>
              <a:gd name="connsiteX5" fmla="*/ 1914577 w 2694666"/>
              <a:gd name="connsiteY5" fmla="*/ 426057 h 3456551"/>
              <a:gd name="connsiteX6" fmla="*/ 0 w 2694666"/>
              <a:gd name="connsiteY6" fmla="*/ 0 h 3456551"/>
              <a:gd name="connsiteX7" fmla="*/ 1841687 w 2694666"/>
              <a:gd name="connsiteY7" fmla="*/ 0 h 3456551"/>
              <a:gd name="connsiteX8" fmla="*/ 1142595 w 2694666"/>
              <a:gd name="connsiteY8" fmla="*/ 3456551 h 3456551"/>
              <a:gd name="connsiteX9" fmla="*/ 0 w 2694666"/>
              <a:gd name="connsiteY9" fmla="*/ 3456551 h 3456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94666" h="3456551">
                <a:moveTo>
                  <a:pt x="2136534" y="0"/>
                </a:moveTo>
                <a:lnTo>
                  <a:pt x="2694666" y="0"/>
                </a:lnTo>
                <a:lnTo>
                  <a:pt x="2694666" y="3456551"/>
                </a:lnTo>
                <a:lnTo>
                  <a:pt x="1957033" y="3456551"/>
                </a:lnTo>
                <a:lnTo>
                  <a:pt x="1856842" y="432620"/>
                </a:lnTo>
                <a:lnTo>
                  <a:pt x="1914577" y="426057"/>
                </a:lnTo>
                <a:close/>
                <a:moveTo>
                  <a:pt x="0" y="0"/>
                </a:moveTo>
                <a:lnTo>
                  <a:pt x="1841687" y="0"/>
                </a:lnTo>
                <a:lnTo>
                  <a:pt x="1142595" y="3456551"/>
                </a:lnTo>
                <a:lnTo>
                  <a:pt x="0" y="3456551"/>
                </a:lnTo>
                <a:close/>
              </a:path>
            </a:pathLst>
          </a:custGeom>
        </p:spPr>
      </p:pic>
      <p:sp>
        <p:nvSpPr>
          <p:cNvPr id="22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bg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  <p:cxnSp>
        <p:nvCxnSpPr>
          <p:cNvPr id="23" name="Straight Connector 22"/>
          <p:cNvCxnSpPr/>
          <p:nvPr userDrawn="1"/>
        </p:nvCxnSpPr>
        <p:spPr bwMode="gray">
          <a:xfrm>
            <a:off x="5590036" y="6504567"/>
            <a:ext cx="6069752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uppieren 35"/>
          <p:cNvGrpSpPr/>
          <p:nvPr userDrawn="1"/>
        </p:nvGrpSpPr>
        <p:grpSpPr>
          <a:xfrm>
            <a:off x="9856445" y="344914"/>
            <a:ext cx="1799723" cy="389563"/>
            <a:chOff x="4573588" y="1552575"/>
            <a:chExt cx="5373688" cy="1462088"/>
          </a:xfrm>
        </p:grpSpPr>
        <p:sp>
          <p:nvSpPr>
            <p:cNvPr id="25" name="Freeform 6"/>
            <p:cNvSpPr>
              <a:spLocks/>
            </p:cNvSpPr>
            <p:nvPr userDrawn="1"/>
          </p:nvSpPr>
          <p:spPr bwMode="auto">
            <a:xfrm>
              <a:off x="6305551" y="2492375"/>
              <a:ext cx="214313" cy="522288"/>
            </a:xfrm>
            <a:custGeom>
              <a:avLst/>
              <a:gdLst>
                <a:gd name="T0" fmla="*/ 0 w 135"/>
                <a:gd name="T1" fmla="*/ 0 h 329"/>
                <a:gd name="T2" fmla="*/ 0 w 135"/>
                <a:gd name="T3" fmla="*/ 329 h 329"/>
                <a:gd name="T4" fmla="*/ 135 w 135"/>
                <a:gd name="T5" fmla="*/ 329 h 329"/>
                <a:gd name="T6" fmla="*/ 135 w 135"/>
                <a:gd name="T7" fmla="*/ 0 h 329"/>
                <a:gd name="T8" fmla="*/ 0 w 135"/>
                <a:gd name="T9" fmla="*/ 0 h 329"/>
                <a:gd name="T10" fmla="*/ 0 w 135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329">
                  <a:moveTo>
                    <a:pt x="0" y="0"/>
                  </a:moveTo>
                  <a:lnTo>
                    <a:pt x="0" y="329"/>
                  </a:lnTo>
                  <a:lnTo>
                    <a:pt x="135" y="329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6" name="Freeform 7"/>
            <p:cNvSpPr>
              <a:spLocks/>
            </p:cNvSpPr>
            <p:nvPr userDrawn="1"/>
          </p:nvSpPr>
          <p:spPr bwMode="auto">
            <a:xfrm>
              <a:off x="4573588" y="1724025"/>
              <a:ext cx="214313" cy="773113"/>
            </a:xfrm>
            <a:custGeom>
              <a:avLst/>
              <a:gdLst>
                <a:gd name="T0" fmla="*/ 0 w 135"/>
                <a:gd name="T1" fmla="*/ 0 h 487"/>
                <a:gd name="T2" fmla="*/ 0 w 135"/>
                <a:gd name="T3" fmla="*/ 487 h 487"/>
                <a:gd name="T4" fmla="*/ 135 w 135"/>
                <a:gd name="T5" fmla="*/ 487 h 487"/>
                <a:gd name="T6" fmla="*/ 135 w 135"/>
                <a:gd name="T7" fmla="*/ 0 h 487"/>
                <a:gd name="T8" fmla="*/ 0 w 135"/>
                <a:gd name="T9" fmla="*/ 0 h 487"/>
                <a:gd name="T10" fmla="*/ 0 w 135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87">
                  <a:moveTo>
                    <a:pt x="0" y="0"/>
                  </a:moveTo>
                  <a:lnTo>
                    <a:pt x="0" y="487"/>
                  </a:lnTo>
                  <a:lnTo>
                    <a:pt x="135" y="487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7" name="Freeform 8"/>
            <p:cNvSpPr>
              <a:spLocks/>
            </p:cNvSpPr>
            <p:nvPr userDrawn="1"/>
          </p:nvSpPr>
          <p:spPr bwMode="auto">
            <a:xfrm>
              <a:off x="4862513" y="1724025"/>
              <a:ext cx="212725" cy="773113"/>
            </a:xfrm>
            <a:custGeom>
              <a:avLst/>
              <a:gdLst>
                <a:gd name="T0" fmla="*/ 0 w 134"/>
                <a:gd name="T1" fmla="*/ 0 h 487"/>
                <a:gd name="T2" fmla="*/ 0 w 134"/>
                <a:gd name="T3" fmla="*/ 487 h 487"/>
                <a:gd name="T4" fmla="*/ 134 w 134"/>
                <a:gd name="T5" fmla="*/ 487 h 487"/>
                <a:gd name="T6" fmla="*/ 134 w 134"/>
                <a:gd name="T7" fmla="*/ 0 h 487"/>
                <a:gd name="T8" fmla="*/ 0 w 134"/>
                <a:gd name="T9" fmla="*/ 0 h 487"/>
                <a:gd name="T10" fmla="*/ 0 w 134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487">
                  <a:moveTo>
                    <a:pt x="0" y="0"/>
                  </a:moveTo>
                  <a:lnTo>
                    <a:pt x="0" y="487"/>
                  </a:lnTo>
                  <a:lnTo>
                    <a:pt x="134" y="487"/>
                  </a:lnTo>
                  <a:lnTo>
                    <a:pt x="13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8" name="Freeform 9"/>
            <p:cNvSpPr>
              <a:spLocks/>
            </p:cNvSpPr>
            <p:nvPr userDrawn="1"/>
          </p:nvSpPr>
          <p:spPr bwMode="auto">
            <a:xfrm>
              <a:off x="5146676" y="1724025"/>
              <a:ext cx="217488" cy="773113"/>
            </a:xfrm>
            <a:custGeom>
              <a:avLst/>
              <a:gdLst>
                <a:gd name="T0" fmla="*/ 0 w 137"/>
                <a:gd name="T1" fmla="*/ 0 h 487"/>
                <a:gd name="T2" fmla="*/ 0 w 137"/>
                <a:gd name="T3" fmla="*/ 487 h 487"/>
                <a:gd name="T4" fmla="*/ 137 w 137"/>
                <a:gd name="T5" fmla="*/ 487 h 487"/>
                <a:gd name="T6" fmla="*/ 137 w 137"/>
                <a:gd name="T7" fmla="*/ 0 h 487"/>
                <a:gd name="T8" fmla="*/ 0 w 137"/>
                <a:gd name="T9" fmla="*/ 0 h 487"/>
                <a:gd name="T10" fmla="*/ 0 w 137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487">
                  <a:moveTo>
                    <a:pt x="0" y="0"/>
                  </a:moveTo>
                  <a:lnTo>
                    <a:pt x="0" y="487"/>
                  </a:lnTo>
                  <a:lnTo>
                    <a:pt x="137" y="487"/>
                  </a:lnTo>
                  <a:lnTo>
                    <a:pt x="13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9" name="Freeform 10"/>
            <p:cNvSpPr>
              <a:spLocks noEditPoints="1"/>
            </p:cNvSpPr>
            <p:nvPr userDrawn="1"/>
          </p:nvSpPr>
          <p:spPr bwMode="auto">
            <a:xfrm>
              <a:off x="5427663" y="1724025"/>
              <a:ext cx="514350" cy="803275"/>
            </a:xfrm>
            <a:custGeom>
              <a:avLst/>
              <a:gdLst>
                <a:gd name="T0" fmla="*/ 324 w 324"/>
                <a:gd name="T1" fmla="*/ 414 h 506"/>
                <a:gd name="T2" fmla="*/ 317 w 324"/>
                <a:gd name="T3" fmla="*/ 433 h 506"/>
                <a:gd name="T4" fmla="*/ 305 w 324"/>
                <a:gd name="T5" fmla="*/ 451 h 506"/>
                <a:gd name="T6" fmla="*/ 289 w 324"/>
                <a:gd name="T7" fmla="*/ 468 h 506"/>
                <a:gd name="T8" fmla="*/ 265 w 324"/>
                <a:gd name="T9" fmla="*/ 482 h 506"/>
                <a:gd name="T10" fmla="*/ 239 w 324"/>
                <a:gd name="T11" fmla="*/ 492 h 506"/>
                <a:gd name="T12" fmla="*/ 211 w 324"/>
                <a:gd name="T13" fmla="*/ 501 h 506"/>
                <a:gd name="T14" fmla="*/ 180 w 324"/>
                <a:gd name="T15" fmla="*/ 506 h 506"/>
                <a:gd name="T16" fmla="*/ 147 w 324"/>
                <a:gd name="T17" fmla="*/ 506 h 506"/>
                <a:gd name="T18" fmla="*/ 114 w 324"/>
                <a:gd name="T19" fmla="*/ 501 h 506"/>
                <a:gd name="T20" fmla="*/ 85 w 324"/>
                <a:gd name="T21" fmla="*/ 492 h 506"/>
                <a:gd name="T22" fmla="*/ 59 w 324"/>
                <a:gd name="T23" fmla="*/ 482 h 506"/>
                <a:gd name="T24" fmla="*/ 38 w 324"/>
                <a:gd name="T25" fmla="*/ 468 h 506"/>
                <a:gd name="T26" fmla="*/ 19 w 324"/>
                <a:gd name="T27" fmla="*/ 451 h 506"/>
                <a:gd name="T28" fmla="*/ 8 w 324"/>
                <a:gd name="T29" fmla="*/ 433 h 506"/>
                <a:gd name="T30" fmla="*/ 3 w 324"/>
                <a:gd name="T31" fmla="*/ 414 h 506"/>
                <a:gd name="T32" fmla="*/ 0 w 324"/>
                <a:gd name="T33" fmla="*/ 102 h 506"/>
                <a:gd name="T34" fmla="*/ 3 w 324"/>
                <a:gd name="T35" fmla="*/ 81 h 506"/>
                <a:gd name="T36" fmla="*/ 12 w 324"/>
                <a:gd name="T37" fmla="*/ 62 h 506"/>
                <a:gd name="T38" fmla="*/ 29 w 324"/>
                <a:gd name="T39" fmla="*/ 45 h 506"/>
                <a:gd name="T40" fmla="*/ 48 w 324"/>
                <a:gd name="T41" fmla="*/ 31 h 506"/>
                <a:gd name="T42" fmla="*/ 71 w 324"/>
                <a:gd name="T43" fmla="*/ 19 h 506"/>
                <a:gd name="T44" fmla="*/ 100 w 324"/>
                <a:gd name="T45" fmla="*/ 10 h 506"/>
                <a:gd name="T46" fmla="*/ 130 w 324"/>
                <a:gd name="T47" fmla="*/ 3 h 506"/>
                <a:gd name="T48" fmla="*/ 180 w 324"/>
                <a:gd name="T49" fmla="*/ 0 h 506"/>
                <a:gd name="T50" fmla="*/ 211 w 324"/>
                <a:gd name="T51" fmla="*/ 5 h 506"/>
                <a:gd name="T52" fmla="*/ 239 w 324"/>
                <a:gd name="T53" fmla="*/ 12 h 506"/>
                <a:gd name="T54" fmla="*/ 265 w 324"/>
                <a:gd name="T55" fmla="*/ 24 h 506"/>
                <a:gd name="T56" fmla="*/ 289 w 324"/>
                <a:gd name="T57" fmla="*/ 38 h 506"/>
                <a:gd name="T58" fmla="*/ 305 w 324"/>
                <a:gd name="T59" fmla="*/ 55 h 506"/>
                <a:gd name="T60" fmla="*/ 317 w 324"/>
                <a:gd name="T61" fmla="*/ 74 h 506"/>
                <a:gd name="T62" fmla="*/ 324 w 324"/>
                <a:gd name="T63" fmla="*/ 93 h 506"/>
                <a:gd name="T64" fmla="*/ 324 w 324"/>
                <a:gd name="T65" fmla="*/ 404 h 506"/>
                <a:gd name="T66" fmla="*/ 130 w 324"/>
                <a:gd name="T67" fmla="*/ 402 h 506"/>
                <a:gd name="T68" fmla="*/ 133 w 324"/>
                <a:gd name="T69" fmla="*/ 407 h 506"/>
                <a:gd name="T70" fmla="*/ 140 w 324"/>
                <a:gd name="T71" fmla="*/ 414 h 506"/>
                <a:gd name="T72" fmla="*/ 149 w 324"/>
                <a:gd name="T73" fmla="*/ 416 h 506"/>
                <a:gd name="T74" fmla="*/ 163 w 324"/>
                <a:gd name="T75" fmla="*/ 418 h 506"/>
                <a:gd name="T76" fmla="*/ 175 w 324"/>
                <a:gd name="T77" fmla="*/ 416 h 506"/>
                <a:gd name="T78" fmla="*/ 185 w 324"/>
                <a:gd name="T79" fmla="*/ 414 h 506"/>
                <a:gd name="T80" fmla="*/ 192 w 324"/>
                <a:gd name="T81" fmla="*/ 407 h 506"/>
                <a:gd name="T82" fmla="*/ 194 w 324"/>
                <a:gd name="T83" fmla="*/ 402 h 506"/>
                <a:gd name="T84" fmla="*/ 194 w 324"/>
                <a:gd name="T85" fmla="*/ 100 h 506"/>
                <a:gd name="T86" fmla="*/ 189 w 324"/>
                <a:gd name="T87" fmla="*/ 95 h 506"/>
                <a:gd name="T88" fmla="*/ 180 w 324"/>
                <a:gd name="T89" fmla="*/ 90 h 506"/>
                <a:gd name="T90" fmla="*/ 170 w 324"/>
                <a:gd name="T91" fmla="*/ 88 h 506"/>
                <a:gd name="T92" fmla="*/ 156 w 324"/>
                <a:gd name="T93" fmla="*/ 88 h 506"/>
                <a:gd name="T94" fmla="*/ 145 w 324"/>
                <a:gd name="T95" fmla="*/ 90 h 506"/>
                <a:gd name="T96" fmla="*/ 137 w 324"/>
                <a:gd name="T97" fmla="*/ 95 h 506"/>
                <a:gd name="T98" fmla="*/ 133 w 324"/>
                <a:gd name="T99" fmla="*/ 100 h 506"/>
                <a:gd name="T100" fmla="*/ 130 w 324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4" h="506">
                  <a:moveTo>
                    <a:pt x="324" y="404"/>
                  </a:moveTo>
                  <a:lnTo>
                    <a:pt x="324" y="414"/>
                  </a:lnTo>
                  <a:lnTo>
                    <a:pt x="322" y="423"/>
                  </a:lnTo>
                  <a:lnTo>
                    <a:pt x="317" y="433"/>
                  </a:lnTo>
                  <a:lnTo>
                    <a:pt x="312" y="444"/>
                  </a:lnTo>
                  <a:lnTo>
                    <a:pt x="305" y="451"/>
                  </a:lnTo>
                  <a:lnTo>
                    <a:pt x="296" y="459"/>
                  </a:lnTo>
                  <a:lnTo>
                    <a:pt x="289" y="468"/>
                  </a:lnTo>
                  <a:lnTo>
                    <a:pt x="279" y="475"/>
                  </a:lnTo>
                  <a:lnTo>
                    <a:pt x="265" y="482"/>
                  </a:lnTo>
                  <a:lnTo>
                    <a:pt x="253" y="487"/>
                  </a:lnTo>
                  <a:lnTo>
                    <a:pt x="239" y="492"/>
                  </a:lnTo>
                  <a:lnTo>
                    <a:pt x="225" y="496"/>
                  </a:lnTo>
                  <a:lnTo>
                    <a:pt x="211" y="501"/>
                  </a:lnTo>
                  <a:lnTo>
                    <a:pt x="194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0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1" y="487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2" y="444"/>
                  </a:lnTo>
                  <a:lnTo>
                    <a:pt x="8" y="433"/>
                  </a:lnTo>
                  <a:lnTo>
                    <a:pt x="3" y="423"/>
                  </a:lnTo>
                  <a:lnTo>
                    <a:pt x="3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3" y="93"/>
                  </a:lnTo>
                  <a:lnTo>
                    <a:pt x="3" y="81"/>
                  </a:lnTo>
                  <a:lnTo>
                    <a:pt x="8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0" y="3"/>
                  </a:lnTo>
                  <a:lnTo>
                    <a:pt x="147" y="0"/>
                  </a:lnTo>
                  <a:lnTo>
                    <a:pt x="180" y="0"/>
                  </a:lnTo>
                  <a:lnTo>
                    <a:pt x="194" y="3"/>
                  </a:lnTo>
                  <a:lnTo>
                    <a:pt x="211" y="5"/>
                  </a:lnTo>
                  <a:lnTo>
                    <a:pt x="225" y="10"/>
                  </a:lnTo>
                  <a:lnTo>
                    <a:pt x="239" y="12"/>
                  </a:lnTo>
                  <a:lnTo>
                    <a:pt x="253" y="19"/>
                  </a:lnTo>
                  <a:lnTo>
                    <a:pt x="265" y="24"/>
                  </a:lnTo>
                  <a:lnTo>
                    <a:pt x="279" y="31"/>
                  </a:lnTo>
                  <a:lnTo>
                    <a:pt x="289" y="38"/>
                  </a:lnTo>
                  <a:lnTo>
                    <a:pt x="296" y="45"/>
                  </a:lnTo>
                  <a:lnTo>
                    <a:pt x="305" y="55"/>
                  </a:lnTo>
                  <a:lnTo>
                    <a:pt x="312" y="62"/>
                  </a:lnTo>
                  <a:lnTo>
                    <a:pt x="317" y="74"/>
                  </a:lnTo>
                  <a:lnTo>
                    <a:pt x="322" y="81"/>
                  </a:lnTo>
                  <a:lnTo>
                    <a:pt x="324" y="93"/>
                  </a:lnTo>
                  <a:lnTo>
                    <a:pt x="324" y="102"/>
                  </a:lnTo>
                  <a:lnTo>
                    <a:pt x="324" y="404"/>
                  </a:lnTo>
                  <a:lnTo>
                    <a:pt x="324" y="404"/>
                  </a:lnTo>
                  <a:close/>
                  <a:moveTo>
                    <a:pt x="130" y="402"/>
                  </a:moveTo>
                  <a:lnTo>
                    <a:pt x="133" y="404"/>
                  </a:lnTo>
                  <a:lnTo>
                    <a:pt x="133" y="407"/>
                  </a:lnTo>
                  <a:lnTo>
                    <a:pt x="137" y="409"/>
                  </a:lnTo>
                  <a:lnTo>
                    <a:pt x="140" y="414"/>
                  </a:lnTo>
                  <a:lnTo>
                    <a:pt x="145" y="414"/>
                  </a:lnTo>
                  <a:lnTo>
                    <a:pt x="149" y="416"/>
                  </a:lnTo>
                  <a:lnTo>
                    <a:pt x="156" y="416"/>
                  </a:lnTo>
                  <a:lnTo>
                    <a:pt x="163" y="418"/>
                  </a:lnTo>
                  <a:lnTo>
                    <a:pt x="170" y="416"/>
                  </a:lnTo>
                  <a:lnTo>
                    <a:pt x="175" y="416"/>
                  </a:lnTo>
                  <a:lnTo>
                    <a:pt x="180" y="414"/>
                  </a:lnTo>
                  <a:lnTo>
                    <a:pt x="185" y="414"/>
                  </a:lnTo>
                  <a:lnTo>
                    <a:pt x="189" y="409"/>
                  </a:lnTo>
                  <a:lnTo>
                    <a:pt x="192" y="407"/>
                  </a:lnTo>
                  <a:lnTo>
                    <a:pt x="194" y="404"/>
                  </a:lnTo>
                  <a:lnTo>
                    <a:pt x="194" y="402"/>
                  </a:lnTo>
                  <a:lnTo>
                    <a:pt x="194" y="102"/>
                  </a:lnTo>
                  <a:lnTo>
                    <a:pt x="194" y="100"/>
                  </a:lnTo>
                  <a:lnTo>
                    <a:pt x="192" y="97"/>
                  </a:lnTo>
                  <a:lnTo>
                    <a:pt x="189" y="95"/>
                  </a:lnTo>
                  <a:lnTo>
                    <a:pt x="185" y="90"/>
                  </a:lnTo>
                  <a:lnTo>
                    <a:pt x="180" y="90"/>
                  </a:lnTo>
                  <a:lnTo>
                    <a:pt x="175" y="88"/>
                  </a:lnTo>
                  <a:lnTo>
                    <a:pt x="170" y="88"/>
                  </a:lnTo>
                  <a:lnTo>
                    <a:pt x="163" y="85"/>
                  </a:lnTo>
                  <a:lnTo>
                    <a:pt x="156" y="88"/>
                  </a:lnTo>
                  <a:lnTo>
                    <a:pt x="149" y="88"/>
                  </a:lnTo>
                  <a:lnTo>
                    <a:pt x="145" y="90"/>
                  </a:lnTo>
                  <a:lnTo>
                    <a:pt x="140" y="90"/>
                  </a:lnTo>
                  <a:lnTo>
                    <a:pt x="137" y="95"/>
                  </a:lnTo>
                  <a:lnTo>
                    <a:pt x="133" y="97"/>
                  </a:lnTo>
                  <a:lnTo>
                    <a:pt x="133" y="100"/>
                  </a:lnTo>
                  <a:lnTo>
                    <a:pt x="130" y="102"/>
                  </a:lnTo>
                  <a:lnTo>
                    <a:pt x="130" y="402"/>
                  </a:lnTo>
                  <a:lnTo>
                    <a:pt x="130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0" name="Freeform 11"/>
            <p:cNvSpPr>
              <a:spLocks noEditPoints="1"/>
            </p:cNvSpPr>
            <p:nvPr userDrawn="1"/>
          </p:nvSpPr>
          <p:spPr bwMode="auto">
            <a:xfrm>
              <a:off x="7734301" y="1724025"/>
              <a:ext cx="517525" cy="803275"/>
            </a:xfrm>
            <a:custGeom>
              <a:avLst/>
              <a:gdLst>
                <a:gd name="T0" fmla="*/ 324 w 326"/>
                <a:gd name="T1" fmla="*/ 414 h 506"/>
                <a:gd name="T2" fmla="*/ 319 w 326"/>
                <a:gd name="T3" fmla="*/ 433 h 506"/>
                <a:gd name="T4" fmla="*/ 307 w 326"/>
                <a:gd name="T5" fmla="*/ 451 h 506"/>
                <a:gd name="T6" fmla="*/ 288 w 326"/>
                <a:gd name="T7" fmla="*/ 468 h 506"/>
                <a:gd name="T8" fmla="*/ 267 w 326"/>
                <a:gd name="T9" fmla="*/ 482 h 506"/>
                <a:gd name="T10" fmla="*/ 241 w 326"/>
                <a:gd name="T11" fmla="*/ 492 h 506"/>
                <a:gd name="T12" fmla="*/ 213 w 326"/>
                <a:gd name="T13" fmla="*/ 501 h 506"/>
                <a:gd name="T14" fmla="*/ 180 w 326"/>
                <a:gd name="T15" fmla="*/ 506 h 506"/>
                <a:gd name="T16" fmla="*/ 146 w 326"/>
                <a:gd name="T17" fmla="*/ 506 h 506"/>
                <a:gd name="T18" fmla="*/ 116 w 326"/>
                <a:gd name="T19" fmla="*/ 501 h 506"/>
                <a:gd name="T20" fmla="*/ 85 w 326"/>
                <a:gd name="T21" fmla="*/ 492 h 506"/>
                <a:gd name="T22" fmla="*/ 59 w 326"/>
                <a:gd name="T23" fmla="*/ 482 h 506"/>
                <a:gd name="T24" fmla="*/ 38 w 326"/>
                <a:gd name="T25" fmla="*/ 468 h 506"/>
                <a:gd name="T26" fmla="*/ 21 w 326"/>
                <a:gd name="T27" fmla="*/ 451 h 506"/>
                <a:gd name="T28" fmla="*/ 9 w 326"/>
                <a:gd name="T29" fmla="*/ 433 h 506"/>
                <a:gd name="T30" fmla="*/ 2 w 326"/>
                <a:gd name="T31" fmla="*/ 414 h 506"/>
                <a:gd name="T32" fmla="*/ 0 w 326"/>
                <a:gd name="T33" fmla="*/ 102 h 506"/>
                <a:gd name="T34" fmla="*/ 2 w 326"/>
                <a:gd name="T35" fmla="*/ 81 h 506"/>
                <a:gd name="T36" fmla="*/ 14 w 326"/>
                <a:gd name="T37" fmla="*/ 62 h 506"/>
                <a:gd name="T38" fmla="*/ 28 w 326"/>
                <a:gd name="T39" fmla="*/ 45 h 506"/>
                <a:gd name="T40" fmla="*/ 47 w 326"/>
                <a:gd name="T41" fmla="*/ 31 h 506"/>
                <a:gd name="T42" fmla="*/ 73 w 326"/>
                <a:gd name="T43" fmla="*/ 19 h 506"/>
                <a:gd name="T44" fmla="*/ 102 w 326"/>
                <a:gd name="T45" fmla="*/ 10 h 506"/>
                <a:gd name="T46" fmla="*/ 130 w 326"/>
                <a:gd name="T47" fmla="*/ 3 h 506"/>
                <a:gd name="T48" fmla="*/ 180 w 326"/>
                <a:gd name="T49" fmla="*/ 0 h 506"/>
                <a:gd name="T50" fmla="*/ 213 w 326"/>
                <a:gd name="T51" fmla="*/ 5 h 506"/>
                <a:gd name="T52" fmla="*/ 241 w 326"/>
                <a:gd name="T53" fmla="*/ 12 h 506"/>
                <a:gd name="T54" fmla="*/ 267 w 326"/>
                <a:gd name="T55" fmla="*/ 24 h 506"/>
                <a:gd name="T56" fmla="*/ 288 w 326"/>
                <a:gd name="T57" fmla="*/ 38 h 506"/>
                <a:gd name="T58" fmla="*/ 307 w 326"/>
                <a:gd name="T59" fmla="*/ 55 h 506"/>
                <a:gd name="T60" fmla="*/ 319 w 326"/>
                <a:gd name="T61" fmla="*/ 74 h 506"/>
                <a:gd name="T62" fmla="*/ 324 w 326"/>
                <a:gd name="T63" fmla="*/ 93 h 506"/>
                <a:gd name="T64" fmla="*/ 326 w 326"/>
                <a:gd name="T65" fmla="*/ 404 h 506"/>
                <a:gd name="T66" fmla="*/ 132 w 326"/>
                <a:gd name="T67" fmla="*/ 402 h 506"/>
                <a:gd name="T68" fmla="*/ 137 w 326"/>
                <a:gd name="T69" fmla="*/ 407 h 506"/>
                <a:gd name="T70" fmla="*/ 142 w 326"/>
                <a:gd name="T71" fmla="*/ 414 h 506"/>
                <a:gd name="T72" fmla="*/ 154 w 326"/>
                <a:gd name="T73" fmla="*/ 416 h 506"/>
                <a:gd name="T74" fmla="*/ 165 w 326"/>
                <a:gd name="T75" fmla="*/ 418 h 506"/>
                <a:gd name="T76" fmla="*/ 177 w 326"/>
                <a:gd name="T77" fmla="*/ 416 h 506"/>
                <a:gd name="T78" fmla="*/ 189 w 326"/>
                <a:gd name="T79" fmla="*/ 414 h 506"/>
                <a:gd name="T80" fmla="*/ 194 w 326"/>
                <a:gd name="T81" fmla="*/ 407 h 506"/>
                <a:gd name="T82" fmla="*/ 196 w 326"/>
                <a:gd name="T83" fmla="*/ 402 h 506"/>
                <a:gd name="T84" fmla="*/ 196 w 326"/>
                <a:gd name="T85" fmla="*/ 100 h 506"/>
                <a:gd name="T86" fmla="*/ 191 w 326"/>
                <a:gd name="T87" fmla="*/ 95 h 506"/>
                <a:gd name="T88" fmla="*/ 182 w 326"/>
                <a:gd name="T89" fmla="*/ 90 h 506"/>
                <a:gd name="T90" fmla="*/ 170 w 326"/>
                <a:gd name="T91" fmla="*/ 88 h 506"/>
                <a:gd name="T92" fmla="*/ 158 w 326"/>
                <a:gd name="T93" fmla="*/ 88 h 506"/>
                <a:gd name="T94" fmla="*/ 149 w 326"/>
                <a:gd name="T95" fmla="*/ 90 h 506"/>
                <a:gd name="T96" fmla="*/ 139 w 326"/>
                <a:gd name="T97" fmla="*/ 95 h 506"/>
                <a:gd name="T98" fmla="*/ 135 w 326"/>
                <a:gd name="T99" fmla="*/ 100 h 506"/>
                <a:gd name="T100" fmla="*/ 132 w 326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6" h="506">
                  <a:moveTo>
                    <a:pt x="326" y="404"/>
                  </a:moveTo>
                  <a:lnTo>
                    <a:pt x="324" y="414"/>
                  </a:lnTo>
                  <a:lnTo>
                    <a:pt x="324" y="423"/>
                  </a:lnTo>
                  <a:lnTo>
                    <a:pt x="319" y="433"/>
                  </a:lnTo>
                  <a:lnTo>
                    <a:pt x="312" y="444"/>
                  </a:lnTo>
                  <a:lnTo>
                    <a:pt x="307" y="451"/>
                  </a:lnTo>
                  <a:lnTo>
                    <a:pt x="298" y="459"/>
                  </a:lnTo>
                  <a:lnTo>
                    <a:pt x="288" y="468"/>
                  </a:lnTo>
                  <a:lnTo>
                    <a:pt x="279" y="475"/>
                  </a:lnTo>
                  <a:lnTo>
                    <a:pt x="267" y="482"/>
                  </a:lnTo>
                  <a:lnTo>
                    <a:pt x="255" y="487"/>
                  </a:lnTo>
                  <a:lnTo>
                    <a:pt x="241" y="492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6" y="501"/>
                  </a:lnTo>
                  <a:lnTo>
                    <a:pt x="102" y="496"/>
                  </a:lnTo>
                  <a:lnTo>
                    <a:pt x="85" y="492"/>
                  </a:lnTo>
                  <a:lnTo>
                    <a:pt x="73" y="487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8" y="468"/>
                  </a:lnTo>
                  <a:lnTo>
                    <a:pt x="28" y="459"/>
                  </a:lnTo>
                  <a:lnTo>
                    <a:pt x="21" y="451"/>
                  </a:lnTo>
                  <a:lnTo>
                    <a:pt x="14" y="444"/>
                  </a:lnTo>
                  <a:lnTo>
                    <a:pt x="9" y="433"/>
                  </a:lnTo>
                  <a:lnTo>
                    <a:pt x="2" y="423"/>
                  </a:lnTo>
                  <a:lnTo>
                    <a:pt x="2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2" y="93"/>
                  </a:lnTo>
                  <a:lnTo>
                    <a:pt x="2" y="81"/>
                  </a:lnTo>
                  <a:lnTo>
                    <a:pt x="9" y="74"/>
                  </a:lnTo>
                  <a:lnTo>
                    <a:pt x="14" y="62"/>
                  </a:lnTo>
                  <a:lnTo>
                    <a:pt x="21" y="55"/>
                  </a:lnTo>
                  <a:lnTo>
                    <a:pt x="28" y="45"/>
                  </a:lnTo>
                  <a:lnTo>
                    <a:pt x="38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3" y="19"/>
                  </a:lnTo>
                  <a:lnTo>
                    <a:pt x="85" y="12"/>
                  </a:lnTo>
                  <a:lnTo>
                    <a:pt x="102" y="10"/>
                  </a:lnTo>
                  <a:lnTo>
                    <a:pt x="116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80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2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79" y="31"/>
                  </a:lnTo>
                  <a:lnTo>
                    <a:pt x="288" y="38"/>
                  </a:lnTo>
                  <a:lnTo>
                    <a:pt x="298" y="45"/>
                  </a:lnTo>
                  <a:lnTo>
                    <a:pt x="307" y="55"/>
                  </a:lnTo>
                  <a:lnTo>
                    <a:pt x="312" y="62"/>
                  </a:lnTo>
                  <a:lnTo>
                    <a:pt x="319" y="74"/>
                  </a:lnTo>
                  <a:lnTo>
                    <a:pt x="324" y="81"/>
                  </a:lnTo>
                  <a:lnTo>
                    <a:pt x="324" y="93"/>
                  </a:lnTo>
                  <a:lnTo>
                    <a:pt x="326" y="102"/>
                  </a:lnTo>
                  <a:lnTo>
                    <a:pt x="326" y="404"/>
                  </a:lnTo>
                  <a:lnTo>
                    <a:pt x="326" y="404"/>
                  </a:lnTo>
                  <a:close/>
                  <a:moveTo>
                    <a:pt x="132" y="402"/>
                  </a:moveTo>
                  <a:lnTo>
                    <a:pt x="135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2" y="414"/>
                  </a:lnTo>
                  <a:lnTo>
                    <a:pt x="149" y="414"/>
                  </a:lnTo>
                  <a:lnTo>
                    <a:pt x="154" y="416"/>
                  </a:lnTo>
                  <a:lnTo>
                    <a:pt x="158" y="416"/>
                  </a:lnTo>
                  <a:lnTo>
                    <a:pt x="165" y="418"/>
                  </a:lnTo>
                  <a:lnTo>
                    <a:pt x="170" y="416"/>
                  </a:lnTo>
                  <a:lnTo>
                    <a:pt x="177" y="416"/>
                  </a:lnTo>
                  <a:lnTo>
                    <a:pt x="182" y="414"/>
                  </a:lnTo>
                  <a:lnTo>
                    <a:pt x="189" y="414"/>
                  </a:lnTo>
                  <a:lnTo>
                    <a:pt x="191" y="409"/>
                  </a:lnTo>
                  <a:lnTo>
                    <a:pt x="194" y="407"/>
                  </a:lnTo>
                  <a:lnTo>
                    <a:pt x="196" y="404"/>
                  </a:lnTo>
                  <a:lnTo>
                    <a:pt x="196" y="402"/>
                  </a:lnTo>
                  <a:lnTo>
                    <a:pt x="196" y="102"/>
                  </a:lnTo>
                  <a:lnTo>
                    <a:pt x="196" y="100"/>
                  </a:lnTo>
                  <a:lnTo>
                    <a:pt x="194" y="97"/>
                  </a:lnTo>
                  <a:lnTo>
                    <a:pt x="191" y="95"/>
                  </a:lnTo>
                  <a:lnTo>
                    <a:pt x="189" y="90"/>
                  </a:lnTo>
                  <a:lnTo>
                    <a:pt x="182" y="90"/>
                  </a:lnTo>
                  <a:lnTo>
                    <a:pt x="177" y="88"/>
                  </a:lnTo>
                  <a:lnTo>
                    <a:pt x="170" y="88"/>
                  </a:lnTo>
                  <a:lnTo>
                    <a:pt x="165" y="85"/>
                  </a:lnTo>
                  <a:lnTo>
                    <a:pt x="158" y="88"/>
                  </a:lnTo>
                  <a:lnTo>
                    <a:pt x="154" y="88"/>
                  </a:lnTo>
                  <a:lnTo>
                    <a:pt x="149" y="90"/>
                  </a:lnTo>
                  <a:lnTo>
                    <a:pt x="142" y="90"/>
                  </a:lnTo>
                  <a:lnTo>
                    <a:pt x="139" y="95"/>
                  </a:lnTo>
                  <a:lnTo>
                    <a:pt x="137" y="97"/>
                  </a:lnTo>
                  <a:lnTo>
                    <a:pt x="135" y="100"/>
                  </a:lnTo>
                  <a:lnTo>
                    <a:pt x="132" y="102"/>
                  </a:lnTo>
                  <a:lnTo>
                    <a:pt x="132" y="402"/>
                  </a:lnTo>
                  <a:lnTo>
                    <a:pt x="132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1" name="Freeform 12"/>
            <p:cNvSpPr>
              <a:spLocks/>
            </p:cNvSpPr>
            <p:nvPr userDrawn="1"/>
          </p:nvSpPr>
          <p:spPr bwMode="auto">
            <a:xfrm>
              <a:off x="6005513" y="1720850"/>
              <a:ext cx="514350" cy="776288"/>
            </a:xfrm>
            <a:custGeom>
              <a:avLst/>
              <a:gdLst>
                <a:gd name="T0" fmla="*/ 324 w 324"/>
                <a:gd name="T1" fmla="*/ 87 h 489"/>
                <a:gd name="T2" fmla="*/ 324 w 324"/>
                <a:gd name="T3" fmla="*/ 272 h 489"/>
                <a:gd name="T4" fmla="*/ 191 w 324"/>
                <a:gd name="T5" fmla="*/ 272 h 489"/>
                <a:gd name="T6" fmla="*/ 191 w 324"/>
                <a:gd name="T7" fmla="*/ 139 h 489"/>
                <a:gd name="T8" fmla="*/ 189 w 324"/>
                <a:gd name="T9" fmla="*/ 132 h 489"/>
                <a:gd name="T10" fmla="*/ 187 w 324"/>
                <a:gd name="T11" fmla="*/ 128 h 489"/>
                <a:gd name="T12" fmla="*/ 182 w 324"/>
                <a:gd name="T13" fmla="*/ 123 h 489"/>
                <a:gd name="T14" fmla="*/ 180 w 324"/>
                <a:gd name="T15" fmla="*/ 118 h 489"/>
                <a:gd name="T16" fmla="*/ 175 w 324"/>
                <a:gd name="T17" fmla="*/ 116 h 489"/>
                <a:gd name="T18" fmla="*/ 170 w 324"/>
                <a:gd name="T19" fmla="*/ 113 h 489"/>
                <a:gd name="T20" fmla="*/ 156 w 324"/>
                <a:gd name="T21" fmla="*/ 113 h 489"/>
                <a:gd name="T22" fmla="*/ 151 w 324"/>
                <a:gd name="T23" fmla="*/ 116 h 489"/>
                <a:gd name="T24" fmla="*/ 147 w 324"/>
                <a:gd name="T25" fmla="*/ 118 h 489"/>
                <a:gd name="T26" fmla="*/ 142 w 324"/>
                <a:gd name="T27" fmla="*/ 123 h 489"/>
                <a:gd name="T28" fmla="*/ 137 w 324"/>
                <a:gd name="T29" fmla="*/ 128 h 489"/>
                <a:gd name="T30" fmla="*/ 135 w 324"/>
                <a:gd name="T31" fmla="*/ 132 h 489"/>
                <a:gd name="T32" fmla="*/ 132 w 324"/>
                <a:gd name="T33" fmla="*/ 139 h 489"/>
                <a:gd name="T34" fmla="*/ 132 w 324"/>
                <a:gd name="T35" fmla="*/ 489 h 489"/>
                <a:gd name="T36" fmla="*/ 0 w 324"/>
                <a:gd name="T37" fmla="*/ 489 h 489"/>
                <a:gd name="T38" fmla="*/ 0 w 324"/>
                <a:gd name="T39" fmla="*/ 2 h 489"/>
                <a:gd name="T40" fmla="*/ 132 w 324"/>
                <a:gd name="T41" fmla="*/ 2 h 489"/>
                <a:gd name="T42" fmla="*/ 132 w 324"/>
                <a:gd name="T43" fmla="*/ 87 h 489"/>
                <a:gd name="T44" fmla="*/ 132 w 324"/>
                <a:gd name="T45" fmla="*/ 78 h 489"/>
                <a:gd name="T46" fmla="*/ 135 w 324"/>
                <a:gd name="T47" fmla="*/ 71 h 489"/>
                <a:gd name="T48" fmla="*/ 137 w 324"/>
                <a:gd name="T49" fmla="*/ 61 h 489"/>
                <a:gd name="T50" fmla="*/ 142 w 324"/>
                <a:gd name="T51" fmla="*/ 54 h 489"/>
                <a:gd name="T52" fmla="*/ 144 w 324"/>
                <a:gd name="T53" fmla="*/ 45 h 489"/>
                <a:gd name="T54" fmla="*/ 149 w 324"/>
                <a:gd name="T55" fmla="*/ 38 h 489"/>
                <a:gd name="T56" fmla="*/ 156 w 324"/>
                <a:gd name="T57" fmla="*/ 31 h 489"/>
                <a:gd name="T58" fmla="*/ 161 w 324"/>
                <a:gd name="T59" fmla="*/ 26 h 489"/>
                <a:gd name="T60" fmla="*/ 170 w 324"/>
                <a:gd name="T61" fmla="*/ 19 h 489"/>
                <a:gd name="T62" fmla="*/ 177 w 324"/>
                <a:gd name="T63" fmla="*/ 14 h 489"/>
                <a:gd name="T64" fmla="*/ 184 w 324"/>
                <a:gd name="T65" fmla="*/ 12 h 489"/>
                <a:gd name="T66" fmla="*/ 191 w 324"/>
                <a:gd name="T67" fmla="*/ 7 h 489"/>
                <a:gd name="T68" fmla="*/ 201 w 324"/>
                <a:gd name="T69" fmla="*/ 2 h 489"/>
                <a:gd name="T70" fmla="*/ 210 w 324"/>
                <a:gd name="T71" fmla="*/ 2 h 489"/>
                <a:gd name="T72" fmla="*/ 220 w 324"/>
                <a:gd name="T73" fmla="*/ 0 h 489"/>
                <a:gd name="T74" fmla="*/ 239 w 324"/>
                <a:gd name="T75" fmla="*/ 0 h 489"/>
                <a:gd name="T76" fmla="*/ 251 w 324"/>
                <a:gd name="T77" fmla="*/ 2 h 489"/>
                <a:gd name="T78" fmla="*/ 260 w 324"/>
                <a:gd name="T79" fmla="*/ 2 h 489"/>
                <a:gd name="T80" fmla="*/ 267 w 324"/>
                <a:gd name="T81" fmla="*/ 7 h 489"/>
                <a:gd name="T82" fmla="*/ 277 w 324"/>
                <a:gd name="T83" fmla="*/ 12 h 489"/>
                <a:gd name="T84" fmla="*/ 284 w 324"/>
                <a:gd name="T85" fmla="*/ 14 h 489"/>
                <a:gd name="T86" fmla="*/ 291 w 324"/>
                <a:gd name="T87" fmla="*/ 19 h 489"/>
                <a:gd name="T88" fmla="*/ 298 w 324"/>
                <a:gd name="T89" fmla="*/ 26 h 489"/>
                <a:gd name="T90" fmla="*/ 303 w 324"/>
                <a:gd name="T91" fmla="*/ 33 h 489"/>
                <a:gd name="T92" fmla="*/ 310 w 324"/>
                <a:gd name="T93" fmla="*/ 40 h 489"/>
                <a:gd name="T94" fmla="*/ 314 w 324"/>
                <a:gd name="T95" fmla="*/ 45 h 489"/>
                <a:gd name="T96" fmla="*/ 319 w 324"/>
                <a:gd name="T97" fmla="*/ 54 h 489"/>
                <a:gd name="T98" fmla="*/ 321 w 324"/>
                <a:gd name="T99" fmla="*/ 61 h 489"/>
                <a:gd name="T100" fmla="*/ 324 w 324"/>
                <a:gd name="T101" fmla="*/ 71 h 489"/>
                <a:gd name="T102" fmla="*/ 324 w 324"/>
                <a:gd name="T103" fmla="*/ 78 h 489"/>
                <a:gd name="T104" fmla="*/ 324 w 324"/>
                <a:gd name="T105" fmla="*/ 87 h 489"/>
                <a:gd name="T106" fmla="*/ 324 w 324"/>
                <a:gd name="T107" fmla="*/ 87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4" h="489">
                  <a:moveTo>
                    <a:pt x="324" y="87"/>
                  </a:moveTo>
                  <a:lnTo>
                    <a:pt x="324" y="272"/>
                  </a:lnTo>
                  <a:lnTo>
                    <a:pt x="191" y="272"/>
                  </a:lnTo>
                  <a:lnTo>
                    <a:pt x="191" y="139"/>
                  </a:lnTo>
                  <a:lnTo>
                    <a:pt x="189" y="132"/>
                  </a:lnTo>
                  <a:lnTo>
                    <a:pt x="187" y="128"/>
                  </a:lnTo>
                  <a:lnTo>
                    <a:pt x="182" y="123"/>
                  </a:lnTo>
                  <a:lnTo>
                    <a:pt x="180" y="118"/>
                  </a:lnTo>
                  <a:lnTo>
                    <a:pt x="175" y="116"/>
                  </a:lnTo>
                  <a:lnTo>
                    <a:pt x="170" y="113"/>
                  </a:lnTo>
                  <a:lnTo>
                    <a:pt x="156" y="113"/>
                  </a:lnTo>
                  <a:lnTo>
                    <a:pt x="151" y="116"/>
                  </a:lnTo>
                  <a:lnTo>
                    <a:pt x="147" y="118"/>
                  </a:lnTo>
                  <a:lnTo>
                    <a:pt x="142" y="123"/>
                  </a:lnTo>
                  <a:lnTo>
                    <a:pt x="137" y="128"/>
                  </a:lnTo>
                  <a:lnTo>
                    <a:pt x="135" y="132"/>
                  </a:lnTo>
                  <a:lnTo>
                    <a:pt x="132" y="139"/>
                  </a:lnTo>
                  <a:lnTo>
                    <a:pt x="132" y="489"/>
                  </a:lnTo>
                  <a:lnTo>
                    <a:pt x="0" y="489"/>
                  </a:lnTo>
                  <a:lnTo>
                    <a:pt x="0" y="2"/>
                  </a:lnTo>
                  <a:lnTo>
                    <a:pt x="132" y="2"/>
                  </a:lnTo>
                  <a:lnTo>
                    <a:pt x="132" y="87"/>
                  </a:lnTo>
                  <a:lnTo>
                    <a:pt x="132" y="78"/>
                  </a:lnTo>
                  <a:lnTo>
                    <a:pt x="135" y="71"/>
                  </a:lnTo>
                  <a:lnTo>
                    <a:pt x="137" y="61"/>
                  </a:lnTo>
                  <a:lnTo>
                    <a:pt x="142" y="54"/>
                  </a:lnTo>
                  <a:lnTo>
                    <a:pt x="144" y="45"/>
                  </a:lnTo>
                  <a:lnTo>
                    <a:pt x="149" y="38"/>
                  </a:lnTo>
                  <a:lnTo>
                    <a:pt x="156" y="31"/>
                  </a:lnTo>
                  <a:lnTo>
                    <a:pt x="161" y="26"/>
                  </a:lnTo>
                  <a:lnTo>
                    <a:pt x="170" y="19"/>
                  </a:lnTo>
                  <a:lnTo>
                    <a:pt x="177" y="14"/>
                  </a:lnTo>
                  <a:lnTo>
                    <a:pt x="184" y="12"/>
                  </a:lnTo>
                  <a:lnTo>
                    <a:pt x="191" y="7"/>
                  </a:lnTo>
                  <a:lnTo>
                    <a:pt x="201" y="2"/>
                  </a:lnTo>
                  <a:lnTo>
                    <a:pt x="210" y="2"/>
                  </a:lnTo>
                  <a:lnTo>
                    <a:pt x="220" y="0"/>
                  </a:lnTo>
                  <a:lnTo>
                    <a:pt x="239" y="0"/>
                  </a:lnTo>
                  <a:lnTo>
                    <a:pt x="251" y="2"/>
                  </a:lnTo>
                  <a:lnTo>
                    <a:pt x="260" y="2"/>
                  </a:lnTo>
                  <a:lnTo>
                    <a:pt x="267" y="7"/>
                  </a:lnTo>
                  <a:lnTo>
                    <a:pt x="277" y="12"/>
                  </a:lnTo>
                  <a:lnTo>
                    <a:pt x="284" y="14"/>
                  </a:lnTo>
                  <a:lnTo>
                    <a:pt x="291" y="19"/>
                  </a:lnTo>
                  <a:lnTo>
                    <a:pt x="298" y="26"/>
                  </a:lnTo>
                  <a:lnTo>
                    <a:pt x="303" y="33"/>
                  </a:lnTo>
                  <a:lnTo>
                    <a:pt x="310" y="40"/>
                  </a:lnTo>
                  <a:lnTo>
                    <a:pt x="314" y="45"/>
                  </a:lnTo>
                  <a:lnTo>
                    <a:pt x="319" y="54"/>
                  </a:lnTo>
                  <a:lnTo>
                    <a:pt x="321" y="61"/>
                  </a:lnTo>
                  <a:lnTo>
                    <a:pt x="324" y="71"/>
                  </a:lnTo>
                  <a:lnTo>
                    <a:pt x="324" y="78"/>
                  </a:lnTo>
                  <a:lnTo>
                    <a:pt x="324" y="87"/>
                  </a:lnTo>
                  <a:lnTo>
                    <a:pt x="324" y="87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2" name="Freeform 13"/>
            <p:cNvSpPr>
              <a:spLocks/>
            </p:cNvSpPr>
            <p:nvPr userDrawn="1"/>
          </p:nvSpPr>
          <p:spPr bwMode="auto">
            <a:xfrm>
              <a:off x="7161213" y="1552575"/>
              <a:ext cx="512763" cy="947738"/>
            </a:xfrm>
            <a:custGeom>
              <a:avLst/>
              <a:gdLst>
                <a:gd name="T0" fmla="*/ 323 w 323"/>
                <a:gd name="T1" fmla="*/ 193 h 597"/>
                <a:gd name="T2" fmla="*/ 323 w 323"/>
                <a:gd name="T3" fmla="*/ 597 h 597"/>
                <a:gd name="T4" fmla="*/ 189 w 323"/>
                <a:gd name="T5" fmla="*/ 597 h 597"/>
                <a:gd name="T6" fmla="*/ 189 w 323"/>
                <a:gd name="T7" fmla="*/ 245 h 597"/>
                <a:gd name="T8" fmla="*/ 186 w 323"/>
                <a:gd name="T9" fmla="*/ 238 h 597"/>
                <a:gd name="T10" fmla="*/ 184 w 323"/>
                <a:gd name="T11" fmla="*/ 234 h 597"/>
                <a:gd name="T12" fmla="*/ 179 w 323"/>
                <a:gd name="T13" fmla="*/ 229 h 597"/>
                <a:gd name="T14" fmla="*/ 177 w 323"/>
                <a:gd name="T15" fmla="*/ 224 h 597"/>
                <a:gd name="T16" fmla="*/ 172 w 323"/>
                <a:gd name="T17" fmla="*/ 222 h 597"/>
                <a:gd name="T18" fmla="*/ 165 w 323"/>
                <a:gd name="T19" fmla="*/ 219 h 597"/>
                <a:gd name="T20" fmla="*/ 156 w 323"/>
                <a:gd name="T21" fmla="*/ 219 h 597"/>
                <a:gd name="T22" fmla="*/ 148 w 323"/>
                <a:gd name="T23" fmla="*/ 222 h 597"/>
                <a:gd name="T24" fmla="*/ 144 w 323"/>
                <a:gd name="T25" fmla="*/ 224 h 597"/>
                <a:gd name="T26" fmla="*/ 141 w 323"/>
                <a:gd name="T27" fmla="*/ 229 h 597"/>
                <a:gd name="T28" fmla="*/ 137 w 323"/>
                <a:gd name="T29" fmla="*/ 234 h 597"/>
                <a:gd name="T30" fmla="*/ 132 w 323"/>
                <a:gd name="T31" fmla="*/ 238 h 597"/>
                <a:gd name="T32" fmla="*/ 132 w 323"/>
                <a:gd name="T33" fmla="*/ 245 h 597"/>
                <a:gd name="T34" fmla="*/ 132 w 323"/>
                <a:gd name="T35" fmla="*/ 595 h 597"/>
                <a:gd name="T36" fmla="*/ 0 w 323"/>
                <a:gd name="T37" fmla="*/ 595 h 597"/>
                <a:gd name="T38" fmla="*/ 0 w 323"/>
                <a:gd name="T39" fmla="*/ 0 h 597"/>
                <a:gd name="T40" fmla="*/ 132 w 323"/>
                <a:gd name="T41" fmla="*/ 0 h 597"/>
                <a:gd name="T42" fmla="*/ 132 w 323"/>
                <a:gd name="T43" fmla="*/ 193 h 597"/>
                <a:gd name="T44" fmla="*/ 132 w 323"/>
                <a:gd name="T45" fmla="*/ 186 h 597"/>
                <a:gd name="T46" fmla="*/ 132 w 323"/>
                <a:gd name="T47" fmla="*/ 177 h 597"/>
                <a:gd name="T48" fmla="*/ 137 w 323"/>
                <a:gd name="T49" fmla="*/ 167 h 597"/>
                <a:gd name="T50" fmla="*/ 139 w 323"/>
                <a:gd name="T51" fmla="*/ 160 h 597"/>
                <a:gd name="T52" fmla="*/ 141 w 323"/>
                <a:gd name="T53" fmla="*/ 151 h 597"/>
                <a:gd name="T54" fmla="*/ 148 w 323"/>
                <a:gd name="T55" fmla="*/ 144 h 597"/>
                <a:gd name="T56" fmla="*/ 153 w 323"/>
                <a:gd name="T57" fmla="*/ 137 h 597"/>
                <a:gd name="T58" fmla="*/ 165 w 323"/>
                <a:gd name="T59" fmla="*/ 125 h 597"/>
                <a:gd name="T60" fmla="*/ 172 w 323"/>
                <a:gd name="T61" fmla="*/ 120 h 597"/>
                <a:gd name="T62" fmla="*/ 182 w 323"/>
                <a:gd name="T63" fmla="*/ 118 h 597"/>
                <a:gd name="T64" fmla="*/ 189 w 323"/>
                <a:gd name="T65" fmla="*/ 113 h 597"/>
                <a:gd name="T66" fmla="*/ 198 w 323"/>
                <a:gd name="T67" fmla="*/ 111 h 597"/>
                <a:gd name="T68" fmla="*/ 208 w 323"/>
                <a:gd name="T69" fmla="*/ 108 h 597"/>
                <a:gd name="T70" fmla="*/ 217 w 323"/>
                <a:gd name="T71" fmla="*/ 106 h 597"/>
                <a:gd name="T72" fmla="*/ 238 w 323"/>
                <a:gd name="T73" fmla="*/ 106 h 597"/>
                <a:gd name="T74" fmla="*/ 245 w 323"/>
                <a:gd name="T75" fmla="*/ 108 h 597"/>
                <a:gd name="T76" fmla="*/ 255 w 323"/>
                <a:gd name="T77" fmla="*/ 111 h 597"/>
                <a:gd name="T78" fmla="*/ 264 w 323"/>
                <a:gd name="T79" fmla="*/ 113 h 597"/>
                <a:gd name="T80" fmla="*/ 274 w 323"/>
                <a:gd name="T81" fmla="*/ 118 h 597"/>
                <a:gd name="T82" fmla="*/ 281 w 323"/>
                <a:gd name="T83" fmla="*/ 120 h 597"/>
                <a:gd name="T84" fmla="*/ 288 w 323"/>
                <a:gd name="T85" fmla="*/ 125 h 597"/>
                <a:gd name="T86" fmla="*/ 302 w 323"/>
                <a:gd name="T87" fmla="*/ 139 h 597"/>
                <a:gd name="T88" fmla="*/ 304 w 323"/>
                <a:gd name="T89" fmla="*/ 146 h 597"/>
                <a:gd name="T90" fmla="*/ 311 w 323"/>
                <a:gd name="T91" fmla="*/ 151 h 597"/>
                <a:gd name="T92" fmla="*/ 316 w 323"/>
                <a:gd name="T93" fmla="*/ 160 h 597"/>
                <a:gd name="T94" fmla="*/ 319 w 323"/>
                <a:gd name="T95" fmla="*/ 170 h 597"/>
                <a:gd name="T96" fmla="*/ 321 w 323"/>
                <a:gd name="T97" fmla="*/ 177 h 597"/>
                <a:gd name="T98" fmla="*/ 321 w 323"/>
                <a:gd name="T99" fmla="*/ 186 h 597"/>
                <a:gd name="T100" fmla="*/ 323 w 323"/>
                <a:gd name="T101" fmla="*/ 193 h 597"/>
                <a:gd name="T102" fmla="*/ 323 w 323"/>
                <a:gd name="T103" fmla="*/ 193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3" h="597">
                  <a:moveTo>
                    <a:pt x="323" y="193"/>
                  </a:moveTo>
                  <a:lnTo>
                    <a:pt x="323" y="597"/>
                  </a:lnTo>
                  <a:lnTo>
                    <a:pt x="189" y="597"/>
                  </a:lnTo>
                  <a:lnTo>
                    <a:pt x="189" y="245"/>
                  </a:lnTo>
                  <a:lnTo>
                    <a:pt x="186" y="238"/>
                  </a:lnTo>
                  <a:lnTo>
                    <a:pt x="184" y="234"/>
                  </a:lnTo>
                  <a:lnTo>
                    <a:pt x="179" y="229"/>
                  </a:lnTo>
                  <a:lnTo>
                    <a:pt x="177" y="224"/>
                  </a:lnTo>
                  <a:lnTo>
                    <a:pt x="172" y="222"/>
                  </a:lnTo>
                  <a:lnTo>
                    <a:pt x="165" y="219"/>
                  </a:lnTo>
                  <a:lnTo>
                    <a:pt x="156" y="219"/>
                  </a:lnTo>
                  <a:lnTo>
                    <a:pt x="148" y="222"/>
                  </a:lnTo>
                  <a:lnTo>
                    <a:pt x="144" y="224"/>
                  </a:lnTo>
                  <a:lnTo>
                    <a:pt x="141" y="229"/>
                  </a:lnTo>
                  <a:lnTo>
                    <a:pt x="137" y="234"/>
                  </a:lnTo>
                  <a:lnTo>
                    <a:pt x="132" y="238"/>
                  </a:lnTo>
                  <a:lnTo>
                    <a:pt x="132" y="245"/>
                  </a:lnTo>
                  <a:lnTo>
                    <a:pt x="132" y="595"/>
                  </a:lnTo>
                  <a:lnTo>
                    <a:pt x="0" y="595"/>
                  </a:lnTo>
                  <a:lnTo>
                    <a:pt x="0" y="0"/>
                  </a:lnTo>
                  <a:lnTo>
                    <a:pt x="132" y="0"/>
                  </a:lnTo>
                  <a:lnTo>
                    <a:pt x="132" y="193"/>
                  </a:lnTo>
                  <a:lnTo>
                    <a:pt x="132" y="186"/>
                  </a:lnTo>
                  <a:lnTo>
                    <a:pt x="132" y="177"/>
                  </a:lnTo>
                  <a:lnTo>
                    <a:pt x="137" y="167"/>
                  </a:lnTo>
                  <a:lnTo>
                    <a:pt x="139" y="160"/>
                  </a:lnTo>
                  <a:lnTo>
                    <a:pt x="141" y="151"/>
                  </a:lnTo>
                  <a:lnTo>
                    <a:pt x="148" y="144"/>
                  </a:lnTo>
                  <a:lnTo>
                    <a:pt x="153" y="137"/>
                  </a:lnTo>
                  <a:lnTo>
                    <a:pt x="165" y="125"/>
                  </a:lnTo>
                  <a:lnTo>
                    <a:pt x="172" y="120"/>
                  </a:lnTo>
                  <a:lnTo>
                    <a:pt x="182" y="118"/>
                  </a:lnTo>
                  <a:lnTo>
                    <a:pt x="189" y="113"/>
                  </a:lnTo>
                  <a:lnTo>
                    <a:pt x="198" y="111"/>
                  </a:lnTo>
                  <a:lnTo>
                    <a:pt x="208" y="108"/>
                  </a:lnTo>
                  <a:lnTo>
                    <a:pt x="217" y="106"/>
                  </a:lnTo>
                  <a:lnTo>
                    <a:pt x="238" y="106"/>
                  </a:lnTo>
                  <a:lnTo>
                    <a:pt x="245" y="108"/>
                  </a:lnTo>
                  <a:lnTo>
                    <a:pt x="255" y="111"/>
                  </a:lnTo>
                  <a:lnTo>
                    <a:pt x="264" y="113"/>
                  </a:lnTo>
                  <a:lnTo>
                    <a:pt x="274" y="118"/>
                  </a:lnTo>
                  <a:lnTo>
                    <a:pt x="281" y="120"/>
                  </a:lnTo>
                  <a:lnTo>
                    <a:pt x="288" y="125"/>
                  </a:lnTo>
                  <a:lnTo>
                    <a:pt x="302" y="139"/>
                  </a:lnTo>
                  <a:lnTo>
                    <a:pt x="304" y="146"/>
                  </a:lnTo>
                  <a:lnTo>
                    <a:pt x="311" y="151"/>
                  </a:lnTo>
                  <a:lnTo>
                    <a:pt x="316" y="160"/>
                  </a:lnTo>
                  <a:lnTo>
                    <a:pt x="319" y="170"/>
                  </a:lnTo>
                  <a:lnTo>
                    <a:pt x="321" y="177"/>
                  </a:lnTo>
                  <a:lnTo>
                    <a:pt x="321" y="186"/>
                  </a:lnTo>
                  <a:lnTo>
                    <a:pt x="323" y="193"/>
                  </a:lnTo>
                  <a:lnTo>
                    <a:pt x="323" y="19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3" name="Freeform 14"/>
            <p:cNvSpPr>
              <a:spLocks/>
            </p:cNvSpPr>
            <p:nvPr userDrawn="1"/>
          </p:nvSpPr>
          <p:spPr bwMode="auto">
            <a:xfrm>
              <a:off x="8859838" y="1724025"/>
              <a:ext cx="512763" cy="985838"/>
            </a:xfrm>
            <a:custGeom>
              <a:avLst/>
              <a:gdLst>
                <a:gd name="T0" fmla="*/ 0 w 323"/>
                <a:gd name="T1" fmla="*/ 414 h 621"/>
                <a:gd name="T2" fmla="*/ 0 w 323"/>
                <a:gd name="T3" fmla="*/ 0 h 621"/>
                <a:gd name="T4" fmla="*/ 132 w 323"/>
                <a:gd name="T5" fmla="*/ 0 h 621"/>
                <a:gd name="T6" fmla="*/ 132 w 323"/>
                <a:gd name="T7" fmla="*/ 362 h 621"/>
                <a:gd name="T8" fmla="*/ 134 w 323"/>
                <a:gd name="T9" fmla="*/ 369 h 621"/>
                <a:gd name="T10" fmla="*/ 137 w 323"/>
                <a:gd name="T11" fmla="*/ 373 h 621"/>
                <a:gd name="T12" fmla="*/ 141 w 323"/>
                <a:gd name="T13" fmla="*/ 381 h 621"/>
                <a:gd name="T14" fmla="*/ 144 w 323"/>
                <a:gd name="T15" fmla="*/ 385 h 621"/>
                <a:gd name="T16" fmla="*/ 148 w 323"/>
                <a:gd name="T17" fmla="*/ 385 h 621"/>
                <a:gd name="T18" fmla="*/ 156 w 323"/>
                <a:gd name="T19" fmla="*/ 388 h 621"/>
                <a:gd name="T20" fmla="*/ 160 w 323"/>
                <a:gd name="T21" fmla="*/ 390 h 621"/>
                <a:gd name="T22" fmla="*/ 167 w 323"/>
                <a:gd name="T23" fmla="*/ 388 h 621"/>
                <a:gd name="T24" fmla="*/ 172 w 323"/>
                <a:gd name="T25" fmla="*/ 385 h 621"/>
                <a:gd name="T26" fmla="*/ 177 w 323"/>
                <a:gd name="T27" fmla="*/ 385 h 621"/>
                <a:gd name="T28" fmla="*/ 182 w 323"/>
                <a:gd name="T29" fmla="*/ 381 h 621"/>
                <a:gd name="T30" fmla="*/ 186 w 323"/>
                <a:gd name="T31" fmla="*/ 373 h 621"/>
                <a:gd name="T32" fmla="*/ 186 w 323"/>
                <a:gd name="T33" fmla="*/ 369 h 621"/>
                <a:gd name="T34" fmla="*/ 189 w 323"/>
                <a:gd name="T35" fmla="*/ 362 h 621"/>
                <a:gd name="T36" fmla="*/ 189 w 323"/>
                <a:gd name="T37" fmla="*/ 0 h 621"/>
                <a:gd name="T38" fmla="*/ 323 w 323"/>
                <a:gd name="T39" fmla="*/ 0 h 621"/>
                <a:gd name="T40" fmla="*/ 323 w 323"/>
                <a:gd name="T41" fmla="*/ 621 h 621"/>
                <a:gd name="T42" fmla="*/ 189 w 323"/>
                <a:gd name="T43" fmla="*/ 621 h 621"/>
                <a:gd name="T44" fmla="*/ 189 w 323"/>
                <a:gd name="T45" fmla="*/ 414 h 621"/>
                <a:gd name="T46" fmla="*/ 189 w 323"/>
                <a:gd name="T47" fmla="*/ 423 h 621"/>
                <a:gd name="T48" fmla="*/ 189 w 323"/>
                <a:gd name="T49" fmla="*/ 433 h 621"/>
                <a:gd name="T50" fmla="*/ 186 w 323"/>
                <a:gd name="T51" fmla="*/ 440 h 621"/>
                <a:gd name="T52" fmla="*/ 182 w 323"/>
                <a:gd name="T53" fmla="*/ 449 h 621"/>
                <a:gd name="T54" fmla="*/ 179 w 323"/>
                <a:gd name="T55" fmla="*/ 456 h 621"/>
                <a:gd name="T56" fmla="*/ 174 w 323"/>
                <a:gd name="T57" fmla="*/ 463 h 621"/>
                <a:gd name="T58" fmla="*/ 156 w 323"/>
                <a:gd name="T59" fmla="*/ 482 h 621"/>
                <a:gd name="T60" fmla="*/ 146 w 323"/>
                <a:gd name="T61" fmla="*/ 487 h 621"/>
                <a:gd name="T62" fmla="*/ 139 w 323"/>
                <a:gd name="T63" fmla="*/ 492 h 621"/>
                <a:gd name="T64" fmla="*/ 132 w 323"/>
                <a:gd name="T65" fmla="*/ 494 h 621"/>
                <a:gd name="T66" fmla="*/ 122 w 323"/>
                <a:gd name="T67" fmla="*/ 499 h 621"/>
                <a:gd name="T68" fmla="*/ 113 w 323"/>
                <a:gd name="T69" fmla="*/ 501 h 621"/>
                <a:gd name="T70" fmla="*/ 104 w 323"/>
                <a:gd name="T71" fmla="*/ 501 h 621"/>
                <a:gd name="T72" fmla="*/ 94 w 323"/>
                <a:gd name="T73" fmla="*/ 503 h 621"/>
                <a:gd name="T74" fmla="*/ 82 w 323"/>
                <a:gd name="T75" fmla="*/ 501 h 621"/>
                <a:gd name="T76" fmla="*/ 75 w 323"/>
                <a:gd name="T77" fmla="*/ 501 h 621"/>
                <a:gd name="T78" fmla="*/ 63 w 323"/>
                <a:gd name="T79" fmla="*/ 499 h 621"/>
                <a:gd name="T80" fmla="*/ 56 w 323"/>
                <a:gd name="T81" fmla="*/ 494 h 621"/>
                <a:gd name="T82" fmla="*/ 47 w 323"/>
                <a:gd name="T83" fmla="*/ 492 h 621"/>
                <a:gd name="T84" fmla="*/ 40 w 323"/>
                <a:gd name="T85" fmla="*/ 487 h 621"/>
                <a:gd name="T86" fmla="*/ 33 w 323"/>
                <a:gd name="T87" fmla="*/ 482 h 621"/>
                <a:gd name="T88" fmla="*/ 26 w 323"/>
                <a:gd name="T89" fmla="*/ 475 h 621"/>
                <a:gd name="T90" fmla="*/ 21 w 323"/>
                <a:gd name="T91" fmla="*/ 470 h 621"/>
                <a:gd name="T92" fmla="*/ 14 w 323"/>
                <a:gd name="T93" fmla="*/ 463 h 621"/>
                <a:gd name="T94" fmla="*/ 9 w 323"/>
                <a:gd name="T95" fmla="*/ 456 h 621"/>
                <a:gd name="T96" fmla="*/ 4 w 323"/>
                <a:gd name="T97" fmla="*/ 449 h 621"/>
                <a:gd name="T98" fmla="*/ 2 w 323"/>
                <a:gd name="T99" fmla="*/ 440 h 621"/>
                <a:gd name="T100" fmla="*/ 0 w 323"/>
                <a:gd name="T101" fmla="*/ 433 h 621"/>
                <a:gd name="T102" fmla="*/ 0 w 323"/>
                <a:gd name="T103" fmla="*/ 423 h 621"/>
                <a:gd name="T104" fmla="*/ 0 w 323"/>
                <a:gd name="T105" fmla="*/ 414 h 621"/>
                <a:gd name="T106" fmla="*/ 0 w 323"/>
                <a:gd name="T107" fmla="*/ 414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3" h="621">
                  <a:moveTo>
                    <a:pt x="0" y="414"/>
                  </a:moveTo>
                  <a:lnTo>
                    <a:pt x="0" y="0"/>
                  </a:lnTo>
                  <a:lnTo>
                    <a:pt x="132" y="0"/>
                  </a:lnTo>
                  <a:lnTo>
                    <a:pt x="132" y="362"/>
                  </a:lnTo>
                  <a:lnTo>
                    <a:pt x="134" y="369"/>
                  </a:lnTo>
                  <a:lnTo>
                    <a:pt x="137" y="373"/>
                  </a:lnTo>
                  <a:lnTo>
                    <a:pt x="141" y="381"/>
                  </a:lnTo>
                  <a:lnTo>
                    <a:pt x="144" y="385"/>
                  </a:lnTo>
                  <a:lnTo>
                    <a:pt x="148" y="385"/>
                  </a:lnTo>
                  <a:lnTo>
                    <a:pt x="156" y="388"/>
                  </a:lnTo>
                  <a:lnTo>
                    <a:pt x="160" y="390"/>
                  </a:lnTo>
                  <a:lnTo>
                    <a:pt x="167" y="388"/>
                  </a:lnTo>
                  <a:lnTo>
                    <a:pt x="172" y="385"/>
                  </a:lnTo>
                  <a:lnTo>
                    <a:pt x="177" y="385"/>
                  </a:lnTo>
                  <a:lnTo>
                    <a:pt x="182" y="381"/>
                  </a:lnTo>
                  <a:lnTo>
                    <a:pt x="186" y="373"/>
                  </a:lnTo>
                  <a:lnTo>
                    <a:pt x="186" y="369"/>
                  </a:lnTo>
                  <a:lnTo>
                    <a:pt x="189" y="362"/>
                  </a:lnTo>
                  <a:lnTo>
                    <a:pt x="189" y="0"/>
                  </a:lnTo>
                  <a:lnTo>
                    <a:pt x="323" y="0"/>
                  </a:lnTo>
                  <a:lnTo>
                    <a:pt x="323" y="621"/>
                  </a:lnTo>
                  <a:lnTo>
                    <a:pt x="189" y="621"/>
                  </a:lnTo>
                  <a:lnTo>
                    <a:pt x="189" y="414"/>
                  </a:lnTo>
                  <a:lnTo>
                    <a:pt x="189" y="423"/>
                  </a:lnTo>
                  <a:lnTo>
                    <a:pt x="189" y="433"/>
                  </a:lnTo>
                  <a:lnTo>
                    <a:pt x="186" y="440"/>
                  </a:lnTo>
                  <a:lnTo>
                    <a:pt x="182" y="449"/>
                  </a:lnTo>
                  <a:lnTo>
                    <a:pt x="179" y="456"/>
                  </a:lnTo>
                  <a:lnTo>
                    <a:pt x="174" y="463"/>
                  </a:lnTo>
                  <a:lnTo>
                    <a:pt x="156" y="482"/>
                  </a:lnTo>
                  <a:lnTo>
                    <a:pt x="146" y="487"/>
                  </a:lnTo>
                  <a:lnTo>
                    <a:pt x="139" y="492"/>
                  </a:lnTo>
                  <a:lnTo>
                    <a:pt x="132" y="494"/>
                  </a:lnTo>
                  <a:lnTo>
                    <a:pt x="122" y="499"/>
                  </a:lnTo>
                  <a:lnTo>
                    <a:pt x="113" y="501"/>
                  </a:lnTo>
                  <a:lnTo>
                    <a:pt x="104" y="501"/>
                  </a:lnTo>
                  <a:lnTo>
                    <a:pt x="94" y="503"/>
                  </a:lnTo>
                  <a:lnTo>
                    <a:pt x="82" y="501"/>
                  </a:lnTo>
                  <a:lnTo>
                    <a:pt x="75" y="501"/>
                  </a:lnTo>
                  <a:lnTo>
                    <a:pt x="63" y="499"/>
                  </a:lnTo>
                  <a:lnTo>
                    <a:pt x="56" y="494"/>
                  </a:lnTo>
                  <a:lnTo>
                    <a:pt x="47" y="492"/>
                  </a:lnTo>
                  <a:lnTo>
                    <a:pt x="40" y="487"/>
                  </a:lnTo>
                  <a:lnTo>
                    <a:pt x="33" y="482"/>
                  </a:lnTo>
                  <a:lnTo>
                    <a:pt x="26" y="475"/>
                  </a:lnTo>
                  <a:lnTo>
                    <a:pt x="21" y="470"/>
                  </a:lnTo>
                  <a:lnTo>
                    <a:pt x="14" y="463"/>
                  </a:lnTo>
                  <a:lnTo>
                    <a:pt x="9" y="456"/>
                  </a:lnTo>
                  <a:lnTo>
                    <a:pt x="4" y="449"/>
                  </a:lnTo>
                  <a:lnTo>
                    <a:pt x="2" y="440"/>
                  </a:lnTo>
                  <a:lnTo>
                    <a:pt x="0" y="433"/>
                  </a:lnTo>
                  <a:lnTo>
                    <a:pt x="0" y="423"/>
                  </a:lnTo>
                  <a:lnTo>
                    <a:pt x="0" y="414"/>
                  </a:lnTo>
                  <a:lnTo>
                    <a:pt x="0" y="41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4" name="Freeform 15"/>
            <p:cNvSpPr>
              <a:spLocks noEditPoints="1"/>
            </p:cNvSpPr>
            <p:nvPr userDrawn="1"/>
          </p:nvSpPr>
          <p:spPr bwMode="auto">
            <a:xfrm>
              <a:off x="6575426" y="1724025"/>
              <a:ext cx="528638" cy="1285875"/>
            </a:xfrm>
            <a:custGeom>
              <a:avLst/>
              <a:gdLst>
                <a:gd name="T0" fmla="*/ 140 w 333"/>
                <a:gd name="T1" fmla="*/ 810 h 810"/>
                <a:gd name="T2" fmla="*/ 0 w 333"/>
                <a:gd name="T3" fmla="*/ 0 h 810"/>
                <a:gd name="T4" fmla="*/ 140 w 333"/>
                <a:gd name="T5" fmla="*/ 85 h 810"/>
                <a:gd name="T6" fmla="*/ 142 w 333"/>
                <a:gd name="T7" fmla="*/ 69 h 810"/>
                <a:gd name="T8" fmla="*/ 147 w 333"/>
                <a:gd name="T9" fmla="*/ 52 h 810"/>
                <a:gd name="T10" fmla="*/ 156 w 333"/>
                <a:gd name="T11" fmla="*/ 38 h 810"/>
                <a:gd name="T12" fmla="*/ 168 w 333"/>
                <a:gd name="T13" fmla="*/ 26 h 810"/>
                <a:gd name="T14" fmla="*/ 182 w 333"/>
                <a:gd name="T15" fmla="*/ 15 h 810"/>
                <a:gd name="T16" fmla="*/ 199 w 333"/>
                <a:gd name="T17" fmla="*/ 8 h 810"/>
                <a:gd name="T18" fmla="*/ 215 w 333"/>
                <a:gd name="T19" fmla="*/ 3 h 810"/>
                <a:gd name="T20" fmla="*/ 236 w 333"/>
                <a:gd name="T21" fmla="*/ 0 h 810"/>
                <a:gd name="T22" fmla="*/ 255 w 333"/>
                <a:gd name="T23" fmla="*/ 3 h 810"/>
                <a:gd name="T24" fmla="*/ 272 w 333"/>
                <a:gd name="T25" fmla="*/ 8 h 810"/>
                <a:gd name="T26" fmla="*/ 291 w 333"/>
                <a:gd name="T27" fmla="*/ 15 h 810"/>
                <a:gd name="T28" fmla="*/ 303 w 333"/>
                <a:gd name="T29" fmla="*/ 26 h 810"/>
                <a:gd name="T30" fmla="*/ 314 w 333"/>
                <a:gd name="T31" fmla="*/ 38 h 810"/>
                <a:gd name="T32" fmla="*/ 324 w 333"/>
                <a:gd name="T33" fmla="*/ 52 h 810"/>
                <a:gd name="T34" fmla="*/ 331 w 333"/>
                <a:gd name="T35" fmla="*/ 69 h 810"/>
                <a:gd name="T36" fmla="*/ 333 w 333"/>
                <a:gd name="T37" fmla="*/ 85 h 810"/>
                <a:gd name="T38" fmla="*/ 331 w 333"/>
                <a:gd name="T39" fmla="*/ 430 h 810"/>
                <a:gd name="T40" fmla="*/ 326 w 333"/>
                <a:gd name="T41" fmla="*/ 447 h 810"/>
                <a:gd name="T42" fmla="*/ 319 w 333"/>
                <a:gd name="T43" fmla="*/ 463 h 810"/>
                <a:gd name="T44" fmla="*/ 310 w 333"/>
                <a:gd name="T45" fmla="*/ 475 h 810"/>
                <a:gd name="T46" fmla="*/ 295 w 333"/>
                <a:gd name="T47" fmla="*/ 484 h 810"/>
                <a:gd name="T48" fmla="*/ 281 w 333"/>
                <a:gd name="T49" fmla="*/ 494 h 810"/>
                <a:gd name="T50" fmla="*/ 265 w 333"/>
                <a:gd name="T51" fmla="*/ 501 h 810"/>
                <a:gd name="T52" fmla="*/ 246 w 333"/>
                <a:gd name="T53" fmla="*/ 506 h 810"/>
                <a:gd name="T54" fmla="*/ 215 w 333"/>
                <a:gd name="T55" fmla="*/ 503 h 810"/>
                <a:gd name="T56" fmla="*/ 199 w 333"/>
                <a:gd name="T57" fmla="*/ 496 h 810"/>
                <a:gd name="T58" fmla="*/ 182 w 333"/>
                <a:gd name="T59" fmla="*/ 489 h 810"/>
                <a:gd name="T60" fmla="*/ 168 w 333"/>
                <a:gd name="T61" fmla="*/ 480 h 810"/>
                <a:gd name="T62" fmla="*/ 151 w 333"/>
                <a:gd name="T63" fmla="*/ 459 h 810"/>
                <a:gd name="T64" fmla="*/ 142 w 333"/>
                <a:gd name="T65" fmla="*/ 447 h 810"/>
                <a:gd name="T66" fmla="*/ 140 w 333"/>
                <a:gd name="T67" fmla="*/ 430 h 810"/>
                <a:gd name="T68" fmla="*/ 140 w 333"/>
                <a:gd name="T69" fmla="*/ 421 h 810"/>
                <a:gd name="T70" fmla="*/ 140 w 333"/>
                <a:gd name="T71" fmla="*/ 376 h 810"/>
                <a:gd name="T72" fmla="*/ 142 w 333"/>
                <a:gd name="T73" fmla="*/ 383 h 810"/>
                <a:gd name="T74" fmla="*/ 151 w 333"/>
                <a:gd name="T75" fmla="*/ 385 h 810"/>
                <a:gd name="T76" fmla="*/ 161 w 333"/>
                <a:gd name="T77" fmla="*/ 388 h 810"/>
                <a:gd name="T78" fmla="*/ 177 w 333"/>
                <a:gd name="T79" fmla="*/ 385 h 810"/>
                <a:gd name="T80" fmla="*/ 187 w 333"/>
                <a:gd name="T81" fmla="*/ 385 h 810"/>
                <a:gd name="T82" fmla="*/ 192 w 333"/>
                <a:gd name="T83" fmla="*/ 381 h 810"/>
                <a:gd name="T84" fmla="*/ 194 w 333"/>
                <a:gd name="T85" fmla="*/ 121 h 810"/>
                <a:gd name="T86" fmla="*/ 189 w 333"/>
                <a:gd name="T87" fmla="*/ 114 h 810"/>
                <a:gd name="T88" fmla="*/ 182 w 333"/>
                <a:gd name="T89" fmla="*/ 111 h 810"/>
                <a:gd name="T90" fmla="*/ 170 w 333"/>
                <a:gd name="T91" fmla="*/ 109 h 810"/>
                <a:gd name="T92" fmla="*/ 161 w 333"/>
                <a:gd name="T93" fmla="*/ 109 h 810"/>
                <a:gd name="T94" fmla="*/ 151 w 333"/>
                <a:gd name="T95" fmla="*/ 111 h 810"/>
                <a:gd name="T96" fmla="*/ 142 w 333"/>
                <a:gd name="T97" fmla="*/ 114 h 810"/>
                <a:gd name="T98" fmla="*/ 140 w 333"/>
                <a:gd name="T99" fmla="*/ 121 h 810"/>
                <a:gd name="T100" fmla="*/ 140 w 333"/>
                <a:gd name="T101" fmla="*/ 373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3" h="810">
                  <a:moveTo>
                    <a:pt x="140" y="421"/>
                  </a:moveTo>
                  <a:lnTo>
                    <a:pt x="140" y="810"/>
                  </a:lnTo>
                  <a:lnTo>
                    <a:pt x="0" y="810"/>
                  </a:lnTo>
                  <a:lnTo>
                    <a:pt x="0" y="0"/>
                  </a:lnTo>
                  <a:lnTo>
                    <a:pt x="140" y="0"/>
                  </a:lnTo>
                  <a:lnTo>
                    <a:pt x="140" y="85"/>
                  </a:lnTo>
                  <a:lnTo>
                    <a:pt x="140" y="76"/>
                  </a:lnTo>
                  <a:lnTo>
                    <a:pt x="142" y="69"/>
                  </a:lnTo>
                  <a:lnTo>
                    <a:pt x="142" y="59"/>
                  </a:lnTo>
                  <a:lnTo>
                    <a:pt x="147" y="52"/>
                  </a:lnTo>
                  <a:lnTo>
                    <a:pt x="151" y="45"/>
                  </a:lnTo>
                  <a:lnTo>
                    <a:pt x="156" y="38"/>
                  </a:lnTo>
                  <a:lnTo>
                    <a:pt x="161" y="31"/>
                  </a:lnTo>
                  <a:lnTo>
                    <a:pt x="168" y="26"/>
                  </a:lnTo>
                  <a:lnTo>
                    <a:pt x="175" y="19"/>
                  </a:lnTo>
                  <a:lnTo>
                    <a:pt x="182" y="15"/>
                  </a:lnTo>
                  <a:lnTo>
                    <a:pt x="192" y="12"/>
                  </a:lnTo>
                  <a:lnTo>
                    <a:pt x="199" y="8"/>
                  </a:lnTo>
                  <a:lnTo>
                    <a:pt x="208" y="5"/>
                  </a:lnTo>
                  <a:lnTo>
                    <a:pt x="215" y="3"/>
                  </a:lnTo>
                  <a:lnTo>
                    <a:pt x="225" y="0"/>
                  </a:lnTo>
                  <a:lnTo>
                    <a:pt x="236" y="0"/>
                  </a:lnTo>
                  <a:lnTo>
                    <a:pt x="246" y="0"/>
                  </a:lnTo>
                  <a:lnTo>
                    <a:pt x="255" y="3"/>
                  </a:lnTo>
                  <a:lnTo>
                    <a:pt x="265" y="5"/>
                  </a:lnTo>
                  <a:lnTo>
                    <a:pt x="272" y="8"/>
                  </a:lnTo>
                  <a:lnTo>
                    <a:pt x="281" y="12"/>
                  </a:lnTo>
                  <a:lnTo>
                    <a:pt x="291" y="15"/>
                  </a:lnTo>
                  <a:lnTo>
                    <a:pt x="298" y="19"/>
                  </a:lnTo>
                  <a:lnTo>
                    <a:pt x="303" y="26"/>
                  </a:lnTo>
                  <a:lnTo>
                    <a:pt x="310" y="31"/>
                  </a:lnTo>
                  <a:lnTo>
                    <a:pt x="314" y="38"/>
                  </a:lnTo>
                  <a:lnTo>
                    <a:pt x="321" y="45"/>
                  </a:lnTo>
                  <a:lnTo>
                    <a:pt x="324" y="52"/>
                  </a:lnTo>
                  <a:lnTo>
                    <a:pt x="329" y="59"/>
                  </a:lnTo>
                  <a:lnTo>
                    <a:pt x="331" y="69"/>
                  </a:lnTo>
                  <a:lnTo>
                    <a:pt x="331" y="76"/>
                  </a:lnTo>
                  <a:lnTo>
                    <a:pt x="333" y="85"/>
                  </a:lnTo>
                  <a:lnTo>
                    <a:pt x="331" y="97"/>
                  </a:lnTo>
                  <a:lnTo>
                    <a:pt x="331" y="430"/>
                  </a:lnTo>
                  <a:lnTo>
                    <a:pt x="329" y="440"/>
                  </a:lnTo>
                  <a:lnTo>
                    <a:pt x="326" y="447"/>
                  </a:lnTo>
                  <a:lnTo>
                    <a:pt x="324" y="454"/>
                  </a:lnTo>
                  <a:lnTo>
                    <a:pt x="319" y="463"/>
                  </a:lnTo>
                  <a:lnTo>
                    <a:pt x="314" y="468"/>
                  </a:lnTo>
                  <a:lnTo>
                    <a:pt x="310" y="475"/>
                  </a:lnTo>
                  <a:lnTo>
                    <a:pt x="303" y="482"/>
                  </a:lnTo>
                  <a:lnTo>
                    <a:pt x="295" y="484"/>
                  </a:lnTo>
                  <a:lnTo>
                    <a:pt x="291" y="489"/>
                  </a:lnTo>
                  <a:lnTo>
                    <a:pt x="281" y="494"/>
                  </a:lnTo>
                  <a:lnTo>
                    <a:pt x="272" y="499"/>
                  </a:lnTo>
                  <a:lnTo>
                    <a:pt x="265" y="501"/>
                  </a:lnTo>
                  <a:lnTo>
                    <a:pt x="255" y="503"/>
                  </a:lnTo>
                  <a:lnTo>
                    <a:pt x="246" y="506"/>
                  </a:lnTo>
                  <a:lnTo>
                    <a:pt x="225" y="506"/>
                  </a:lnTo>
                  <a:lnTo>
                    <a:pt x="215" y="503"/>
                  </a:lnTo>
                  <a:lnTo>
                    <a:pt x="208" y="501"/>
                  </a:lnTo>
                  <a:lnTo>
                    <a:pt x="199" y="496"/>
                  </a:lnTo>
                  <a:lnTo>
                    <a:pt x="192" y="494"/>
                  </a:lnTo>
                  <a:lnTo>
                    <a:pt x="182" y="489"/>
                  </a:lnTo>
                  <a:lnTo>
                    <a:pt x="175" y="484"/>
                  </a:lnTo>
                  <a:lnTo>
                    <a:pt x="168" y="480"/>
                  </a:lnTo>
                  <a:lnTo>
                    <a:pt x="156" y="468"/>
                  </a:lnTo>
                  <a:lnTo>
                    <a:pt x="151" y="459"/>
                  </a:lnTo>
                  <a:lnTo>
                    <a:pt x="147" y="454"/>
                  </a:lnTo>
                  <a:lnTo>
                    <a:pt x="142" y="447"/>
                  </a:lnTo>
                  <a:lnTo>
                    <a:pt x="142" y="437"/>
                  </a:lnTo>
                  <a:lnTo>
                    <a:pt x="140" y="430"/>
                  </a:lnTo>
                  <a:lnTo>
                    <a:pt x="140" y="421"/>
                  </a:lnTo>
                  <a:lnTo>
                    <a:pt x="140" y="421"/>
                  </a:lnTo>
                  <a:close/>
                  <a:moveTo>
                    <a:pt x="140" y="373"/>
                  </a:moveTo>
                  <a:lnTo>
                    <a:pt x="140" y="376"/>
                  </a:lnTo>
                  <a:lnTo>
                    <a:pt x="142" y="381"/>
                  </a:lnTo>
                  <a:lnTo>
                    <a:pt x="142" y="383"/>
                  </a:lnTo>
                  <a:lnTo>
                    <a:pt x="147" y="385"/>
                  </a:lnTo>
                  <a:lnTo>
                    <a:pt x="151" y="385"/>
                  </a:lnTo>
                  <a:lnTo>
                    <a:pt x="156" y="385"/>
                  </a:lnTo>
                  <a:lnTo>
                    <a:pt x="161" y="388"/>
                  </a:lnTo>
                  <a:lnTo>
                    <a:pt x="170" y="388"/>
                  </a:lnTo>
                  <a:lnTo>
                    <a:pt x="177" y="385"/>
                  </a:lnTo>
                  <a:lnTo>
                    <a:pt x="182" y="385"/>
                  </a:lnTo>
                  <a:lnTo>
                    <a:pt x="187" y="385"/>
                  </a:lnTo>
                  <a:lnTo>
                    <a:pt x="189" y="383"/>
                  </a:lnTo>
                  <a:lnTo>
                    <a:pt x="192" y="381"/>
                  </a:lnTo>
                  <a:lnTo>
                    <a:pt x="194" y="376"/>
                  </a:lnTo>
                  <a:lnTo>
                    <a:pt x="194" y="121"/>
                  </a:lnTo>
                  <a:lnTo>
                    <a:pt x="192" y="118"/>
                  </a:lnTo>
                  <a:lnTo>
                    <a:pt x="189" y="114"/>
                  </a:lnTo>
                  <a:lnTo>
                    <a:pt x="187" y="111"/>
                  </a:lnTo>
                  <a:lnTo>
                    <a:pt x="182" y="111"/>
                  </a:lnTo>
                  <a:lnTo>
                    <a:pt x="177" y="109"/>
                  </a:lnTo>
                  <a:lnTo>
                    <a:pt x="170" y="109"/>
                  </a:lnTo>
                  <a:lnTo>
                    <a:pt x="168" y="109"/>
                  </a:lnTo>
                  <a:lnTo>
                    <a:pt x="161" y="109"/>
                  </a:lnTo>
                  <a:lnTo>
                    <a:pt x="156" y="109"/>
                  </a:lnTo>
                  <a:lnTo>
                    <a:pt x="151" y="111"/>
                  </a:lnTo>
                  <a:lnTo>
                    <a:pt x="147" y="111"/>
                  </a:lnTo>
                  <a:lnTo>
                    <a:pt x="142" y="114"/>
                  </a:lnTo>
                  <a:lnTo>
                    <a:pt x="142" y="118"/>
                  </a:lnTo>
                  <a:lnTo>
                    <a:pt x="140" y="121"/>
                  </a:lnTo>
                  <a:lnTo>
                    <a:pt x="140" y="121"/>
                  </a:lnTo>
                  <a:lnTo>
                    <a:pt x="140" y="373"/>
                  </a:lnTo>
                  <a:lnTo>
                    <a:pt x="140" y="37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5" name="Freeform 16"/>
            <p:cNvSpPr>
              <a:spLocks/>
            </p:cNvSpPr>
            <p:nvPr userDrawn="1"/>
          </p:nvSpPr>
          <p:spPr bwMode="auto">
            <a:xfrm>
              <a:off x="8301038" y="1724025"/>
              <a:ext cx="520700" cy="803275"/>
            </a:xfrm>
            <a:custGeom>
              <a:avLst/>
              <a:gdLst>
                <a:gd name="T0" fmla="*/ 323 w 328"/>
                <a:gd name="T1" fmla="*/ 421 h 506"/>
                <a:gd name="T2" fmla="*/ 307 w 328"/>
                <a:gd name="T3" fmla="*/ 447 h 506"/>
                <a:gd name="T4" fmla="*/ 278 w 328"/>
                <a:gd name="T5" fmla="*/ 470 h 506"/>
                <a:gd name="T6" fmla="*/ 241 w 328"/>
                <a:gd name="T7" fmla="*/ 489 h 506"/>
                <a:gd name="T8" fmla="*/ 196 w 328"/>
                <a:gd name="T9" fmla="*/ 503 h 506"/>
                <a:gd name="T10" fmla="*/ 146 w 328"/>
                <a:gd name="T11" fmla="*/ 506 h 506"/>
                <a:gd name="T12" fmla="*/ 99 w 328"/>
                <a:gd name="T13" fmla="*/ 496 h 506"/>
                <a:gd name="T14" fmla="*/ 59 w 328"/>
                <a:gd name="T15" fmla="*/ 482 h 506"/>
                <a:gd name="T16" fmla="*/ 26 w 328"/>
                <a:gd name="T17" fmla="*/ 459 h 506"/>
                <a:gd name="T18" fmla="*/ 7 w 328"/>
                <a:gd name="T19" fmla="*/ 433 h 506"/>
                <a:gd name="T20" fmla="*/ 0 w 328"/>
                <a:gd name="T21" fmla="*/ 402 h 506"/>
                <a:gd name="T22" fmla="*/ 132 w 328"/>
                <a:gd name="T23" fmla="*/ 399 h 506"/>
                <a:gd name="T24" fmla="*/ 139 w 328"/>
                <a:gd name="T25" fmla="*/ 409 h 506"/>
                <a:gd name="T26" fmla="*/ 151 w 328"/>
                <a:gd name="T27" fmla="*/ 414 h 506"/>
                <a:gd name="T28" fmla="*/ 174 w 328"/>
                <a:gd name="T29" fmla="*/ 414 h 506"/>
                <a:gd name="T30" fmla="*/ 186 w 328"/>
                <a:gd name="T31" fmla="*/ 409 h 506"/>
                <a:gd name="T32" fmla="*/ 189 w 328"/>
                <a:gd name="T33" fmla="*/ 399 h 506"/>
                <a:gd name="T34" fmla="*/ 189 w 328"/>
                <a:gd name="T35" fmla="*/ 357 h 506"/>
                <a:gd name="T36" fmla="*/ 182 w 328"/>
                <a:gd name="T37" fmla="*/ 338 h 506"/>
                <a:gd name="T38" fmla="*/ 163 w 328"/>
                <a:gd name="T39" fmla="*/ 314 h 506"/>
                <a:gd name="T40" fmla="*/ 141 w 328"/>
                <a:gd name="T41" fmla="*/ 298 h 506"/>
                <a:gd name="T42" fmla="*/ 120 w 328"/>
                <a:gd name="T43" fmla="*/ 286 h 506"/>
                <a:gd name="T44" fmla="*/ 94 w 328"/>
                <a:gd name="T45" fmla="*/ 272 h 506"/>
                <a:gd name="T46" fmla="*/ 71 w 328"/>
                <a:gd name="T47" fmla="*/ 263 h 506"/>
                <a:gd name="T48" fmla="*/ 49 w 328"/>
                <a:gd name="T49" fmla="*/ 248 h 506"/>
                <a:gd name="T50" fmla="*/ 33 w 328"/>
                <a:gd name="T51" fmla="*/ 234 h 506"/>
                <a:gd name="T52" fmla="*/ 21 w 328"/>
                <a:gd name="T53" fmla="*/ 220 h 506"/>
                <a:gd name="T54" fmla="*/ 9 w 328"/>
                <a:gd name="T55" fmla="*/ 201 h 506"/>
                <a:gd name="T56" fmla="*/ 4 w 328"/>
                <a:gd name="T57" fmla="*/ 178 h 506"/>
                <a:gd name="T58" fmla="*/ 0 w 328"/>
                <a:gd name="T59" fmla="*/ 152 h 506"/>
                <a:gd name="T60" fmla="*/ 4 w 328"/>
                <a:gd name="T61" fmla="*/ 83 h 506"/>
                <a:gd name="T62" fmla="*/ 19 w 328"/>
                <a:gd name="T63" fmla="*/ 55 h 506"/>
                <a:gd name="T64" fmla="*/ 47 w 328"/>
                <a:gd name="T65" fmla="*/ 31 h 506"/>
                <a:gd name="T66" fmla="*/ 85 w 328"/>
                <a:gd name="T67" fmla="*/ 12 h 506"/>
                <a:gd name="T68" fmla="*/ 130 w 328"/>
                <a:gd name="T69" fmla="*/ 3 h 506"/>
                <a:gd name="T70" fmla="*/ 179 w 328"/>
                <a:gd name="T71" fmla="*/ 0 h 506"/>
                <a:gd name="T72" fmla="*/ 224 w 328"/>
                <a:gd name="T73" fmla="*/ 10 h 506"/>
                <a:gd name="T74" fmla="*/ 267 w 328"/>
                <a:gd name="T75" fmla="*/ 24 h 506"/>
                <a:gd name="T76" fmla="*/ 297 w 328"/>
                <a:gd name="T77" fmla="*/ 45 h 506"/>
                <a:gd name="T78" fmla="*/ 319 w 328"/>
                <a:gd name="T79" fmla="*/ 74 h 506"/>
                <a:gd name="T80" fmla="*/ 326 w 328"/>
                <a:gd name="T81" fmla="*/ 104 h 506"/>
                <a:gd name="T82" fmla="*/ 189 w 328"/>
                <a:gd name="T83" fmla="*/ 109 h 506"/>
                <a:gd name="T84" fmla="*/ 182 w 328"/>
                <a:gd name="T85" fmla="*/ 100 h 506"/>
                <a:gd name="T86" fmla="*/ 165 w 328"/>
                <a:gd name="T87" fmla="*/ 95 h 506"/>
                <a:gd name="T88" fmla="*/ 146 w 328"/>
                <a:gd name="T89" fmla="*/ 97 h 506"/>
                <a:gd name="T90" fmla="*/ 134 w 328"/>
                <a:gd name="T91" fmla="*/ 104 h 506"/>
                <a:gd name="T92" fmla="*/ 132 w 328"/>
                <a:gd name="T93" fmla="*/ 130 h 506"/>
                <a:gd name="T94" fmla="*/ 137 w 328"/>
                <a:gd name="T95" fmla="*/ 144 h 506"/>
                <a:gd name="T96" fmla="*/ 149 w 328"/>
                <a:gd name="T97" fmla="*/ 161 h 506"/>
                <a:gd name="T98" fmla="*/ 167 w 328"/>
                <a:gd name="T99" fmla="*/ 175 h 506"/>
                <a:gd name="T100" fmla="*/ 189 w 328"/>
                <a:gd name="T101" fmla="*/ 189 h 506"/>
                <a:gd name="T102" fmla="*/ 210 w 328"/>
                <a:gd name="T103" fmla="*/ 206 h 506"/>
                <a:gd name="T104" fmla="*/ 236 w 328"/>
                <a:gd name="T105" fmla="*/ 225 h 506"/>
                <a:gd name="T106" fmla="*/ 257 w 328"/>
                <a:gd name="T107" fmla="*/ 241 h 506"/>
                <a:gd name="T108" fmla="*/ 276 w 328"/>
                <a:gd name="T109" fmla="*/ 260 h 506"/>
                <a:gd name="T110" fmla="*/ 295 w 328"/>
                <a:gd name="T111" fmla="*/ 279 h 506"/>
                <a:gd name="T112" fmla="*/ 311 w 328"/>
                <a:gd name="T113" fmla="*/ 298 h 506"/>
                <a:gd name="T114" fmla="*/ 321 w 328"/>
                <a:gd name="T115" fmla="*/ 314 h 506"/>
                <a:gd name="T116" fmla="*/ 326 w 328"/>
                <a:gd name="T117" fmla="*/ 331 h 506"/>
                <a:gd name="T118" fmla="*/ 328 w 328"/>
                <a:gd name="T119" fmla="*/ 366 h 506"/>
                <a:gd name="T120" fmla="*/ 326 w 328"/>
                <a:gd name="T121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8" h="506">
                  <a:moveTo>
                    <a:pt x="326" y="404"/>
                  </a:moveTo>
                  <a:lnTo>
                    <a:pt x="326" y="411"/>
                  </a:lnTo>
                  <a:lnTo>
                    <a:pt x="323" y="421"/>
                  </a:lnTo>
                  <a:lnTo>
                    <a:pt x="319" y="430"/>
                  </a:lnTo>
                  <a:lnTo>
                    <a:pt x="311" y="437"/>
                  </a:lnTo>
                  <a:lnTo>
                    <a:pt x="307" y="447"/>
                  </a:lnTo>
                  <a:lnTo>
                    <a:pt x="297" y="454"/>
                  </a:lnTo>
                  <a:lnTo>
                    <a:pt x="288" y="463"/>
                  </a:lnTo>
                  <a:lnTo>
                    <a:pt x="278" y="470"/>
                  </a:lnTo>
                  <a:lnTo>
                    <a:pt x="267" y="477"/>
                  </a:lnTo>
                  <a:lnTo>
                    <a:pt x="252" y="484"/>
                  </a:lnTo>
                  <a:lnTo>
                    <a:pt x="241" y="489"/>
                  </a:lnTo>
                  <a:lnTo>
                    <a:pt x="224" y="496"/>
                  </a:lnTo>
                  <a:lnTo>
                    <a:pt x="210" y="501"/>
                  </a:lnTo>
                  <a:lnTo>
                    <a:pt x="196" y="503"/>
                  </a:lnTo>
                  <a:lnTo>
                    <a:pt x="179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3" y="501"/>
                  </a:lnTo>
                  <a:lnTo>
                    <a:pt x="99" y="496"/>
                  </a:lnTo>
                  <a:lnTo>
                    <a:pt x="85" y="492"/>
                  </a:lnTo>
                  <a:lnTo>
                    <a:pt x="71" y="489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7" y="468"/>
                  </a:lnTo>
                  <a:lnTo>
                    <a:pt x="26" y="459"/>
                  </a:lnTo>
                  <a:lnTo>
                    <a:pt x="19" y="451"/>
                  </a:lnTo>
                  <a:lnTo>
                    <a:pt x="12" y="442"/>
                  </a:lnTo>
                  <a:lnTo>
                    <a:pt x="7" y="433"/>
                  </a:lnTo>
                  <a:lnTo>
                    <a:pt x="4" y="423"/>
                  </a:lnTo>
                  <a:lnTo>
                    <a:pt x="0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2" y="307"/>
                  </a:lnTo>
                  <a:lnTo>
                    <a:pt x="132" y="399"/>
                  </a:lnTo>
                  <a:lnTo>
                    <a:pt x="134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1" y="411"/>
                  </a:lnTo>
                  <a:lnTo>
                    <a:pt x="146" y="414"/>
                  </a:lnTo>
                  <a:lnTo>
                    <a:pt x="151" y="414"/>
                  </a:lnTo>
                  <a:lnTo>
                    <a:pt x="158" y="416"/>
                  </a:lnTo>
                  <a:lnTo>
                    <a:pt x="170" y="416"/>
                  </a:lnTo>
                  <a:lnTo>
                    <a:pt x="174" y="414"/>
                  </a:lnTo>
                  <a:lnTo>
                    <a:pt x="179" y="414"/>
                  </a:lnTo>
                  <a:lnTo>
                    <a:pt x="182" y="411"/>
                  </a:lnTo>
                  <a:lnTo>
                    <a:pt x="186" y="409"/>
                  </a:lnTo>
                  <a:lnTo>
                    <a:pt x="186" y="407"/>
                  </a:lnTo>
                  <a:lnTo>
                    <a:pt x="189" y="404"/>
                  </a:lnTo>
                  <a:lnTo>
                    <a:pt x="189" y="399"/>
                  </a:lnTo>
                  <a:lnTo>
                    <a:pt x="189" y="371"/>
                  </a:lnTo>
                  <a:lnTo>
                    <a:pt x="189" y="362"/>
                  </a:lnTo>
                  <a:lnTo>
                    <a:pt x="189" y="357"/>
                  </a:lnTo>
                  <a:lnTo>
                    <a:pt x="186" y="350"/>
                  </a:lnTo>
                  <a:lnTo>
                    <a:pt x="186" y="345"/>
                  </a:lnTo>
                  <a:lnTo>
                    <a:pt x="182" y="338"/>
                  </a:lnTo>
                  <a:lnTo>
                    <a:pt x="174" y="331"/>
                  </a:lnTo>
                  <a:lnTo>
                    <a:pt x="167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49" y="305"/>
                  </a:lnTo>
                  <a:lnTo>
                    <a:pt x="141" y="298"/>
                  </a:lnTo>
                  <a:lnTo>
                    <a:pt x="134" y="293"/>
                  </a:lnTo>
                  <a:lnTo>
                    <a:pt x="127" y="288"/>
                  </a:lnTo>
                  <a:lnTo>
                    <a:pt x="120" y="286"/>
                  </a:lnTo>
                  <a:lnTo>
                    <a:pt x="111" y="281"/>
                  </a:lnTo>
                  <a:lnTo>
                    <a:pt x="104" y="277"/>
                  </a:lnTo>
                  <a:lnTo>
                    <a:pt x="94" y="272"/>
                  </a:lnTo>
                  <a:lnTo>
                    <a:pt x="87" y="270"/>
                  </a:lnTo>
                  <a:lnTo>
                    <a:pt x="80" y="265"/>
                  </a:lnTo>
                  <a:lnTo>
                    <a:pt x="71" y="263"/>
                  </a:lnTo>
                  <a:lnTo>
                    <a:pt x="63" y="258"/>
                  </a:lnTo>
                  <a:lnTo>
                    <a:pt x="56" y="253"/>
                  </a:lnTo>
                  <a:lnTo>
                    <a:pt x="49" y="248"/>
                  </a:lnTo>
                  <a:lnTo>
                    <a:pt x="42" y="244"/>
                  </a:lnTo>
                  <a:lnTo>
                    <a:pt x="40" y="239"/>
                  </a:lnTo>
                  <a:lnTo>
                    <a:pt x="33" y="234"/>
                  </a:lnTo>
                  <a:lnTo>
                    <a:pt x="28" y="229"/>
                  </a:lnTo>
                  <a:lnTo>
                    <a:pt x="23" y="225"/>
                  </a:lnTo>
                  <a:lnTo>
                    <a:pt x="21" y="220"/>
                  </a:lnTo>
                  <a:lnTo>
                    <a:pt x="16" y="213"/>
                  </a:lnTo>
                  <a:lnTo>
                    <a:pt x="14" y="206"/>
                  </a:lnTo>
                  <a:lnTo>
                    <a:pt x="9" y="201"/>
                  </a:lnTo>
                  <a:lnTo>
                    <a:pt x="7" y="194"/>
                  </a:lnTo>
                  <a:lnTo>
                    <a:pt x="4" y="187"/>
                  </a:lnTo>
                  <a:lnTo>
                    <a:pt x="4" y="178"/>
                  </a:lnTo>
                  <a:lnTo>
                    <a:pt x="0" y="170"/>
                  </a:lnTo>
                  <a:lnTo>
                    <a:pt x="0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4" y="83"/>
                  </a:lnTo>
                  <a:lnTo>
                    <a:pt x="7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8" y="45"/>
                  </a:lnTo>
                  <a:lnTo>
                    <a:pt x="37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99" y="10"/>
                  </a:lnTo>
                  <a:lnTo>
                    <a:pt x="113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63" y="0"/>
                  </a:lnTo>
                  <a:lnTo>
                    <a:pt x="179" y="0"/>
                  </a:lnTo>
                  <a:lnTo>
                    <a:pt x="196" y="3"/>
                  </a:lnTo>
                  <a:lnTo>
                    <a:pt x="210" y="5"/>
                  </a:lnTo>
                  <a:lnTo>
                    <a:pt x="224" y="10"/>
                  </a:lnTo>
                  <a:lnTo>
                    <a:pt x="241" y="15"/>
                  </a:lnTo>
                  <a:lnTo>
                    <a:pt x="252" y="19"/>
                  </a:lnTo>
                  <a:lnTo>
                    <a:pt x="267" y="24"/>
                  </a:lnTo>
                  <a:lnTo>
                    <a:pt x="276" y="31"/>
                  </a:lnTo>
                  <a:lnTo>
                    <a:pt x="288" y="38"/>
                  </a:lnTo>
                  <a:lnTo>
                    <a:pt x="297" y="45"/>
                  </a:lnTo>
                  <a:lnTo>
                    <a:pt x="307" y="55"/>
                  </a:lnTo>
                  <a:lnTo>
                    <a:pt x="311" y="64"/>
                  </a:lnTo>
                  <a:lnTo>
                    <a:pt x="319" y="74"/>
                  </a:lnTo>
                  <a:lnTo>
                    <a:pt x="323" y="83"/>
                  </a:lnTo>
                  <a:lnTo>
                    <a:pt x="326" y="93"/>
                  </a:lnTo>
                  <a:lnTo>
                    <a:pt x="326" y="104"/>
                  </a:lnTo>
                  <a:lnTo>
                    <a:pt x="326" y="185"/>
                  </a:lnTo>
                  <a:lnTo>
                    <a:pt x="189" y="185"/>
                  </a:lnTo>
                  <a:lnTo>
                    <a:pt x="189" y="109"/>
                  </a:lnTo>
                  <a:lnTo>
                    <a:pt x="186" y="104"/>
                  </a:lnTo>
                  <a:lnTo>
                    <a:pt x="186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2" y="95"/>
                  </a:lnTo>
                  <a:lnTo>
                    <a:pt x="165" y="95"/>
                  </a:lnTo>
                  <a:lnTo>
                    <a:pt x="156" y="95"/>
                  </a:lnTo>
                  <a:lnTo>
                    <a:pt x="149" y="95"/>
                  </a:lnTo>
                  <a:lnTo>
                    <a:pt x="146" y="97"/>
                  </a:lnTo>
                  <a:lnTo>
                    <a:pt x="139" y="100"/>
                  </a:lnTo>
                  <a:lnTo>
                    <a:pt x="137" y="102"/>
                  </a:lnTo>
                  <a:lnTo>
                    <a:pt x="134" y="104"/>
                  </a:lnTo>
                  <a:lnTo>
                    <a:pt x="132" y="107"/>
                  </a:lnTo>
                  <a:lnTo>
                    <a:pt x="132" y="109"/>
                  </a:lnTo>
                  <a:lnTo>
                    <a:pt x="132" y="130"/>
                  </a:lnTo>
                  <a:lnTo>
                    <a:pt x="132" y="135"/>
                  </a:lnTo>
                  <a:lnTo>
                    <a:pt x="134" y="140"/>
                  </a:lnTo>
                  <a:lnTo>
                    <a:pt x="137" y="144"/>
                  </a:lnTo>
                  <a:lnTo>
                    <a:pt x="141" y="152"/>
                  </a:lnTo>
                  <a:lnTo>
                    <a:pt x="146" y="156"/>
                  </a:lnTo>
                  <a:lnTo>
                    <a:pt x="149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67" y="175"/>
                  </a:lnTo>
                  <a:lnTo>
                    <a:pt x="174" y="182"/>
                  </a:lnTo>
                  <a:lnTo>
                    <a:pt x="182" y="187"/>
                  </a:lnTo>
                  <a:lnTo>
                    <a:pt x="189" y="189"/>
                  </a:lnTo>
                  <a:lnTo>
                    <a:pt x="196" y="194"/>
                  </a:lnTo>
                  <a:lnTo>
                    <a:pt x="203" y="201"/>
                  </a:lnTo>
                  <a:lnTo>
                    <a:pt x="210" y="206"/>
                  </a:lnTo>
                  <a:lnTo>
                    <a:pt x="217" y="208"/>
                  </a:lnTo>
                  <a:lnTo>
                    <a:pt x="224" y="215"/>
                  </a:lnTo>
                  <a:lnTo>
                    <a:pt x="236" y="225"/>
                  </a:lnTo>
                  <a:lnTo>
                    <a:pt x="243" y="229"/>
                  </a:lnTo>
                  <a:lnTo>
                    <a:pt x="250" y="237"/>
                  </a:lnTo>
                  <a:lnTo>
                    <a:pt x="257" y="241"/>
                  </a:lnTo>
                  <a:lnTo>
                    <a:pt x="264" y="248"/>
                  </a:lnTo>
                  <a:lnTo>
                    <a:pt x="271" y="253"/>
                  </a:lnTo>
                  <a:lnTo>
                    <a:pt x="276" y="260"/>
                  </a:lnTo>
                  <a:lnTo>
                    <a:pt x="283" y="265"/>
                  </a:lnTo>
                  <a:lnTo>
                    <a:pt x="290" y="272"/>
                  </a:lnTo>
                  <a:lnTo>
                    <a:pt x="295" y="279"/>
                  </a:lnTo>
                  <a:lnTo>
                    <a:pt x="300" y="286"/>
                  </a:lnTo>
                  <a:lnTo>
                    <a:pt x="307" y="291"/>
                  </a:lnTo>
                  <a:lnTo>
                    <a:pt x="311" y="298"/>
                  </a:lnTo>
                  <a:lnTo>
                    <a:pt x="316" y="305"/>
                  </a:lnTo>
                  <a:lnTo>
                    <a:pt x="319" y="310"/>
                  </a:lnTo>
                  <a:lnTo>
                    <a:pt x="321" y="314"/>
                  </a:lnTo>
                  <a:lnTo>
                    <a:pt x="323" y="319"/>
                  </a:lnTo>
                  <a:lnTo>
                    <a:pt x="323" y="326"/>
                  </a:lnTo>
                  <a:lnTo>
                    <a:pt x="326" y="331"/>
                  </a:lnTo>
                  <a:lnTo>
                    <a:pt x="326" y="345"/>
                  </a:lnTo>
                  <a:lnTo>
                    <a:pt x="328" y="352"/>
                  </a:lnTo>
                  <a:lnTo>
                    <a:pt x="328" y="366"/>
                  </a:lnTo>
                  <a:lnTo>
                    <a:pt x="326" y="371"/>
                  </a:lnTo>
                  <a:lnTo>
                    <a:pt x="326" y="404"/>
                  </a:lnTo>
                  <a:lnTo>
                    <a:pt x="326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6" name="Freeform 17"/>
            <p:cNvSpPr>
              <a:spLocks/>
            </p:cNvSpPr>
            <p:nvPr userDrawn="1"/>
          </p:nvSpPr>
          <p:spPr bwMode="auto">
            <a:xfrm>
              <a:off x="9424988" y="1724025"/>
              <a:ext cx="522288" cy="803275"/>
            </a:xfrm>
            <a:custGeom>
              <a:avLst/>
              <a:gdLst>
                <a:gd name="T0" fmla="*/ 324 w 329"/>
                <a:gd name="T1" fmla="*/ 421 h 506"/>
                <a:gd name="T2" fmla="*/ 307 w 329"/>
                <a:gd name="T3" fmla="*/ 447 h 506"/>
                <a:gd name="T4" fmla="*/ 281 w 329"/>
                <a:gd name="T5" fmla="*/ 470 h 506"/>
                <a:gd name="T6" fmla="*/ 241 w 329"/>
                <a:gd name="T7" fmla="*/ 489 h 506"/>
                <a:gd name="T8" fmla="*/ 196 w 329"/>
                <a:gd name="T9" fmla="*/ 503 h 506"/>
                <a:gd name="T10" fmla="*/ 147 w 329"/>
                <a:gd name="T11" fmla="*/ 506 h 506"/>
                <a:gd name="T12" fmla="*/ 100 w 329"/>
                <a:gd name="T13" fmla="*/ 496 h 506"/>
                <a:gd name="T14" fmla="*/ 59 w 329"/>
                <a:gd name="T15" fmla="*/ 482 h 506"/>
                <a:gd name="T16" fmla="*/ 29 w 329"/>
                <a:gd name="T17" fmla="*/ 459 h 506"/>
                <a:gd name="T18" fmla="*/ 7 w 329"/>
                <a:gd name="T19" fmla="*/ 433 h 506"/>
                <a:gd name="T20" fmla="*/ 0 w 329"/>
                <a:gd name="T21" fmla="*/ 402 h 506"/>
                <a:gd name="T22" fmla="*/ 135 w 329"/>
                <a:gd name="T23" fmla="*/ 399 h 506"/>
                <a:gd name="T24" fmla="*/ 140 w 329"/>
                <a:gd name="T25" fmla="*/ 409 h 506"/>
                <a:gd name="T26" fmla="*/ 154 w 329"/>
                <a:gd name="T27" fmla="*/ 414 h 506"/>
                <a:gd name="T28" fmla="*/ 177 w 329"/>
                <a:gd name="T29" fmla="*/ 414 h 506"/>
                <a:gd name="T30" fmla="*/ 187 w 329"/>
                <a:gd name="T31" fmla="*/ 409 h 506"/>
                <a:gd name="T32" fmla="*/ 192 w 329"/>
                <a:gd name="T33" fmla="*/ 357 h 506"/>
                <a:gd name="T34" fmla="*/ 182 w 329"/>
                <a:gd name="T35" fmla="*/ 338 h 506"/>
                <a:gd name="T36" fmla="*/ 163 w 329"/>
                <a:gd name="T37" fmla="*/ 314 h 506"/>
                <a:gd name="T38" fmla="*/ 144 w 329"/>
                <a:gd name="T39" fmla="*/ 298 h 506"/>
                <a:gd name="T40" fmla="*/ 121 w 329"/>
                <a:gd name="T41" fmla="*/ 286 h 506"/>
                <a:gd name="T42" fmla="*/ 97 w 329"/>
                <a:gd name="T43" fmla="*/ 272 h 506"/>
                <a:gd name="T44" fmla="*/ 74 w 329"/>
                <a:gd name="T45" fmla="*/ 263 h 506"/>
                <a:gd name="T46" fmla="*/ 52 w 329"/>
                <a:gd name="T47" fmla="*/ 248 h 506"/>
                <a:gd name="T48" fmla="*/ 31 w 329"/>
                <a:gd name="T49" fmla="*/ 229 h 506"/>
                <a:gd name="T50" fmla="*/ 17 w 329"/>
                <a:gd name="T51" fmla="*/ 213 h 506"/>
                <a:gd name="T52" fmla="*/ 10 w 329"/>
                <a:gd name="T53" fmla="*/ 194 h 506"/>
                <a:gd name="T54" fmla="*/ 3 w 329"/>
                <a:gd name="T55" fmla="*/ 170 h 506"/>
                <a:gd name="T56" fmla="*/ 0 w 329"/>
                <a:gd name="T57" fmla="*/ 104 h 506"/>
                <a:gd name="T58" fmla="*/ 7 w 329"/>
                <a:gd name="T59" fmla="*/ 74 h 506"/>
                <a:gd name="T60" fmla="*/ 29 w 329"/>
                <a:gd name="T61" fmla="*/ 45 h 506"/>
                <a:gd name="T62" fmla="*/ 59 w 329"/>
                <a:gd name="T63" fmla="*/ 24 h 506"/>
                <a:gd name="T64" fmla="*/ 100 w 329"/>
                <a:gd name="T65" fmla="*/ 10 h 506"/>
                <a:gd name="T66" fmla="*/ 147 w 329"/>
                <a:gd name="T67" fmla="*/ 0 h 506"/>
                <a:gd name="T68" fmla="*/ 196 w 329"/>
                <a:gd name="T69" fmla="*/ 3 h 506"/>
                <a:gd name="T70" fmla="*/ 241 w 329"/>
                <a:gd name="T71" fmla="*/ 15 h 506"/>
                <a:gd name="T72" fmla="*/ 281 w 329"/>
                <a:gd name="T73" fmla="*/ 31 h 506"/>
                <a:gd name="T74" fmla="*/ 307 w 329"/>
                <a:gd name="T75" fmla="*/ 55 h 506"/>
                <a:gd name="T76" fmla="*/ 324 w 329"/>
                <a:gd name="T77" fmla="*/ 83 h 506"/>
                <a:gd name="T78" fmla="*/ 329 w 329"/>
                <a:gd name="T79" fmla="*/ 185 h 506"/>
                <a:gd name="T80" fmla="*/ 189 w 329"/>
                <a:gd name="T81" fmla="*/ 104 h 506"/>
                <a:gd name="T82" fmla="*/ 177 w 329"/>
                <a:gd name="T83" fmla="*/ 97 h 506"/>
                <a:gd name="T84" fmla="*/ 156 w 329"/>
                <a:gd name="T85" fmla="*/ 95 h 506"/>
                <a:gd name="T86" fmla="*/ 142 w 329"/>
                <a:gd name="T87" fmla="*/ 100 h 506"/>
                <a:gd name="T88" fmla="*/ 135 w 329"/>
                <a:gd name="T89" fmla="*/ 107 h 506"/>
                <a:gd name="T90" fmla="*/ 135 w 329"/>
                <a:gd name="T91" fmla="*/ 135 h 506"/>
                <a:gd name="T92" fmla="*/ 142 w 329"/>
                <a:gd name="T93" fmla="*/ 152 h 506"/>
                <a:gd name="T94" fmla="*/ 156 w 329"/>
                <a:gd name="T95" fmla="*/ 166 h 506"/>
                <a:gd name="T96" fmla="*/ 177 w 329"/>
                <a:gd name="T97" fmla="*/ 182 h 506"/>
                <a:gd name="T98" fmla="*/ 199 w 329"/>
                <a:gd name="T99" fmla="*/ 194 h 506"/>
                <a:gd name="T100" fmla="*/ 218 w 329"/>
                <a:gd name="T101" fmla="*/ 208 h 506"/>
                <a:gd name="T102" fmla="*/ 239 w 329"/>
                <a:gd name="T103" fmla="*/ 225 h 506"/>
                <a:gd name="T104" fmla="*/ 260 w 329"/>
                <a:gd name="T105" fmla="*/ 241 h 506"/>
                <a:gd name="T106" fmla="*/ 281 w 329"/>
                <a:gd name="T107" fmla="*/ 260 h 506"/>
                <a:gd name="T108" fmla="*/ 298 w 329"/>
                <a:gd name="T109" fmla="*/ 279 h 506"/>
                <a:gd name="T110" fmla="*/ 314 w 329"/>
                <a:gd name="T111" fmla="*/ 298 h 506"/>
                <a:gd name="T112" fmla="*/ 324 w 329"/>
                <a:gd name="T113" fmla="*/ 314 h 506"/>
                <a:gd name="T114" fmla="*/ 329 w 329"/>
                <a:gd name="T115" fmla="*/ 331 h 506"/>
                <a:gd name="T116" fmla="*/ 329 w 329"/>
                <a:gd name="T117" fmla="*/ 371 h 506"/>
                <a:gd name="T118" fmla="*/ 329 w 329"/>
                <a:gd name="T119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9" h="506">
                  <a:moveTo>
                    <a:pt x="329" y="404"/>
                  </a:moveTo>
                  <a:lnTo>
                    <a:pt x="326" y="411"/>
                  </a:lnTo>
                  <a:lnTo>
                    <a:pt x="324" y="421"/>
                  </a:lnTo>
                  <a:lnTo>
                    <a:pt x="322" y="430"/>
                  </a:lnTo>
                  <a:lnTo>
                    <a:pt x="314" y="437"/>
                  </a:lnTo>
                  <a:lnTo>
                    <a:pt x="307" y="447"/>
                  </a:lnTo>
                  <a:lnTo>
                    <a:pt x="300" y="454"/>
                  </a:lnTo>
                  <a:lnTo>
                    <a:pt x="291" y="463"/>
                  </a:lnTo>
                  <a:lnTo>
                    <a:pt x="281" y="470"/>
                  </a:lnTo>
                  <a:lnTo>
                    <a:pt x="267" y="477"/>
                  </a:lnTo>
                  <a:lnTo>
                    <a:pt x="255" y="484"/>
                  </a:lnTo>
                  <a:lnTo>
                    <a:pt x="241" y="489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2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3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4" y="489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4" y="442"/>
                  </a:lnTo>
                  <a:lnTo>
                    <a:pt x="7" y="433"/>
                  </a:lnTo>
                  <a:lnTo>
                    <a:pt x="5" y="423"/>
                  </a:lnTo>
                  <a:lnTo>
                    <a:pt x="3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5" y="307"/>
                  </a:lnTo>
                  <a:lnTo>
                    <a:pt x="135" y="399"/>
                  </a:lnTo>
                  <a:lnTo>
                    <a:pt x="137" y="404"/>
                  </a:lnTo>
                  <a:lnTo>
                    <a:pt x="137" y="407"/>
                  </a:lnTo>
                  <a:lnTo>
                    <a:pt x="140" y="409"/>
                  </a:lnTo>
                  <a:lnTo>
                    <a:pt x="144" y="411"/>
                  </a:lnTo>
                  <a:lnTo>
                    <a:pt x="149" y="414"/>
                  </a:lnTo>
                  <a:lnTo>
                    <a:pt x="154" y="414"/>
                  </a:lnTo>
                  <a:lnTo>
                    <a:pt x="161" y="416"/>
                  </a:lnTo>
                  <a:lnTo>
                    <a:pt x="170" y="416"/>
                  </a:lnTo>
                  <a:lnTo>
                    <a:pt x="177" y="414"/>
                  </a:lnTo>
                  <a:lnTo>
                    <a:pt x="182" y="414"/>
                  </a:lnTo>
                  <a:lnTo>
                    <a:pt x="185" y="411"/>
                  </a:lnTo>
                  <a:lnTo>
                    <a:pt x="187" y="409"/>
                  </a:lnTo>
                  <a:lnTo>
                    <a:pt x="189" y="407"/>
                  </a:lnTo>
                  <a:lnTo>
                    <a:pt x="192" y="404"/>
                  </a:lnTo>
                  <a:lnTo>
                    <a:pt x="192" y="357"/>
                  </a:lnTo>
                  <a:lnTo>
                    <a:pt x="189" y="350"/>
                  </a:lnTo>
                  <a:lnTo>
                    <a:pt x="187" y="345"/>
                  </a:lnTo>
                  <a:lnTo>
                    <a:pt x="182" y="338"/>
                  </a:lnTo>
                  <a:lnTo>
                    <a:pt x="177" y="331"/>
                  </a:lnTo>
                  <a:lnTo>
                    <a:pt x="170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51" y="305"/>
                  </a:lnTo>
                  <a:lnTo>
                    <a:pt x="144" y="298"/>
                  </a:lnTo>
                  <a:lnTo>
                    <a:pt x="137" y="293"/>
                  </a:lnTo>
                  <a:lnTo>
                    <a:pt x="128" y="288"/>
                  </a:lnTo>
                  <a:lnTo>
                    <a:pt x="121" y="286"/>
                  </a:lnTo>
                  <a:lnTo>
                    <a:pt x="114" y="281"/>
                  </a:lnTo>
                  <a:lnTo>
                    <a:pt x="104" y="277"/>
                  </a:lnTo>
                  <a:lnTo>
                    <a:pt x="97" y="272"/>
                  </a:lnTo>
                  <a:lnTo>
                    <a:pt x="90" y="270"/>
                  </a:lnTo>
                  <a:lnTo>
                    <a:pt x="81" y="265"/>
                  </a:lnTo>
                  <a:lnTo>
                    <a:pt x="74" y="263"/>
                  </a:lnTo>
                  <a:lnTo>
                    <a:pt x="66" y="258"/>
                  </a:lnTo>
                  <a:lnTo>
                    <a:pt x="57" y="253"/>
                  </a:lnTo>
                  <a:lnTo>
                    <a:pt x="52" y="248"/>
                  </a:lnTo>
                  <a:lnTo>
                    <a:pt x="45" y="244"/>
                  </a:lnTo>
                  <a:lnTo>
                    <a:pt x="36" y="234"/>
                  </a:lnTo>
                  <a:lnTo>
                    <a:pt x="31" y="229"/>
                  </a:lnTo>
                  <a:lnTo>
                    <a:pt x="26" y="225"/>
                  </a:lnTo>
                  <a:lnTo>
                    <a:pt x="22" y="220"/>
                  </a:lnTo>
                  <a:lnTo>
                    <a:pt x="17" y="213"/>
                  </a:lnTo>
                  <a:lnTo>
                    <a:pt x="14" y="206"/>
                  </a:lnTo>
                  <a:lnTo>
                    <a:pt x="12" y="201"/>
                  </a:lnTo>
                  <a:lnTo>
                    <a:pt x="10" y="194"/>
                  </a:lnTo>
                  <a:lnTo>
                    <a:pt x="7" y="187"/>
                  </a:lnTo>
                  <a:lnTo>
                    <a:pt x="5" y="178"/>
                  </a:lnTo>
                  <a:lnTo>
                    <a:pt x="3" y="170"/>
                  </a:lnTo>
                  <a:lnTo>
                    <a:pt x="3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3" y="93"/>
                  </a:lnTo>
                  <a:lnTo>
                    <a:pt x="5" y="83"/>
                  </a:lnTo>
                  <a:lnTo>
                    <a:pt x="7" y="74"/>
                  </a:lnTo>
                  <a:lnTo>
                    <a:pt x="14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4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3" y="3"/>
                  </a:lnTo>
                  <a:lnTo>
                    <a:pt x="147" y="0"/>
                  </a:lnTo>
                  <a:lnTo>
                    <a:pt x="163" y="0"/>
                  </a:lnTo>
                  <a:lnTo>
                    <a:pt x="182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5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81" y="31"/>
                  </a:lnTo>
                  <a:lnTo>
                    <a:pt x="291" y="38"/>
                  </a:lnTo>
                  <a:lnTo>
                    <a:pt x="300" y="45"/>
                  </a:lnTo>
                  <a:lnTo>
                    <a:pt x="307" y="55"/>
                  </a:lnTo>
                  <a:lnTo>
                    <a:pt x="314" y="64"/>
                  </a:lnTo>
                  <a:lnTo>
                    <a:pt x="322" y="74"/>
                  </a:lnTo>
                  <a:lnTo>
                    <a:pt x="324" y="83"/>
                  </a:lnTo>
                  <a:lnTo>
                    <a:pt x="326" y="93"/>
                  </a:lnTo>
                  <a:lnTo>
                    <a:pt x="329" y="104"/>
                  </a:lnTo>
                  <a:lnTo>
                    <a:pt x="329" y="185"/>
                  </a:lnTo>
                  <a:lnTo>
                    <a:pt x="192" y="185"/>
                  </a:lnTo>
                  <a:lnTo>
                    <a:pt x="192" y="107"/>
                  </a:lnTo>
                  <a:lnTo>
                    <a:pt x="189" y="104"/>
                  </a:lnTo>
                  <a:lnTo>
                    <a:pt x="187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3" y="95"/>
                  </a:lnTo>
                  <a:lnTo>
                    <a:pt x="168" y="95"/>
                  </a:lnTo>
                  <a:lnTo>
                    <a:pt x="156" y="95"/>
                  </a:lnTo>
                  <a:lnTo>
                    <a:pt x="151" y="95"/>
                  </a:lnTo>
                  <a:lnTo>
                    <a:pt x="147" y="97"/>
                  </a:lnTo>
                  <a:lnTo>
                    <a:pt x="142" y="100"/>
                  </a:lnTo>
                  <a:lnTo>
                    <a:pt x="140" y="102"/>
                  </a:lnTo>
                  <a:lnTo>
                    <a:pt x="137" y="104"/>
                  </a:lnTo>
                  <a:lnTo>
                    <a:pt x="135" y="107"/>
                  </a:lnTo>
                  <a:lnTo>
                    <a:pt x="135" y="109"/>
                  </a:lnTo>
                  <a:lnTo>
                    <a:pt x="135" y="130"/>
                  </a:lnTo>
                  <a:lnTo>
                    <a:pt x="135" y="135"/>
                  </a:lnTo>
                  <a:lnTo>
                    <a:pt x="137" y="140"/>
                  </a:lnTo>
                  <a:lnTo>
                    <a:pt x="140" y="144"/>
                  </a:lnTo>
                  <a:lnTo>
                    <a:pt x="142" y="152"/>
                  </a:lnTo>
                  <a:lnTo>
                    <a:pt x="147" y="156"/>
                  </a:lnTo>
                  <a:lnTo>
                    <a:pt x="154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70" y="175"/>
                  </a:lnTo>
                  <a:lnTo>
                    <a:pt x="177" y="182"/>
                  </a:lnTo>
                  <a:lnTo>
                    <a:pt x="185" y="187"/>
                  </a:lnTo>
                  <a:lnTo>
                    <a:pt x="192" y="189"/>
                  </a:lnTo>
                  <a:lnTo>
                    <a:pt x="199" y="194"/>
                  </a:lnTo>
                  <a:lnTo>
                    <a:pt x="206" y="201"/>
                  </a:lnTo>
                  <a:lnTo>
                    <a:pt x="213" y="206"/>
                  </a:lnTo>
                  <a:lnTo>
                    <a:pt x="218" y="208"/>
                  </a:lnTo>
                  <a:lnTo>
                    <a:pt x="225" y="215"/>
                  </a:lnTo>
                  <a:lnTo>
                    <a:pt x="232" y="220"/>
                  </a:lnTo>
                  <a:lnTo>
                    <a:pt x="239" y="225"/>
                  </a:lnTo>
                  <a:lnTo>
                    <a:pt x="246" y="229"/>
                  </a:lnTo>
                  <a:lnTo>
                    <a:pt x="253" y="237"/>
                  </a:lnTo>
                  <a:lnTo>
                    <a:pt x="260" y="241"/>
                  </a:lnTo>
                  <a:lnTo>
                    <a:pt x="265" y="248"/>
                  </a:lnTo>
                  <a:lnTo>
                    <a:pt x="272" y="253"/>
                  </a:lnTo>
                  <a:lnTo>
                    <a:pt x="281" y="260"/>
                  </a:lnTo>
                  <a:lnTo>
                    <a:pt x="286" y="265"/>
                  </a:lnTo>
                  <a:lnTo>
                    <a:pt x="293" y="272"/>
                  </a:lnTo>
                  <a:lnTo>
                    <a:pt x="298" y="279"/>
                  </a:lnTo>
                  <a:lnTo>
                    <a:pt x="305" y="286"/>
                  </a:lnTo>
                  <a:lnTo>
                    <a:pt x="310" y="291"/>
                  </a:lnTo>
                  <a:lnTo>
                    <a:pt x="314" y="298"/>
                  </a:lnTo>
                  <a:lnTo>
                    <a:pt x="319" y="305"/>
                  </a:lnTo>
                  <a:lnTo>
                    <a:pt x="322" y="310"/>
                  </a:lnTo>
                  <a:lnTo>
                    <a:pt x="324" y="314"/>
                  </a:lnTo>
                  <a:lnTo>
                    <a:pt x="326" y="319"/>
                  </a:lnTo>
                  <a:lnTo>
                    <a:pt x="326" y="326"/>
                  </a:lnTo>
                  <a:lnTo>
                    <a:pt x="329" y="331"/>
                  </a:lnTo>
                  <a:lnTo>
                    <a:pt x="329" y="338"/>
                  </a:lnTo>
                  <a:lnTo>
                    <a:pt x="329" y="345"/>
                  </a:lnTo>
                  <a:lnTo>
                    <a:pt x="329" y="371"/>
                  </a:lnTo>
                  <a:lnTo>
                    <a:pt x="329" y="378"/>
                  </a:lnTo>
                  <a:lnTo>
                    <a:pt x="329" y="404"/>
                  </a:lnTo>
                  <a:lnTo>
                    <a:pt x="329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</p:grpSp>
      <p:sp>
        <p:nvSpPr>
          <p:cNvPr id="37" name="Textfeld 2"/>
          <p:cNvSpPr txBox="1"/>
          <p:nvPr userDrawn="1"/>
        </p:nvSpPr>
        <p:spPr>
          <a:xfrm>
            <a:off x="11200890" y="6522817"/>
            <a:ext cx="458898" cy="1675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sz="1200"/>
            </a:lvl1pPr>
          </a:lstStyle>
          <a:p>
            <a:pPr lvl="0" algn="r"/>
            <a:fld id="{AAAFF1E1-AB21-4531-AE3A-0B3C82F976DA}" type="slidenum">
              <a:rPr lang="en-US" sz="1089" smtClean="0"/>
              <a:pPr lvl="0" algn="r"/>
              <a:t>‹#›</a:t>
            </a:fld>
            <a:endParaRPr lang="en-US" sz="1089" dirty="0"/>
          </a:p>
        </p:txBody>
      </p:sp>
    </p:spTree>
    <p:extLst>
      <p:ext uri="{BB962C8B-B14F-4D97-AF65-F5344CB8AC3E}">
        <p14:creationId xmlns:p14="http://schemas.microsoft.com/office/powerpoint/2010/main" val="1627533390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. Arrow two thir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811" y="1440"/>
          <a:ext cx="181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65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0"/>
                        <a:ext cx="181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177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sp>
        <p:nvSpPr>
          <p:cNvPr id="12" name="Freeform 18"/>
          <p:cNvSpPr/>
          <p:nvPr userDrawn="1"/>
        </p:nvSpPr>
        <p:spPr bwMode="white">
          <a:xfrm>
            <a:off x="0" y="0"/>
            <a:ext cx="8446239" cy="6858000"/>
          </a:xfrm>
          <a:custGeom>
            <a:avLst/>
            <a:gdLst>
              <a:gd name="connsiteX0" fmla="*/ 0 w 8446239"/>
              <a:gd name="connsiteY0" fmla="*/ 0 h 6858000"/>
              <a:gd name="connsiteX1" fmla="*/ 7645979 w 8446239"/>
              <a:gd name="connsiteY1" fmla="*/ 0 h 6858000"/>
              <a:gd name="connsiteX2" fmla="*/ 8446239 w 8446239"/>
              <a:gd name="connsiteY2" fmla="*/ 3429000 h 6858000"/>
              <a:gd name="connsiteX3" fmla="*/ 7645979 w 8446239"/>
              <a:gd name="connsiteY3" fmla="*/ 6858000 h 6858000"/>
              <a:gd name="connsiteX4" fmla="*/ 0 w 8446239"/>
              <a:gd name="connsiteY4" fmla="*/ 6858000 h 6858000"/>
              <a:gd name="connsiteX5" fmla="*/ 0 w 8446239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46239" h="6858000">
                <a:moveTo>
                  <a:pt x="0" y="0"/>
                </a:moveTo>
                <a:lnTo>
                  <a:pt x="7645979" y="0"/>
                </a:lnTo>
                <a:lnTo>
                  <a:pt x="8446239" y="3429000"/>
                </a:lnTo>
                <a:lnTo>
                  <a:pt x="7645979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>
              <a:lnSpc>
                <a:spcPct val="90000"/>
              </a:lnSpc>
              <a:spcAft>
                <a:spcPts val="796"/>
              </a:spcAft>
            </a:pPr>
            <a:endParaRPr lang="en-US" sz="954" dirty="0">
              <a:solidFill>
                <a:schemeClr val="bg1"/>
              </a:solidFill>
              <a:latin typeface="+mn-lt"/>
              <a:sym typeface="Trebuchet MS" panose="020B0603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0401" y="327504"/>
            <a:ext cx="6354095" cy="335028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  <a:sym typeface="Trebuchet MS" panose="020B0603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4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27790"/>
            <a:ext cx="2743200" cy="7713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557" dirty="0">
                <a:solidFill>
                  <a:schemeClr val="bg1"/>
                </a:solidFill>
                <a:latin typeface="+mn-lt"/>
                <a:sym typeface="Trebuchet MS" panose="020B0603020202020204" pitchFamily="34" charset="0"/>
              </a:rPr>
              <a:t>20191129_rrDLBCL Tafasitamab Brand Plan_vf.pptx</a:t>
            </a:r>
          </a:p>
        </p:txBody>
      </p:sp>
      <p:pic>
        <p:nvPicPr>
          <p:cNvPr id="11" name="Picture 10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0339" y="3589607"/>
            <a:ext cx="1365250" cy="3382962"/>
          </a:xfrm>
          <a:custGeom>
            <a:avLst/>
            <a:gdLst>
              <a:gd name="connsiteX0" fmla="*/ 911531 w 1365250"/>
              <a:gd name="connsiteY0" fmla="*/ 0 h 3382962"/>
              <a:gd name="connsiteX1" fmla="*/ 1365250 w 1365250"/>
              <a:gd name="connsiteY1" fmla="*/ 0 h 3382962"/>
              <a:gd name="connsiteX2" fmla="*/ 1365250 w 1365250"/>
              <a:gd name="connsiteY2" fmla="*/ 3382962 h 3382962"/>
              <a:gd name="connsiteX3" fmla="*/ 107988 w 1365250"/>
              <a:gd name="connsiteY3" fmla="*/ 3382962 h 3382962"/>
              <a:gd name="connsiteX4" fmla="*/ 111422 w 1365250"/>
              <a:gd name="connsiteY4" fmla="*/ 3368118 h 3382962"/>
              <a:gd name="connsiteX5" fmla="*/ 129661 w 1365250"/>
              <a:gd name="connsiteY5" fmla="*/ 3368407 h 3382962"/>
              <a:gd name="connsiteX6" fmla="*/ 890411 w 1365250"/>
              <a:gd name="connsiteY6" fmla="*/ 0 h 3382962"/>
              <a:gd name="connsiteX7" fmla="*/ 897808 w 1365250"/>
              <a:gd name="connsiteY7" fmla="*/ 0 h 3382962"/>
              <a:gd name="connsiteX8" fmla="*/ 870584 w 1365250"/>
              <a:gd name="connsiteY8" fmla="*/ 85726 h 3382962"/>
              <a:gd name="connsiteX9" fmla="*/ 0 w 1365250"/>
              <a:gd name="connsiteY9" fmla="*/ 0 h 3382962"/>
              <a:gd name="connsiteX10" fmla="*/ 852736 w 1365250"/>
              <a:gd name="connsiteY10" fmla="*/ 0 h 3382962"/>
              <a:gd name="connsiteX11" fmla="*/ 0 w 1365250"/>
              <a:gd name="connsiteY11" fmla="*/ 1883543 h 338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65250" h="3382962">
                <a:moveTo>
                  <a:pt x="911531" y="0"/>
                </a:moveTo>
                <a:lnTo>
                  <a:pt x="1365250" y="0"/>
                </a:lnTo>
                <a:lnTo>
                  <a:pt x="1365250" y="3382962"/>
                </a:lnTo>
                <a:lnTo>
                  <a:pt x="107988" y="3382962"/>
                </a:lnTo>
                <a:lnTo>
                  <a:pt x="111422" y="3368118"/>
                </a:lnTo>
                <a:lnTo>
                  <a:pt x="129661" y="3368407"/>
                </a:lnTo>
                <a:close/>
                <a:moveTo>
                  <a:pt x="890411" y="0"/>
                </a:moveTo>
                <a:lnTo>
                  <a:pt x="897808" y="0"/>
                </a:lnTo>
                <a:lnTo>
                  <a:pt x="870584" y="85726"/>
                </a:lnTo>
                <a:close/>
                <a:moveTo>
                  <a:pt x="0" y="0"/>
                </a:moveTo>
                <a:lnTo>
                  <a:pt x="852736" y="0"/>
                </a:lnTo>
                <a:lnTo>
                  <a:pt x="0" y="1883543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  <p:cxnSp>
        <p:nvCxnSpPr>
          <p:cNvPr id="23" name="Straight Connector 22"/>
          <p:cNvCxnSpPr/>
          <p:nvPr userDrawn="1"/>
        </p:nvCxnSpPr>
        <p:spPr bwMode="gray">
          <a:xfrm>
            <a:off x="534026" y="6504567"/>
            <a:ext cx="7199341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feld 2"/>
          <p:cNvSpPr txBox="1"/>
          <p:nvPr userDrawn="1"/>
        </p:nvSpPr>
        <p:spPr>
          <a:xfrm>
            <a:off x="11200890" y="6522817"/>
            <a:ext cx="458898" cy="1675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lvl="0" algn="r">
              <a:defRPr sz="1200">
                <a:solidFill>
                  <a:schemeClr val="bg1"/>
                </a:solidFill>
              </a:defRPr>
            </a:lvl1pPr>
          </a:lstStyle>
          <a:p>
            <a:pPr lvl="0"/>
            <a:fld id="{AAAFF1E1-AB21-4531-AE3A-0B3C82F976DA}" type="slidenum">
              <a:rPr lang="en-US" sz="1089" smtClean="0"/>
              <a:pPr lvl="0"/>
              <a:t>‹#›</a:t>
            </a:fld>
            <a:endParaRPr lang="en-US" sz="1089" dirty="0"/>
          </a:p>
        </p:txBody>
      </p:sp>
    </p:spTree>
    <p:extLst>
      <p:ext uri="{BB962C8B-B14F-4D97-AF65-F5344CB8AC3E}">
        <p14:creationId xmlns:p14="http://schemas.microsoft.com/office/powerpoint/2010/main" val="248051949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. Green arrow two thir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811" y="1440"/>
          <a:ext cx="181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89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0"/>
                        <a:ext cx="181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177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sp>
        <p:nvSpPr>
          <p:cNvPr id="12" name="Freeform 18"/>
          <p:cNvSpPr/>
          <p:nvPr userDrawn="1"/>
        </p:nvSpPr>
        <p:spPr bwMode="white">
          <a:xfrm>
            <a:off x="0" y="0"/>
            <a:ext cx="8446239" cy="6858000"/>
          </a:xfrm>
          <a:custGeom>
            <a:avLst/>
            <a:gdLst>
              <a:gd name="connsiteX0" fmla="*/ 0 w 8446239"/>
              <a:gd name="connsiteY0" fmla="*/ 0 h 6858000"/>
              <a:gd name="connsiteX1" fmla="*/ 7645979 w 8446239"/>
              <a:gd name="connsiteY1" fmla="*/ 0 h 6858000"/>
              <a:gd name="connsiteX2" fmla="*/ 8446239 w 8446239"/>
              <a:gd name="connsiteY2" fmla="*/ 3429000 h 6858000"/>
              <a:gd name="connsiteX3" fmla="*/ 7645979 w 8446239"/>
              <a:gd name="connsiteY3" fmla="*/ 6858000 h 6858000"/>
              <a:gd name="connsiteX4" fmla="*/ 0 w 8446239"/>
              <a:gd name="connsiteY4" fmla="*/ 6858000 h 6858000"/>
              <a:gd name="connsiteX5" fmla="*/ 0 w 8446239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46239" h="6858000">
                <a:moveTo>
                  <a:pt x="0" y="0"/>
                </a:moveTo>
                <a:lnTo>
                  <a:pt x="7645979" y="0"/>
                </a:lnTo>
                <a:lnTo>
                  <a:pt x="8446239" y="3429000"/>
                </a:lnTo>
                <a:lnTo>
                  <a:pt x="7645979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>
              <a:lnSpc>
                <a:spcPct val="90000"/>
              </a:lnSpc>
              <a:spcAft>
                <a:spcPts val="796"/>
              </a:spcAft>
            </a:pPr>
            <a:endParaRPr lang="en-US" sz="954" dirty="0">
              <a:solidFill>
                <a:schemeClr val="bg1"/>
              </a:solidFill>
              <a:latin typeface="+mn-lt"/>
              <a:sym typeface="Trebuchet MS" panose="020B0603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0401" y="327504"/>
            <a:ext cx="6354095" cy="33502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20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27790"/>
            <a:ext cx="2743200" cy="7713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557" dirty="0">
                <a:solidFill>
                  <a:schemeClr val="bg1">
                    <a:lumMod val="50000"/>
                  </a:schemeClr>
                </a:solidFill>
                <a:latin typeface="+mn-lt"/>
                <a:sym typeface="Trebuchet MS" panose="020B0603020202020204" pitchFamily="34" charset="0"/>
              </a:rPr>
              <a:t>20191129_rrDLBCL Tafasitamab Brand Plan_vf.pptx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52" b="6867"/>
          <a:stretch/>
        </p:blipFill>
        <p:spPr>
          <a:xfrm rot="120000">
            <a:off x="6567628" y="3407805"/>
            <a:ext cx="2694666" cy="3456551"/>
          </a:xfrm>
          <a:custGeom>
            <a:avLst/>
            <a:gdLst>
              <a:gd name="connsiteX0" fmla="*/ 2068299 w 2694666"/>
              <a:gd name="connsiteY0" fmla="*/ 0 h 3456551"/>
              <a:gd name="connsiteX1" fmla="*/ 2694666 w 2694666"/>
              <a:gd name="connsiteY1" fmla="*/ 0 h 3456551"/>
              <a:gd name="connsiteX2" fmla="*/ 2694666 w 2694666"/>
              <a:gd name="connsiteY2" fmla="*/ 3456551 h 3456551"/>
              <a:gd name="connsiteX3" fmla="*/ 1434992 w 2694666"/>
              <a:gd name="connsiteY3" fmla="*/ 3456551 h 3456551"/>
              <a:gd name="connsiteX4" fmla="*/ 0 w 2694666"/>
              <a:gd name="connsiteY4" fmla="*/ 0 h 3456551"/>
              <a:gd name="connsiteX5" fmla="*/ 1825478 w 2694666"/>
              <a:gd name="connsiteY5" fmla="*/ 0 h 3456551"/>
              <a:gd name="connsiteX6" fmla="*/ 1138791 w 2694666"/>
              <a:gd name="connsiteY6" fmla="*/ 3456551 h 3456551"/>
              <a:gd name="connsiteX7" fmla="*/ 0 w 2694666"/>
              <a:gd name="connsiteY7" fmla="*/ 3456551 h 3456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94666" h="3456551">
                <a:moveTo>
                  <a:pt x="2068299" y="0"/>
                </a:moveTo>
                <a:lnTo>
                  <a:pt x="2694666" y="0"/>
                </a:lnTo>
                <a:lnTo>
                  <a:pt x="2694666" y="3456551"/>
                </a:lnTo>
                <a:lnTo>
                  <a:pt x="1434992" y="3456551"/>
                </a:lnTo>
                <a:close/>
                <a:moveTo>
                  <a:pt x="0" y="0"/>
                </a:moveTo>
                <a:lnTo>
                  <a:pt x="1825478" y="0"/>
                </a:lnTo>
                <a:lnTo>
                  <a:pt x="1138791" y="3456551"/>
                </a:lnTo>
                <a:lnTo>
                  <a:pt x="0" y="3456551"/>
                </a:lnTo>
                <a:close/>
              </a:path>
            </a:pathLst>
          </a:custGeom>
        </p:spPr>
      </p:pic>
      <p:sp>
        <p:nvSpPr>
          <p:cNvPr id="22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bg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  <p:cxnSp>
        <p:nvCxnSpPr>
          <p:cNvPr id="23" name="Straight Connector 22"/>
          <p:cNvCxnSpPr/>
          <p:nvPr userDrawn="1"/>
        </p:nvCxnSpPr>
        <p:spPr bwMode="gray">
          <a:xfrm>
            <a:off x="7675438" y="6504567"/>
            <a:ext cx="3984350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uppieren 35"/>
          <p:cNvGrpSpPr/>
          <p:nvPr userDrawn="1"/>
        </p:nvGrpSpPr>
        <p:grpSpPr>
          <a:xfrm>
            <a:off x="9856445" y="344914"/>
            <a:ext cx="1799723" cy="389563"/>
            <a:chOff x="4573588" y="1552575"/>
            <a:chExt cx="5373688" cy="1462088"/>
          </a:xfrm>
        </p:grpSpPr>
        <p:sp>
          <p:nvSpPr>
            <p:cNvPr id="25" name="Freeform 6"/>
            <p:cNvSpPr>
              <a:spLocks/>
            </p:cNvSpPr>
            <p:nvPr userDrawn="1"/>
          </p:nvSpPr>
          <p:spPr bwMode="auto">
            <a:xfrm>
              <a:off x="6305551" y="2492375"/>
              <a:ext cx="214313" cy="522288"/>
            </a:xfrm>
            <a:custGeom>
              <a:avLst/>
              <a:gdLst>
                <a:gd name="T0" fmla="*/ 0 w 135"/>
                <a:gd name="T1" fmla="*/ 0 h 329"/>
                <a:gd name="T2" fmla="*/ 0 w 135"/>
                <a:gd name="T3" fmla="*/ 329 h 329"/>
                <a:gd name="T4" fmla="*/ 135 w 135"/>
                <a:gd name="T5" fmla="*/ 329 h 329"/>
                <a:gd name="T6" fmla="*/ 135 w 135"/>
                <a:gd name="T7" fmla="*/ 0 h 329"/>
                <a:gd name="T8" fmla="*/ 0 w 135"/>
                <a:gd name="T9" fmla="*/ 0 h 329"/>
                <a:gd name="T10" fmla="*/ 0 w 135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329">
                  <a:moveTo>
                    <a:pt x="0" y="0"/>
                  </a:moveTo>
                  <a:lnTo>
                    <a:pt x="0" y="329"/>
                  </a:lnTo>
                  <a:lnTo>
                    <a:pt x="135" y="329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6" name="Freeform 7"/>
            <p:cNvSpPr>
              <a:spLocks/>
            </p:cNvSpPr>
            <p:nvPr userDrawn="1"/>
          </p:nvSpPr>
          <p:spPr bwMode="auto">
            <a:xfrm>
              <a:off x="4573588" y="1724025"/>
              <a:ext cx="214313" cy="773113"/>
            </a:xfrm>
            <a:custGeom>
              <a:avLst/>
              <a:gdLst>
                <a:gd name="T0" fmla="*/ 0 w 135"/>
                <a:gd name="T1" fmla="*/ 0 h 487"/>
                <a:gd name="T2" fmla="*/ 0 w 135"/>
                <a:gd name="T3" fmla="*/ 487 h 487"/>
                <a:gd name="T4" fmla="*/ 135 w 135"/>
                <a:gd name="T5" fmla="*/ 487 h 487"/>
                <a:gd name="T6" fmla="*/ 135 w 135"/>
                <a:gd name="T7" fmla="*/ 0 h 487"/>
                <a:gd name="T8" fmla="*/ 0 w 135"/>
                <a:gd name="T9" fmla="*/ 0 h 487"/>
                <a:gd name="T10" fmla="*/ 0 w 135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87">
                  <a:moveTo>
                    <a:pt x="0" y="0"/>
                  </a:moveTo>
                  <a:lnTo>
                    <a:pt x="0" y="487"/>
                  </a:lnTo>
                  <a:lnTo>
                    <a:pt x="135" y="487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7" name="Freeform 8"/>
            <p:cNvSpPr>
              <a:spLocks/>
            </p:cNvSpPr>
            <p:nvPr userDrawn="1"/>
          </p:nvSpPr>
          <p:spPr bwMode="auto">
            <a:xfrm>
              <a:off x="4862513" y="1724025"/>
              <a:ext cx="212725" cy="773113"/>
            </a:xfrm>
            <a:custGeom>
              <a:avLst/>
              <a:gdLst>
                <a:gd name="T0" fmla="*/ 0 w 134"/>
                <a:gd name="T1" fmla="*/ 0 h 487"/>
                <a:gd name="T2" fmla="*/ 0 w 134"/>
                <a:gd name="T3" fmla="*/ 487 h 487"/>
                <a:gd name="T4" fmla="*/ 134 w 134"/>
                <a:gd name="T5" fmla="*/ 487 h 487"/>
                <a:gd name="T6" fmla="*/ 134 w 134"/>
                <a:gd name="T7" fmla="*/ 0 h 487"/>
                <a:gd name="T8" fmla="*/ 0 w 134"/>
                <a:gd name="T9" fmla="*/ 0 h 487"/>
                <a:gd name="T10" fmla="*/ 0 w 134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487">
                  <a:moveTo>
                    <a:pt x="0" y="0"/>
                  </a:moveTo>
                  <a:lnTo>
                    <a:pt x="0" y="487"/>
                  </a:lnTo>
                  <a:lnTo>
                    <a:pt x="134" y="487"/>
                  </a:lnTo>
                  <a:lnTo>
                    <a:pt x="13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8" name="Freeform 9"/>
            <p:cNvSpPr>
              <a:spLocks/>
            </p:cNvSpPr>
            <p:nvPr userDrawn="1"/>
          </p:nvSpPr>
          <p:spPr bwMode="auto">
            <a:xfrm>
              <a:off x="5146676" y="1724025"/>
              <a:ext cx="217488" cy="773113"/>
            </a:xfrm>
            <a:custGeom>
              <a:avLst/>
              <a:gdLst>
                <a:gd name="T0" fmla="*/ 0 w 137"/>
                <a:gd name="T1" fmla="*/ 0 h 487"/>
                <a:gd name="T2" fmla="*/ 0 w 137"/>
                <a:gd name="T3" fmla="*/ 487 h 487"/>
                <a:gd name="T4" fmla="*/ 137 w 137"/>
                <a:gd name="T5" fmla="*/ 487 h 487"/>
                <a:gd name="T6" fmla="*/ 137 w 137"/>
                <a:gd name="T7" fmla="*/ 0 h 487"/>
                <a:gd name="T8" fmla="*/ 0 w 137"/>
                <a:gd name="T9" fmla="*/ 0 h 487"/>
                <a:gd name="T10" fmla="*/ 0 w 137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487">
                  <a:moveTo>
                    <a:pt x="0" y="0"/>
                  </a:moveTo>
                  <a:lnTo>
                    <a:pt x="0" y="487"/>
                  </a:lnTo>
                  <a:lnTo>
                    <a:pt x="137" y="487"/>
                  </a:lnTo>
                  <a:lnTo>
                    <a:pt x="13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9" name="Freeform 10"/>
            <p:cNvSpPr>
              <a:spLocks noEditPoints="1"/>
            </p:cNvSpPr>
            <p:nvPr userDrawn="1"/>
          </p:nvSpPr>
          <p:spPr bwMode="auto">
            <a:xfrm>
              <a:off x="5427663" y="1724025"/>
              <a:ext cx="514350" cy="803275"/>
            </a:xfrm>
            <a:custGeom>
              <a:avLst/>
              <a:gdLst>
                <a:gd name="T0" fmla="*/ 324 w 324"/>
                <a:gd name="T1" fmla="*/ 414 h 506"/>
                <a:gd name="T2" fmla="*/ 317 w 324"/>
                <a:gd name="T3" fmla="*/ 433 h 506"/>
                <a:gd name="T4" fmla="*/ 305 w 324"/>
                <a:gd name="T5" fmla="*/ 451 h 506"/>
                <a:gd name="T6" fmla="*/ 289 w 324"/>
                <a:gd name="T7" fmla="*/ 468 h 506"/>
                <a:gd name="T8" fmla="*/ 265 w 324"/>
                <a:gd name="T9" fmla="*/ 482 h 506"/>
                <a:gd name="T10" fmla="*/ 239 w 324"/>
                <a:gd name="T11" fmla="*/ 492 h 506"/>
                <a:gd name="T12" fmla="*/ 211 w 324"/>
                <a:gd name="T13" fmla="*/ 501 h 506"/>
                <a:gd name="T14" fmla="*/ 180 w 324"/>
                <a:gd name="T15" fmla="*/ 506 h 506"/>
                <a:gd name="T16" fmla="*/ 147 w 324"/>
                <a:gd name="T17" fmla="*/ 506 h 506"/>
                <a:gd name="T18" fmla="*/ 114 w 324"/>
                <a:gd name="T19" fmla="*/ 501 h 506"/>
                <a:gd name="T20" fmla="*/ 85 w 324"/>
                <a:gd name="T21" fmla="*/ 492 h 506"/>
                <a:gd name="T22" fmla="*/ 59 w 324"/>
                <a:gd name="T23" fmla="*/ 482 h 506"/>
                <a:gd name="T24" fmla="*/ 38 w 324"/>
                <a:gd name="T25" fmla="*/ 468 h 506"/>
                <a:gd name="T26" fmla="*/ 19 w 324"/>
                <a:gd name="T27" fmla="*/ 451 h 506"/>
                <a:gd name="T28" fmla="*/ 8 w 324"/>
                <a:gd name="T29" fmla="*/ 433 h 506"/>
                <a:gd name="T30" fmla="*/ 3 w 324"/>
                <a:gd name="T31" fmla="*/ 414 h 506"/>
                <a:gd name="T32" fmla="*/ 0 w 324"/>
                <a:gd name="T33" fmla="*/ 102 h 506"/>
                <a:gd name="T34" fmla="*/ 3 w 324"/>
                <a:gd name="T35" fmla="*/ 81 h 506"/>
                <a:gd name="T36" fmla="*/ 12 w 324"/>
                <a:gd name="T37" fmla="*/ 62 h 506"/>
                <a:gd name="T38" fmla="*/ 29 w 324"/>
                <a:gd name="T39" fmla="*/ 45 h 506"/>
                <a:gd name="T40" fmla="*/ 48 w 324"/>
                <a:gd name="T41" fmla="*/ 31 h 506"/>
                <a:gd name="T42" fmla="*/ 71 w 324"/>
                <a:gd name="T43" fmla="*/ 19 h 506"/>
                <a:gd name="T44" fmla="*/ 100 w 324"/>
                <a:gd name="T45" fmla="*/ 10 h 506"/>
                <a:gd name="T46" fmla="*/ 130 w 324"/>
                <a:gd name="T47" fmla="*/ 3 h 506"/>
                <a:gd name="T48" fmla="*/ 180 w 324"/>
                <a:gd name="T49" fmla="*/ 0 h 506"/>
                <a:gd name="T50" fmla="*/ 211 w 324"/>
                <a:gd name="T51" fmla="*/ 5 h 506"/>
                <a:gd name="T52" fmla="*/ 239 w 324"/>
                <a:gd name="T53" fmla="*/ 12 h 506"/>
                <a:gd name="T54" fmla="*/ 265 w 324"/>
                <a:gd name="T55" fmla="*/ 24 h 506"/>
                <a:gd name="T56" fmla="*/ 289 w 324"/>
                <a:gd name="T57" fmla="*/ 38 h 506"/>
                <a:gd name="T58" fmla="*/ 305 w 324"/>
                <a:gd name="T59" fmla="*/ 55 h 506"/>
                <a:gd name="T60" fmla="*/ 317 w 324"/>
                <a:gd name="T61" fmla="*/ 74 h 506"/>
                <a:gd name="T62" fmla="*/ 324 w 324"/>
                <a:gd name="T63" fmla="*/ 93 h 506"/>
                <a:gd name="T64" fmla="*/ 324 w 324"/>
                <a:gd name="T65" fmla="*/ 404 h 506"/>
                <a:gd name="T66" fmla="*/ 130 w 324"/>
                <a:gd name="T67" fmla="*/ 402 h 506"/>
                <a:gd name="T68" fmla="*/ 133 w 324"/>
                <a:gd name="T69" fmla="*/ 407 h 506"/>
                <a:gd name="T70" fmla="*/ 140 w 324"/>
                <a:gd name="T71" fmla="*/ 414 h 506"/>
                <a:gd name="T72" fmla="*/ 149 w 324"/>
                <a:gd name="T73" fmla="*/ 416 h 506"/>
                <a:gd name="T74" fmla="*/ 163 w 324"/>
                <a:gd name="T75" fmla="*/ 418 h 506"/>
                <a:gd name="T76" fmla="*/ 175 w 324"/>
                <a:gd name="T77" fmla="*/ 416 h 506"/>
                <a:gd name="T78" fmla="*/ 185 w 324"/>
                <a:gd name="T79" fmla="*/ 414 h 506"/>
                <a:gd name="T80" fmla="*/ 192 w 324"/>
                <a:gd name="T81" fmla="*/ 407 h 506"/>
                <a:gd name="T82" fmla="*/ 194 w 324"/>
                <a:gd name="T83" fmla="*/ 402 h 506"/>
                <a:gd name="T84" fmla="*/ 194 w 324"/>
                <a:gd name="T85" fmla="*/ 100 h 506"/>
                <a:gd name="T86" fmla="*/ 189 w 324"/>
                <a:gd name="T87" fmla="*/ 95 h 506"/>
                <a:gd name="T88" fmla="*/ 180 w 324"/>
                <a:gd name="T89" fmla="*/ 90 h 506"/>
                <a:gd name="T90" fmla="*/ 170 w 324"/>
                <a:gd name="T91" fmla="*/ 88 h 506"/>
                <a:gd name="T92" fmla="*/ 156 w 324"/>
                <a:gd name="T93" fmla="*/ 88 h 506"/>
                <a:gd name="T94" fmla="*/ 145 w 324"/>
                <a:gd name="T95" fmla="*/ 90 h 506"/>
                <a:gd name="T96" fmla="*/ 137 w 324"/>
                <a:gd name="T97" fmla="*/ 95 h 506"/>
                <a:gd name="T98" fmla="*/ 133 w 324"/>
                <a:gd name="T99" fmla="*/ 100 h 506"/>
                <a:gd name="T100" fmla="*/ 130 w 324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4" h="506">
                  <a:moveTo>
                    <a:pt x="324" y="404"/>
                  </a:moveTo>
                  <a:lnTo>
                    <a:pt x="324" y="414"/>
                  </a:lnTo>
                  <a:lnTo>
                    <a:pt x="322" y="423"/>
                  </a:lnTo>
                  <a:lnTo>
                    <a:pt x="317" y="433"/>
                  </a:lnTo>
                  <a:lnTo>
                    <a:pt x="312" y="444"/>
                  </a:lnTo>
                  <a:lnTo>
                    <a:pt x="305" y="451"/>
                  </a:lnTo>
                  <a:lnTo>
                    <a:pt x="296" y="459"/>
                  </a:lnTo>
                  <a:lnTo>
                    <a:pt x="289" y="468"/>
                  </a:lnTo>
                  <a:lnTo>
                    <a:pt x="279" y="475"/>
                  </a:lnTo>
                  <a:lnTo>
                    <a:pt x="265" y="482"/>
                  </a:lnTo>
                  <a:lnTo>
                    <a:pt x="253" y="487"/>
                  </a:lnTo>
                  <a:lnTo>
                    <a:pt x="239" y="492"/>
                  </a:lnTo>
                  <a:lnTo>
                    <a:pt x="225" y="496"/>
                  </a:lnTo>
                  <a:lnTo>
                    <a:pt x="211" y="501"/>
                  </a:lnTo>
                  <a:lnTo>
                    <a:pt x="194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0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1" y="487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2" y="444"/>
                  </a:lnTo>
                  <a:lnTo>
                    <a:pt x="8" y="433"/>
                  </a:lnTo>
                  <a:lnTo>
                    <a:pt x="3" y="423"/>
                  </a:lnTo>
                  <a:lnTo>
                    <a:pt x="3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3" y="93"/>
                  </a:lnTo>
                  <a:lnTo>
                    <a:pt x="3" y="81"/>
                  </a:lnTo>
                  <a:lnTo>
                    <a:pt x="8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0" y="3"/>
                  </a:lnTo>
                  <a:lnTo>
                    <a:pt x="147" y="0"/>
                  </a:lnTo>
                  <a:lnTo>
                    <a:pt x="180" y="0"/>
                  </a:lnTo>
                  <a:lnTo>
                    <a:pt x="194" y="3"/>
                  </a:lnTo>
                  <a:lnTo>
                    <a:pt x="211" y="5"/>
                  </a:lnTo>
                  <a:lnTo>
                    <a:pt x="225" y="10"/>
                  </a:lnTo>
                  <a:lnTo>
                    <a:pt x="239" y="12"/>
                  </a:lnTo>
                  <a:lnTo>
                    <a:pt x="253" y="19"/>
                  </a:lnTo>
                  <a:lnTo>
                    <a:pt x="265" y="24"/>
                  </a:lnTo>
                  <a:lnTo>
                    <a:pt x="279" y="31"/>
                  </a:lnTo>
                  <a:lnTo>
                    <a:pt x="289" y="38"/>
                  </a:lnTo>
                  <a:lnTo>
                    <a:pt x="296" y="45"/>
                  </a:lnTo>
                  <a:lnTo>
                    <a:pt x="305" y="55"/>
                  </a:lnTo>
                  <a:lnTo>
                    <a:pt x="312" y="62"/>
                  </a:lnTo>
                  <a:lnTo>
                    <a:pt x="317" y="74"/>
                  </a:lnTo>
                  <a:lnTo>
                    <a:pt x="322" y="81"/>
                  </a:lnTo>
                  <a:lnTo>
                    <a:pt x="324" y="93"/>
                  </a:lnTo>
                  <a:lnTo>
                    <a:pt x="324" y="102"/>
                  </a:lnTo>
                  <a:lnTo>
                    <a:pt x="324" y="404"/>
                  </a:lnTo>
                  <a:lnTo>
                    <a:pt x="324" y="404"/>
                  </a:lnTo>
                  <a:close/>
                  <a:moveTo>
                    <a:pt x="130" y="402"/>
                  </a:moveTo>
                  <a:lnTo>
                    <a:pt x="133" y="404"/>
                  </a:lnTo>
                  <a:lnTo>
                    <a:pt x="133" y="407"/>
                  </a:lnTo>
                  <a:lnTo>
                    <a:pt x="137" y="409"/>
                  </a:lnTo>
                  <a:lnTo>
                    <a:pt x="140" y="414"/>
                  </a:lnTo>
                  <a:lnTo>
                    <a:pt x="145" y="414"/>
                  </a:lnTo>
                  <a:lnTo>
                    <a:pt x="149" y="416"/>
                  </a:lnTo>
                  <a:lnTo>
                    <a:pt x="156" y="416"/>
                  </a:lnTo>
                  <a:lnTo>
                    <a:pt x="163" y="418"/>
                  </a:lnTo>
                  <a:lnTo>
                    <a:pt x="170" y="416"/>
                  </a:lnTo>
                  <a:lnTo>
                    <a:pt x="175" y="416"/>
                  </a:lnTo>
                  <a:lnTo>
                    <a:pt x="180" y="414"/>
                  </a:lnTo>
                  <a:lnTo>
                    <a:pt x="185" y="414"/>
                  </a:lnTo>
                  <a:lnTo>
                    <a:pt x="189" y="409"/>
                  </a:lnTo>
                  <a:lnTo>
                    <a:pt x="192" y="407"/>
                  </a:lnTo>
                  <a:lnTo>
                    <a:pt x="194" y="404"/>
                  </a:lnTo>
                  <a:lnTo>
                    <a:pt x="194" y="402"/>
                  </a:lnTo>
                  <a:lnTo>
                    <a:pt x="194" y="102"/>
                  </a:lnTo>
                  <a:lnTo>
                    <a:pt x="194" y="100"/>
                  </a:lnTo>
                  <a:lnTo>
                    <a:pt x="192" y="97"/>
                  </a:lnTo>
                  <a:lnTo>
                    <a:pt x="189" y="95"/>
                  </a:lnTo>
                  <a:lnTo>
                    <a:pt x="185" y="90"/>
                  </a:lnTo>
                  <a:lnTo>
                    <a:pt x="180" y="90"/>
                  </a:lnTo>
                  <a:lnTo>
                    <a:pt x="175" y="88"/>
                  </a:lnTo>
                  <a:lnTo>
                    <a:pt x="170" y="88"/>
                  </a:lnTo>
                  <a:lnTo>
                    <a:pt x="163" y="85"/>
                  </a:lnTo>
                  <a:lnTo>
                    <a:pt x="156" y="88"/>
                  </a:lnTo>
                  <a:lnTo>
                    <a:pt x="149" y="88"/>
                  </a:lnTo>
                  <a:lnTo>
                    <a:pt x="145" y="90"/>
                  </a:lnTo>
                  <a:lnTo>
                    <a:pt x="140" y="90"/>
                  </a:lnTo>
                  <a:lnTo>
                    <a:pt x="137" y="95"/>
                  </a:lnTo>
                  <a:lnTo>
                    <a:pt x="133" y="97"/>
                  </a:lnTo>
                  <a:lnTo>
                    <a:pt x="133" y="100"/>
                  </a:lnTo>
                  <a:lnTo>
                    <a:pt x="130" y="102"/>
                  </a:lnTo>
                  <a:lnTo>
                    <a:pt x="130" y="402"/>
                  </a:lnTo>
                  <a:lnTo>
                    <a:pt x="130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0" name="Freeform 11"/>
            <p:cNvSpPr>
              <a:spLocks noEditPoints="1"/>
            </p:cNvSpPr>
            <p:nvPr userDrawn="1"/>
          </p:nvSpPr>
          <p:spPr bwMode="auto">
            <a:xfrm>
              <a:off x="7734301" y="1724025"/>
              <a:ext cx="517525" cy="803275"/>
            </a:xfrm>
            <a:custGeom>
              <a:avLst/>
              <a:gdLst>
                <a:gd name="T0" fmla="*/ 324 w 326"/>
                <a:gd name="T1" fmla="*/ 414 h 506"/>
                <a:gd name="T2" fmla="*/ 319 w 326"/>
                <a:gd name="T3" fmla="*/ 433 h 506"/>
                <a:gd name="T4" fmla="*/ 307 w 326"/>
                <a:gd name="T5" fmla="*/ 451 h 506"/>
                <a:gd name="T6" fmla="*/ 288 w 326"/>
                <a:gd name="T7" fmla="*/ 468 h 506"/>
                <a:gd name="T8" fmla="*/ 267 w 326"/>
                <a:gd name="T9" fmla="*/ 482 h 506"/>
                <a:gd name="T10" fmla="*/ 241 w 326"/>
                <a:gd name="T11" fmla="*/ 492 h 506"/>
                <a:gd name="T12" fmla="*/ 213 w 326"/>
                <a:gd name="T13" fmla="*/ 501 h 506"/>
                <a:gd name="T14" fmla="*/ 180 w 326"/>
                <a:gd name="T15" fmla="*/ 506 h 506"/>
                <a:gd name="T16" fmla="*/ 146 w 326"/>
                <a:gd name="T17" fmla="*/ 506 h 506"/>
                <a:gd name="T18" fmla="*/ 116 w 326"/>
                <a:gd name="T19" fmla="*/ 501 h 506"/>
                <a:gd name="T20" fmla="*/ 85 w 326"/>
                <a:gd name="T21" fmla="*/ 492 h 506"/>
                <a:gd name="T22" fmla="*/ 59 w 326"/>
                <a:gd name="T23" fmla="*/ 482 h 506"/>
                <a:gd name="T24" fmla="*/ 38 w 326"/>
                <a:gd name="T25" fmla="*/ 468 h 506"/>
                <a:gd name="T26" fmla="*/ 21 w 326"/>
                <a:gd name="T27" fmla="*/ 451 h 506"/>
                <a:gd name="T28" fmla="*/ 9 w 326"/>
                <a:gd name="T29" fmla="*/ 433 h 506"/>
                <a:gd name="T30" fmla="*/ 2 w 326"/>
                <a:gd name="T31" fmla="*/ 414 h 506"/>
                <a:gd name="T32" fmla="*/ 0 w 326"/>
                <a:gd name="T33" fmla="*/ 102 h 506"/>
                <a:gd name="T34" fmla="*/ 2 w 326"/>
                <a:gd name="T35" fmla="*/ 81 h 506"/>
                <a:gd name="T36" fmla="*/ 14 w 326"/>
                <a:gd name="T37" fmla="*/ 62 h 506"/>
                <a:gd name="T38" fmla="*/ 28 w 326"/>
                <a:gd name="T39" fmla="*/ 45 h 506"/>
                <a:gd name="T40" fmla="*/ 47 w 326"/>
                <a:gd name="T41" fmla="*/ 31 h 506"/>
                <a:gd name="T42" fmla="*/ 73 w 326"/>
                <a:gd name="T43" fmla="*/ 19 h 506"/>
                <a:gd name="T44" fmla="*/ 102 w 326"/>
                <a:gd name="T45" fmla="*/ 10 h 506"/>
                <a:gd name="T46" fmla="*/ 130 w 326"/>
                <a:gd name="T47" fmla="*/ 3 h 506"/>
                <a:gd name="T48" fmla="*/ 180 w 326"/>
                <a:gd name="T49" fmla="*/ 0 h 506"/>
                <a:gd name="T50" fmla="*/ 213 w 326"/>
                <a:gd name="T51" fmla="*/ 5 h 506"/>
                <a:gd name="T52" fmla="*/ 241 w 326"/>
                <a:gd name="T53" fmla="*/ 12 h 506"/>
                <a:gd name="T54" fmla="*/ 267 w 326"/>
                <a:gd name="T55" fmla="*/ 24 h 506"/>
                <a:gd name="T56" fmla="*/ 288 w 326"/>
                <a:gd name="T57" fmla="*/ 38 h 506"/>
                <a:gd name="T58" fmla="*/ 307 w 326"/>
                <a:gd name="T59" fmla="*/ 55 h 506"/>
                <a:gd name="T60" fmla="*/ 319 w 326"/>
                <a:gd name="T61" fmla="*/ 74 h 506"/>
                <a:gd name="T62" fmla="*/ 324 w 326"/>
                <a:gd name="T63" fmla="*/ 93 h 506"/>
                <a:gd name="T64" fmla="*/ 326 w 326"/>
                <a:gd name="T65" fmla="*/ 404 h 506"/>
                <a:gd name="T66" fmla="*/ 132 w 326"/>
                <a:gd name="T67" fmla="*/ 402 h 506"/>
                <a:gd name="T68" fmla="*/ 137 w 326"/>
                <a:gd name="T69" fmla="*/ 407 h 506"/>
                <a:gd name="T70" fmla="*/ 142 w 326"/>
                <a:gd name="T71" fmla="*/ 414 h 506"/>
                <a:gd name="T72" fmla="*/ 154 w 326"/>
                <a:gd name="T73" fmla="*/ 416 h 506"/>
                <a:gd name="T74" fmla="*/ 165 w 326"/>
                <a:gd name="T75" fmla="*/ 418 h 506"/>
                <a:gd name="T76" fmla="*/ 177 w 326"/>
                <a:gd name="T77" fmla="*/ 416 h 506"/>
                <a:gd name="T78" fmla="*/ 189 w 326"/>
                <a:gd name="T79" fmla="*/ 414 h 506"/>
                <a:gd name="T80" fmla="*/ 194 w 326"/>
                <a:gd name="T81" fmla="*/ 407 h 506"/>
                <a:gd name="T82" fmla="*/ 196 w 326"/>
                <a:gd name="T83" fmla="*/ 402 h 506"/>
                <a:gd name="T84" fmla="*/ 196 w 326"/>
                <a:gd name="T85" fmla="*/ 100 h 506"/>
                <a:gd name="T86" fmla="*/ 191 w 326"/>
                <a:gd name="T87" fmla="*/ 95 h 506"/>
                <a:gd name="T88" fmla="*/ 182 w 326"/>
                <a:gd name="T89" fmla="*/ 90 h 506"/>
                <a:gd name="T90" fmla="*/ 170 w 326"/>
                <a:gd name="T91" fmla="*/ 88 h 506"/>
                <a:gd name="T92" fmla="*/ 158 w 326"/>
                <a:gd name="T93" fmla="*/ 88 h 506"/>
                <a:gd name="T94" fmla="*/ 149 w 326"/>
                <a:gd name="T95" fmla="*/ 90 h 506"/>
                <a:gd name="T96" fmla="*/ 139 w 326"/>
                <a:gd name="T97" fmla="*/ 95 h 506"/>
                <a:gd name="T98" fmla="*/ 135 w 326"/>
                <a:gd name="T99" fmla="*/ 100 h 506"/>
                <a:gd name="T100" fmla="*/ 132 w 326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6" h="506">
                  <a:moveTo>
                    <a:pt x="326" y="404"/>
                  </a:moveTo>
                  <a:lnTo>
                    <a:pt x="324" y="414"/>
                  </a:lnTo>
                  <a:lnTo>
                    <a:pt x="324" y="423"/>
                  </a:lnTo>
                  <a:lnTo>
                    <a:pt x="319" y="433"/>
                  </a:lnTo>
                  <a:lnTo>
                    <a:pt x="312" y="444"/>
                  </a:lnTo>
                  <a:lnTo>
                    <a:pt x="307" y="451"/>
                  </a:lnTo>
                  <a:lnTo>
                    <a:pt x="298" y="459"/>
                  </a:lnTo>
                  <a:lnTo>
                    <a:pt x="288" y="468"/>
                  </a:lnTo>
                  <a:lnTo>
                    <a:pt x="279" y="475"/>
                  </a:lnTo>
                  <a:lnTo>
                    <a:pt x="267" y="482"/>
                  </a:lnTo>
                  <a:lnTo>
                    <a:pt x="255" y="487"/>
                  </a:lnTo>
                  <a:lnTo>
                    <a:pt x="241" y="492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6" y="501"/>
                  </a:lnTo>
                  <a:lnTo>
                    <a:pt x="102" y="496"/>
                  </a:lnTo>
                  <a:lnTo>
                    <a:pt x="85" y="492"/>
                  </a:lnTo>
                  <a:lnTo>
                    <a:pt x="73" y="487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8" y="468"/>
                  </a:lnTo>
                  <a:lnTo>
                    <a:pt x="28" y="459"/>
                  </a:lnTo>
                  <a:lnTo>
                    <a:pt x="21" y="451"/>
                  </a:lnTo>
                  <a:lnTo>
                    <a:pt x="14" y="444"/>
                  </a:lnTo>
                  <a:lnTo>
                    <a:pt x="9" y="433"/>
                  </a:lnTo>
                  <a:lnTo>
                    <a:pt x="2" y="423"/>
                  </a:lnTo>
                  <a:lnTo>
                    <a:pt x="2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2" y="93"/>
                  </a:lnTo>
                  <a:lnTo>
                    <a:pt x="2" y="81"/>
                  </a:lnTo>
                  <a:lnTo>
                    <a:pt x="9" y="74"/>
                  </a:lnTo>
                  <a:lnTo>
                    <a:pt x="14" y="62"/>
                  </a:lnTo>
                  <a:lnTo>
                    <a:pt x="21" y="55"/>
                  </a:lnTo>
                  <a:lnTo>
                    <a:pt x="28" y="45"/>
                  </a:lnTo>
                  <a:lnTo>
                    <a:pt x="38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3" y="19"/>
                  </a:lnTo>
                  <a:lnTo>
                    <a:pt x="85" y="12"/>
                  </a:lnTo>
                  <a:lnTo>
                    <a:pt x="102" y="10"/>
                  </a:lnTo>
                  <a:lnTo>
                    <a:pt x="116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80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2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79" y="31"/>
                  </a:lnTo>
                  <a:lnTo>
                    <a:pt x="288" y="38"/>
                  </a:lnTo>
                  <a:lnTo>
                    <a:pt x="298" y="45"/>
                  </a:lnTo>
                  <a:lnTo>
                    <a:pt x="307" y="55"/>
                  </a:lnTo>
                  <a:lnTo>
                    <a:pt x="312" y="62"/>
                  </a:lnTo>
                  <a:lnTo>
                    <a:pt x="319" y="74"/>
                  </a:lnTo>
                  <a:lnTo>
                    <a:pt x="324" y="81"/>
                  </a:lnTo>
                  <a:lnTo>
                    <a:pt x="324" y="93"/>
                  </a:lnTo>
                  <a:lnTo>
                    <a:pt x="326" y="102"/>
                  </a:lnTo>
                  <a:lnTo>
                    <a:pt x="326" y="404"/>
                  </a:lnTo>
                  <a:lnTo>
                    <a:pt x="326" y="404"/>
                  </a:lnTo>
                  <a:close/>
                  <a:moveTo>
                    <a:pt x="132" y="402"/>
                  </a:moveTo>
                  <a:lnTo>
                    <a:pt x="135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2" y="414"/>
                  </a:lnTo>
                  <a:lnTo>
                    <a:pt x="149" y="414"/>
                  </a:lnTo>
                  <a:lnTo>
                    <a:pt x="154" y="416"/>
                  </a:lnTo>
                  <a:lnTo>
                    <a:pt x="158" y="416"/>
                  </a:lnTo>
                  <a:lnTo>
                    <a:pt x="165" y="418"/>
                  </a:lnTo>
                  <a:lnTo>
                    <a:pt x="170" y="416"/>
                  </a:lnTo>
                  <a:lnTo>
                    <a:pt x="177" y="416"/>
                  </a:lnTo>
                  <a:lnTo>
                    <a:pt x="182" y="414"/>
                  </a:lnTo>
                  <a:lnTo>
                    <a:pt x="189" y="414"/>
                  </a:lnTo>
                  <a:lnTo>
                    <a:pt x="191" y="409"/>
                  </a:lnTo>
                  <a:lnTo>
                    <a:pt x="194" y="407"/>
                  </a:lnTo>
                  <a:lnTo>
                    <a:pt x="196" y="404"/>
                  </a:lnTo>
                  <a:lnTo>
                    <a:pt x="196" y="402"/>
                  </a:lnTo>
                  <a:lnTo>
                    <a:pt x="196" y="102"/>
                  </a:lnTo>
                  <a:lnTo>
                    <a:pt x="196" y="100"/>
                  </a:lnTo>
                  <a:lnTo>
                    <a:pt x="194" y="97"/>
                  </a:lnTo>
                  <a:lnTo>
                    <a:pt x="191" y="95"/>
                  </a:lnTo>
                  <a:lnTo>
                    <a:pt x="189" y="90"/>
                  </a:lnTo>
                  <a:lnTo>
                    <a:pt x="182" y="90"/>
                  </a:lnTo>
                  <a:lnTo>
                    <a:pt x="177" y="88"/>
                  </a:lnTo>
                  <a:lnTo>
                    <a:pt x="170" y="88"/>
                  </a:lnTo>
                  <a:lnTo>
                    <a:pt x="165" y="85"/>
                  </a:lnTo>
                  <a:lnTo>
                    <a:pt x="158" y="88"/>
                  </a:lnTo>
                  <a:lnTo>
                    <a:pt x="154" y="88"/>
                  </a:lnTo>
                  <a:lnTo>
                    <a:pt x="149" y="90"/>
                  </a:lnTo>
                  <a:lnTo>
                    <a:pt x="142" y="90"/>
                  </a:lnTo>
                  <a:lnTo>
                    <a:pt x="139" y="95"/>
                  </a:lnTo>
                  <a:lnTo>
                    <a:pt x="137" y="97"/>
                  </a:lnTo>
                  <a:lnTo>
                    <a:pt x="135" y="100"/>
                  </a:lnTo>
                  <a:lnTo>
                    <a:pt x="132" y="102"/>
                  </a:lnTo>
                  <a:lnTo>
                    <a:pt x="132" y="402"/>
                  </a:lnTo>
                  <a:lnTo>
                    <a:pt x="132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1" name="Freeform 12"/>
            <p:cNvSpPr>
              <a:spLocks/>
            </p:cNvSpPr>
            <p:nvPr userDrawn="1"/>
          </p:nvSpPr>
          <p:spPr bwMode="auto">
            <a:xfrm>
              <a:off x="6005513" y="1720850"/>
              <a:ext cx="514350" cy="776288"/>
            </a:xfrm>
            <a:custGeom>
              <a:avLst/>
              <a:gdLst>
                <a:gd name="T0" fmla="*/ 324 w 324"/>
                <a:gd name="T1" fmla="*/ 87 h 489"/>
                <a:gd name="T2" fmla="*/ 324 w 324"/>
                <a:gd name="T3" fmla="*/ 272 h 489"/>
                <a:gd name="T4" fmla="*/ 191 w 324"/>
                <a:gd name="T5" fmla="*/ 272 h 489"/>
                <a:gd name="T6" fmla="*/ 191 w 324"/>
                <a:gd name="T7" fmla="*/ 139 h 489"/>
                <a:gd name="T8" fmla="*/ 189 w 324"/>
                <a:gd name="T9" fmla="*/ 132 h 489"/>
                <a:gd name="T10" fmla="*/ 187 w 324"/>
                <a:gd name="T11" fmla="*/ 128 h 489"/>
                <a:gd name="T12" fmla="*/ 182 w 324"/>
                <a:gd name="T13" fmla="*/ 123 h 489"/>
                <a:gd name="T14" fmla="*/ 180 w 324"/>
                <a:gd name="T15" fmla="*/ 118 h 489"/>
                <a:gd name="T16" fmla="*/ 175 w 324"/>
                <a:gd name="T17" fmla="*/ 116 h 489"/>
                <a:gd name="T18" fmla="*/ 170 w 324"/>
                <a:gd name="T19" fmla="*/ 113 h 489"/>
                <a:gd name="T20" fmla="*/ 156 w 324"/>
                <a:gd name="T21" fmla="*/ 113 h 489"/>
                <a:gd name="T22" fmla="*/ 151 w 324"/>
                <a:gd name="T23" fmla="*/ 116 h 489"/>
                <a:gd name="T24" fmla="*/ 147 w 324"/>
                <a:gd name="T25" fmla="*/ 118 h 489"/>
                <a:gd name="T26" fmla="*/ 142 w 324"/>
                <a:gd name="T27" fmla="*/ 123 h 489"/>
                <a:gd name="T28" fmla="*/ 137 w 324"/>
                <a:gd name="T29" fmla="*/ 128 h 489"/>
                <a:gd name="T30" fmla="*/ 135 w 324"/>
                <a:gd name="T31" fmla="*/ 132 h 489"/>
                <a:gd name="T32" fmla="*/ 132 w 324"/>
                <a:gd name="T33" fmla="*/ 139 h 489"/>
                <a:gd name="T34" fmla="*/ 132 w 324"/>
                <a:gd name="T35" fmla="*/ 489 h 489"/>
                <a:gd name="T36" fmla="*/ 0 w 324"/>
                <a:gd name="T37" fmla="*/ 489 h 489"/>
                <a:gd name="T38" fmla="*/ 0 w 324"/>
                <a:gd name="T39" fmla="*/ 2 h 489"/>
                <a:gd name="T40" fmla="*/ 132 w 324"/>
                <a:gd name="T41" fmla="*/ 2 h 489"/>
                <a:gd name="T42" fmla="*/ 132 w 324"/>
                <a:gd name="T43" fmla="*/ 87 h 489"/>
                <a:gd name="T44" fmla="*/ 132 w 324"/>
                <a:gd name="T45" fmla="*/ 78 h 489"/>
                <a:gd name="T46" fmla="*/ 135 w 324"/>
                <a:gd name="T47" fmla="*/ 71 h 489"/>
                <a:gd name="T48" fmla="*/ 137 w 324"/>
                <a:gd name="T49" fmla="*/ 61 h 489"/>
                <a:gd name="T50" fmla="*/ 142 w 324"/>
                <a:gd name="T51" fmla="*/ 54 h 489"/>
                <a:gd name="T52" fmla="*/ 144 w 324"/>
                <a:gd name="T53" fmla="*/ 45 h 489"/>
                <a:gd name="T54" fmla="*/ 149 w 324"/>
                <a:gd name="T55" fmla="*/ 38 h 489"/>
                <a:gd name="T56" fmla="*/ 156 w 324"/>
                <a:gd name="T57" fmla="*/ 31 h 489"/>
                <a:gd name="T58" fmla="*/ 161 w 324"/>
                <a:gd name="T59" fmla="*/ 26 h 489"/>
                <a:gd name="T60" fmla="*/ 170 w 324"/>
                <a:gd name="T61" fmla="*/ 19 h 489"/>
                <a:gd name="T62" fmla="*/ 177 w 324"/>
                <a:gd name="T63" fmla="*/ 14 h 489"/>
                <a:gd name="T64" fmla="*/ 184 w 324"/>
                <a:gd name="T65" fmla="*/ 12 h 489"/>
                <a:gd name="T66" fmla="*/ 191 w 324"/>
                <a:gd name="T67" fmla="*/ 7 h 489"/>
                <a:gd name="T68" fmla="*/ 201 w 324"/>
                <a:gd name="T69" fmla="*/ 2 h 489"/>
                <a:gd name="T70" fmla="*/ 210 w 324"/>
                <a:gd name="T71" fmla="*/ 2 h 489"/>
                <a:gd name="T72" fmla="*/ 220 w 324"/>
                <a:gd name="T73" fmla="*/ 0 h 489"/>
                <a:gd name="T74" fmla="*/ 239 w 324"/>
                <a:gd name="T75" fmla="*/ 0 h 489"/>
                <a:gd name="T76" fmla="*/ 251 w 324"/>
                <a:gd name="T77" fmla="*/ 2 h 489"/>
                <a:gd name="T78" fmla="*/ 260 w 324"/>
                <a:gd name="T79" fmla="*/ 2 h 489"/>
                <a:gd name="T80" fmla="*/ 267 w 324"/>
                <a:gd name="T81" fmla="*/ 7 h 489"/>
                <a:gd name="T82" fmla="*/ 277 w 324"/>
                <a:gd name="T83" fmla="*/ 12 h 489"/>
                <a:gd name="T84" fmla="*/ 284 w 324"/>
                <a:gd name="T85" fmla="*/ 14 h 489"/>
                <a:gd name="T86" fmla="*/ 291 w 324"/>
                <a:gd name="T87" fmla="*/ 19 h 489"/>
                <a:gd name="T88" fmla="*/ 298 w 324"/>
                <a:gd name="T89" fmla="*/ 26 h 489"/>
                <a:gd name="T90" fmla="*/ 303 w 324"/>
                <a:gd name="T91" fmla="*/ 33 h 489"/>
                <a:gd name="T92" fmla="*/ 310 w 324"/>
                <a:gd name="T93" fmla="*/ 40 h 489"/>
                <a:gd name="T94" fmla="*/ 314 w 324"/>
                <a:gd name="T95" fmla="*/ 45 h 489"/>
                <a:gd name="T96" fmla="*/ 319 w 324"/>
                <a:gd name="T97" fmla="*/ 54 h 489"/>
                <a:gd name="T98" fmla="*/ 321 w 324"/>
                <a:gd name="T99" fmla="*/ 61 h 489"/>
                <a:gd name="T100" fmla="*/ 324 w 324"/>
                <a:gd name="T101" fmla="*/ 71 h 489"/>
                <a:gd name="T102" fmla="*/ 324 w 324"/>
                <a:gd name="T103" fmla="*/ 78 h 489"/>
                <a:gd name="T104" fmla="*/ 324 w 324"/>
                <a:gd name="T105" fmla="*/ 87 h 489"/>
                <a:gd name="T106" fmla="*/ 324 w 324"/>
                <a:gd name="T107" fmla="*/ 87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4" h="489">
                  <a:moveTo>
                    <a:pt x="324" y="87"/>
                  </a:moveTo>
                  <a:lnTo>
                    <a:pt x="324" y="272"/>
                  </a:lnTo>
                  <a:lnTo>
                    <a:pt x="191" y="272"/>
                  </a:lnTo>
                  <a:lnTo>
                    <a:pt x="191" y="139"/>
                  </a:lnTo>
                  <a:lnTo>
                    <a:pt x="189" y="132"/>
                  </a:lnTo>
                  <a:lnTo>
                    <a:pt x="187" y="128"/>
                  </a:lnTo>
                  <a:lnTo>
                    <a:pt x="182" y="123"/>
                  </a:lnTo>
                  <a:lnTo>
                    <a:pt x="180" y="118"/>
                  </a:lnTo>
                  <a:lnTo>
                    <a:pt x="175" y="116"/>
                  </a:lnTo>
                  <a:lnTo>
                    <a:pt x="170" y="113"/>
                  </a:lnTo>
                  <a:lnTo>
                    <a:pt x="156" y="113"/>
                  </a:lnTo>
                  <a:lnTo>
                    <a:pt x="151" y="116"/>
                  </a:lnTo>
                  <a:lnTo>
                    <a:pt x="147" y="118"/>
                  </a:lnTo>
                  <a:lnTo>
                    <a:pt x="142" y="123"/>
                  </a:lnTo>
                  <a:lnTo>
                    <a:pt x="137" y="128"/>
                  </a:lnTo>
                  <a:lnTo>
                    <a:pt x="135" y="132"/>
                  </a:lnTo>
                  <a:lnTo>
                    <a:pt x="132" y="139"/>
                  </a:lnTo>
                  <a:lnTo>
                    <a:pt x="132" y="489"/>
                  </a:lnTo>
                  <a:lnTo>
                    <a:pt x="0" y="489"/>
                  </a:lnTo>
                  <a:lnTo>
                    <a:pt x="0" y="2"/>
                  </a:lnTo>
                  <a:lnTo>
                    <a:pt x="132" y="2"/>
                  </a:lnTo>
                  <a:lnTo>
                    <a:pt x="132" y="87"/>
                  </a:lnTo>
                  <a:lnTo>
                    <a:pt x="132" y="78"/>
                  </a:lnTo>
                  <a:lnTo>
                    <a:pt x="135" y="71"/>
                  </a:lnTo>
                  <a:lnTo>
                    <a:pt x="137" y="61"/>
                  </a:lnTo>
                  <a:lnTo>
                    <a:pt x="142" y="54"/>
                  </a:lnTo>
                  <a:lnTo>
                    <a:pt x="144" y="45"/>
                  </a:lnTo>
                  <a:lnTo>
                    <a:pt x="149" y="38"/>
                  </a:lnTo>
                  <a:lnTo>
                    <a:pt x="156" y="31"/>
                  </a:lnTo>
                  <a:lnTo>
                    <a:pt x="161" y="26"/>
                  </a:lnTo>
                  <a:lnTo>
                    <a:pt x="170" y="19"/>
                  </a:lnTo>
                  <a:lnTo>
                    <a:pt x="177" y="14"/>
                  </a:lnTo>
                  <a:lnTo>
                    <a:pt x="184" y="12"/>
                  </a:lnTo>
                  <a:lnTo>
                    <a:pt x="191" y="7"/>
                  </a:lnTo>
                  <a:lnTo>
                    <a:pt x="201" y="2"/>
                  </a:lnTo>
                  <a:lnTo>
                    <a:pt x="210" y="2"/>
                  </a:lnTo>
                  <a:lnTo>
                    <a:pt x="220" y="0"/>
                  </a:lnTo>
                  <a:lnTo>
                    <a:pt x="239" y="0"/>
                  </a:lnTo>
                  <a:lnTo>
                    <a:pt x="251" y="2"/>
                  </a:lnTo>
                  <a:lnTo>
                    <a:pt x="260" y="2"/>
                  </a:lnTo>
                  <a:lnTo>
                    <a:pt x="267" y="7"/>
                  </a:lnTo>
                  <a:lnTo>
                    <a:pt x="277" y="12"/>
                  </a:lnTo>
                  <a:lnTo>
                    <a:pt x="284" y="14"/>
                  </a:lnTo>
                  <a:lnTo>
                    <a:pt x="291" y="19"/>
                  </a:lnTo>
                  <a:lnTo>
                    <a:pt x="298" y="26"/>
                  </a:lnTo>
                  <a:lnTo>
                    <a:pt x="303" y="33"/>
                  </a:lnTo>
                  <a:lnTo>
                    <a:pt x="310" y="40"/>
                  </a:lnTo>
                  <a:lnTo>
                    <a:pt x="314" y="45"/>
                  </a:lnTo>
                  <a:lnTo>
                    <a:pt x="319" y="54"/>
                  </a:lnTo>
                  <a:lnTo>
                    <a:pt x="321" y="61"/>
                  </a:lnTo>
                  <a:lnTo>
                    <a:pt x="324" y="71"/>
                  </a:lnTo>
                  <a:lnTo>
                    <a:pt x="324" y="78"/>
                  </a:lnTo>
                  <a:lnTo>
                    <a:pt x="324" y="87"/>
                  </a:lnTo>
                  <a:lnTo>
                    <a:pt x="324" y="87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2" name="Freeform 13"/>
            <p:cNvSpPr>
              <a:spLocks/>
            </p:cNvSpPr>
            <p:nvPr userDrawn="1"/>
          </p:nvSpPr>
          <p:spPr bwMode="auto">
            <a:xfrm>
              <a:off x="7161213" y="1552575"/>
              <a:ext cx="512763" cy="947738"/>
            </a:xfrm>
            <a:custGeom>
              <a:avLst/>
              <a:gdLst>
                <a:gd name="T0" fmla="*/ 323 w 323"/>
                <a:gd name="T1" fmla="*/ 193 h 597"/>
                <a:gd name="T2" fmla="*/ 323 w 323"/>
                <a:gd name="T3" fmla="*/ 597 h 597"/>
                <a:gd name="T4" fmla="*/ 189 w 323"/>
                <a:gd name="T5" fmla="*/ 597 h 597"/>
                <a:gd name="T6" fmla="*/ 189 w 323"/>
                <a:gd name="T7" fmla="*/ 245 h 597"/>
                <a:gd name="T8" fmla="*/ 186 w 323"/>
                <a:gd name="T9" fmla="*/ 238 h 597"/>
                <a:gd name="T10" fmla="*/ 184 w 323"/>
                <a:gd name="T11" fmla="*/ 234 h 597"/>
                <a:gd name="T12" fmla="*/ 179 w 323"/>
                <a:gd name="T13" fmla="*/ 229 h 597"/>
                <a:gd name="T14" fmla="*/ 177 w 323"/>
                <a:gd name="T15" fmla="*/ 224 h 597"/>
                <a:gd name="T16" fmla="*/ 172 w 323"/>
                <a:gd name="T17" fmla="*/ 222 h 597"/>
                <a:gd name="T18" fmla="*/ 165 w 323"/>
                <a:gd name="T19" fmla="*/ 219 h 597"/>
                <a:gd name="T20" fmla="*/ 156 w 323"/>
                <a:gd name="T21" fmla="*/ 219 h 597"/>
                <a:gd name="T22" fmla="*/ 148 w 323"/>
                <a:gd name="T23" fmla="*/ 222 h 597"/>
                <a:gd name="T24" fmla="*/ 144 w 323"/>
                <a:gd name="T25" fmla="*/ 224 h 597"/>
                <a:gd name="T26" fmla="*/ 141 w 323"/>
                <a:gd name="T27" fmla="*/ 229 h 597"/>
                <a:gd name="T28" fmla="*/ 137 w 323"/>
                <a:gd name="T29" fmla="*/ 234 h 597"/>
                <a:gd name="T30" fmla="*/ 132 w 323"/>
                <a:gd name="T31" fmla="*/ 238 h 597"/>
                <a:gd name="T32" fmla="*/ 132 w 323"/>
                <a:gd name="T33" fmla="*/ 245 h 597"/>
                <a:gd name="T34" fmla="*/ 132 w 323"/>
                <a:gd name="T35" fmla="*/ 595 h 597"/>
                <a:gd name="T36" fmla="*/ 0 w 323"/>
                <a:gd name="T37" fmla="*/ 595 h 597"/>
                <a:gd name="T38" fmla="*/ 0 w 323"/>
                <a:gd name="T39" fmla="*/ 0 h 597"/>
                <a:gd name="T40" fmla="*/ 132 w 323"/>
                <a:gd name="T41" fmla="*/ 0 h 597"/>
                <a:gd name="T42" fmla="*/ 132 w 323"/>
                <a:gd name="T43" fmla="*/ 193 h 597"/>
                <a:gd name="T44" fmla="*/ 132 w 323"/>
                <a:gd name="T45" fmla="*/ 186 h 597"/>
                <a:gd name="T46" fmla="*/ 132 w 323"/>
                <a:gd name="T47" fmla="*/ 177 h 597"/>
                <a:gd name="T48" fmla="*/ 137 w 323"/>
                <a:gd name="T49" fmla="*/ 167 h 597"/>
                <a:gd name="T50" fmla="*/ 139 w 323"/>
                <a:gd name="T51" fmla="*/ 160 h 597"/>
                <a:gd name="T52" fmla="*/ 141 w 323"/>
                <a:gd name="T53" fmla="*/ 151 h 597"/>
                <a:gd name="T54" fmla="*/ 148 w 323"/>
                <a:gd name="T55" fmla="*/ 144 h 597"/>
                <a:gd name="T56" fmla="*/ 153 w 323"/>
                <a:gd name="T57" fmla="*/ 137 h 597"/>
                <a:gd name="T58" fmla="*/ 165 w 323"/>
                <a:gd name="T59" fmla="*/ 125 h 597"/>
                <a:gd name="T60" fmla="*/ 172 w 323"/>
                <a:gd name="T61" fmla="*/ 120 h 597"/>
                <a:gd name="T62" fmla="*/ 182 w 323"/>
                <a:gd name="T63" fmla="*/ 118 h 597"/>
                <a:gd name="T64" fmla="*/ 189 w 323"/>
                <a:gd name="T65" fmla="*/ 113 h 597"/>
                <a:gd name="T66" fmla="*/ 198 w 323"/>
                <a:gd name="T67" fmla="*/ 111 h 597"/>
                <a:gd name="T68" fmla="*/ 208 w 323"/>
                <a:gd name="T69" fmla="*/ 108 h 597"/>
                <a:gd name="T70" fmla="*/ 217 w 323"/>
                <a:gd name="T71" fmla="*/ 106 h 597"/>
                <a:gd name="T72" fmla="*/ 238 w 323"/>
                <a:gd name="T73" fmla="*/ 106 h 597"/>
                <a:gd name="T74" fmla="*/ 245 w 323"/>
                <a:gd name="T75" fmla="*/ 108 h 597"/>
                <a:gd name="T76" fmla="*/ 255 w 323"/>
                <a:gd name="T77" fmla="*/ 111 h 597"/>
                <a:gd name="T78" fmla="*/ 264 w 323"/>
                <a:gd name="T79" fmla="*/ 113 h 597"/>
                <a:gd name="T80" fmla="*/ 274 w 323"/>
                <a:gd name="T81" fmla="*/ 118 h 597"/>
                <a:gd name="T82" fmla="*/ 281 w 323"/>
                <a:gd name="T83" fmla="*/ 120 h 597"/>
                <a:gd name="T84" fmla="*/ 288 w 323"/>
                <a:gd name="T85" fmla="*/ 125 h 597"/>
                <a:gd name="T86" fmla="*/ 302 w 323"/>
                <a:gd name="T87" fmla="*/ 139 h 597"/>
                <a:gd name="T88" fmla="*/ 304 w 323"/>
                <a:gd name="T89" fmla="*/ 146 h 597"/>
                <a:gd name="T90" fmla="*/ 311 w 323"/>
                <a:gd name="T91" fmla="*/ 151 h 597"/>
                <a:gd name="T92" fmla="*/ 316 w 323"/>
                <a:gd name="T93" fmla="*/ 160 h 597"/>
                <a:gd name="T94" fmla="*/ 319 w 323"/>
                <a:gd name="T95" fmla="*/ 170 h 597"/>
                <a:gd name="T96" fmla="*/ 321 w 323"/>
                <a:gd name="T97" fmla="*/ 177 h 597"/>
                <a:gd name="T98" fmla="*/ 321 w 323"/>
                <a:gd name="T99" fmla="*/ 186 h 597"/>
                <a:gd name="T100" fmla="*/ 323 w 323"/>
                <a:gd name="T101" fmla="*/ 193 h 597"/>
                <a:gd name="T102" fmla="*/ 323 w 323"/>
                <a:gd name="T103" fmla="*/ 193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3" h="597">
                  <a:moveTo>
                    <a:pt x="323" y="193"/>
                  </a:moveTo>
                  <a:lnTo>
                    <a:pt x="323" y="597"/>
                  </a:lnTo>
                  <a:lnTo>
                    <a:pt x="189" y="597"/>
                  </a:lnTo>
                  <a:lnTo>
                    <a:pt x="189" y="245"/>
                  </a:lnTo>
                  <a:lnTo>
                    <a:pt x="186" y="238"/>
                  </a:lnTo>
                  <a:lnTo>
                    <a:pt x="184" y="234"/>
                  </a:lnTo>
                  <a:lnTo>
                    <a:pt x="179" y="229"/>
                  </a:lnTo>
                  <a:lnTo>
                    <a:pt x="177" y="224"/>
                  </a:lnTo>
                  <a:lnTo>
                    <a:pt x="172" y="222"/>
                  </a:lnTo>
                  <a:lnTo>
                    <a:pt x="165" y="219"/>
                  </a:lnTo>
                  <a:lnTo>
                    <a:pt x="156" y="219"/>
                  </a:lnTo>
                  <a:lnTo>
                    <a:pt x="148" y="222"/>
                  </a:lnTo>
                  <a:lnTo>
                    <a:pt x="144" y="224"/>
                  </a:lnTo>
                  <a:lnTo>
                    <a:pt x="141" y="229"/>
                  </a:lnTo>
                  <a:lnTo>
                    <a:pt x="137" y="234"/>
                  </a:lnTo>
                  <a:lnTo>
                    <a:pt x="132" y="238"/>
                  </a:lnTo>
                  <a:lnTo>
                    <a:pt x="132" y="245"/>
                  </a:lnTo>
                  <a:lnTo>
                    <a:pt x="132" y="595"/>
                  </a:lnTo>
                  <a:lnTo>
                    <a:pt x="0" y="595"/>
                  </a:lnTo>
                  <a:lnTo>
                    <a:pt x="0" y="0"/>
                  </a:lnTo>
                  <a:lnTo>
                    <a:pt x="132" y="0"/>
                  </a:lnTo>
                  <a:lnTo>
                    <a:pt x="132" y="193"/>
                  </a:lnTo>
                  <a:lnTo>
                    <a:pt x="132" y="186"/>
                  </a:lnTo>
                  <a:lnTo>
                    <a:pt x="132" y="177"/>
                  </a:lnTo>
                  <a:lnTo>
                    <a:pt x="137" y="167"/>
                  </a:lnTo>
                  <a:lnTo>
                    <a:pt x="139" y="160"/>
                  </a:lnTo>
                  <a:lnTo>
                    <a:pt x="141" y="151"/>
                  </a:lnTo>
                  <a:lnTo>
                    <a:pt x="148" y="144"/>
                  </a:lnTo>
                  <a:lnTo>
                    <a:pt x="153" y="137"/>
                  </a:lnTo>
                  <a:lnTo>
                    <a:pt x="165" y="125"/>
                  </a:lnTo>
                  <a:lnTo>
                    <a:pt x="172" y="120"/>
                  </a:lnTo>
                  <a:lnTo>
                    <a:pt x="182" y="118"/>
                  </a:lnTo>
                  <a:lnTo>
                    <a:pt x="189" y="113"/>
                  </a:lnTo>
                  <a:lnTo>
                    <a:pt x="198" y="111"/>
                  </a:lnTo>
                  <a:lnTo>
                    <a:pt x="208" y="108"/>
                  </a:lnTo>
                  <a:lnTo>
                    <a:pt x="217" y="106"/>
                  </a:lnTo>
                  <a:lnTo>
                    <a:pt x="238" y="106"/>
                  </a:lnTo>
                  <a:lnTo>
                    <a:pt x="245" y="108"/>
                  </a:lnTo>
                  <a:lnTo>
                    <a:pt x="255" y="111"/>
                  </a:lnTo>
                  <a:lnTo>
                    <a:pt x="264" y="113"/>
                  </a:lnTo>
                  <a:lnTo>
                    <a:pt x="274" y="118"/>
                  </a:lnTo>
                  <a:lnTo>
                    <a:pt x="281" y="120"/>
                  </a:lnTo>
                  <a:lnTo>
                    <a:pt x="288" y="125"/>
                  </a:lnTo>
                  <a:lnTo>
                    <a:pt x="302" y="139"/>
                  </a:lnTo>
                  <a:lnTo>
                    <a:pt x="304" y="146"/>
                  </a:lnTo>
                  <a:lnTo>
                    <a:pt x="311" y="151"/>
                  </a:lnTo>
                  <a:lnTo>
                    <a:pt x="316" y="160"/>
                  </a:lnTo>
                  <a:lnTo>
                    <a:pt x="319" y="170"/>
                  </a:lnTo>
                  <a:lnTo>
                    <a:pt x="321" y="177"/>
                  </a:lnTo>
                  <a:lnTo>
                    <a:pt x="321" y="186"/>
                  </a:lnTo>
                  <a:lnTo>
                    <a:pt x="323" y="193"/>
                  </a:lnTo>
                  <a:lnTo>
                    <a:pt x="323" y="19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3" name="Freeform 14"/>
            <p:cNvSpPr>
              <a:spLocks/>
            </p:cNvSpPr>
            <p:nvPr userDrawn="1"/>
          </p:nvSpPr>
          <p:spPr bwMode="auto">
            <a:xfrm>
              <a:off x="8859838" y="1724025"/>
              <a:ext cx="512763" cy="985838"/>
            </a:xfrm>
            <a:custGeom>
              <a:avLst/>
              <a:gdLst>
                <a:gd name="T0" fmla="*/ 0 w 323"/>
                <a:gd name="T1" fmla="*/ 414 h 621"/>
                <a:gd name="T2" fmla="*/ 0 w 323"/>
                <a:gd name="T3" fmla="*/ 0 h 621"/>
                <a:gd name="T4" fmla="*/ 132 w 323"/>
                <a:gd name="T5" fmla="*/ 0 h 621"/>
                <a:gd name="T6" fmla="*/ 132 w 323"/>
                <a:gd name="T7" fmla="*/ 362 h 621"/>
                <a:gd name="T8" fmla="*/ 134 w 323"/>
                <a:gd name="T9" fmla="*/ 369 h 621"/>
                <a:gd name="T10" fmla="*/ 137 w 323"/>
                <a:gd name="T11" fmla="*/ 373 h 621"/>
                <a:gd name="T12" fmla="*/ 141 w 323"/>
                <a:gd name="T13" fmla="*/ 381 h 621"/>
                <a:gd name="T14" fmla="*/ 144 w 323"/>
                <a:gd name="T15" fmla="*/ 385 h 621"/>
                <a:gd name="T16" fmla="*/ 148 w 323"/>
                <a:gd name="T17" fmla="*/ 385 h 621"/>
                <a:gd name="T18" fmla="*/ 156 w 323"/>
                <a:gd name="T19" fmla="*/ 388 h 621"/>
                <a:gd name="T20" fmla="*/ 160 w 323"/>
                <a:gd name="T21" fmla="*/ 390 h 621"/>
                <a:gd name="T22" fmla="*/ 167 w 323"/>
                <a:gd name="T23" fmla="*/ 388 h 621"/>
                <a:gd name="T24" fmla="*/ 172 w 323"/>
                <a:gd name="T25" fmla="*/ 385 h 621"/>
                <a:gd name="T26" fmla="*/ 177 w 323"/>
                <a:gd name="T27" fmla="*/ 385 h 621"/>
                <a:gd name="T28" fmla="*/ 182 w 323"/>
                <a:gd name="T29" fmla="*/ 381 h 621"/>
                <a:gd name="T30" fmla="*/ 186 w 323"/>
                <a:gd name="T31" fmla="*/ 373 h 621"/>
                <a:gd name="T32" fmla="*/ 186 w 323"/>
                <a:gd name="T33" fmla="*/ 369 h 621"/>
                <a:gd name="T34" fmla="*/ 189 w 323"/>
                <a:gd name="T35" fmla="*/ 362 h 621"/>
                <a:gd name="T36" fmla="*/ 189 w 323"/>
                <a:gd name="T37" fmla="*/ 0 h 621"/>
                <a:gd name="T38" fmla="*/ 323 w 323"/>
                <a:gd name="T39" fmla="*/ 0 h 621"/>
                <a:gd name="T40" fmla="*/ 323 w 323"/>
                <a:gd name="T41" fmla="*/ 621 h 621"/>
                <a:gd name="T42" fmla="*/ 189 w 323"/>
                <a:gd name="T43" fmla="*/ 621 h 621"/>
                <a:gd name="T44" fmla="*/ 189 w 323"/>
                <a:gd name="T45" fmla="*/ 414 h 621"/>
                <a:gd name="T46" fmla="*/ 189 w 323"/>
                <a:gd name="T47" fmla="*/ 423 h 621"/>
                <a:gd name="T48" fmla="*/ 189 w 323"/>
                <a:gd name="T49" fmla="*/ 433 h 621"/>
                <a:gd name="T50" fmla="*/ 186 w 323"/>
                <a:gd name="T51" fmla="*/ 440 h 621"/>
                <a:gd name="T52" fmla="*/ 182 w 323"/>
                <a:gd name="T53" fmla="*/ 449 h 621"/>
                <a:gd name="T54" fmla="*/ 179 w 323"/>
                <a:gd name="T55" fmla="*/ 456 h 621"/>
                <a:gd name="T56" fmla="*/ 174 w 323"/>
                <a:gd name="T57" fmla="*/ 463 h 621"/>
                <a:gd name="T58" fmla="*/ 156 w 323"/>
                <a:gd name="T59" fmla="*/ 482 h 621"/>
                <a:gd name="T60" fmla="*/ 146 w 323"/>
                <a:gd name="T61" fmla="*/ 487 h 621"/>
                <a:gd name="T62" fmla="*/ 139 w 323"/>
                <a:gd name="T63" fmla="*/ 492 h 621"/>
                <a:gd name="T64" fmla="*/ 132 w 323"/>
                <a:gd name="T65" fmla="*/ 494 h 621"/>
                <a:gd name="T66" fmla="*/ 122 w 323"/>
                <a:gd name="T67" fmla="*/ 499 h 621"/>
                <a:gd name="T68" fmla="*/ 113 w 323"/>
                <a:gd name="T69" fmla="*/ 501 h 621"/>
                <a:gd name="T70" fmla="*/ 104 w 323"/>
                <a:gd name="T71" fmla="*/ 501 h 621"/>
                <a:gd name="T72" fmla="*/ 94 w 323"/>
                <a:gd name="T73" fmla="*/ 503 h 621"/>
                <a:gd name="T74" fmla="*/ 82 w 323"/>
                <a:gd name="T75" fmla="*/ 501 h 621"/>
                <a:gd name="T76" fmla="*/ 75 w 323"/>
                <a:gd name="T77" fmla="*/ 501 h 621"/>
                <a:gd name="T78" fmla="*/ 63 w 323"/>
                <a:gd name="T79" fmla="*/ 499 h 621"/>
                <a:gd name="T80" fmla="*/ 56 w 323"/>
                <a:gd name="T81" fmla="*/ 494 h 621"/>
                <a:gd name="T82" fmla="*/ 47 w 323"/>
                <a:gd name="T83" fmla="*/ 492 h 621"/>
                <a:gd name="T84" fmla="*/ 40 w 323"/>
                <a:gd name="T85" fmla="*/ 487 h 621"/>
                <a:gd name="T86" fmla="*/ 33 w 323"/>
                <a:gd name="T87" fmla="*/ 482 h 621"/>
                <a:gd name="T88" fmla="*/ 26 w 323"/>
                <a:gd name="T89" fmla="*/ 475 h 621"/>
                <a:gd name="T90" fmla="*/ 21 w 323"/>
                <a:gd name="T91" fmla="*/ 470 h 621"/>
                <a:gd name="T92" fmla="*/ 14 w 323"/>
                <a:gd name="T93" fmla="*/ 463 h 621"/>
                <a:gd name="T94" fmla="*/ 9 w 323"/>
                <a:gd name="T95" fmla="*/ 456 h 621"/>
                <a:gd name="T96" fmla="*/ 4 w 323"/>
                <a:gd name="T97" fmla="*/ 449 h 621"/>
                <a:gd name="T98" fmla="*/ 2 w 323"/>
                <a:gd name="T99" fmla="*/ 440 h 621"/>
                <a:gd name="T100" fmla="*/ 0 w 323"/>
                <a:gd name="T101" fmla="*/ 433 h 621"/>
                <a:gd name="T102" fmla="*/ 0 w 323"/>
                <a:gd name="T103" fmla="*/ 423 h 621"/>
                <a:gd name="T104" fmla="*/ 0 w 323"/>
                <a:gd name="T105" fmla="*/ 414 h 621"/>
                <a:gd name="T106" fmla="*/ 0 w 323"/>
                <a:gd name="T107" fmla="*/ 414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3" h="621">
                  <a:moveTo>
                    <a:pt x="0" y="414"/>
                  </a:moveTo>
                  <a:lnTo>
                    <a:pt x="0" y="0"/>
                  </a:lnTo>
                  <a:lnTo>
                    <a:pt x="132" y="0"/>
                  </a:lnTo>
                  <a:lnTo>
                    <a:pt x="132" y="362"/>
                  </a:lnTo>
                  <a:lnTo>
                    <a:pt x="134" y="369"/>
                  </a:lnTo>
                  <a:lnTo>
                    <a:pt x="137" y="373"/>
                  </a:lnTo>
                  <a:lnTo>
                    <a:pt x="141" y="381"/>
                  </a:lnTo>
                  <a:lnTo>
                    <a:pt x="144" y="385"/>
                  </a:lnTo>
                  <a:lnTo>
                    <a:pt x="148" y="385"/>
                  </a:lnTo>
                  <a:lnTo>
                    <a:pt x="156" y="388"/>
                  </a:lnTo>
                  <a:lnTo>
                    <a:pt x="160" y="390"/>
                  </a:lnTo>
                  <a:lnTo>
                    <a:pt x="167" y="388"/>
                  </a:lnTo>
                  <a:lnTo>
                    <a:pt x="172" y="385"/>
                  </a:lnTo>
                  <a:lnTo>
                    <a:pt x="177" y="385"/>
                  </a:lnTo>
                  <a:lnTo>
                    <a:pt x="182" y="381"/>
                  </a:lnTo>
                  <a:lnTo>
                    <a:pt x="186" y="373"/>
                  </a:lnTo>
                  <a:lnTo>
                    <a:pt x="186" y="369"/>
                  </a:lnTo>
                  <a:lnTo>
                    <a:pt x="189" y="362"/>
                  </a:lnTo>
                  <a:lnTo>
                    <a:pt x="189" y="0"/>
                  </a:lnTo>
                  <a:lnTo>
                    <a:pt x="323" y="0"/>
                  </a:lnTo>
                  <a:lnTo>
                    <a:pt x="323" y="621"/>
                  </a:lnTo>
                  <a:lnTo>
                    <a:pt x="189" y="621"/>
                  </a:lnTo>
                  <a:lnTo>
                    <a:pt x="189" y="414"/>
                  </a:lnTo>
                  <a:lnTo>
                    <a:pt x="189" y="423"/>
                  </a:lnTo>
                  <a:lnTo>
                    <a:pt x="189" y="433"/>
                  </a:lnTo>
                  <a:lnTo>
                    <a:pt x="186" y="440"/>
                  </a:lnTo>
                  <a:lnTo>
                    <a:pt x="182" y="449"/>
                  </a:lnTo>
                  <a:lnTo>
                    <a:pt x="179" y="456"/>
                  </a:lnTo>
                  <a:lnTo>
                    <a:pt x="174" y="463"/>
                  </a:lnTo>
                  <a:lnTo>
                    <a:pt x="156" y="482"/>
                  </a:lnTo>
                  <a:lnTo>
                    <a:pt x="146" y="487"/>
                  </a:lnTo>
                  <a:lnTo>
                    <a:pt x="139" y="492"/>
                  </a:lnTo>
                  <a:lnTo>
                    <a:pt x="132" y="494"/>
                  </a:lnTo>
                  <a:lnTo>
                    <a:pt x="122" y="499"/>
                  </a:lnTo>
                  <a:lnTo>
                    <a:pt x="113" y="501"/>
                  </a:lnTo>
                  <a:lnTo>
                    <a:pt x="104" y="501"/>
                  </a:lnTo>
                  <a:lnTo>
                    <a:pt x="94" y="503"/>
                  </a:lnTo>
                  <a:lnTo>
                    <a:pt x="82" y="501"/>
                  </a:lnTo>
                  <a:lnTo>
                    <a:pt x="75" y="501"/>
                  </a:lnTo>
                  <a:lnTo>
                    <a:pt x="63" y="499"/>
                  </a:lnTo>
                  <a:lnTo>
                    <a:pt x="56" y="494"/>
                  </a:lnTo>
                  <a:lnTo>
                    <a:pt x="47" y="492"/>
                  </a:lnTo>
                  <a:lnTo>
                    <a:pt x="40" y="487"/>
                  </a:lnTo>
                  <a:lnTo>
                    <a:pt x="33" y="482"/>
                  </a:lnTo>
                  <a:lnTo>
                    <a:pt x="26" y="475"/>
                  </a:lnTo>
                  <a:lnTo>
                    <a:pt x="21" y="470"/>
                  </a:lnTo>
                  <a:lnTo>
                    <a:pt x="14" y="463"/>
                  </a:lnTo>
                  <a:lnTo>
                    <a:pt x="9" y="456"/>
                  </a:lnTo>
                  <a:lnTo>
                    <a:pt x="4" y="449"/>
                  </a:lnTo>
                  <a:lnTo>
                    <a:pt x="2" y="440"/>
                  </a:lnTo>
                  <a:lnTo>
                    <a:pt x="0" y="433"/>
                  </a:lnTo>
                  <a:lnTo>
                    <a:pt x="0" y="423"/>
                  </a:lnTo>
                  <a:lnTo>
                    <a:pt x="0" y="414"/>
                  </a:lnTo>
                  <a:lnTo>
                    <a:pt x="0" y="41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4" name="Freeform 15"/>
            <p:cNvSpPr>
              <a:spLocks noEditPoints="1"/>
            </p:cNvSpPr>
            <p:nvPr userDrawn="1"/>
          </p:nvSpPr>
          <p:spPr bwMode="auto">
            <a:xfrm>
              <a:off x="6575426" y="1724025"/>
              <a:ext cx="528638" cy="1285875"/>
            </a:xfrm>
            <a:custGeom>
              <a:avLst/>
              <a:gdLst>
                <a:gd name="T0" fmla="*/ 140 w 333"/>
                <a:gd name="T1" fmla="*/ 810 h 810"/>
                <a:gd name="T2" fmla="*/ 0 w 333"/>
                <a:gd name="T3" fmla="*/ 0 h 810"/>
                <a:gd name="T4" fmla="*/ 140 w 333"/>
                <a:gd name="T5" fmla="*/ 85 h 810"/>
                <a:gd name="T6" fmla="*/ 142 w 333"/>
                <a:gd name="T7" fmla="*/ 69 h 810"/>
                <a:gd name="T8" fmla="*/ 147 w 333"/>
                <a:gd name="T9" fmla="*/ 52 h 810"/>
                <a:gd name="T10" fmla="*/ 156 w 333"/>
                <a:gd name="T11" fmla="*/ 38 h 810"/>
                <a:gd name="T12" fmla="*/ 168 w 333"/>
                <a:gd name="T13" fmla="*/ 26 h 810"/>
                <a:gd name="T14" fmla="*/ 182 w 333"/>
                <a:gd name="T15" fmla="*/ 15 h 810"/>
                <a:gd name="T16" fmla="*/ 199 w 333"/>
                <a:gd name="T17" fmla="*/ 8 h 810"/>
                <a:gd name="T18" fmla="*/ 215 w 333"/>
                <a:gd name="T19" fmla="*/ 3 h 810"/>
                <a:gd name="T20" fmla="*/ 236 w 333"/>
                <a:gd name="T21" fmla="*/ 0 h 810"/>
                <a:gd name="T22" fmla="*/ 255 w 333"/>
                <a:gd name="T23" fmla="*/ 3 h 810"/>
                <a:gd name="T24" fmla="*/ 272 w 333"/>
                <a:gd name="T25" fmla="*/ 8 h 810"/>
                <a:gd name="T26" fmla="*/ 291 w 333"/>
                <a:gd name="T27" fmla="*/ 15 h 810"/>
                <a:gd name="T28" fmla="*/ 303 w 333"/>
                <a:gd name="T29" fmla="*/ 26 h 810"/>
                <a:gd name="T30" fmla="*/ 314 w 333"/>
                <a:gd name="T31" fmla="*/ 38 h 810"/>
                <a:gd name="T32" fmla="*/ 324 w 333"/>
                <a:gd name="T33" fmla="*/ 52 h 810"/>
                <a:gd name="T34" fmla="*/ 331 w 333"/>
                <a:gd name="T35" fmla="*/ 69 h 810"/>
                <a:gd name="T36" fmla="*/ 333 w 333"/>
                <a:gd name="T37" fmla="*/ 85 h 810"/>
                <a:gd name="T38" fmla="*/ 331 w 333"/>
                <a:gd name="T39" fmla="*/ 430 h 810"/>
                <a:gd name="T40" fmla="*/ 326 w 333"/>
                <a:gd name="T41" fmla="*/ 447 h 810"/>
                <a:gd name="T42" fmla="*/ 319 w 333"/>
                <a:gd name="T43" fmla="*/ 463 h 810"/>
                <a:gd name="T44" fmla="*/ 310 w 333"/>
                <a:gd name="T45" fmla="*/ 475 h 810"/>
                <a:gd name="T46" fmla="*/ 295 w 333"/>
                <a:gd name="T47" fmla="*/ 484 h 810"/>
                <a:gd name="T48" fmla="*/ 281 w 333"/>
                <a:gd name="T49" fmla="*/ 494 h 810"/>
                <a:gd name="T50" fmla="*/ 265 w 333"/>
                <a:gd name="T51" fmla="*/ 501 h 810"/>
                <a:gd name="T52" fmla="*/ 246 w 333"/>
                <a:gd name="T53" fmla="*/ 506 h 810"/>
                <a:gd name="T54" fmla="*/ 215 w 333"/>
                <a:gd name="T55" fmla="*/ 503 h 810"/>
                <a:gd name="T56" fmla="*/ 199 w 333"/>
                <a:gd name="T57" fmla="*/ 496 h 810"/>
                <a:gd name="T58" fmla="*/ 182 w 333"/>
                <a:gd name="T59" fmla="*/ 489 h 810"/>
                <a:gd name="T60" fmla="*/ 168 w 333"/>
                <a:gd name="T61" fmla="*/ 480 h 810"/>
                <a:gd name="T62" fmla="*/ 151 w 333"/>
                <a:gd name="T63" fmla="*/ 459 h 810"/>
                <a:gd name="T64" fmla="*/ 142 w 333"/>
                <a:gd name="T65" fmla="*/ 447 h 810"/>
                <a:gd name="T66" fmla="*/ 140 w 333"/>
                <a:gd name="T67" fmla="*/ 430 h 810"/>
                <a:gd name="T68" fmla="*/ 140 w 333"/>
                <a:gd name="T69" fmla="*/ 421 h 810"/>
                <a:gd name="T70" fmla="*/ 140 w 333"/>
                <a:gd name="T71" fmla="*/ 376 h 810"/>
                <a:gd name="T72" fmla="*/ 142 w 333"/>
                <a:gd name="T73" fmla="*/ 383 h 810"/>
                <a:gd name="T74" fmla="*/ 151 w 333"/>
                <a:gd name="T75" fmla="*/ 385 h 810"/>
                <a:gd name="T76" fmla="*/ 161 w 333"/>
                <a:gd name="T77" fmla="*/ 388 h 810"/>
                <a:gd name="T78" fmla="*/ 177 w 333"/>
                <a:gd name="T79" fmla="*/ 385 h 810"/>
                <a:gd name="T80" fmla="*/ 187 w 333"/>
                <a:gd name="T81" fmla="*/ 385 h 810"/>
                <a:gd name="T82" fmla="*/ 192 w 333"/>
                <a:gd name="T83" fmla="*/ 381 h 810"/>
                <a:gd name="T84" fmla="*/ 194 w 333"/>
                <a:gd name="T85" fmla="*/ 121 h 810"/>
                <a:gd name="T86" fmla="*/ 189 w 333"/>
                <a:gd name="T87" fmla="*/ 114 h 810"/>
                <a:gd name="T88" fmla="*/ 182 w 333"/>
                <a:gd name="T89" fmla="*/ 111 h 810"/>
                <a:gd name="T90" fmla="*/ 170 w 333"/>
                <a:gd name="T91" fmla="*/ 109 h 810"/>
                <a:gd name="T92" fmla="*/ 161 w 333"/>
                <a:gd name="T93" fmla="*/ 109 h 810"/>
                <a:gd name="T94" fmla="*/ 151 w 333"/>
                <a:gd name="T95" fmla="*/ 111 h 810"/>
                <a:gd name="T96" fmla="*/ 142 w 333"/>
                <a:gd name="T97" fmla="*/ 114 h 810"/>
                <a:gd name="T98" fmla="*/ 140 w 333"/>
                <a:gd name="T99" fmla="*/ 121 h 810"/>
                <a:gd name="T100" fmla="*/ 140 w 333"/>
                <a:gd name="T101" fmla="*/ 373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3" h="810">
                  <a:moveTo>
                    <a:pt x="140" y="421"/>
                  </a:moveTo>
                  <a:lnTo>
                    <a:pt x="140" y="810"/>
                  </a:lnTo>
                  <a:lnTo>
                    <a:pt x="0" y="810"/>
                  </a:lnTo>
                  <a:lnTo>
                    <a:pt x="0" y="0"/>
                  </a:lnTo>
                  <a:lnTo>
                    <a:pt x="140" y="0"/>
                  </a:lnTo>
                  <a:lnTo>
                    <a:pt x="140" y="85"/>
                  </a:lnTo>
                  <a:lnTo>
                    <a:pt x="140" y="76"/>
                  </a:lnTo>
                  <a:lnTo>
                    <a:pt x="142" y="69"/>
                  </a:lnTo>
                  <a:lnTo>
                    <a:pt x="142" y="59"/>
                  </a:lnTo>
                  <a:lnTo>
                    <a:pt x="147" y="52"/>
                  </a:lnTo>
                  <a:lnTo>
                    <a:pt x="151" y="45"/>
                  </a:lnTo>
                  <a:lnTo>
                    <a:pt x="156" y="38"/>
                  </a:lnTo>
                  <a:lnTo>
                    <a:pt x="161" y="31"/>
                  </a:lnTo>
                  <a:lnTo>
                    <a:pt x="168" y="26"/>
                  </a:lnTo>
                  <a:lnTo>
                    <a:pt x="175" y="19"/>
                  </a:lnTo>
                  <a:lnTo>
                    <a:pt x="182" y="15"/>
                  </a:lnTo>
                  <a:lnTo>
                    <a:pt x="192" y="12"/>
                  </a:lnTo>
                  <a:lnTo>
                    <a:pt x="199" y="8"/>
                  </a:lnTo>
                  <a:lnTo>
                    <a:pt x="208" y="5"/>
                  </a:lnTo>
                  <a:lnTo>
                    <a:pt x="215" y="3"/>
                  </a:lnTo>
                  <a:lnTo>
                    <a:pt x="225" y="0"/>
                  </a:lnTo>
                  <a:lnTo>
                    <a:pt x="236" y="0"/>
                  </a:lnTo>
                  <a:lnTo>
                    <a:pt x="246" y="0"/>
                  </a:lnTo>
                  <a:lnTo>
                    <a:pt x="255" y="3"/>
                  </a:lnTo>
                  <a:lnTo>
                    <a:pt x="265" y="5"/>
                  </a:lnTo>
                  <a:lnTo>
                    <a:pt x="272" y="8"/>
                  </a:lnTo>
                  <a:lnTo>
                    <a:pt x="281" y="12"/>
                  </a:lnTo>
                  <a:lnTo>
                    <a:pt x="291" y="15"/>
                  </a:lnTo>
                  <a:lnTo>
                    <a:pt x="298" y="19"/>
                  </a:lnTo>
                  <a:lnTo>
                    <a:pt x="303" y="26"/>
                  </a:lnTo>
                  <a:lnTo>
                    <a:pt x="310" y="31"/>
                  </a:lnTo>
                  <a:lnTo>
                    <a:pt x="314" y="38"/>
                  </a:lnTo>
                  <a:lnTo>
                    <a:pt x="321" y="45"/>
                  </a:lnTo>
                  <a:lnTo>
                    <a:pt x="324" y="52"/>
                  </a:lnTo>
                  <a:lnTo>
                    <a:pt x="329" y="59"/>
                  </a:lnTo>
                  <a:lnTo>
                    <a:pt x="331" y="69"/>
                  </a:lnTo>
                  <a:lnTo>
                    <a:pt x="331" y="76"/>
                  </a:lnTo>
                  <a:lnTo>
                    <a:pt x="333" y="85"/>
                  </a:lnTo>
                  <a:lnTo>
                    <a:pt x="331" y="97"/>
                  </a:lnTo>
                  <a:lnTo>
                    <a:pt x="331" y="430"/>
                  </a:lnTo>
                  <a:lnTo>
                    <a:pt x="329" y="440"/>
                  </a:lnTo>
                  <a:lnTo>
                    <a:pt x="326" y="447"/>
                  </a:lnTo>
                  <a:lnTo>
                    <a:pt x="324" y="454"/>
                  </a:lnTo>
                  <a:lnTo>
                    <a:pt x="319" y="463"/>
                  </a:lnTo>
                  <a:lnTo>
                    <a:pt x="314" y="468"/>
                  </a:lnTo>
                  <a:lnTo>
                    <a:pt x="310" y="475"/>
                  </a:lnTo>
                  <a:lnTo>
                    <a:pt x="303" y="482"/>
                  </a:lnTo>
                  <a:lnTo>
                    <a:pt x="295" y="484"/>
                  </a:lnTo>
                  <a:lnTo>
                    <a:pt x="291" y="489"/>
                  </a:lnTo>
                  <a:lnTo>
                    <a:pt x="281" y="494"/>
                  </a:lnTo>
                  <a:lnTo>
                    <a:pt x="272" y="499"/>
                  </a:lnTo>
                  <a:lnTo>
                    <a:pt x="265" y="501"/>
                  </a:lnTo>
                  <a:lnTo>
                    <a:pt x="255" y="503"/>
                  </a:lnTo>
                  <a:lnTo>
                    <a:pt x="246" y="506"/>
                  </a:lnTo>
                  <a:lnTo>
                    <a:pt x="225" y="506"/>
                  </a:lnTo>
                  <a:lnTo>
                    <a:pt x="215" y="503"/>
                  </a:lnTo>
                  <a:lnTo>
                    <a:pt x="208" y="501"/>
                  </a:lnTo>
                  <a:lnTo>
                    <a:pt x="199" y="496"/>
                  </a:lnTo>
                  <a:lnTo>
                    <a:pt x="192" y="494"/>
                  </a:lnTo>
                  <a:lnTo>
                    <a:pt x="182" y="489"/>
                  </a:lnTo>
                  <a:lnTo>
                    <a:pt x="175" y="484"/>
                  </a:lnTo>
                  <a:lnTo>
                    <a:pt x="168" y="480"/>
                  </a:lnTo>
                  <a:lnTo>
                    <a:pt x="156" y="468"/>
                  </a:lnTo>
                  <a:lnTo>
                    <a:pt x="151" y="459"/>
                  </a:lnTo>
                  <a:lnTo>
                    <a:pt x="147" y="454"/>
                  </a:lnTo>
                  <a:lnTo>
                    <a:pt x="142" y="447"/>
                  </a:lnTo>
                  <a:lnTo>
                    <a:pt x="142" y="437"/>
                  </a:lnTo>
                  <a:lnTo>
                    <a:pt x="140" y="430"/>
                  </a:lnTo>
                  <a:lnTo>
                    <a:pt x="140" y="421"/>
                  </a:lnTo>
                  <a:lnTo>
                    <a:pt x="140" y="421"/>
                  </a:lnTo>
                  <a:close/>
                  <a:moveTo>
                    <a:pt x="140" y="373"/>
                  </a:moveTo>
                  <a:lnTo>
                    <a:pt x="140" y="376"/>
                  </a:lnTo>
                  <a:lnTo>
                    <a:pt x="142" y="381"/>
                  </a:lnTo>
                  <a:lnTo>
                    <a:pt x="142" y="383"/>
                  </a:lnTo>
                  <a:lnTo>
                    <a:pt x="147" y="385"/>
                  </a:lnTo>
                  <a:lnTo>
                    <a:pt x="151" y="385"/>
                  </a:lnTo>
                  <a:lnTo>
                    <a:pt x="156" y="385"/>
                  </a:lnTo>
                  <a:lnTo>
                    <a:pt x="161" y="388"/>
                  </a:lnTo>
                  <a:lnTo>
                    <a:pt x="170" y="388"/>
                  </a:lnTo>
                  <a:lnTo>
                    <a:pt x="177" y="385"/>
                  </a:lnTo>
                  <a:lnTo>
                    <a:pt x="182" y="385"/>
                  </a:lnTo>
                  <a:lnTo>
                    <a:pt x="187" y="385"/>
                  </a:lnTo>
                  <a:lnTo>
                    <a:pt x="189" y="383"/>
                  </a:lnTo>
                  <a:lnTo>
                    <a:pt x="192" y="381"/>
                  </a:lnTo>
                  <a:lnTo>
                    <a:pt x="194" y="376"/>
                  </a:lnTo>
                  <a:lnTo>
                    <a:pt x="194" y="121"/>
                  </a:lnTo>
                  <a:lnTo>
                    <a:pt x="192" y="118"/>
                  </a:lnTo>
                  <a:lnTo>
                    <a:pt x="189" y="114"/>
                  </a:lnTo>
                  <a:lnTo>
                    <a:pt x="187" y="111"/>
                  </a:lnTo>
                  <a:lnTo>
                    <a:pt x="182" y="111"/>
                  </a:lnTo>
                  <a:lnTo>
                    <a:pt x="177" y="109"/>
                  </a:lnTo>
                  <a:lnTo>
                    <a:pt x="170" y="109"/>
                  </a:lnTo>
                  <a:lnTo>
                    <a:pt x="168" y="109"/>
                  </a:lnTo>
                  <a:lnTo>
                    <a:pt x="161" y="109"/>
                  </a:lnTo>
                  <a:lnTo>
                    <a:pt x="156" y="109"/>
                  </a:lnTo>
                  <a:lnTo>
                    <a:pt x="151" y="111"/>
                  </a:lnTo>
                  <a:lnTo>
                    <a:pt x="147" y="111"/>
                  </a:lnTo>
                  <a:lnTo>
                    <a:pt x="142" y="114"/>
                  </a:lnTo>
                  <a:lnTo>
                    <a:pt x="142" y="118"/>
                  </a:lnTo>
                  <a:lnTo>
                    <a:pt x="140" y="121"/>
                  </a:lnTo>
                  <a:lnTo>
                    <a:pt x="140" y="121"/>
                  </a:lnTo>
                  <a:lnTo>
                    <a:pt x="140" y="373"/>
                  </a:lnTo>
                  <a:lnTo>
                    <a:pt x="140" y="37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5" name="Freeform 16"/>
            <p:cNvSpPr>
              <a:spLocks/>
            </p:cNvSpPr>
            <p:nvPr userDrawn="1"/>
          </p:nvSpPr>
          <p:spPr bwMode="auto">
            <a:xfrm>
              <a:off x="8301038" y="1724025"/>
              <a:ext cx="520700" cy="803275"/>
            </a:xfrm>
            <a:custGeom>
              <a:avLst/>
              <a:gdLst>
                <a:gd name="T0" fmla="*/ 323 w 328"/>
                <a:gd name="T1" fmla="*/ 421 h 506"/>
                <a:gd name="T2" fmla="*/ 307 w 328"/>
                <a:gd name="T3" fmla="*/ 447 h 506"/>
                <a:gd name="T4" fmla="*/ 278 w 328"/>
                <a:gd name="T5" fmla="*/ 470 h 506"/>
                <a:gd name="T6" fmla="*/ 241 w 328"/>
                <a:gd name="T7" fmla="*/ 489 h 506"/>
                <a:gd name="T8" fmla="*/ 196 w 328"/>
                <a:gd name="T9" fmla="*/ 503 h 506"/>
                <a:gd name="T10" fmla="*/ 146 w 328"/>
                <a:gd name="T11" fmla="*/ 506 h 506"/>
                <a:gd name="T12" fmla="*/ 99 w 328"/>
                <a:gd name="T13" fmla="*/ 496 h 506"/>
                <a:gd name="T14" fmla="*/ 59 w 328"/>
                <a:gd name="T15" fmla="*/ 482 h 506"/>
                <a:gd name="T16" fmla="*/ 26 w 328"/>
                <a:gd name="T17" fmla="*/ 459 h 506"/>
                <a:gd name="T18" fmla="*/ 7 w 328"/>
                <a:gd name="T19" fmla="*/ 433 h 506"/>
                <a:gd name="T20" fmla="*/ 0 w 328"/>
                <a:gd name="T21" fmla="*/ 402 h 506"/>
                <a:gd name="T22" fmla="*/ 132 w 328"/>
                <a:gd name="T23" fmla="*/ 399 h 506"/>
                <a:gd name="T24" fmla="*/ 139 w 328"/>
                <a:gd name="T25" fmla="*/ 409 h 506"/>
                <a:gd name="T26" fmla="*/ 151 w 328"/>
                <a:gd name="T27" fmla="*/ 414 h 506"/>
                <a:gd name="T28" fmla="*/ 174 w 328"/>
                <a:gd name="T29" fmla="*/ 414 h 506"/>
                <a:gd name="T30" fmla="*/ 186 w 328"/>
                <a:gd name="T31" fmla="*/ 409 h 506"/>
                <a:gd name="T32" fmla="*/ 189 w 328"/>
                <a:gd name="T33" fmla="*/ 399 h 506"/>
                <a:gd name="T34" fmla="*/ 189 w 328"/>
                <a:gd name="T35" fmla="*/ 357 h 506"/>
                <a:gd name="T36" fmla="*/ 182 w 328"/>
                <a:gd name="T37" fmla="*/ 338 h 506"/>
                <a:gd name="T38" fmla="*/ 163 w 328"/>
                <a:gd name="T39" fmla="*/ 314 h 506"/>
                <a:gd name="T40" fmla="*/ 141 w 328"/>
                <a:gd name="T41" fmla="*/ 298 h 506"/>
                <a:gd name="T42" fmla="*/ 120 w 328"/>
                <a:gd name="T43" fmla="*/ 286 h 506"/>
                <a:gd name="T44" fmla="*/ 94 w 328"/>
                <a:gd name="T45" fmla="*/ 272 h 506"/>
                <a:gd name="T46" fmla="*/ 71 w 328"/>
                <a:gd name="T47" fmla="*/ 263 h 506"/>
                <a:gd name="T48" fmla="*/ 49 w 328"/>
                <a:gd name="T49" fmla="*/ 248 h 506"/>
                <a:gd name="T50" fmla="*/ 33 w 328"/>
                <a:gd name="T51" fmla="*/ 234 h 506"/>
                <a:gd name="T52" fmla="*/ 21 w 328"/>
                <a:gd name="T53" fmla="*/ 220 h 506"/>
                <a:gd name="T54" fmla="*/ 9 w 328"/>
                <a:gd name="T55" fmla="*/ 201 h 506"/>
                <a:gd name="T56" fmla="*/ 4 w 328"/>
                <a:gd name="T57" fmla="*/ 178 h 506"/>
                <a:gd name="T58" fmla="*/ 0 w 328"/>
                <a:gd name="T59" fmla="*/ 152 h 506"/>
                <a:gd name="T60" fmla="*/ 4 w 328"/>
                <a:gd name="T61" fmla="*/ 83 h 506"/>
                <a:gd name="T62" fmla="*/ 19 w 328"/>
                <a:gd name="T63" fmla="*/ 55 h 506"/>
                <a:gd name="T64" fmla="*/ 47 w 328"/>
                <a:gd name="T65" fmla="*/ 31 h 506"/>
                <a:gd name="T66" fmla="*/ 85 w 328"/>
                <a:gd name="T67" fmla="*/ 12 h 506"/>
                <a:gd name="T68" fmla="*/ 130 w 328"/>
                <a:gd name="T69" fmla="*/ 3 h 506"/>
                <a:gd name="T70" fmla="*/ 179 w 328"/>
                <a:gd name="T71" fmla="*/ 0 h 506"/>
                <a:gd name="T72" fmla="*/ 224 w 328"/>
                <a:gd name="T73" fmla="*/ 10 h 506"/>
                <a:gd name="T74" fmla="*/ 267 w 328"/>
                <a:gd name="T75" fmla="*/ 24 h 506"/>
                <a:gd name="T76" fmla="*/ 297 w 328"/>
                <a:gd name="T77" fmla="*/ 45 h 506"/>
                <a:gd name="T78" fmla="*/ 319 w 328"/>
                <a:gd name="T79" fmla="*/ 74 h 506"/>
                <a:gd name="T80" fmla="*/ 326 w 328"/>
                <a:gd name="T81" fmla="*/ 104 h 506"/>
                <a:gd name="T82" fmla="*/ 189 w 328"/>
                <a:gd name="T83" fmla="*/ 109 h 506"/>
                <a:gd name="T84" fmla="*/ 182 w 328"/>
                <a:gd name="T85" fmla="*/ 100 h 506"/>
                <a:gd name="T86" fmla="*/ 165 w 328"/>
                <a:gd name="T87" fmla="*/ 95 h 506"/>
                <a:gd name="T88" fmla="*/ 146 w 328"/>
                <a:gd name="T89" fmla="*/ 97 h 506"/>
                <a:gd name="T90" fmla="*/ 134 w 328"/>
                <a:gd name="T91" fmla="*/ 104 h 506"/>
                <a:gd name="T92" fmla="*/ 132 w 328"/>
                <a:gd name="T93" fmla="*/ 130 h 506"/>
                <a:gd name="T94" fmla="*/ 137 w 328"/>
                <a:gd name="T95" fmla="*/ 144 h 506"/>
                <a:gd name="T96" fmla="*/ 149 w 328"/>
                <a:gd name="T97" fmla="*/ 161 h 506"/>
                <a:gd name="T98" fmla="*/ 167 w 328"/>
                <a:gd name="T99" fmla="*/ 175 h 506"/>
                <a:gd name="T100" fmla="*/ 189 w 328"/>
                <a:gd name="T101" fmla="*/ 189 h 506"/>
                <a:gd name="T102" fmla="*/ 210 w 328"/>
                <a:gd name="T103" fmla="*/ 206 h 506"/>
                <a:gd name="T104" fmla="*/ 236 w 328"/>
                <a:gd name="T105" fmla="*/ 225 h 506"/>
                <a:gd name="T106" fmla="*/ 257 w 328"/>
                <a:gd name="T107" fmla="*/ 241 h 506"/>
                <a:gd name="T108" fmla="*/ 276 w 328"/>
                <a:gd name="T109" fmla="*/ 260 h 506"/>
                <a:gd name="T110" fmla="*/ 295 w 328"/>
                <a:gd name="T111" fmla="*/ 279 h 506"/>
                <a:gd name="T112" fmla="*/ 311 w 328"/>
                <a:gd name="T113" fmla="*/ 298 h 506"/>
                <a:gd name="T114" fmla="*/ 321 w 328"/>
                <a:gd name="T115" fmla="*/ 314 h 506"/>
                <a:gd name="T116" fmla="*/ 326 w 328"/>
                <a:gd name="T117" fmla="*/ 331 h 506"/>
                <a:gd name="T118" fmla="*/ 328 w 328"/>
                <a:gd name="T119" fmla="*/ 366 h 506"/>
                <a:gd name="T120" fmla="*/ 326 w 328"/>
                <a:gd name="T121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8" h="506">
                  <a:moveTo>
                    <a:pt x="326" y="404"/>
                  </a:moveTo>
                  <a:lnTo>
                    <a:pt x="326" y="411"/>
                  </a:lnTo>
                  <a:lnTo>
                    <a:pt x="323" y="421"/>
                  </a:lnTo>
                  <a:lnTo>
                    <a:pt x="319" y="430"/>
                  </a:lnTo>
                  <a:lnTo>
                    <a:pt x="311" y="437"/>
                  </a:lnTo>
                  <a:lnTo>
                    <a:pt x="307" y="447"/>
                  </a:lnTo>
                  <a:lnTo>
                    <a:pt x="297" y="454"/>
                  </a:lnTo>
                  <a:lnTo>
                    <a:pt x="288" y="463"/>
                  </a:lnTo>
                  <a:lnTo>
                    <a:pt x="278" y="470"/>
                  </a:lnTo>
                  <a:lnTo>
                    <a:pt x="267" y="477"/>
                  </a:lnTo>
                  <a:lnTo>
                    <a:pt x="252" y="484"/>
                  </a:lnTo>
                  <a:lnTo>
                    <a:pt x="241" y="489"/>
                  </a:lnTo>
                  <a:lnTo>
                    <a:pt x="224" y="496"/>
                  </a:lnTo>
                  <a:lnTo>
                    <a:pt x="210" y="501"/>
                  </a:lnTo>
                  <a:lnTo>
                    <a:pt x="196" y="503"/>
                  </a:lnTo>
                  <a:lnTo>
                    <a:pt x="179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3" y="501"/>
                  </a:lnTo>
                  <a:lnTo>
                    <a:pt x="99" y="496"/>
                  </a:lnTo>
                  <a:lnTo>
                    <a:pt x="85" y="492"/>
                  </a:lnTo>
                  <a:lnTo>
                    <a:pt x="71" y="489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7" y="468"/>
                  </a:lnTo>
                  <a:lnTo>
                    <a:pt x="26" y="459"/>
                  </a:lnTo>
                  <a:lnTo>
                    <a:pt x="19" y="451"/>
                  </a:lnTo>
                  <a:lnTo>
                    <a:pt x="12" y="442"/>
                  </a:lnTo>
                  <a:lnTo>
                    <a:pt x="7" y="433"/>
                  </a:lnTo>
                  <a:lnTo>
                    <a:pt x="4" y="423"/>
                  </a:lnTo>
                  <a:lnTo>
                    <a:pt x="0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2" y="307"/>
                  </a:lnTo>
                  <a:lnTo>
                    <a:pt x="132" y="399"/>
                  </a:lnTo>
                  <a:lnTo>
                    <a:pt x="134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1" y="411"/>
                  </a:lnTo>
                  <a:lnTo>
                    <a:pt x="146" y="414"/>
                  </a:lnTo>
                  <a:lnTo>
                    <a:pt x="151" y="414"/>
                  </a:lnTo>
                  <a:lnTo>
                    <a:pt x="158" y="416"/>
                  </a:lnTo>
                  <a:lnTo>
                    <a:pt x="170" y="416"/>
                  </a:lnTo>
                  <a:lnTo>
                    <a:pt x="174" y="414"/>
                  </a:lnTo>
                  <a:lnTo>
                    <a:pt x="179" y="414"/>
                  </a:lnTo>
                  <a:lnTo>
                    <a:pt x="182" y="411"/>
                  </a:lnTo>
                  <a:lnTo>
                    <a:pt x="186" y="409"/>
                  </a:lnTo>
                  <a:lnTo>
                    <a:pt x="186" y="407"/>
                  </a:lnTo>
                  <a:lnTo>
                    <a:pt x="189" y="404"/>
                  </a:lnTo>
                  <a:lnTo>
                    <a:pt x="189" y="399"/>
                  </a:lnTo>
                  <a:lnTo>
                    <a:pt x="189" y="371"/>
                  </a:lnTo>
                  <a:lnTo>
                    <a:pt x="189" y="362"/>
                  </a:lnTo>
                  <a:lnTo>
                    <a:pt x="189" y="357"/>
                  </a:lnTo>
                  <a:lnTo>
                    <a:pt x="186" y="350"/>
                  </a:lnTo>
                  <a:lnTo>
                    <a:pt x="186" y="345"/>
                  </a:lnTo>
                  <a:lnTo>
                    <a:pt x="182" y="338"/>
                  </a:lnTo>
                  <a:lnTo>
                    <a:pt x="174" y="331"/>
                  </a:lnTo>
                  <a:lnTo>
                    <a:pt x="167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49" y="305"/>
                  </a:lnTo>
                  <a:lnTo>
                    <a:pt x="141" y="298"/>
                  </a:lnTo>
                  <a:lnTo>
                    <a:pt x="134" y="293"/>
                  </a:lnTo>
                  <a:lnTo>
                    <a:pt x="127" y="288"/>
                  </a:lnTo>
                  <a:lnTo>
                    <a:pt x="120" y="286"/>
                  </a:lnTo>
                  <a:lnTo>
                    <a:pt x="111" y="281"/>
                  </a:lnTo>
                  <a:lnTo>
                    <a:pt x="104" y="277"/>
                  </a:lnTo>
                  <a:lnTo>
                    <a:pt x="94" y="272"/>
                  </a:lnTo>
                  <a:lnTo>
                    <a:pt x="87" y="270"/>
                  </a:lnTo>
                  <a:lnTo>
                    <a:pt x="80" y="265"/>
                  </a:lnTo>
                  <a:lnTo>
                    <a:pt x="71" y="263"/>
                  </a:lnTo>
                  <a:lnTo>
                    <a:pt x="63" y="258"/>
                  </a:lnTo>
                  <a:lnTo>
                    <a:pt x="56" y="253"/>
                  </a:lnTo>
                  <a:lnTo>
                    <a:pt x="49" y="248"/>
                  </a:lnTo>
                  <a:lnTo>
                    <a:pt x="42" y="244"/>
                  </a:lnTo>
                  <a:lnTo>
                    <a:pt x="40" y="239"/>
                  </a:lnTo>
                  <a:lnTo>
                    <a:pt x="33" y="234"/>
                  </a:lnTo>
                  <a:lnTo>
                    <a:pt x="28" y="229"/>
                  </a:lnTo>
                  <a:lnTo>
                    <a:pt x="23" y="225"/>
                  </a:lnTo>
                  <a:lnTo>
                    <a:pt x="21" y="220"/>
                  </a:lnTo>
                  <a:lnTo>
                    <a:pt x="16" y="213"/>
                  </a:lnTo>
                  <a:lnTo>
                    <a:pt x="14" y="206"/>
                  </a:lnTo>
                  <a:lnTo>
                    <a:pt x="9" y="201"/>
                  </a:lnTo>
                  <a:lnTo>
                    <a:pt x="7" y="194"/>
                  </a:lnTo>
                  <a:lnTo>
                    <a:pt x="4" y="187"/>
                  </a:lnTo>
                  <a:lnTo>
                    <a:pt x="4" y="178"/>
                  </a:lnTo>
                  <a:lnTo>
                    <a:pt x="0" y="170"/>
                  </a:lnTo>
                  <a:lnTo>
                    <a:pt x="0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4" y="83"/>
                  </a:lnTo>
                  <a:lnTo>
                    <a:pt x="7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8" y="45"/>
                  </a:lnTo>
                  <a:lnTo>
                    <a:pt x="37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99" y="10"/>
                  </a:lnTo>
                  <a:lnTo>
                    <a:pt x="113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63" y="0"/>
                  </a:lnTo>
                  <a:lnTo>
                    <a:pt x="179" y="0"/>
                  </a:lnTo>
                  <a:lnTo>
                    <a:pt x="196" y="3"/>
                  </a:lnTo>
                  <a:lnTo>
                    <a:pt x="210" y="5"/>
                  </a:lnTo>
                  <a:lnTo>
                    <a:pt x="224" y="10"/>
                  </a:lnTo>
                  <a:lnTo>
                    <a:pt x="241" y="15"/>
                  </a:lnTo>
                  <a:lnTo>
                    <a:pt x="252" y="19"/>
                  </a:lnTo>
                  <a:lnTo>
                    <a:pt x="267" y="24"/>
                  </a:lnTo>
                  <a:lnTo>
                    <a:pt x="276" y="31"/>
                  </a:lnTo>
                  <a:lnTo>
                    <a:pt x="288" y="38"/>
                  </a:lnTo>
                  <a:lnTo>
                    <a:pt x="297" y="45"/>
                  </a:lnTo>
                  <a:lnTo>
                    <a:pt x="307" y="55"/>
                  </a:lnTo>
                  <a:lnTo>
                    <a:pt x="311" y="64"/>
                  </a:lnTo>
                  <a:lnTo>
                    <a:pt x="319" y="74"/>
                  </a:lnTo>
                  <a:lnTo>
                    <a:pt x="323" y="83"/>
                  </a:lnTo>
                  <a:lnTo>
                    <a:pt x="326" y="93"/>
                  </a:lnTo>
                  <a:lnTo>
                    <a:pt x="326" y="104"/>
                  </a:lnTo>
                  <a:lnTo>
                    <a:pt x="326" y="185"/>
                  </a:lnTo>
                  <a:lnTo>
                    <a:pt x="189" y="185"/>
                  </a:lnTo>
                  <a:lnTo>
                    <a:pt x="189" y="109"/>
                  </a:lnTo>
                  <a:lnTo>
                    <a:pt x="186" y="104"/>
                  </a:lnTo>
                  <a:lnTo>
                    <a:pt x="186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2" y="95"/>
                  </a:lnTo>
                  <a:lnTo>
                    <a:pt x="165" y="95"/>
                  </a:lnTo>
                  <a:lnTo>
                    <a:pt x="156" y="95"/>
                  </a:lnTo>
                  <a:lnTo>
                    <a:pt x="149" y="95"/>
                  </a:lnTo>
                  <a:lnTo>
                    <a:pt x="146" y="97"/>
                  </a:lnTo>
                  <a:lnTo>
                    <a:pt x="139" y="100"/>
                  </a:lnTo>
                  <a:lnTo>
                    <a:pt x="137" y="102"/>
                  </a:lnTo>
                  <a:lnTo>
                    <a:pt x="134" y="104"/>
                  </a:lnTo>
                  <a:lnTo>
                    <a:pt x="132" y="107"/>
                  </a:lnTo>
                  <a:lnTo>
                    <a:pt x="132" y="109"/>
                  </a:lnTo>
                  <a:lnTo>
                    <a:pt x="132" y="130"/>
                  </a:lnTo>
                  <a:lnTo>
                    <a:pt x="132" y="135"/>
                  </a:lnTo>
                  <a:lnTo>
                    <a:pt x="134" y="140"/>
                  </a:lnTo>
                  <a:lnTo>
                    <a:pt x="137" y="144"/>
                  </a:lnTo>
                  <a:lnTo>
                    <a:pt x="141" y="152"/>
                  </a:lnTo>
                  <a:lnTo>
                    <a:pt x="146" y="156"/>
                  </a:lnTo>
                  <a:lnTo>
                    <a:pt x="149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67" y="175"/>
                  </a:lnTo>
                  <a:lnTo>
                    <a:pt x="174" y="182"/>
                  </a:lnTo>
                  <a:lnTo>
                    <a:pt x="182" y="187"/>
                  </a:lnTo>
                  <a:lnTo>
                    <a:pt x="189" y="189"/>
                  </a:lnTo>
                  <a:lnTo>
                    <a:pt x="196" y="194"/>
                  </a:lnTo>
                  <a:lnTo>
                    <a:pt x="203" y="201"/>
                  </a:lnTo>
                  <a:lnTo>
                    <a:pt x="210" y="206"/>
                  </a:lnTo>
                  <a:lnTo>
                    <a:pt x="217" y="208"/>
                  </a:lnTo>
                  <a:lnTo>
                    <a:pt x="224" y="215"/>
                  </a:lnTo>
                  <a:lnTo>
                    <a:pt x="236" y="225"/>
                  </a:lnTo>
                  <a:lnTo>
                    <a:pt x="243" y="229"/>
                  </a:lnTo>
                  <a:lnTo>
                    <a:pt x="250" y="237"/>
                  </a:lnTo>
                  <a:lnTo>
                    <a:pt x="257" y="241"/>
                  </a:lnTo>
                  <a:lnTo>
                    <a:pt x="264" y="248"/>
                  </a:lnTo>
                  <a:lnTo>
                    <a:pt x="271" y="253"/>
                  </a:lnTo>
                  <a:lnTo>
                    <a:pt x="276" y="260"/>
                  </a:lnTo>
                  <a:lnTo>
                    <a:pt x="283" y="265"/>
                  </a:lnTo>
                  <a:lnTo>
                    <a:pt x="290" y="272"/>
                  </a:lnTo>
                  <a:lnTo>
                    <a:pt x="295" y="279"/>
                  </a:lnTo>
                  <a:lnTo>
                    <a:pt x="300" y="286"/>
                  </a:lnTo>
                  <a:lnTo>
                    <a:pt x="307" y="291"/>
                  </a:lnTo>
                  <a:lnTo>
                    <a:pt x="311" y="298"/>
                  </a:lnTo>
                  <a:lnTo>
                    <a:pt x="316" y="305"/>
                  </a:lnTo>
                  <a:lnTo>
                    <a:pt x="319" y="310"/>
                  </a:lnTo>
                  <a:lnTo>
                    <a:pt x="321" y="314"/>
                  </a:lnTo>
                  <a:lnTo>
                    <a:pt x="323" y="319"/>
                  </a:lnTo>
                  <a:lnTo>
                    <a:pt x="323" y="326"/>
                  </a:lnTo>
                  <a:lnTo>
                    <a:pt x="326" y="331"/>
                  </a:lnTo>
                  <a:lnTo>
                    <a:pt x="326" y="345"/>
                  </a:lnTo>
                  <a:lnTo>
                    <a:pt x="328" y="352"/>
                  </a:lnTo>
                  <a:lnTo>
                    <a:pt x="328" y="366"/>
                  </a:lnTo>
                  <a:lnTo>
                    <a:pt x="326" y="371"/>
                  </a:lnTo>
                  <a:lnTo>
                    <a:pt x="326" y="404"/>
                  </a:lnTo>
                  <a:lnTo>
                    <a:pt x="326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6" name="Freeform 17"/>
            <p:cNvSpPr>
              <a:spLocks/>
            </p:cNvSpPr>
            <p:nvPr userDrawn="1"/>
          </p:nvSpPr>
          <p:spPr bwMode="auto">
            <a:xfrm>
              <a:off x="9424988" y="1724025"/>
              <a:ext cx="522288" cy="803275"/>
            </a:xfrm>
            <a:custGeom>
              <a:avLst/>
              <a:gdLst>
                <a:gd name="T0" fmla="*/ 324 w 329"/>
                <a:gd name="T1" fmla="*/ 421 h 506"/>
                <a:gd name="T2" fmla="*/ 307 w 329"/>
                <a:gd name="T3" fmla="*/ 447 h 506"/>
                <a:gd name="T4" fmla="*/ 281 w 329"/>
                <a:gd name="T5" fmla="*/ 470 h 506"/>
                <a:gd name="T6" fmla="*/ 241 w 329"/>
                <a:gd name="T7" fmla="*/ 489 h 506"/>
                <a:gd name="T8" fmla="*/ 196 w 329"/>
                <a:gd name="T9" fmla="*/ 503 h 506"/>
                <a:gd name="T10" fmla="*/ 147 w 329"/>
                <a:gd name="T11" fmla="*/ 506 h 506"/>
                <a:gd name="T12" fmla="*/ 100 w 329"/>
                <a:gd name="T13" fmla="*/ 496 h 506"/>
                <a:gd name="T14" fmla="*/ 59 w 329"/>
                <a:gd name="T15" fmla="*/ 482 h 506"/>
                <a:gd name="T16" fmla="*/ 29 w 329"/>
                <a:gd name="T17" fmla="*/ 459 h 506"/>
                <a:gd name="T18" fmla="*/ 7 w 329"/>
                <a:gd name="T19" fmla="*/ 433 h 506"/>
                <a:gd name="T20" fmla="*/ 0 w 329"/>
                <a:gd name="T21" fmla="*/ 402 h 506"/>
                <a:gd name="T22" fmla="*/ 135 w 329"/>
                <a:gd name="T23" fmla="*/ 399 h 506"/>
                <a:gd name="T24" fmla="*/ 140 w 329"/>
                <a:gd name="T25" fmla="*/ 409 h 506"/>
                <a:gd name="T26" fmla="*/ 154 w 329"/>
                <a:gd name="T27" fmla="*/ 414 h 506"/>
                <a:gd name="T28" fmla="*/ 177 w 329"/>
                <a:gd name="T29" fmla="*/ 414 h 506"/>
                <a:gd name="T30" fmla="*/ 187 w 329"/>
                <a:gd name="T31" fmla="*/ 409 h 506"/>
                <a:gd name="T32" fmla="*/ 192 w 329"/>
                <a:gd name="T33" fmla="*/ 357 h 506"/>
                <a:gd name="T34" fmla="*/ 182 w 329"/>
                <a:gd name="T35" fmla="*/ 338 h 506"/>
                <a:gd name="T36" fmla="*/ 163 w 329"/>
                <a:gd name="T37" fmla="*/ 314 h 506"/>
                <a:gd name="T38" fmla="*/ 144 w 329"/>
                <a:gd name="T39" fmla="*/ 298 h 506"/>
                <a:gd name="T40" fmla="*/ 121 w 329"/>
                <a:gd name="T41" fmla="*/ 286 h 506"/>
                <a:gd name="T42" fmla="*/ 97 w 329"/>
                <a:gd name="T43" fmla="*/ 272 h 506"/>
                <a:gd name="T44" fmla="*/ 74 w 329"/>
                <a:gd name="T45" fmla="*/ 263 h 506"/>
                <a:gd name="T46" fmla="*/ 52 w 329"/>
                <a:gd name="T47" fmla="*/ 248 h 506"/>
                <a:gd name="T48" fmla="*/ 31 w 329"/>
                <a:gd name="T49" fmla="*/ 229 h 506"/>
                <a:gd name="T50" fmla="*/ 17 w 329"/>
                <a:gd name="T51" fmla="*/ 213 h 506"/>
                <a:gd name="T52" fmla="*/ 10 w 329"/>
                <a:gd name="T53" fmla="*/ 194 h 506"/>
                <a:gd name="T54" fmla="*/ 3 w 329"/>
                <a:gd name="T55" fmla="*/ 170 h 506"/>
                <a:gd name="T56" fmla="*/ 0 w 329"/>
                <a:gd name="T57" fmla="*/ 104 h 506"/>
                <a:gd name="T58" fmla="*/ 7 w 329"/>
                <a:gd name="T59" fmla="*/ 74 h 506"/>
                <a:gd name="T60" fmla="*/ 29 w 329"/>
                <a:gd name="T61" fmla="*/ 45 h 506"/>
                <a:gd name="T62" fmla="*/ 59 w 329"/>
                <a:gd name="T63" fmla="*/ 24 h 506"/>
                <a:gd name="T64" fmla="*/ 100 w 329"/>
                <a:gd name="T65" fmla="*/ 10 h 506"/>
                <a:gd name="T66" fmla="*/ 147 w 329"/>
                <a:gd name="T67" fmla="*/ 0 h 506"/>
                <a:gd name="T68" fmla="*/ 196 w 329"/>
                <a:gd name="T69" fmla="*/ 3 h 506"/>
                <a:gd name="T70" fmla="*/ 241 w 329"/>
                <a:gd name="T71" fmla="*/ 15 h 506"/>
                <a:gd name="T72" fmla="*/ 281 w 329"/>
                <a:gd name="T73" fmla="*/ 31 h 506"/>
                <a:gd name="T74" fmla="*/ 307 w 329"/>
                <a:gd name="T75" fmla="*/ 55 h 506"/>
                <a:gd name="T76" fmla="*/ 324 w 329"/>
                <a:gd name="T77" fmla="*/ 83 h 506"/>
                <a:gd name="T78" fmla="*/ 329 w 329"/>
                <a:gd name="T79" fmla="*/ 185 h 506"/>
                <a:gd name="T80" fmla="*/ 189 w 329"/>
                <a:gd name="T81" fmla="*/ 104 h 506"/>
                <a:gd name="T82" fmla="*/ 177 w 329"/>
                <a:gd name="T83" fmla="*/ 97 h 506"/>
                <a:gd name="T84" fmla="*/ 156 w 329"/>
                <a:gd name="T85" fmla="*/ 95 h 506"/>
                <a:gd name="T86" fmla="*/ 142 w 329"/>
                <a:gd name="T87" fmla="*/ 100 h 506"/>
                <a:gd name="T88" fmla="*/ 135 w 329"/>
                <a:gd name="T89" fmla="*/ 107 h 506"/>
                <a:gd name="T90" fmla="*/ 135 w 329"/>
                <a:gd name="T91" fmla="*/ 135 h 506"/>
                <a:gd name="T92" fmla="*/ 142 w 329"/>
                <a:gd name="T93" fmla="*/ 152 h 506"/>
                <a:gd name="T94" fmla="*/ 156 w 329"/>
                <a:gd name="T95" fmla="*/ 166 h 506"/>
                <a:gd name="T96" fmla="*/ 177 w 329"/>
                <a:gd name="T97" fmla="*/ 182 h 506"/>
                <a:gd name="T98" fmla="*/ 199 w 329"/>
                <a:gd name="T99" fmla="*/ 194 h 506"/>
                <a:gd name="T100" fmla="*/ 218 w 329"/>
                <a:gd name="T101" fmla="*/ 208 h 506"/>
                <a:gd name="T102" fmla="*/ 239 w 329"/>
                <a:gd name="T103" fmla="*/ 225 h 506"/>
                <a:gd name="T104" fmla="*/ 260 w 329"/>
                <a:gd name="T105" fmla="*/ 241 h 506"/>
                <a:gd name="T106" fmla="*/ 281 w 329"/>
                <a:gd name="T107" fmla="*/ 260 h 506"/>
                <a:gd name="T108" fmla="*/ 298 w 329"/>
                <a:gd name="T109" fmla="*/ 279 h 506"/>
                <a:gd name="T110" fmla="*/ 314 w 329"/>
                <a:gd name="T111" fmla="*/ 298 h 506"/>
                <a:gd name="T112" fmla="*/ 324 w 329"/>
                <a:gd name="T113" fmla="*/ 314 h 506"/>
                <a:gd name="T114" fmla="*/ 329 w 329"/>
                <a:gd name="T115" fmla="*/ 331 h 506"/>
                <a:gd name="T116" fmla="*/ 329 w 329"/>
                <a:gd name="T117" fmla="*/ 371 h 506"/>
                <a:gd name="T118" fmla="*/ 329 w 329"/>
                <a:gd name="T119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9" h="506">
                  <a:moveTo>
                    <a:pt x="329" y="404"/>
                  </a:moveTo>
                  <a:lnTo>
                    <a:pt x="326" y="411"/>
                  </a:lnTo>
                  <a:lnTo>
                    <a:pt x="324" y="421"/>
                  </a:lnTo>
                  <a:lnTo>
                    <a:pt x="322" y="430"/>
                  </a:lnTo>
                  <a:lnTo>
                    <a:pt x="314" y="437"/>
                  </a:lnTo>
                  <a:lnTo>
                    <a:pt x="307" y="447"/>
                  </a:lnTo>
                  <a:lnTo>
                    <a:pt x="300" y="454"/>
                  </a:lnTo>
                  <a:lnTo>
                    <a:pt x="291" y="463"/>
                  </a:lnTo>
                  <a:lnTo>
                    <a:pt x="281" y="470"/>
                  </a:lnTo>
                  <a:lnTo>
                    <a:pt x="267" y="477"/>
                  </a:lnTo>
                  <a:lnTo>
                    <a:pt x="255" y="484"/>
                  </a:lnTo>
                  <a:lnTo>
                    <a:pt x="241" y="489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2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3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4" y="489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4" y="442"/>
                  </a:lnTo>
                  <a:lnTo>
                    <a:pt x="7" y="433"/>
                  </a:lnTo>
                  <a:lnTo>
                    <a:pt x="5" y="423"/>
                  </a:lnTo>
                  <a:lnTo>
                    <a:pt x="3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5" y="307"/>
                  </a:lnTo>
                  <a:lnTo>
                    <a:pt x="135" y="399"/>
                  </a:lnTo>
                  <a:lnTo>
                    <a:pt x="137" y="404"/>
                  </a:lnTo>
                  <a:lnTo>
                    <a:pt x="137" y="407"/>
                  </a:lnTo>
                  <a:lnTo>
                    <a:pt x="140" y="409"/>
                  </a:lnTo>
                  <a:lnTo>
                    <a:pt x="144" y="411"/>
                  </a:lnTo>
                  <a:lnTo>
                    <a:pt x="149" y="414"/>
                  </a:lnTo>
                  <a:lnTo>
                    <a:pt x="154" y="414"/>
                  </a:lnTo>
                  <a:lnTo>
                    <a:pt x="161" y="416"/>
                  </a:lnTo>
                  <a:lnTo>
                    <a:pt x="170" y="416"/>
                  </a:lnTo>
                  <a:lnTo>
                    <a:pt x="177" y="414"/>
                  </a:lnTo>
                  <a:lnTo>
                    <a:pt x="182" y="414"/>
                  </a:lnTo>
                  <a:lnTo>
                    <a:pt x="185" y="411"/>
                  </a:lnTo>
                  <a:lnTo>
                    <a:pt x="187" y="409"/>
                  </a:lnTo>
                  <a:lnTo>
                    <a:pt x="189" y="407"/>
                  </a:lnTo>
                  <a:lnTo>
                    <a:pt x="192" y="404"/>
                  </a:lnTo>
                  <a:lnTo>
                    <a:pt x="192" y="357"/>
                  </a:lnTo>
                  <a:lnTo>
                    <a:pt x="189" y="350"/>
                  </a:lnTo>
                  <a:lnTo>
                    <a:pt x="187" y="345"/>
                  </a:lnTo>
                  <a:lnTo>
                    <a:pt x="182" y="338"/>
                  </a:lnTo>
                  <a:lnTo>
                    <a:pt x="177" y="331"/>
                  </a:lnTo>
                  <a:lnTo>
                    <a:pt x="170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51" y="305"/>
                  </a:lnTo>
                  <a:lnTo>
                    <a:pt x="144" y="298"/>
                  </a:lnTo>
                  <a:lnTo>
                    <a:pt x="137" y="293"/>
                  </a:lnTo>
                  <a:lnTo>
                    <a:pt x="128" y="288"/>
                  </a:lnTo>
                  <a:lnTo>
                    <a:pt x="121" y="286"/>
                  </a:lnTo>
                  <a:lnTo>
                    <a:pt x="114" y="281"/>
                  </a:lnTo>
                  <a:lnTo>
                    <a:pt x="104" y="277"/>
                  </a:lnTo>
                  <a:lnTo>
                    <a:pt x="97" y="272"/>
                  </a:lnTo>
                  <a:lnTo>
                    <a:pt x="90" y="270"/>
                  </a:lnTo>
                  <a:lnTo>
                    <a:pt x="81" y="265"/>
                  </a:lnTo>
                  <a:lnTo>
                    <a:pt x="74" y="263"/>
                  </a:lnTo>
                  <a:lnTo>
                    <a:pt x="66" y="258"/>
                  </a:lnTo>
                  <a:lnTo>
                    <a:pt x="57" y="253"/>
                  </a:lnTo>
                  <a:lnTo>
                    <a:pt x="52" y="248"/>
                  </a:lnTo>
                  <a:lnTo>
                    <a:pt x="45" y="244"/>
                  </a:lnTo>
                  <a:lnTo>
                    <a:pt x="36" y="234"/>
                  </a:lnTo>
                  <a:lnTo>
                    <a:pt x="31" y="229"/>
                  </a:lnTo>
                  <a:lnTo>
                    <a:pt x="26" y="225"/>
                  </a:lnTo>
                  <a:lnTo>
                    <a:pt x="22" y="220"/>
                  </a:lnTo>
                  <a:lnTo>
                    <a:pt x="17" y="213"/>
                  </a:lnTo>
                  <a:lnTo>
                    <a:pt x="14" y="206"/>
                  </a:lnTo>
                  <a:lnTo>
                    <a:pt x="12" y="201"/>
                  </a:lnTo>
                  <a:lnTo>
                    <a:pt x="10" y="194"/>
                  </a:lnTo>
                  <a:lnTo>
                    <a:pt x="7" y="187"/>
                  </a:lnTo>
                  <a:lnTo>
                    <a:pt x="5" y="178"/>
                  </a:lnTo>
                  <a:lnTo>
                    <a:pt x="3" y="170"/>
                  </a:lnTo>
                  <a:lnTo>
                    <a:pt x="3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3" y="93"/>
                  </a:lnTo>
                  <a:lnTo>
                    <a:pt x="5" y="83"/>
                  </a:lnTo>
                  <a:lnTo>
                    <a:pt x="7" y="74"/>
                  </a:lnTo>
                  <a:lnTo>
                    <a:pt x="14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4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3" y="3"/>
                  </a:lnTo>
                  <a:lnTo>
                    <a:pt x="147" y="0"/>
                  </a:lnTo>
                  <a:lnTo>
                    <a:pt x="163" y="0"/>
                  </a:lnTo>
                  <a:lnTo>
                    <a:pt x="182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5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81" y="31"/>
                  </a:lnTo>
                  <a:lnTo>
                    <a:pt x="291" y="38"/>
                  </a:lnTo>
                  <a:lnTo>
                    <a:pt x="300" y="45"/>
                  </a:lnTo>
                  <a:lnTo>
                    <a:pt x="307" y="55"/>
                  </a:lnTo>
                  <a:lnTo>
                    <a:pt x="314" y="64"/>
                  </a:lnTo>
                  <a:lnTo>
                    <a:pt x="322" y="74"/>
                  </a:lnTo>
                  <a:lnTo>
                    <a:pt x="324" y="83"/>
                  </a:lnTo>
                  <a:lnTo>
                    <a:pt x="326" y="93"/>
                  </a:lnTo>
                  <a:lnTo>
                    <a:pt x="329" y="104"/>
                  </a:lnTo>
                  <a:lnTo>
                    <a:pt x="329" y="185"/>
                  </a:lnTo>
                  <a:lnTo>
                    <a:pt x="192" y="185"/>
                  </a:lnTo>
                  <a:lnTo>
                    <a:pt x="192" y="107"/>
                  </a:lnTo>
                  <a:lnTo>
                    <a:pt x="189" y="104"/>
                  </a:lnTo>
                  <a:lnTo>
                    <a:pt x="187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3" y="95"/>
                  </a:lnTo>
                  <a:lnTo>
                    <a:pt x="168" y="95"/>
                  </a:lnTo>
                  <a:lnTo>
                    <a:pt x="156" y="95"/>
                  </a:lnTo>
                  <a:lnTo>
                    <a:pt x="151" y="95"/>
                  </a:lnTo>
                  <a:lnTo>
                    <a:pt x="147" y="97"/>
                  </a:lnTo>
                  <a:lnTo>
                    <a:pt x="142" y="100"/>
                  </a:lnTo>
                  <a:lnTo>
                    <a:pt x="140" y="102"/>
                  </a:lnTo>
                  <a:lnTo>
                    <a:pt x="137" y="104"/>
                  </a:lnTo>
                  <a:lnTo>
                    <a:pt x="135" y="107"/>
                  </a:lnTo>
                  <a:lnTo>
                    <a:pt x="135" y="109"/>
                  </a:lnTo>
                  <a:lnTo>
                    <a:pt x="135" y="130"/>
                  </a:lnTo>
                  <a:lnTo>
                    <a:pt x="135" y="135"/>
                  </a:lnTo>
                  <a:lnTo>
                    <a:pt x="137" y="140"/>
                  </a:lnTo>
                  <a:lnTo>
                    <a:pt x="140" y="144"/>
                  </a:lnTo>
                  <a:lnTo>
                    <a:pt x="142" y="152"/>
                  </a:lnTo>
                  <a:lnTo>
                    <a:pt x="147" y="156"/>
                  </a:lnTo>
                  <a:lnTo>
                    <a:pt x="154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70" y="175"/>
                  </a:lnTo>
                  <a:lnTo>
                    <a:pt x="177" y="182"/>
                  </a:lnTo>
                  <a:lnTo>
                    <a:pt x="185" y="187"/>
                  </a:lnTo>
                  <a:lnTo>
                    <a:pt x="192" y="189"/>
                  </a:lnTo>
                  <a:lnTo>
                    <a:pt x="199" y="194"/>
                  </a:lnTo>
                  <a:lnTo>
                    <a:pt x="206" y="201"/>
                  </a:lnTo>
                  <a:lnTo>
                    <a:pt x="213" y="206"/>
                  </a:lnTo>
                  <a:lnTo>
                    <a:pt x="218" y="208"/>
                  </a:lnTo>
                  <a:lnTo>
                    <a:pt x="225" y="215"/>
                  </a:lnTo>
                  <a:lnTo>
                    <a:pt x="232" y="220"/>
                  </a:lnTo>
                  <a:lnTo>
                    <a:pt x="239" y="225"/>
                  </a:lnTo>
                  <a:lnTo>
                    <a:pt x="246" y="229"/>
                  </a:lnTo>
                  <a:lnTo>
                    <a:pt x="253" y="237"/>
                  </a:lnTo>
                  <a:lnTo>
                    <a:pt x="260" y="241"/>
                  </a:lnTo>
                  <a:lnTo>
                    <a:pt x="265" y="248"/>
                  </a:lnTo>
                  <a:lnTo>
                    <a:pt x="272" y="253"/>
                  </a:lnTo>
                  <a:lnTo>
                    <a:pt x="281" y="260"/>
                  </a:lnTo>
                  <a:lnTo>
                    <a:pt x="286" y="265"/>
                  </a:lnTo>
                  <a:lnTo>
                    <a:pt x="293" y="272"/>
                  </a:lnTo>
                  <a:lnTo>
                    <a:pt x="298" y="279"/>
                  </a:lnTo>
                  <a:lnTo>
                    <a:pt x="305" y="286"/>
                  </a:lnTo>
                  <a:lnTo>
                    <a:pt x="310" y="291"/>
                  </a:lnTo>
                  <a:lnTo>
                    <a:pt x="314" y="298"/>
                  </a:lnTo>
                  <a:lnTo>
                    <a:pt x="319" y="305"/>
                  </a:lnTo>
                  <a:lnTo>
                    <a:pt x="322" y="310"/>
                  </a:lnTo>
                  <a:lnTo>
                    <a:pt x="324" y="314"/>
                  </a:lnTo>
                  <a:lnTo>
                    <a:pt x="326" y="319"/>
                  </a:lnTo>
                  <a:lnTo>
                    <a:pt x="326" y="326"/>
                  </a:lnTo>
                  <a:lnTo>
                    <a:pt x="329" y="331"/>
                  </a:lnTo>
                  <a:lnTo>
                    <a:pt x="329" y="338"/>
                  </a:lnTo>
                  <a:lnTo>
                    <a:pt x="329" y="345"/>
                  </a:lnTo>
                  <a:lnTo>
                    <a:pt x="329" y="371"/>
                  </a:lnTo>
                  <a:lnTo>
                    <a:pt x="329" y="378"/>
                  </a:lnTo>
                  <a:lnTo>
                    <a:pt x="329" y="404"/>
                  </a:lnTo>
                  <a:lnTo>
                    <a:pt x="329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</p:grpSp>
      <p:sp>
        <p:nvSpPr>
          <p:cNvPr id="37" name="Textfeld 2"/>
          <p:cNvSpPr txBox="1"/>
          <p:nvPr userDrawn="1"/>
        </p:nvSpPr>
        <p:spPr>
          <a:xfrm>
            <a:off x="11200890" y="6522817"/>
            <a:ext cx="458898" cy="1675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sz="1200"/>
            </a:lvl1pPr>
          </a:lstStyle>
          <a:p>
            <a:pPr lvl="0" algn="r"/>
            <a:fld id="{AAAFF1E1-AB21-4531-AE3A-0B3C82F976DA}" type="slidenum">
              <a:rPr lang="en-US" sz="1089" smtClean="0"/>
              <a:pPr lvl="0" algn="r"/>
              <a:t>‹#›</a:t>
            </a:fld>
            <a:endParaRPr lang="en-US" sz="1089" dirty="0"/>
          </a:p>
        </p:txBody>
      </p:sp>
    </p:spTree>
    <p:extLst>
      <p:ext uri="{BB962C8B-B14F-4D97-AF65-F5344CB8AC3E}">
        <p14:creationId xmlns:p14="http://schemas.microsoft.com/office/powerpoint/2010/main" val="3449149876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. Big statement gree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811" y="1440"/>
          <a:ext cx="181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13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0"/>
                        <a:ext cx="181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ts val="4774"/>
              </a:lnSpc>
              <a:spcBef>
                <a:spcPct val="0"/>
              </a:spcBef>
              <a:spcAft>
                <a:spcPct val="0"/>
              </a:spcAft>
            </a:pPr>
            <a:endParaRPr lang="en-US" sz="4355" b="0" i="0" baseline="0" dirty="0">
              <a:solidFill>
                <a:schemeClr val="bg1"/>
              </a:solidFill>
              <a:latin typeface="Trebuchet MS" panose="020B0603020202020204" pitchFamily="34" charset="0"/>
              <a:ea typeface="+mn-ea"/>
              <a:cs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630000" y="3826333"/>
            <a:ext cx="10933200" cy="1606550"/>
          </a:xfrm>
        </p:spPr>
        <p:txBody>
          <a:bodyPr anchor="b">
            <a:noAutofit/>
          </a:bodyPr>
          <a:lstStyle>
            <a:lvl1pPr marL="0" algn="l" defTabSz="727515" rtl="0" eaLnBrk="1" fontAlgn="auto" latinLnBrk="0" hangingPunct="1">
              <a:lnSpc>
                <a:spcPts val="4774"/>
              </a:lnSpc>
              <a:spcBef>
                <a:spcPts val="0"/>
              </a:spcBef>
              <a:spcAft>
                <a:spcPts val="0"/>
              </a:spcAft>
              <a:defRPr lang="en-US" sz="4355" kern="1200" baseline="0" dirty="0">
                <a:solidFill>
                  <a:schemeClr val="bg1"/>
                </a:solidFill>
                <a:latin typeface="+mj-lt"/>
                <a:ea typeface="+mn-ea"/>
                <a:cs typeface="Arial" panose="020B0604020202020204" pitchFamily="34" charset="0"/>
                <a:sym typeface="Trebuchet MS" panose="020B0603020202020204" pitchFamily="34" charset="0"/>
              </a:defRPr>
            </a:lvl1pPr>
          </a:lstStyle>
          <a:p>
            <a:r>
              <a:rPr lang="en-US" dirty="0"/>
              <a:t>Click to add big statement text</a:t>
            </a:r>
          </a:p>
        </p:txBody>
      </p:sp>
      <p:sp>
        <p:nvSpPr>
          <p:cNvPr id="8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27790"/>
            <a:ext cx="2743200" cy="7713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557" dirty="0">
                <a:solidFill>
                  <a:schemeClr val="bg1"/>
                </a:solidFill>
                <a:latin typeface="+mn-lt"/>
                <a:sym typeface="Trebuchet MS" panose="020B0603020202020204" pitchFamily="34" charset="0"/>
              </a:rPr>
              <a:t>20191129_rrDLBCL Tafasitamab Brand Plan_vf.pptx</a:t>
            </a:r>
          </a:p>
        </p:txBody>
      </p:sp>
      <p:sp>
        <p:nvSpPr>
          <p:cNvPr id="19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bg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  <p:sp>
        <p:nvSpPr>
          <p:cNvPr id="34" name="Textfeld 2"/>
          <p:cNvSpPr txBox="1"/>
          <p:nvPr userDrawn="1"/>
        </p:nvSpPr>
        <p:spPr>
          <a:xfrm>
            <a:off x="11200890" y="6522817"/>
            <a:ext cx="458898" cy="1675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lvl="0" algn="r">
              <a:defRPr sz="1200">
                <a:solidFill>
                  <a:schemeClr val="bg1"/>
                </a:solidFill>
              </a:defRPr>
            </a:lvl1pPr>
          </a:lstStyle>
          <a:p>
            <a:pPr lvl="0"/>
            <a:fld id="{AAAFF1E1-AB21-4531-AE3A-0B3C82F976DA}" type="slidenum">
              <a:rPr lang="en-US" sz="1089" smtClean="0"/>
              <a:pPr lvl="0"/>
              <a:t>‹#›</a:t>
            </a:fld>
            <a:endParaRPr lang="en-US" sz="1089" dirty="0"/>
          </a:p>
        </p:txBody>
      </p:sp>
    </p:spTree>
    <p:extLst>
      <p:ext uri="{BB962C8B-B14F-4D97-AF65-F5344CB8AC3E}">
        <p14:creationId xmlns:p14="http://schemas.microsoft.com/office/powerpoint/2010/main" val="16567989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0" y="0"/>
            <a:ext cx="11277600" cy="1219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06400" y="1524000"/>
            <a:ext cx="55372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46800" y="1524000"/>
            <a:ext cx="55372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0" y="6629400"/>
            <a:ext cx="2540000" cy="2286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54A0B2C-B768-4BB2-A6A2-1B6B8FB635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674251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Big statement ic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811" y="1440"/>
          <a:ext cx="181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37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0"/>
                        <a:ext cx="181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ts val="4774"/>
              </a:lnSpc>
              <a:spcBef>
                <a:spcPct val="0"/>
              </a:spcBef>
              <a:spcAft>
                <a:spcPct val="0"/>
              </a:spcAft>
            </a:pPr>
            <a:endParaRPr lang="en-US" sz="4355" b="0" i="0" baseline="0" dirty="0">
              <a:solidFill>
                <a:schemeClr val="bg1"/>
              </a:solidFill>
              <a:latin typeface="Trebuchet MS" panose="020B0603020202020204" pitchFamily="34" charset="0"/>
              <a:ea typeface="+mn-ea"/>
              <a:cs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6" name="Rectangle 5"/>
          <p:cNvSpPr/>
          <p:nvPr userDrawn="1"/>
        </p:nvSpPr>
        <p:spPr bwMode="white">
          <a:xfrm>
            <a:off x="630000" y="625475"/>
            <a:ext cx="1167825" cy="93268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endParaRPr lang="en-US" sz="1089" dirty="0">
              <a:solidFill>
                <a:schemeClr val="bg1"/>
              </a:solidFill>
              <a:latin typeface="+mn-lt"/>
              <a:sym typeface="Trebuchet MS" panose="020B0603020202020204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630000" y="3826333"/>
            <a:ext cx="10933200" cy="160655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algn="l" defTabSz="727515" rtl="0" eaLnBrk="1" fontAlgn="auto" latinLnBrk="0" hangingPunct="1">
              <a:lnSpc>
                <a:spcPts val="4774"/>
              </a:lnSpc>
              <a:spcBef>
                <a:spcPts val="0"/>
              </a:spcBef>
              <a:spcAft>
                <a:spcPts val="0"/>
              </a:spcAft>
              <a:defRPr lang="en-US" sz="4355" kern="1200" baseline="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  <a:sym typeface="Trebuchet MS" panose="020B0603020202020204" pitchFamily="34" charset="0"/>
              </a:defRPr>
            </a:lvl1pPr>
          </a:lstStyle>
          <a:p>
            <a:r>
              <a:rPr lang="en-US" dirty="0"/>
              <a:t>Click to add big statement text</a:t>
            </a:r>
          </a:p>
        </p:txBody>
      </p:sp>
      <p:sp>
        <p:nvSpPr>
          <p:cNvPr id="9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27790"/>
            <a:ext cx="2743200" cy="7713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557" dirty="0">
                <a:solidFill>
                  <a:schemeClr val="bg1">
                    <a:lumMod val="50000"/>
                  </a:schemeClr>
                </a:solidFill>
                <a:latin typeface="+mn-lt"/>
                <a:sym typeface="Trebuchet MS" panose="020B0603020202020204" pitchFamily="34" charset="0"/>
              </a:rPr>
              <a:t>20191129_rrDLBCL Tafasitamab Brand Plan_vf.pptx</a:t>
            </a:r>
          </a:p>
        </p:txBody>
      </p:sp>
      <p:sp>
        <p:nvSpPr>
          <p:cNvPr id="18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</p:spTree>
    <p:extLst>
      <p:ext uri="{BB962C8B-B14F-4D97-AF65-F5344CB8AC3E}">
        <p14:creationId xmlns:p14="http://schemas.microsoft.com/office/powerpoint/2010/main" val="178346377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. Quote"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90" y="1590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61" name="think-cell Slide" r:id="rId4" imgW="384" imgH="384" progId="TCLayout.ActiveDocument.1">
                  <p:embed/>
                </p:oleObj>
              </mc:Choice>
              <mc:Fallback>
                <p:oleObj name="think-cell Slide" r:id="rId4" imgW="384" imgH="384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90" y="1590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34" b="1258"/>
          <a:stretch/>
        </p:blipFill>
        <p:spPr>
          <a:xfrm rot="16200000" flipH="1">
            <a:off x="6797463" y="101443"/>
            <a:ext cx="769257" cy="10019821"/>
          </a:xfrm>
          <a:custGeom>
            <a:avLst/>
            <a:gdLst>
              <a:gd name="connsiteX0" fmla="*/ 0 w 769257"/>
              <a:gd name="connsiteY0" fmla="*/ 0 h 10019821"/>
              <a:gd name="connsiteX1" fmla="*/ 0 w 769257"/>
              <a:gd name="connsiteY1" fmla="*/ 4631160 h 10019821"/>
              <a:gd name="connsiteX2" fmla="*/ 216750 w 769257"/>
              <a:gd name="connsiteY2" fmla="*/ 999646 h 10019821"/>
              <a:gd name="connsiteX3" fmla="*/ 197800 w 769257"/>
              <a:gd name="connsiteY3" fmla="*/ 10019821 h 10019821"/>
              <a:gd name="connsiteX4" fmla="*/ 769257 w 769257"/>
              <a:gd name="connsiteY4" fmla="*/ 10019821 h 10019821"/>
              <a:gd name="connsiteX5" fmla="*/ 769257 w 769257"/>
              <a:gd name="connsiteY5" fmla="*/ 0 h 10019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9257" h="10019821">
                <a:moveTo>
                  <a:pt x="0" y="0"/>
                </a:moveTo>
                <a:lnTo>
                  <a:pt x="0" y="4631160"/>
                </a:lnTo>
                <a:lnTo>
                  <a:pt x="216750" y="999646"/>
                </a:lnTo>
                <a:lnTo>
                  <a:pt x="197800" y="10019821"/>
                </a:lnTo>
                <a:lnTo>
                  <a:pt x="769257" y="10019821"/>
                </a:lnTo>
                <a:lnTo>
                  <a:pt x="769257" y="0"/>
                </a:lnTo>
                <a:close/>
              </a:path>
            </a:pathLst>
          </a:custGeom>
        </p:spPr>
      </p:pic>
      <p:sp>
        <p:nvSpPr>
          <p:cNvPr id="59" name="Freeform 58"/>
          <p:cNvSpPr>
            <a:spLocks/>
          </p:cNvSpPr>
          <p:nvPr/>
        </p:nvSpPr>
        <p:spPr bwMode="white">
          <a:xfrm flipH="1">
            <a:off x="2" y="2"/>
            <a:ext cx="12192000" cy="5867335"/>
          </a:xfrm>
          <a:custGeom>
            <a:avLst/>
            <a:gdLst>
              <a:gd name="connsiteX0" fmla="*/ 12192000 w 12192000"/>
              <a:gd name="connsiteY0" fmla="*/ 0 h 5867335"/>
              <a:gd name="connsiteX1" fmla="*/ 0 w 12192000"/>
              <a:gd name="connsiteY1" fmla="*/ 0 h 5867335"/>
              <a:gd name="connsiteX2" fmla="*/ 0 w 12192000"/>
              <a:gd name="connsiteY2" fmla="*/ 4945992 h 5867335"/>
              <a:gd name="connsiteX3" fmla="*/ 9041587 w 12192000"/>
              <a:gd name="connsiteY3" fmla="*/ 4945992 h 5867335"/>
              <a:gd name="connsiteX4" fmla="*/ 9974275 w 12192000"/>
              <a:gd name="connsiteY4" fmla="*/ 5867335 h 5867335"/>
              <a:gd name="connsiteX5" fmla="*/ 9974275 w 12192000"/>
              <a:gd name="connsiteY5" fmla="*/ 4945992 h 5867335"/>
              <a:gd name="connsiteX6" fmla="*/ 12192000 w 12192000"/>
              <a:gd name="connsiteY6" fmla="*/ 4945992 h 5867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67335">
                <a:moveTo>
                  <a:pt x="12192000" y="0"/>
                </a:moveTo>
                <a:lnTo>
                  <a:pt x="0" y="0"/>
                </a:lnTo>
                <a:lnTo>
                  <a:pt x="0" y="4945992"/>
                </a:lnTo>
                <a:lnTo>
                  <a:pt x="9041587" y="4945992"/>
                </a:lnTo>
                <a:lnTo>
                  <a:pt x="9974275" y="5867335"/>
                </a:lnTo>
                <a:lnTo>
                  <a:pt x="9974275" y="4945992"/>
                </a:lnTo>
                <a:lnTo>
                  <a:pt x="12192000" y="4945992"/>
                </a:lnTo>
                <a:close/>
              </a:path>
            </a:pathLst>
          </a:custGeom>
          <a:solidFill>
            <a:srgbClr val="0C2C81"/>
          </a:solidFill>
          <a:ln>
            <a:noFill/>
          </a:ln>
          <a:effectLst/>
        </p:spPr>
        <p:txBody>
          <a:bodyPr vert="horz" wrap="square" lIns="72746" tIns="36373" rIns="72746" bIns="36373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432" dirty="0">
              <a:latin typeface="+mn-lt"/>
              <a:sym typeface="Trebuchet MS" panose="020B0603020202020204" pitchFamily="34" charset="0"/>
            </a:endParaRPr>
          </a:p>
        </p:txBody>
      </p:sp>
      <p:sp>
        <p:nvSpPr>
          <p:cNvPr id="15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bg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  <p:sp>
        <p:nvSpPr>
          <p:cNvPr id="30" name="Textfeld 2"/>
          <p:cNvSpPr txBox="1"/>
          <p:nvPr userDrawn="1"/>
        </p:nvSpPr>
        <p:spPr>
          <a:xfrm>
            <a:off x="11200890" y="6522817"/>
            <a:ext cx="458898" cy="1675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lvl="0" algn="r">
              <a:defRPr sz="1200">
                <a:solidFill>
                  <a:schemeClr val="bg1"/>
                </a:solidFill>
              </a:defRPr>
            </a:lvl1pPr>
          </a:lstStyle>
          <a:p>
            <a:pPr lvl="0"/>
            <a:fld id="{AAAFF1E1-AB21-4531-AE3A-0B3C82F976DA}" type="slidenum">
              <a:rPr lang="en-US" sz="1089" smtClean="0"/>
              <a:pPr lvl="0"/>
              <a:t>‹#›</a:t>
            </a:fld>
            <a:endParaRPr lang="en-US" sz="1089" dirty="0"/>
          </a:p>
        </p:txBody>
      </p:sp>
    </p:spTree>
    <p:extLst>
      <p:ext uri="{BB962C8B-B14F-4D97-AF65-F5344CB8AC3E}">
        <p14:creationId xmlns:p14="http://schemas.microsoft.com/office/powerpoint/2010/main" val="4215726291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. Special gray">
    <p:bg>
      <p:bgPr>
        <a:solidFill>
          <a:srgbClr val="2C2C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811" y="1440"/>
          <a:ext cx="181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85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6" name="Object 5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0"/>
                        <a:ext cx="181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177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0401" y="327504"/>
            <a:ext cx="11032799" cy="33502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8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27790"/>
            <a:ext cx="2743200" cy="7713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557" dirty="0">
                <a:solidFill>
                  <a:schemeClr val="bg1"/>
                </a:solidFill>
                <a:latin typeface="+mn-lt"/>
                <a:sym typeface="Trebuchet MS" panose="020B0603020202020204" pitchFamily="34" charset="0"/>
              </a:rPr>
              <a:t>20191129_rrDLBCL Tafasitamab Brand Plan_vf.pptx</a:t>
            </a:r>
          </a:p>
        </p:txBody>
      </p:sp>
      <p:sp>
        <p:nvSpPr>
          <p:cNvPr id="16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bg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  <p:sp>
        <p:nvSpPr>
          <p:cNvPr id="32" name="Textfeld 2"/>
          <p:cNvSpPr txBox="1"/>
          <p:nvPr userDrawn="1"/>
        </p:nvSpPr>
        <p:spPr>
          <a:xfrm>
            <a:off x="11200890" y="6522817"/>
            <a:ext cx="458898" cy="1675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lvl="0" algn="r">
              <a:defRPr sz="1200">
                <a:solidFill>
                  <a:schemeClr val="bg1"/>
                </a:solidFill>
              </a:defRPr>
            </a:lvl1pPr>
          </a:lstStyle>
          <a:p>
            <a:pPr lvl="0"/>
            <a:fld id="{AAAFF1E1-AB21-4531-AE3A-0B3C82F976DA}" type="slidenum">
              <a:rPr lang="en-US" sz="1089" smtClean="0"/>
              <a:pPr lvl="0"/>
              <a:t>‹#›</a:t>
            </a:fld>
            <a:endParaRPr lang="en-US" sz="1089" dirty="0"/>
          </a:p>
        </p:txBody>
      </p:sp>
    </p:spTree>
    <p:extLst>
      <p:ext uri="{BB962C8B-B14F-4D97-AF65-F5344CB8AC3E}">
        <p14:creationId xmlns:p14="http://schemas.microsoft.com/office/powerpoint/2010/main" val="1978761800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. Table of content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/>
          <p:nvPr/>
        </p:nvSpPr>
        <p:spPr bwMode="ltGray">
          <a:xfrm>
            <a:off x="0" y="0"/>
            <a:ext cx="4088312" cy="6858000"/>
          </a:xfrm>
          <a:custGeom>
            <a:avLst/>
            <a:gdLst>
              <a:gd name="connsiteX0" fmla="*/ 0 w 4088312"/>
              <a:gd name="connsiteY0" fmla="*/ 0 h 6858000"/>
              <a:gd name="connsiteX1" fmla="*/ 3264933 w 4088312"/>
              <a:gd name="connsiteY1" fmla="*/ 0 h 6858000"/>
              <a:gd name="connsiteX2" fmla="*/ 4088312 w 4088312"/>
              <a:gd name="connsiteY2" fmla="*/ 3429000 h 6858000"/>
              <a:gd name="connsiteX3" fmla="*/ 3264933 w 4088312"/>
              <a:gd name="connsiteY3" fmla="*/ 6858000 h 6858000"/>
              <a:gd name="connsiteX4" fmla="*/ 0 w 4088312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8312" h="6858000">
                <a:moveTo>
                  <a:pt x="0" y="0"/>
                </a:moveTo>
                <a:lnTo>
                  <a:pt x="3264933" y="0"/>
                </a:lnTo>
                <a:lnTo>
                  <a:pt x="4088312" y="3429000"/>
                </a:lnTo>
                <a:lnTo>
                  <a:pt x="326493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>
              <a:lnSpc>
                <a:spcPct val="90000"/>
              </a:lnSpc>
              <a:spcAft>
                <a:spcPts val="796"/>
              </a:spcAft>
            </a:pPr>
            <a:endParaRPr lang="en-US" sz="954" dirty="0">
              <a:solidFill>
                <a:prstClr val="white"/>
              </a:solidFill>
              <a:latin typeface="+mn-lt"/>
              <a:sym typeface="Trebuchet MS" panose="020B0603020202020204" pitchFamily="34" charset="0"/>
            </a:endParaRPr>
          </a:p>
        </p:txBody>
      </p:sp>
      <p:sp>
        <p:nvSpPr>
          <p:cNvPr id="17" name="Freeform 12"/>
          <p:cNvSpPr/>
          <p:nvPr userDrawn="1"/>
        </p:nvSpPr>
        <p:spPr bwMode="ltGray">
          <a:xfrm>
            <a:off x="0" y="0"/>
            <a:ext cx="4088312" cy="6858000"/>
          </a:xfrm>
          <a:custGeom>
            <a:avLst/>
            <a:gdLst>
              <a:gd name="connsiteX0" fmla="*/ 0 w 4088312"/>
              <a:gd name="connsiteY0" fmla="*/ 0 h 6858000"/>
              <a:gd name="connsiteX1" fmla="*/ 3264933 w 4088312"/>
              <a:gd name="connsiteY1" fmla="*/ 0 h 6858000"/>
              <a:gd name="connsiteX2" fmla="*/ 4088312 w 4088312"/>
              <a:gd name="connsiteY2" fmla="*/ 3429000 h 6858000"/>
              <a:gd name="connsiteX3" fmla="*/ 3264933 w 4088312"/>
              <a:gd name="connsiteY3" fmla="*/ 6858000 h 6858000"/>
              <a:gd name="connsiteX4" fmla="*/ 0 w 4088312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8312" h="6858000">
                <a:moveTo>
                  <a:pt x="0" y="0"/>
                </a:moveTo>
                <a:lnTo>
                  <a:pt x="3264933" y="0"/>
                </a:lnTo>
                <a:lnTo>
                  <a:pt x="4088312" y="3429000"/>
                </a:lnTo>
                <a:lnTo>
                  <a:pt x="326493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>
              <a:lnSpc>
                <a:spcPct val="90000"/>
              </a:lnSpc>
              <a:spcAft>
                <a:spcPts val="796"/>
              </a:spcAft>
            </a:pPr>
            <a:endParaRPr lang="en-US" sz="954" dirty="0">
              <a:solidFill>
                <a:prstClr val="white"/>
              </a:solidFill>
              <a:latin typeface="+mn-lt"/>
              <a:sym typeface="Trebuchet MS" panose="020B0603020202020204" pitchFamily="34" charset="0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530402" y="2773083"/>
            <a:ext cx="2918999" cy="13714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indent="0">
              <a:lnSpc>
                <a:spcPct val="106000"/>
              </a:lnSpc>
              <a:spcAft>
                <a:spcPts val="557"/>
              </a:spcAft>
              <a:buFontTx/>
              <a:buNone/>
            </a:pPr>
            <a:r>
              <a:rPr lang="en-US" sz="4355" dirty="0">
                <a:solidFill>
                  <a:schemeClr val="tx1"/>
                </a:solidFill>
                <a:latin typeface="+mn-lt"/>
                <a:sym typeface="Trebuchet MS" panose="020B0603020202020204" pitchFamily="34" charset="0"/>
              </a:rPr>
              <a:t>Table of contents</a:t>
            </a:r>
          </a:p>
        </p:txBody>
      </p:sp>
      <p:sp>
        <p:nvSpPr>
          <p:cNvPr id="14" name="FooterSimple" hidden="1"/>
          <p:cNvSpPr txBox="1"/>
          <p:nvPr userDrawn="1">
            <p:custDataLst>
              <p:tags r:id="rId1"/>
            </p:custDataLst>
          </p:nvPr>
        </p:nvSpPr>
        <p:spPr>
          <a:xfrm rot="16200000">
            <a:off x="10561320" y="5127790"/>
            <a:ext cx="2743200" cy="7713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557" dirty="0">
                <a:solidFill>
                  <a:schemeClr val="bg1"/>
                </a:solidFill>
                <a:latin typeface="+mn-lt"/>
                <a:sym typeface="Trebuchet MS" panose="020B0603020202020204" pitchFamily="34" charset="0"/>
              </a:rPr>
              <a:t>20191129_rrDLBCL Tafasitamab Brand Plan_vf.pptx</a:t>
            </a:r>
          </a:p>
        </p:txBody>
      </p:sp>
      <p:pic>
        <p:nvPicPr>
          <p:cNvPr id="10" name="Picture 9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638" y="3586750"/>
            <a:ext cx="1365250" cy="3382962"/>
          </a:xfrm>
          <a:custGeom>
            <a:avLst/>
            <a:gdLst>
              <a:gd name="connsiteX0" fmla="*/ 942801 w 1365250"/>
              <a:gd name="connsiteY0" fmla="*/ 0 h 3382962"/>
              <a:gd name="connsiteX1" fmla="*/ 1365250 w 1365250"/>
              <a:gd name="connsiteY1" fmla="*/ 0 h 3382962"/>
              <a:gd name="connsiteX2" fmla="*/ 1365250 w 1365250"/>
              <a:gd name="connsiteY2" fmla="*/ 3382962 h 3382962"/>
              <a:gd name="connsiteX3" fmla="*/ 128720 w 1365250"/>
              <a:gd name="connsiteY3" fmla="*/ 3382962 h 3382962"/>
              <a:gd name="connsiteX4" fmla="*/ 0 w 1365250"/>
              <a:gd name="connsiteY4" fmla="*/ 0 h 3382962"/>
              <a:gd name="connsiteX5" fmla="*/ 929501 w 1365250"/>
              <a:gd name="connsiteY5" fmla="*/ 0 h 3382962"/>
              <a:gd name="connsiteX6" fmla="*/ 0 w 1365250"/>
              <a:gd name="connsiteY6" fmla="*/ 2860398 h 338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65250" h="3382962">
                <a:moveTo>
                  <a:pt x="942801" y="0"/>
                </a:moveTo>
                <a:lnTo>
                  <a:pt x="1365250" y="0"/>
                </a:lnTo>
                <a:lnTo>
                  <a:pt x="1365250" y="3382962"/>
                </a:lnTo>
                <a:lnTo>
                  <a:pt x="128720" y="3382962"/>
                </a:lnTo>
                <a:close/>
                <a:moveTo>
                  <a:pt x="0" y="0"/>
                </a:moveTo>
                <a:lnTo>
                  <a:pt x="929501" y="0"/>
                </a:lnTo>
                <a:lnTo>
                  <a:pt x="0" y="2860398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  <p:cxnSp>
        <p:nvCxnSpPr>
          <p:cNvPr id="16" name="Straight Connector 15"/>
          <p:cNvCxnSpPr/>
          <p:nvPr userDrawn="1"/>
        </p:nvCxnSpPr>
        <p:spPr bwMode="gray">
          <a:xfrm>
            <a:off x="534025" y="6504567"/>
            <a:ext cx="2796826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feld 2"/>
          <p:cNvSpPr txBox="1"/>
          <p:nvPr userDrawn="1"/>
        </p:nvSpPr>
        <p:spPr>
          <a:xfrm>
            <a:off x="11200890" y="6522817"/>
            <a:ext cx="458898" cy="1675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lvl="0" algn="r">
              <a:defRPr sz="1200">
                <a:solidFill>
                  <a:schemeClr val="bg1"/>
                </a:solidFill>
              </a:defRPr>
            </a:lvl1pPr>
          </a:lstStyle>
          <a:p>
            <a:pPr lvl="0"/>
            <a:fld id="{AAAFF1E1-AB21-4531-AE3A-0B3C82F976DA}" type="slidenum">
              <a:rPr lang="en-US" sz="1089" smtClean="0"/>
              <a:pPr lvl="0"/>
              <a:t>‹#›</a:t>
            </a:fld>
            <a:endParaRPr lang="en-US" sz="1089" dirty="0"/>
          </a:p>
        </p:txBody>
      </p:sp>
    </p:spTree>
    <p:extLst>
      <p:ext uri="{BB962C8B-B14F-4D97-AF65-F5344CB8AC3E}">
        <p14:creationId xmlns:p14="http://schemas.microsoft.com/office/powerpoint/2010/main" val="3188150076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. Blank gree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Simple" hidden="1"/>
          <p:cNvSpPr txBox="1"/>
          <p:nvPr userDrawn="1">
            <p:custDataLst>
              <p:tags r:id="rId1"/>
            </p:custDataLst>
          </p:nvPr>
        </p:nvSpPr>
        <p:spPr>
          <a:xfrm rot="16200000">
            <a:off x="10561320" y="5127790"/>
            <a:ext cx="2743200" cy="7713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557" dirty="0">
                <a:solidFill>
                  <a:schemeClr val="bg1"/>
                </a:solidFill>
                <a:latin typeface="+mn-lt"/>
                <a:sym typeface="Trebuchet MS" panose="020B0603020202020204" pitchFamily="34" charset="0"/>
              </a:rPr>
              <a:t>20191129_rrDLBCL Tafasitamab Brand Plan_vf.pptx</a:t>
            </a:r>
          </a:p>
        </p:txBody>
      </p:sp>
      <p:sp>
        <p:nvSpPr>
          <p:cNvPr id="7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bg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  <p:sp>
        <p:nvSpPr>
          <p:cNvPr id="25" name="Textfeld 2"/>
          <p:cNvSpPr txBox="1"/>
          <p:nvPr userDrawn="1"/>
        </p:nvSpPr>
        <p:spPr>
          <a:xfrm>
            <a:off x="11200890" y="6522817"/>
            <a:ext cx="458898" cy="1675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lvl="0" algn="r">
              <a:defRPr sz="1200">
                <a:solidFill>
                  <a:schemeClr val="bg1"/>
                </a:solidFill>
              </a:defRPr>
            </a:lvl1pPr>
          </a:lstStyle>
          <a:p>
            <a:pPr lvl="0"/>
            <a:fld id="{AAAFF1E1-AB21-4531-AE3A-0B3C82F976DA}" type="slidenum">
              <a:rPr lang="en-US" sz="1089" smtClean="0"/>
              <a:pPr lvl="0"/>
              <a:t>‹#›</a:t>
            </a:fld>
            <a:endParaRPr lang="en-US" sz="1089" dirty="0"/>
          </a:p>
        </p:txBody>
      </p:sp>
    </p:spTree>
    <p:extLst>
      <p:ext uri="{BB962C8B-B14F-4D97-AF65-F5344CB8AC3E}">
        <p14:creationId xmlns:p14="http://schemas.microsoft.com/office/powerpoint/2010/main" val="3403978599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. 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Simple" hidden="1"/>
          <p:cNvSpPr txBox="1"/>
          <p:nvPr userDrawn="1">
            <p:custDataLst>
              <p:tags r:id="rId1"/>
            </p:custDataLst>
          </p:nvPr>
        </p:nvSpPr>
        <p:spPr>
          <a:xfrm rot="16200000">
            <a:off x="10561320" y="5127790"/>
            <a:ext cx="2743200" cy="7713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557" dirty="0">
                <a:solidFill>
                  <a:schemeClr val="bg1">
                    <a:lumMod val="50000"/>
                  </a:schemeClr>
                </a:solidFill>
                <a:latin typeface="+mn-lt"/>
                <a:sym typeface="Trebuchet MS" panose="020B0603020202020204" pitchFamily="34" charset="0"/>
              </a:rPr>
              <a:t>20191129_rrDLBCL Tafasitamab Brand Plan_vf.pptx</a:t>
            </a:r>
          </a:p>
        </p:txBody>
      </p:sp>
      <p:sp>
        <p:nvSpPr>
          <p:cNvPr id="8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</p:spTree>
    <p:extLst>
      <p:ext uri="{BB962C8B-B14F-4D97-AF65-F5344CB8AC3E}">
        <p14:creationId xmlns:p14="http://schemas.microsoft.com/office/powerpoint/2010/main" val="1528962942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. 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Simple" hidden="1"/>
          <p:cNvSpPr txBox="1"/>
          <p:nvPr userDrawn="1">
            <p:custDataLst>
              <p:tags r:id="rId1"/>
            </p:custDataLst>
          </p:nvPr>
        </p:nvSpPr>
        <p:spPr>
          <a:xfrm rot="16200000">
            <a:off x="10561320" y="5127790"/>
            <a:ext cx="2743200" cy="7713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557" dirty="0">
                <a:solidFill>
                  <a:schemeClr val="bg1">
                    <a:lumMod val="50000"/>
                  </a:schemeClr>
                </a:solidFill>
                <a:latin typeface="+mn-lt"/>
                <a:sym typeface="Trebuchet MS" panose="020B0603020202020204" pitchFamily="34" charset="0"/>
              </a:rPr>
              <a:t>20191129_rrDLBCL Tafasitamab Brand Plan_vf.pptx</a:t>
            </a:r>
          </a:p>
        </p:txBody>
      </p:sp>
      <p:sp>
        <p:nvSpPr>
          <p:cNvPr id="8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</p:spTree>
    <p:extLst>
      <p:ext uri="{BB962C8B-B14F-4D97-AF65-F5344CB8AC3E}">
        <p14:creationId xmlns:p14="http://schemas.microsoft.com/office/powerpoint/2010/main" val="3221689957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. 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90" y="1590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9" name="think-cell Slide" r:id="rId4" imgW="384" imgH="384" progId="TCLayout.ActiveDocument.1">
                  <p:embed/>
                </p:oleObj>
              </mc:Choice>
              <mc:Fallback>
                <p:oleObj name="think-cell Slide" r:id="rId4" imgW="384" imgH="384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90" y="1590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Content Placeholder 3"/>
          <p:cNvSpPr>
            <a:spLocks noGrp="1"/>
          </p:cNvSpPr>
          <p:nvPr>
            <p:ph sz="quarter" idx="20" hasCustomPrompt="1"/>
          </p:nvPr>
        </p:nvSpPr>
        <p:spPr bwMode="gray">
          <a:xfrm>
            <a:off x="534022" y="2701724"/>
            <a:ext cx="11133007" cy="223367"/>
          </a:xfrm>
          <a:prstGeom prst="rect">
            <a:avLst/>
          </a:prstGeom>
        </p:spPr>
        <p:txBody>
          <a:bodyPr>
            <a:spAutoFit/>
          </a:bodyPr>
          <a:lstStyle>
            <a:lvl1pPr algn="ctr">
              <a:defRPr b="0" cap="none" spc="0" baseline="0">
                <a:solidFill>
                  <a:schemeClr val="accent1"/>
                </a:solidFill>
              </a:defRPr>
            </a:lvl1pPr>
            <a:lvl2pPr marL="0" indent="0" algn="ctr">
              <a:buFontTx/>
              <a:buNone/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noProof="0" dirty="0"/>
              <a:t>Name Surname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quarter" idx="21" hasCustomPrompt="1"/>
          </p:nvPr>
        </p:nvSpPr>
        <p:spPr bwMode="gray">
          <a:xfrm>
            <a:off x="534022" y="2941691"/>
            <a:ext cx="11133007" cy="223367"/>
          </a:xfrm>
          <a:prstGeom prst="rect">
            <a:avLst/>
          </a:prstGeom>
        </p:spPr>
        <p:txBody>
          <a:bodyPr>
            <a:spAutoFit/>
          </a:bodyPr>
          <a:lstStyle>
            <a:lvl1pPr algn="ctr">
              <a:defRPr b="0" cap="none" spc="0" baseline="0">
                <a:solidFill>
                  <a:schemeClr val="tx1"/>
                </a:solidFill>
              </a:defRPr>
            </a:lvl1pPr>
            <a:lvl2pPr marL="0" indent="0" algn="ctr">
              <a:buFontTx/>
              <a:buNone/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noProof="0" dirty="0"/>
              <a:t>Position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22" hasCustomPrompt="1"/>
          </p:nvPr>
        </p:nvSpPr>
        <p:spPr bwMode="gray">
          <a:xfrm>
            <a:off x="534022" y="3181658"/>
            <a:ext cx="11133007" cy="223367"/>
          </a:xfrm>
          <a:prstGeom prst="rect">
            <a:avLst/>
          </a:prstGeom>
        </p:spPr>
        <p:txBody>
          <a:bodyPr>
            <a:spAutoFit/>
          </a:bodyPr>
          <a:lstStyle>
            <a:lvl1pPr algn="ctr">
              <a:defRPr b="0" cap="none" spc="0" baseline="0">
                <a:solidFill>
                  <a:schemeClr val="tx1"/>
                </a:solidFill>
              </a:defRPr>
            </a:lvl1pPr>
            <a:lvl2pPr marL="0" indent="0" algn="ctr">
              <a:buFontTx/>
              <a:buNone/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noProof="0" dirty="0"/>
              <a:t>Phone  +49 (0) XX / XXX XX-XXX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quarter" idx="23" hasCustomPrompt="1"/>
          </p:nvPr>
        </p:nvSpPr>
        <p:spPr bwMode="gray">
          <a:xfrm>
            <a:off x="534022" y="3421625"/>
            <a:ext cx="11133007" cy="223367"/>
          </a:xfrm>
          <a:prstGeom prst="rect">
            <a:avLst/>
          </a:prstGeom>
        </p:spPr>
        <p:txBody>
          <a:bodyPr>
            <a:spAutoFit/>
          </a:bodyPr>
          <a:lstStyle>
            <a:lvl1pPr algn="ctr">
              <a:defRPr b="0" cap="none" spc="0" baseline="0">
                <a:solidFill>
                  <a:schemeClr val="tx1"/>
                </a:solidFill>
              </a:defRPr>
            </a:lvl1pPr>
            <a:lvl2pPr marL="0" indent="0" algn="ctr">
              <a:buFontTx/>
              <a:buNone/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noProof="0" dirty="0"/>
              <a:t>Fax  +49 (0) XX / XXX XX-XXX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quarter" idx="24" hasCustomPrompt="1"/>
          </p:nvPr>
        </p:nvSpPr>
        <p:spPr bwMode="gray">
          <a:xfrm>
            <a:off x="534022" y="3661591"/>
            <a:ext cx="11133007" cy="223367"/>
          </a:xfrm>
          <a:prstGeom prst="rect">
            <a:avLst/>
          </a:prstGeom>
        </p:spPr>
        <p:txBody>
          <a:bodyPr>
            <a:spAutoFit/>
          </a:bodyPr>
          <a:lstStyle>
            <a:lvl1pPr algn="ctr">
              <a:defRPr b="0" cap="none" spc="0" baseline="0">
                <a:solidFill>
                  <a:schemeClr val="tx1"/>
                </a:solidFill>
              </a:defRPr>
            </a:lvl1pPr>
            <a:lvl2pPr marL="0" indent="0" algn="ctr">
              <a:buFontTx/>
              <a:buNone/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noProof="0" dirty="0"/>
              <a:t>Email  xxxxx@morphosys.com</a:t>
            </a:r>
          </a:p>
        </p:txBody>
      </p:sp>
      <p:sp>
        <p:nvSpPr>
          <p:cNvPr id="16" name="Rectangle 15"/>
          <p:cNvSpPr/>
          <p:nvPr userDrawn="1"/>
        </p:nvSpPr>
        <p:spPr bwMode="gray">
          <a:xfrm>
            <a:off x="534022" y="5916141"/>
            <a:ext cx="11133007" cy="4147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l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7" noProof="0" dirty="0">
                <a:solidFill>
                  <a:schemeClr val="tx2"/>
                </a:solidFill>
              </a:rPr>
              <a:t>MOR208, MOR202, MOR106, MOR103, anetumab ravtansine, gantenerumab and all other product candidates mentioned here are investigational drugs and have not been approved by the FDA or other ex-US regulatory agencies. HuCAL® , HuCAL GOLD®, HuCAL PLATINUM®, CysDisplay®, RapMAT®, arYla®, Ylanthia®, 100 billion high potentials®, Slonomics®, Lanthio Pharma® and LanthioPep® are registered trademarks of the MorphoSys Group. Tremfya®  is a trademark of Janssen Biotech, Inc.</a:t>
            </a:r>
          </a:p>
        </p:txBody>
      </p:sp>
      <p:sp>
        <p:nvSpPr>
          <p:cNvPr id="17" name="Freeform 10"/>
          <p:cNvSpPr>
            <a:spLocks/>
          </p:cNvSpPr>
          <p:nvPr userDrawn="1"/>
        </p:nvSpPr>
        <p:spPr bwMode="auto">
          <a:xfrm>
            <a:off x="5950277" y="4665077"/>
            <a:ext cx="292353" cy="232583"/>
          </a:xfrm>
          <a:custGeom>
            <a:avLst/>
            <a:gdLst>
              <a:gd name="T0" fmla="*/ 929 w 929"/>
              <a:gd name="T1" fmla="*/ 217 h 929"/>
              <a:gd name="T2" fmla="*/ 810 w 929"/>
              <a:gd name="T3" fmla="*/ 0 h 929"/>
              <a:gd name="T4" fmla="*/ 462 w 929"/>
              <a:gd name="T5" fmla="*/ 215 h 929"/>
              <a:gd name="T6" fmla="*/ 117 w 929"/>
              <a:gd name="T7" fmla="*/ 0 h 929"/>
              <a:gd name="T8" fmla="*/ 0 w 929"/>
              <a:gd name="T9" fmla="*/ 217 h 929"/>
              <a:gd name="T10" fmla="*/ 348 w 929"/>
              <a:gd name="T11" fmla="*/ 431 h 929"/>
              <a:gd name="T12" fmla="*/ 348 w 929"/>
              <a:gd name="T13" fmla="*/ 929 h 929"/>
              <a:gd name="T14" fmla="*/ 584 w 929"/>
              <a:gd name="T15" fmla="*/ 929 h 929"/>
              <a:gd name="T16" fmla="*/ 584 w 929"/>
              <a:gd name="T17" fmla="*/ 431 h 929"/>
              <a:gd name="T18" fmla="*/ 929 w 929"/>
              <a:gd name="T19" fmla="*/ 217 h 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9" h="929">
                <a:moveTo>
                  <a:pt x="929" y="217"/>
                </a:moveTo>
                <a:lnTo>
                  <a:pt x="810" y="0"/>
                </a:lnTo>
                <a:lnTo>
                  <a:pt x="462" y="215"/>
                </a:lnTo>
                <a:lnTo>
                  <a:pt x="117" y="0"/>
                </a:lnTo>
                <a:lnTo>
                  <a:pt x="0" y="217"/>
                </a:lnTo>
                <a:lnTo>
                  <a:pt x="348" y="431"/>
                </a:lnTo>
                <a:lnTo>
                  <a:pt x="348" y="929"/>
                </a:lnTo>
                <a:lnTo>
                  <a:pt x="584" y="929"/>
                </a:lnTo>
                <a:lnTo>
                  <a:pt x="584" y="431"/>
                </a:lnTo>
                <a:lnTo>
                  <a:pt x="929" y="21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82953" tIns="41476" rIns="82953" bIns="41476" numCol="1" anchor="t" anchorCtr="0" compatLnSpc="1">
            <a:prstTxWarp prst="textNoShape">
              <a:avLst/>
            </a:prstTxWarp>
          </a:bodyPr>
          <a:lstStyle/>
          <a:p>
            <a:pPr eaLnBrk="1"/>
            <a:endParaRPr lang="en-US" sz="1633" dirty="0">
              <a:solidFill>
                <a:prstClr val="black"/>
              </a:solidFill>
            </a:endParaRPr>
          </a:p>
        </p:txBody>
      </p:sp>
      <p:cxnSp>
        <p:nvCxnSpPr>
          <p:cNvPr id="18" name="Gerader Verbinder 25"/>
          <p:cNvCxnSpPr>
            <a:cxnSpLocks/>
          </p:cNvCxnSpPr>
          <p:nvPr userDrawn="1"/>
        </p:nvCxnSpPr>
        <p:spPr>
          <a:xfrm>
            <a:off x="3636330" y="2000187"/>
            <a:ext cx="4920246" cy="0"/>
          </a:xfrm>
          <a:prstGeom prst="line">
            <a:avLst/>
          </a:prstGeom>
          <a:ln w="95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5"/>
          <p:cNvSpPr/>
          <p:nvPr userDrawn="1"/>
        </p:nvSpPr>
        <p:spPr bwMode="gray">
          <a:xfrm>
            <a:off x="4965503" y="4293091"/>
            <a:ext cx="2270047" cy="2073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z="1270" noProof="0" dirty="0">
                <a:solidFill>
                  <a:schemeClr val="accent1"/>
                </a:solidFill>
              </a:rPr>
              <a:t>www.morphosys.com</a:t>
            </a:r>
          </a:p>
        </p:txBody>
      </p:sp>
      <p:grpSp>
        <p:nvGrpSpPr>
          <p:cNvPr id="20" name="Gruppieren 14"/>
          <p:cNvGrpSpPr/>
          <p:nvPr userDrawn="1"/>
        </p:nvGrpSpPr>
        <p:grpSpPr>
          <a:xfrm>
            <a:off x="9856445" y="344914"/>
            <a:ext cx="1799723" cy="389563"/>
            <a:chOff x="4573588" y="1552575"/>
            <a:chExt cx="5373688" cy="1462088"/>
          </a:xfrm>
        </p:grpSpPr>
        <p:sp>
          <p:nvSpPr>
            <p:cNvPr id="21" name="Freeform 6"/>
            <p:cNvSpPr>
              <a:spLocks/>
            </p:cNvSpPr>
            <p:nvPr userDrawn="1"/>
          </p:nvSpPr>
          <p:spPr bwMode="auto">
            <a:xfrm>
              <a:off x="6305551" y="2492375"/>
              <a:ext cx="214313" cy="522288"/>
            </a:xfrm>
            <a:custGeom>
              <a:avLst/>
              <a:gdLst>
                <a:gd name="T0" fmla="*/ 0 w 135"/>
                <a:gd name="T1" fmla="*/ 0 h 329"/>
                <a:gd name="T2" fmla="*/ 0 w 135"/>
                <a:gd name="T3" fmla="*/ 329 h 329"/>
                <a:gd name="T4" fmla="*/ 135 w 135"/>
                <a:gd name="T5" fmla="*/ 329 h 329"/>
                <a:gd name="T6" fmla="*/ 135 w 135"/>
                <a:gd name="T7" fmla="*/ 0 h 329"/>
                <a:gd name="T8" fmla="*/ 0 w 135"/>
                <a:gd name="T9" fmla="*/ 0 h 329"/>
                <a:gd name="T10" fmla="*/ 0 w 135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329">
                  <a:moveTo>
                    <a:pt x="0" y="0"/>
                  </a:moveTo>
                  <a:lnTo>
                    <a:pt x="0" y="329"/>
                  </a:lnTo>
                  <a:lnTo>
                    <a:pt x="135" y="329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2" name="Freeform 7"/>
            <p:cNvSpPr>
              <a:spLocks/>
            </p:cNvSpPr>
            <p:nvPr userDrawn="1"/>
          </p:nvSpPr>
          <p:spPr bwMode="auto">
            <a:xfrm>
              <a:off x="4573588" y="1724025"/>
              <a:ext cx="214313" cy="773113"/>
            </a:xfrm>
            <a:custGeom>
              <a:avLst/>
              <a:gdLst>
                <a:gd name="T0" fmla="*/ 0 w 135"/>
                <a:gd name="T1" fmla="*/ 0 h 487"/>
                <a:gd name="T2" fmla="*/ 0 w 135"/>
                <a:gd name="T3" fmla="*/ 487 h 487"/>
                <a:gd name="T4" fmla="*/ 135 w 135"/>
                <a:gd name="T5" fmla="*/ 487 h 487"/>
                <a:gd name="T6" fmla="*/ 135 w 135"/>
                <a:gd name="T7" fmla="*/ 0 h 487"/>
                <a:gd name="T8" fmla="*/ 0 w 135"/>
                <a:gd name="T9" fmla="*/ 0 h 487"/>
                <a:gd name="T10" fmla="*/ 0 w 135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87">
                  <a:moveTo>
                    <a:pt x="0" y="0"/>
                  </a:moveTo>
                  <a:lnTo>
                    <a:pt x="0" y="487"/>
                  </a:lnTo>
                  <a:lnTo>
                    <a:pt x="135" y="487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3" name="Freeform 8"/>
            <p:cNvSpPr>
              <a:spLocks/>
            </p:cNvSpPr>
            <p:nvPr userDrawn="1"/>
          </p:nvSpPr>
          <p:spPr bwMode="auto">
            <a:xfrm>
              <a:off x="4862513" y="1724025"/>
              <a:ext cx="212725" cy="773113"/>
            </a:xfrm>
            <a:custGeom>
              <a:avLst/>
              <a:gdLst>
                <a:gd name="T0" fmla="*/ 0 w 134"/>
                <a:gd name="T1" fmla="*/ 0 h 487"/>
                <a:gd name="T2" fmla="*/ 0 w 134"/>
                <a:gd name="T3" fmla="*/ 487 h 487"/>
                <a:gd name="T4" fmla="*/ 134 w 134"/>
                <a:gd name="T5" fmla="*/ 487 h 487"/>
                <a:gd name="T6" fmla="*/ 134 w 134"/>
                <a:gd name="T7" fmla="*/ 0 h 487"/>
                <a:gd name="T8" fmla="*/ 0 w 134"/>
                <a:gd name="T9" fmla="*/ 0 h 487"/>
                <a:gd name="T10" fmla="*/ 0 w 134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487">
                  <a:moveTo>
                    <a:pt x="0" y="0"/>
                  </a:moveTo>
                  <a:lnTo>
                    <a:pt x="0" y="487"/>
                  </a:lnTo>
                  <a:lnTo>
                    <a:pt x="134" y="487"/>
                  </a:lnTo>
                  <a:lnTo>
                    <a:pt x="13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4" name="Freeform 9"/>
            <p:cNvSpPr>
              <a:spLocks/>
            </p:cNvSpPr>
            <p:nvPr userDrawn="1"/>
          </p:nvSpPr>
          <p:spPr bwMode="auto">
            <a:xfrm>
              <a:off x="5146676" y="1724025"/>
              <a:ext cx="217488" cy="773113"/>
            </a:xfrm>
            <a:custGeom>
              <a:avLst/>
              <a:gdLst>
                <a:gd name="T0" fmla="*/ 0 w 137"/>
                <a:gd name="T1" fmla="*/ 0 h 487"/>
                <a:gd name="T2" fmla="*/ 0 w 137"/>
                <a:gd name="T3" fmla="*/ 487 h 487"/>
                <a:gd name="T4" fmla="*/ 137 w 137"/>
                <a:gd name="T5" fmla="*/ 487 h 487"/>
                <a:gd name="T6" fmla="*/ 137 w 137"/>
                <a:gd name="T7" fmla="*/ 0 h 487"/>
                <a:gd name="T8" fmla="*/ 0 w 137"/>
                <a:gd name="T9" fmla="*/ 0 h 487"/>
                <a:gd name="T10" fmla="*/ 0 w 137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487">
                  <a:moveTo>
                    <a:pt x="0" y="0"/>
                  </a:moveTo>
                  <a:lnTo>
                    <a:pt x="0" y="487"/>
                  </a:lnTo>
                  <a:lnTo>
                    <a:pt x="137" y="487"/>
                  </a:lnTo>
                  <a:lnTo>
                    <a:pt x="13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5" name="Freeform 10"/>
            <p:cNvSpPr>
              <a:spLocks noEditPoints="1"/>
            </p:cNvSpPr>
            <p:nvPr userDrawn="1"/>
          </p:nvSpPr>
          <p:spPr bwMode="auto">
            <a:xfrm>
              <a:off x="5427663" y="1724025"/>
              <a:ext cx="514350" cy="803275"/>
            </a:xfrm>
            <a:custGeom>
              <a:avLst/>
              <a:gdLst>
                <a:gd name="T0" fmla="*/ 324 w 324"/>
                <a:gd name="T1" fmla="*/ 414 h 506"/>
                <a:gd name="T2" fmla="*/ 317 w 324"/>
                <a:gd name="T3" fmla="*/ 433 h 506"/>
                <a:gd name="T4" fmla="*/ 305 w 324"/>
                <a:gd name="T5" fmla="*/ 451 h 506"/>
                <a:gd name="T6" fmla="*/ 289 w 324"/>
                <a:gd name="T7" fmla="*/ 468 h 506"/>
                <a:gd name="T8" fmla="*/ 265 w 324"/>
                <a:gd name="T9" fmla="*/ 482 h 506"/>
                <a:gd name="T10" fmla="*/ 239 w 324"/>
                <a:gd name="T11" fmla="*/ 492 h 506"/>
                <a:gd name="T12" fmla="*/ 211 w 324"/>
                <a:gd name="T13" fmla="*/ 501 h 506"/>
                <a:gd name="T14" fmla="*/ 180 w 324"/>
                <a:gd name="T15" fmla="*/ 506 h 506"/>
                <a:gd name="T16" fmla="*/ 147 w 324"/>
                <a:gd name="T17" fmla="*/ 506 h 506"/>
                <a:gd name="T18" fmla="*/ 114 w 324"/>
                <a:gd name="T19" fmla="*/ 501 h 506"/>
                <a:gd name="T20" fmla="*/ 85 w 324"/>
                <a:gd name="T21" fmla="*/ 492 h 506"/>
                <a:gd name="T22" fmla="*/ 59 w 324"/>
                <a:gd name="T23" fmla="*/ 482 h 506"/>
                <a:gd name="T24" fmla="*/ 38 w 324"/>
                <a:gd name="T25" fmla="*/ 468 h 506"/>
                <a:gd name="T26" fmla="*/ 19 w 324"/>
                <a:gd name="T27" fmla="*/ 451 h 506"/>
                <a:gd name="T28" fmla="*/ 8 w 324"/>
                <a:gd name="T29" fmla="*/ 433 h 506"/>
                <a:gd name="T30" fmla="*/ 3 w 324"/>
                <a:gd name="T31" fmla="*/ 414 h 506"/>
                <a:gd name="T32" fmla="*/ 0 w 324"/>
                <a:gd name="T33" fmla="*/ 102 h 506"/>
                <a:gd name="T34" fmla="*/ 3 w 324"/>
                <a:gd name="T35" fmla="*/ 81 h 506"/>
                <a:gd name="T36" fmla="*/ 12 w 324"/>
                <a:gd name="T37" fmla="*/ 62 h 506"/>
                <a:gd name="T38" fmla="*/ 29 w 324"/>
                <a:gd name="T39" fmla="*/ 45 h 506"/>
                <a:gd name="T40" fmla="*/ 48 w 324"/>
                <a:gd name="T41" fmla="*/ 31 h 506"/>
                <a:gd name="T42" fmla="*/ 71 w 324"/>
                <a:gd name="T43" fmla="*/ 19 h 506"/>
                <a:gd name="T44" fmla="*/ 100 w 324"/>
                <a:gd name="T45" fmla="*/ 10 h 506"/>
                <a:gd name="T46" fmla="*/ 130 w 324"/>
                <a:gd name="T47" fmla="*/ 3 h 506"/>
                <a:gd name="T48" fmla="*/ 180 w 324"/>
                <a:gd name="T49" fmla="*/ 0 h 506"/>
                <a:gd name="T50" fmla="*/ 211 w 324"/>
                <a:gd name="T51" fmla="*/ 5 h 506"/>
                <a:gd name="T52" fmla="*/ 239 w 324"/>
                <a:gd name="T53" fmla="*/ 12 h 506"/>
                <a:gd name="T54" fmla="*/ 265 w 324"/>
                <a:gd name="T55" fmla="*/ 24 h 506"/>
                <a:gd name="T56" fmla="*/ 289 w 324"/>
                <a:gd name="T57" fmla="*/ 38 h 506"/>
                <a:gd name="T58" fmla="*/ 305 w 324"/>
                <a:gd name="T59" fmla="*/ 55 h 506"/>
                <a:gd name="T60" fmla="*/ 317 w 324"/>
                <a:gd name="T61" fmla="*/ 74 h 506"/>
                <a:gd name="T62" fmla="*/ 324 w 324"/>
                <a:gd name="T63" fmla="*/ 93 h 506"/>
                <a:gd name="T64" fmla="*/ 324 w 324"/>
                <a:gd name="T65" fmla="*/ 404 h 506"/>
                <a:gd name="T66" fmla="*/ 130 w 324"/>
                <a:gd name="T67" fmla="*/ 402 h 506"/>
                <a:gd name="T68" fmla="*/ 133 w 324"/>
                <a:gd name="T69" fmla="*/ 407 h 506"/>
                <a:gd name="T70" fmla="*/ 140 w 324"/>
                <a:gd name="T71" fmla="*/ 414 h 506"/>
                <a:gd name="T72" fmla="*/ 149 w 324"/>
                <a:gd name="T73" fmla="*/ 416 h 506"/>
                <a:gd name="T74" fmla="*/ 163 w 324"/>
                <a:gd name="T75" fmla="*/ 418 h 506"/>
                <a:gd name="T76" fmla="*/ 175 w 324"/>
                <a:gd name="T77" fmla="*/ 416 h 506"/>
                <a:gd name="T78" fmla="*/ 185 w 324"/>
                <a:gd name="T79" fmla="*/ 414 h 506"/>
                <a:gd name="T80" fmla="*/ 192 w 324"/>
                <a:gd name="T81" fmla="*/ 407 h 506"/>
                <a:gd name="T82" fmla="*/ 194 w 324"/>
                <a:gd name="T83" fmla="*/ 402 h 506"/>
                <a:gd name="T84" fmla="*/ 194 w 324"/>
                <a:gd name="T85" fmla="*/ 100 h 506"/>
                <a:gd name="T86" fmla="*/ 189 w 324"/>
                <a:gd name="T87" fmla="*/ 95 h 506"/>
                <a:gd name="T88" fmla="*/ 180 w 324"/>
                <a:gd name="T89" fmla="*/ 90 h 506"/>
                <a:gd name="T90" fmla="*/ 170 w 324"/>
                <a:gd name="T91" fmla="*/ 88 h 506"/>
                <a:gd name="T92" fmla="*/ 156 w 324"/>
                <a:gd name="T93" fmla="*/ 88 h 506"/>
                <a:gd name="T94" fmla="*/ 145 w 324"/>
                <a:gd name="T95" fmla="*/ 90 h 506"/>
                <a:gd name="T96" fmla="*/ 137 w 324"/>
                <a:gd name="T97" fmla="*/ 95 h 506"/>
                <a:gd name="T98" fmla="*/ 133 w 324"/>
                <a:gd name="T99" fmla="*/ 100 h 506"/>
                <a:gd name="T100" fmla="*/ 130 w 324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4" h="506">
                  <a:moveTo>
                    <a:pt x="324" y="404"/>
                  </a:moveTo>
                  <a:lnTo>
                    <a:pt x="324" y="414"/>
                  </a:lnTo>
                  <a:lnTo>
                    <a:pt x="322" y="423"/>
                  </a:lnTo>
                  <a:lnTo>
                    <a:pt x="317" y="433"/>
                  </a:lnTo>
                  <a:lnTo>
                    <a:pt x="312" y="444"/>
                  </a:lnTo>
                  <a:lnTo>
                    <a:pt x="305" y="451"/>
                  </a:lnTo>
                  <a:lnTo>
                    <a:pt x="296" y="459"/>
                  </a:lnTo>
                  <a:lnTo>
                    <a:pt x="289" y="468"/>
                  </a:lnTo>
                  <a:lnTo>
                    <a:pt x="279" y="475"/>
                  </a:lnTo>
                  <a:lnTo>
                    <a:pt x="265" y="482"/>
                  </a:lnTo>
                  <a:lnTo>
                    <a:pt x="253" y="487"/>
                  </a:lnTo>
                  <a:lnTo>
                    <a:pt x="239" y="492"/>
                  </a:lnTo>
                  <a:lnTo>
                    <a:pt x="225" y="496"/>
                  </a:lnTo>
                  <a:lnTo>
                    <a:pt x="211" y="501"/>
                  </a:lnTo>
                  <a:lnTo>
                    <a:pt x="194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0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1" y="487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2" y="444"/>
                  </a:lnTo>
                  <a:lnTo>
                    <a:pt x="8" y="433"/>
                  </a:lnTo>
                  <a:lnTo>
                    <a:pt x="3" y="423"/>
                  </a:lnTo>
                  <a:lnTo>
                    <a:pt x="3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3" y="93"/>
                  </a:lnTo>
                  <a:lnTo>
                    <a:pt x="3" y="81"/>
                  </a:lnTo>
                  <a:lnTo>
                    <a:pt x="8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0" y="3"/>
                  </a:lnTo>
                  <a:lnTo>
                    <a:pt x="147" y="0"/>
                  </a:lnTo>
                  <a:lnTo>
                    <a:pt x="180" y="0"/>
                  </a:lnTo>
                  <a:lnTo>
                    <a:pt x="194" y="3"/>
                  </a:lnTo>
                  <a:lnTo>
                    <a:pt x="211" y="5"/>
                  </a:lnTo>
                  <a:lnTo>
                    <a:pt x="225" y="10"/>
                  </a:lnTo>
                  <a:lnTo>
                    <a:pt x="239" y="12"/>
                  </a:lnTo>
                  <a:lnTo>
                    <a:pt x="253" y="19"/>
                  </a:lnTo>
                  <a:lnTo>
                    <a:pt x="265" y="24"/>
                  </a:lnTo>
                  <a:lnTo>
                    <a:pt x="279" y="31"/>
                  </a:lnTo>
                  <a:lnTo>
                    <a:pt x="289" y="38"/>
                  </a:lnTo>
                  <a:lnTo>
                    <a:pt x="296" y="45"/>
                  </a:lnTo>
                  <a:lnTo>
                    <a:pt x="305" y="55"/>
                  </a:lnTo>
                  <a:lnTo>
                    <a:pt x="312" y="62"/>
                  </a:lnTo>
                  <a:lnTo>
                    <a:pt x="317" y="74"/>
                  </a:lnTo>
                  <a:lnTo>
                    <a:pt x="322" y="81"/>
                  </a:lnTo>
                  <a:lnTo>
                    <a:pt x="324" y="93"/>
                  </a:lnTo>
                  <a:lnTo>
                    <a:pt x="324" y="102"/>
                  </a:lnTo>
                  <a:lnTo>
                    <a:pt x="324" y="404"/>
                  </a:lnTo>
                  <a:lnTo>
                    <a:pt x="324" y="404"/>
                  </a:lnTo>
                  <a:close/>
                  <a:moveTo>
                    <a:pt x="130" y="402"/>
                  </a:moveTo>
                  <a:lnTo>
                    <a:pt x="133" y="404"/>
                  </a:lnTo>
                  <a:lnTo>
                    <a:pt x="133" y="407"/>
                  </a:lnTo>
                  <a:lnTo>
                    <a:pt x="137" y="409"/>
                  </a:lnTo>
                  <a:lnTo>
                    <a:pt x="140" y="414"/>
                  </a:lnTo>
                  <a:lnTo>
                    <a:pt x="145" y="414"/>
                  </a:lnTo>
                  <a:lnTo>
                    <a:pt x="149" y="416"/>
                  </a:lnTo>
                  <a:lnTo>
                    <a:pt x="156" y="416"/>
                  </a:lnTo>
                  <a:lnTo>
                    <a:pt x="163" y="418"/>
                  </a:lnTo>
                  <a:lnTo>
                    <a:pt x="170" y="416"/>
                  </a:lnTo>
                  <a:lnTo>
                    <a:pt x="175" y="416"/>
                  </a:lnTo>
                  <a:lnTo>
                    <a:pt x="180" y="414"/>
                  </a:lnTo>
                  <a:lnTo>
                    <a:pt x="185" y="414"/>
                  </a:lnTo>
                  <a:lnTo>
                    <a:pt x="189" y="409"/>
                  </a:lnTo>
                  <a:lnTo>
                    <a:pt x="192" y="407"/>
                  </a:lnTo>
                  <a:lnTo>
                    <a:pt x="194" y="404"/>
                  </a:lnTo>
                  <a:lnTo>
                    <a:pt x="194" y="402"/>
                  </a:lnTo>
                  <a:lnTo>
                    <a:pt x="194" y="102"/>
                  </a:lnTo>
                  <a:lnTo>
                    <a:pt x="194" y="100"/>
                  </a:lnTo>
                  <a:lnTo>
                    <a:pt x="192" y="97"/>
                  </a:lnTo>
                  <a:lnTo>
                    <a:pt x="189" y="95"/>
                  </a:lnTo>
                  <a:lnTo>
                    <a:pt x="185" y="90"/>
                  </a:lnTo>
                  <a:lnTo>
                    <a:pt x="180" y="90"/>
                  </a:lnTo>
                  <a:lnTo>
                    <a:pt x="175" y="88"/>
                  </a:lnTo>
                  <a:lnTo>
                    <a:pt x="170" y="88"/>
                  </a:lnTo>
                  <a:lnTo>
                    <a:pt x="163" y="85"/>
                  </a:lnTo>
                  <a:lnTo>
                    <a:pt x="156" y="88"/>
                  </a:lnTo>
                  <a:lnTo>
                    <a:pt x="149" y="88"/>
                  </a:lnTo>
                  <a:lnTo>
                    <a:pt x="145" y="90"/>
                  </a:lnTo>
                  <a:lnTo>
                    <a:pt x="140" y="90"/>
                  </a:lnTo>
                  <a:lnTo>
                    <a:pt x="137" y="95"/>
                  </a:lnTo>
                  <a:lnTo>
                    <a:pt x="133" y="97"/>
                  </a:lnTo>
                  <a:lnTo>
                    <a:pt x="133" y="100"/>
                  </a:lnTo>
                  <a:lnTo>
                    <a:pt x="130" y="102"/>
                  </a:lnTo>
                  <a:lnTo>
                    <a:pt x="130" y="402"/>
                  </a:lnTo>
                  <a:lnTo>
                    <a:pt x="130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6" name="Freeform 11"/>
            <p:cNvSpPr>
              <a:spLocks noEditPoints="1"/>
            </p:cNvSpPr>
            <p:nvPr userDrawn="1"/>
          </p:nvSpPr>
          <p:spPr bwMode="auto">
            <a:xfrm>
              <a:off x="7734301" y="1724025"/>
              <a:ext cx="517525" cy="803275"/>
            </a:xfrm>
            <a:custGeom>
              <a:avLst/>
              <a:gdLst>
                <a:gd name="T0" fmla="*/ 324 w 326"/>
                <a:gd name="T1" fmla="*/ 414 h 506"/>
                <a:gd name="T2" fmla="*/ 319 w 326"/>
                <a:gd name="T3" fmla="*/ 433 h 506"/>
                <a:gd name="T4" fmla="*/ 307 w 326"/>
                <a:gd name="T5" fmla="*/ 451 h 506"/>
                <a:gd name="T6" fmla="*/ 288 w 326"/>
                <a:gd name="T7" fmla="*/ 468 h 506"/>
                <a:gd name="T8" fmla="*/ 267 w 326"/>
                <a:gd name="T9" fmla="*/ 482 h 506"/>
                <a:gd name="T10" fmla="*/ 241 w 326"/>
                <a:gd name="T11" fmla="*/ 492 h 506"/>
                <a:gd name="T12" fmla="*/ 213 w 326"/>
                <a:gd name="T13" fmla="*/ 501 h 506"/>
                <a:gd name="T14" fmla="*/ 180 w 326"/>
                <a:gd name="T15" fmla="*/ 506 h 506"/>
                <a:gd name="T16" fmla="*/ 146 w 326"/>
                <a:gd name="T17" fmla="*/ 506 h 506"/>
                <a:gd name="T18" fmla="*/ 116 w 326"/>
                <a:gd name="T19" fmla="*/ 501 h 506"/>
                <a:gd name="T20" fmla="*/ 85 w 326"/>
                <a:gd name="T21" fmla="*/ 492 h 506"/>
                <a:gd name="T22" fmla="*/ 59 w 326"/>
                <a:gd name="T23" fmla="*/ 482 h 506"/>
                <a:gd name="T24" fmla="*/ 38 w 326"/>
                <a:gd name="T25" fmla="*/ 468 h 506"/>
                <a:gd name="T26" fmla="*/ 21 w 326"/>
                <a:gd name="T27" fmla="*/ 451 h 506"/>
                <a:gd name="T28" fmla="*/ 9 w 326"/>
                <a:gd name="T29" fmla="*/ 433 h 506"/>
                <a:gd name="T30" fmla="*/ 2 w 326"/>
                <a:gd name="T31" fmla="*/ 414 h 506"/>
                <a:gd name="T32" fmla="*/ 0 w 326"/>
                <a:gd name="T33" fmla="*/ 102 h 506"/>
                <a:gd name="T34" fmla="*/ 2 w 326"/>
                <a:gd name="T35" fmla="*/ 81 h 506"/>
                <a:gd name="T36" fmla="*/ 14 w 326"/>
                <a:gd name="T37" fmla="*/ 62 h 506"/>
                <a:gd name="T38" fmla="*/ 28 w 326"/>
                <a:gd name="T39" fmla="*/ 45 h 506"/>
                <a:gd name="T40" fmla="*/ 47 w 326"/>
                <a:gd name="T41" fmla="*/ 31 h 506"/>
                <a:gd name="T42" fmla="*/ 73 w 326"/>
                <a:gd name="T43" fmla="*/ 19 h 506"/>
                <a:gd name="T44" fmla="*/ 102 w 326"/>
                <a:gd name="T45" fmla="*/ 10 h 506"/>
                <a:gd name="T46" fmla="*/ 130 w 326"/>
                <a:gd name="T47" fmla="*/ 3 h 506"/>
                <a:gd name="T48" fmla="*/ 180 w 326"/>
                <a:gd name="T49" fmla="*/ 0 h 506"/>
                <a:gd name="T50" fmla="*/ 213 w 326"/>
                <a:gd name="T51" fmla="*/ 5 h 506"/>
                <a:gd name="T52" fmla="*/ 241 w 326"/>
                <a:gd name="T53" fmla="*/ 12 h 506"/>
                <a:gd name="T54" fmla="*/ 267 w 326"/>
                <a:gd name="T55" fmla="*/ 24 h 506"/>
                <a:gd name="T56" fmla="*/ 288 w 326"/>
                <a:gd name="T57" fmla="*/ 38 h 506"/>
                <a:gd name="T58" fmla="*/ 307 w 326"/>
                <a:gd name="T59" fmla="*/ 55 h 506"/>
                <a:gd name="T60" fmla="*/ 319 w 326"/>
                <a:gd name="T61" fmla="*/ 74 h 506"/>
                <a:gd name="T62" fmla="*/ 324 w 326"/>
                <a:gd name="T63" fmla="*/ 93 h 506"/>
                <a:gd name="T64" fmla="*/ 326 w 326"/>
                <a:gd name="T65" fmla="*/ 404 h 506"/>
                <a:gd name="T66" fmla="*/ 132 w 326"/>
                <a:gd name="T67" fmla="*/ 402 h 506"/>
                <a:gd name="T68" fmla="*/ 137 w 326"/>
                <a:gd name="T69" fmla="*/ 407 h 506"/>
                <a:gd name="T70" fmla="*/ 142 w 326"/>
                <a:gd name="T71" fmla="*/ 414 h 506"/>
                <a:gd name="T72" fmla="*/ 154 w 326"/>
                <a:gd name="T73" fmla="*/ 416 h 506"/>
                <a:gd name="T74" fmla="*/ 165 w 326"/>
                <a:gd name="T75" fmla="*/ 418 h 506"/>
                <a:gd name="T76" fmla="*/ 177 w 326"/>
                <a:gd name="T77" fmla="*/ 416 h 506"/>
                <a:gd name="T78" fmla="*/ 189 w 326"/>
                <a:gd name="T79" fmla="*/ 414 h 506"/>
                <a:gd name="T80" fmla="*/ 194 w 326"/>
                <a:gd name="T81" fmla="*/ 407 h 506"/>
                <a:gd name="T82" fmla="*/ 196 w 326"/>
                <a:gd name="T83" fmla="*/ 402 h 506"/>
                <a:gd name="T84" fmla="*/ 196 w 326"/>
                <a:gd name="T85" fmla="*/ 100 h 506"/>
                <a:gd name="T86" fmla="*/ 191 w 326"/>
                <a:gd name="T87" fmla="*/ 95 h 506"/>
                <a:gd name="T88" fmla="*/ 182 w 326"/>
                <a:gd name="T89" fmla="*/ 90 h 506"/>
                <a:gd name="T90" fmla="*/ 170 w 326"/>
                <a:gd name="T91" fmla="*/ 88 h 506"/>
                <a:gd name="T92" fmla="*/ 158 w 326"/>
                <a:gd name="T93" fmla="*/ 88 h 506"/>
                <a:gd name="T94" fmla="*/ 149 w 326"/>
                <a:gd name="T95" fmla="*/ 90 h 506"/>
                <a:gd name="T96" fmla="*/ 139 w 326"/>
                <a:gd name="T97" fmla="*/ 95 h 506"/>
                <a:gd name="T98" fmla="*/ 135 w 326"/>
                <a:gd name="T99" fmla="*/ 100 h 506"/>
                <a:gd name="T100" fmla="*/ 132 w 326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6" h="506">
                  <a:moveTo>
                    <a:pt x="326" y="404"/>
                  </a:moveTo>
                  <a:lnTo>
                    <a:pt x="324" y="414"/>
                  </a:lnTo>
                  <a:lnTo>
                    <a:pt x="324" y="423"/>
                  </a:lnTo>
                  <a:lnTo>
                    <a:pt x="319" y="433"/>
                  </a:lnTo>
                  <a:lnTo>
                    <a:pt x="312" y="444"/>
                  </a:lnTo>
                  <a:lnTo>
                    <a:pt x="307" y="451"/>
                  </a:lnTo>
                  <a:lnTo>
                    <a:pt x="298" y="459"/>
                  </a:lnTo>
                  <a:lnTo>
                    <a:pt x="288" y="468"/>
                  </a:lnTo>
                  <a:lnTo>
                    <a:pt x="279" y="475"/>
                  </a:lnTo>
                  <a:lnTo>
                    <a:pt x="267" y="482"/>
                  </a:lnTo>
                  <a:lnTo>
                    <a:pt x="255" y="487"/>
                  </a:lnTo>
                  <a:lnTo>
                    <a:pt x="241" y="492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6" y="501"/>
                  </a:lnTo>
                  <a:lnTo>
                    <a:pt x="102" y="496"/>
                  </a:lnTo>
                  <a:lnTo>
                    <a:pt x="85" y="492"/>
                  </a:lnTo>
                  <a:lnTo>
                    <a:pt x="73" y="487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8" y="468"/>
                  </a:lnTo>
                  <a:lnTo>
                    <a:pt x="28" y="459"/>
                  </a:lnTo>
                  <a:lnTo>
                    <a:pt x="21" y="451"/>
                  </a:lnTo>
                  <a:lnTo>
                    <a:pt x="14" y="444"/>
                  </a:lnTo>
                  <a:lnTo>
                    <a:pt x="9" y="433"/>
                  </a:lnTo>
                  <a:lnTo>
                    <a:pt x="2" y="423"/>
                  </a:lnTo>
                  <a:lnTo>
                    <a:pt x="2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2" y="93"/>
                  </a:lnTo>
                  <a:lnTo>
                    <a:pt x="2" y="81"/>
                  </a:lnTo>
                  <a:lnTo>
                    <a:pt x="9" y="74"/>
                  </a:lnTo>
                  <a:lnTo>
                    <a:pt x="14" y="62"/>
                  </a:lnTo>
                  <a:lnTo>
                    <a:pt x="21" y="55"/>
                  </a:lnTo>
                  <a:lnTo>
                    <a:pt x="28" y="45"/>
                  </a:lnTo>
                  <a:lnTo>
                    <a:pt x="38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3" y="19"/>
                  </a:lnTo>
                  <a:lnTo>
                    <a:pt x="85" y="12"/>
                  </a:lnTo>
                  <a:lnTo>
                    <a:pt x="102" y="10"/>
                  </a:lnTo>
                  <a:lnTo>
                    <a:pt x="116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80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2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79" y="31"/>
                  </a:lnTo>
                  <a:lnTo>
                    <a:pt x="288" y="38"/>
                  </a:lnTo>
                  <a:lnTo>
                    <a:pt x="298" y="45"/>
                  </a:lnTo>
                  <a:lnTo>
                    <a:pt x="307" y="55"/>
                  </a:lnTo>
                  <a:lnTo>
                    <a:pt x="312" y="62"/>
                  </a:lnTo>
                  <a:lnTo>
                    <a:pt x="319" y="74"/>
                  </a:lnTo>
                  <a:lnTo>
                    <a:pt x="324" y="81"/>
                  </a:lnTo>
                  <a:lnTo>
                    <a:pt x="324" y="93"/>
                  </a:lnTo>
                  <a:lnTo>
                    <a:pt x="326" y="102"/>
                  </a:lnTo>
                  <a:lnTo>
                    <a:pt x="326" y="404"/>
                  </a:lnTo>
                  <a:lnTo>
                    <a:pt x="326" y="404"/>
                  </a:lnTo>
                  <a:close/>
                  <a:moveTo>
                    <a:pt x="132" y="402"/>
                  </a:moveTo>
                  <a:lnTo>
                    <a:pt x="135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2" y="414"/>
                  </a:lnTo>
                  <a:lnTo>
                    <a:pt x="149" y="414"/>
                  </a:lnTo>
                  <a:lnTo>
                    <a:pt x="154" y="416"/>
                  </a:lnTo>
                  <a:lnTo>
                    <a:pt x="158" y="416"/>
                  </a:lnTo>
                  <a:lnTo>
                    <a:pt x="165" y="418"/>
                  </a:lnTo>
                  <a:lnTo>
                    <a:pt x="170" y="416"/>
                  </a:lnTo>
                  <a:lnTo>
                    <a:pt x="177" y="416"/>
                  </a:lnTo>
                  <a:lnTo>
                    <a:pt x="182" y="414"/>
                  </a:lnTo>
                  <a:lnTo>
                    <a:pt x="189" y="414"/>
                  </a:lnTo>
                  <a:lnTo>
                    <a:pt x="191" y="409"/>
                  </a:lnTo>
                  <a:lnTo>
                    <a:pt x="194" y="407"/>
                  </a:lnTo>
                  <a:lnTo>
                    <a:pt x="196" y="404"/>
                  </a:lnTo>
                  <a:lnTo>
                    <a:pt x="196" y="402"/>
                  </a:lnTo>
                  <a:lnTo>
                    <a:pt x="196" y="102"/>
                  </a:lnTo>
                  <a:lnTo>
                    <a:pt x="196" y="100"/>
                  </a:lnTo>
                  <a:lnTo>
                    <a:pt x="194" y="97"/>
                  </a:lnTo>
                  <a:lnTo>
                    <a:pt x="191" y="95"/>
                  </a:lnTo>
                  <a:lnTo>
                    <a:pt x="189" y="90"/>
                  </a:lnTo>
                  <a:lnTo>
                    <a:pt x="182" y="90"/>
                  </a:lnTo>
                  <a:lnTo>
                    <a:pt x="177" y="88"/>
                  </a:lnTo>
                  <a:lnTo>
                    <a:pt x="170" y="88"/>
                  </a:lnTo>
                  <a:lnTo>
                    <a:pt x="165" y="85"/>
                  </a:lnTo>
                  <a:lnTo>
                    <a:pt x="158" y="88"/>
                  </a:lnTo>
                  <a:lnTo>
                    <a:pt x="154" y="88"/>
                  </a:lnTo>
                  <a:lnTo>
                    <a:pt x="149" y="90"/>
                  </a:lnTo>
                  <a:lnTo>
                    <a:pt x="142" y="90"/>
                  </a:lnTo>
                  <a:lnTo>
                    <a:pt x="139" y="95"/>
                  </a:lnTo>
                  <a:lnTo>
                    <a:pt x="137" y="97"/>
                  </a:lnTo>
                  <a:lnTo>
                    <a:pt x="135" y="100"/>
                  </a:lnTo>
                  <a:lnTo>
                    <a:pt x="132" y="102"/>
                  </a:lnTo>
                  <a:lnTo>
                    <a:pt x="132" y="402"/>
                  </a:lnTo>
                  <a:lnTo>
                    <a:pt x="132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7" name="Freeform 12"/>
            <p:cNvSpPr>
              <a:spLocks/>
            </p:cNvSpPr>
            <p:nvPr userDrawn="1"/>
          </p:nvSpPr>
          <p:spPr bwMode="auto">
            <a:xfrm>
              <a:off x="6005513" y="1720850"/>
              <a:ext cx="514350" cy="776288"/>
            </a:xfrm>
            <a:custGeom>
              <a:avLst/>
              <a:gdLst>
                <a:gd name="T0" fmla="*/ 324 w 324"/>
                <a:gd name="T1" fmla="*/ 87 h 489"/>
                <a:gd name="T2" fmla="*/ 324 w 324"/>
                <a:gd name="T3" fmla="*/ 272 h 489"/>
                <a:gd name="T4" fmla="*/ 191 w 324"/>
                <a:gd name="T5" fmla="*/ 272 h 489"/>
                <a:gd name="T6" fmla="*/ 191 w 324"/>
                <a:gd name="T7" fmla="*/ 139 h 489"/>
                <a:gd name="T8" fmla="*/ 189 w 324"/>
                <a:gd name="T9" fmla="*/ 132 h 489"/>
                <a:gd name="T10" fmla="*/ 187 w 324"/>
                <a:gd name="T11" fmla="*/ 128 h 489"/>
                <a:gd name="T12" fmla="*/ 182 w 324"/>
                <a:gd name="T13" fmla="*/ 123 h 489"/>
                <a:gd name="T14" fmla="*/ 180 w 324"/>
                <a:gd name="T15" fmla="*/ 118 h 489"/>
                <a:gd name="T16" fmla="*/ 175 w 324"/>
                <a:gd name="T17" fmla="*/ 116 h 489"/>
                <a:gd name="T18" fmla="*/ 170 w 324"/>
                <a:gd name="T19" fmla="*/ 113 h 489"/>
                <a:gd name="T20" fmla="*/ 156 w 324"/>
                <a:gd name="T21" fmla="*/ 113 h 489"/>
                <a:gd name="T22" fmla="*/ 151 w 324"/>
                <a:gd name="T23" fmla="*/ 116 h 489"/>
                <a:gd name="T24" fmla="*/ 147 w 324"/>
                <a:gd name="T25" fmla="*/ 118 h 489"/>
                <a:gd name="T26" fmla="*/ 142 w 324"/>
                <a:gd name="T27" fmla="*/ 123 h 489"/>
                <a:gd name="T28" fmla="*/ 137 w 324"/>
                <a:gd name="T29" fmla="*/ 128 h 489"/>
                <a:gd name="T30" fmla="*/ 135 w 324"/>
                <a:gd name="T31" fmla="*/ 132 h 489"/>
                <a:gd name="T32" fmla="*/ 132 w 324"/>
                <a:gd name="T33" fmla="*/ 139 h 489"/>
                <a:gd name="T34" fmla="*/ 132 w 324"/>
                <a:gd name="T35" fmla="*/ 489 h 489"/>
                <a:gd name="T36" fmla="*/ 0 w 324"/>
                <a:gd name="T37" fmla="*/ 489 h 489"/>
                <a:gd name="T38" fmla="*/ 0 w 324"/>
                <a:gd name="T39" fmla="*/ 2 h 489"/>
                <a:gd name="T40" fmla="*/ 132 w 324"/>
                <a:gd name="T41" fmla="*/ 2 h 489"/>
                <a:gd name="T42" fmla="*/ 132 w 324"/>
                <a:gd name="T43" fmla="*/ 87 h 489"/>
                <a:gd name="T44" fmla="*/ 132 w 324"/>
                <a:gd name="T45" fmla="*/ 78 h 489"/>
                <a:gd name="T46" fmla="*/ 135 w 324"/>
                <a:gd name="T47" fmla="*/ 71 h 489"/>
                <a:gd name="T48" fmla="*/ 137 w 324"/>
                <a:gd name="T49" fmla="*/ 61 h 489"/>
                <a:gd name="T50" fmla="*/ 142 w 324"/>
                <a:gd name="T51" fmla="*/ 54 h 489"/>
                <a:gd name="T52" fmla="*/ 144 w 324"/>
                <a:gd name="T53" fmla="*/ 45 h 489"/>
                <a:gd name="T54" fmla="*/ 149 w 324"/>
                <a:gd name="T55" fmla="*/ 38 h 489"/>
                <a:gd name="T56" fmla="*/ 156 w 324"/>
                <a:gd name="T57" fmla="*/ 31 h 489"/>
                <a:gd name="T58" fmla="*/ 161 w 324"/>
                <a:gd name="T59" fmla="*/ 26 h 489"/>
                <a:gd name="T60" fmla="*/ 170 w 324"/>
                <a:gd name="T61" fmla="*/ 19 h 489"/>
                <a:gd name="T62" fmla="*/ 177 w 324"/>
                <a:gd name="T63" fmla="*/ 14 h 489"/>
                <a:gd name="T64" fmla="*/ 184 w 324"/>
                <a:gd name="T65" fmla="*/ 12 h 489"/>
                <a:gd name="T66" fmla="*/ 191 w 324"/>
                <a:gd name="T67" fmla="*/ 7 h 489"/>
                <a:gd name="T68" fmla="*/ 201 w 324"/>
                <a:gd name="T69" fmla="*/ 2 h 489"/>
                <a:gd name="T70" fmla="*/ 210 w 324"/>
                <a:gd name="T71" fmla="*/ 2 h 489"/>
                <a:gd name="T72" fmla="*/ 220 w 324"/>
                <a:gd name="T73" fmla="*/ 0 h 489"/>
                <a:gd name="T74" fmla="*/ 239 w 324"/>
                <a:gd name="T75" fmla="*/ 0 h 489"/>
                <a:gd name="T76" fmla="*/ 251 w 324"/>
                <a:gd name="T77" fmla="*/ 2 h 489"/>
                <a:gd name="T78" fmla="*/ 260 w 324"/>
                <a:gd name="T79" fmla="*/ 2 h 489"/>
                <a:gd name="T80" fmla="*/ 267 w 324"/>
                <a:gd name="T81" fmla="*/ 7 h 489"/>
                <a:gd name="T82" fmla="*/ 277 w 324"/>
                <a:gd name="T83" fmla="*/ 12 h 489"/>
                <a:gd name="T84" fmla="*/ 284 w 324"/>
                <a:gd name="T85" fmla="*/ 14 h 489"/>
                <a:gd name="T86" fmla="*/ 291 w 324"/>
                <a:gd name="T87" fmla="*/ 19 h 489"/>
                <a:gd name="T88" fmla="*/ 298 w 324"/>
                <a:gd name="T89" fmla="*/ 26 h 489"/>
                <a:gd name="T90" fmla="*/ 303 w 324"/>
                <a:gd name="T91" fmla="*/ 33 h 489"/>
                <a:gd name="T92" fmla="*/ 310 w 324"/>
                <a:gd name="T93" fmla="*/ 40 h 489"/>
                <a:gd name="T94" fmla="*/ 314 w 324"/>
                <a:gd name="T95" fmla="*/ 45 h 489"/>
                <a:gd name="T96" fmla="*/ 319 w 324"/>
                <a:gd name="T97" fmla="*/ 54 h 489"/>
                <a:gd name="T98" fmla="*/ 321 w 324"/>
                <a:gd name="T99" fmla="*/ 61 h 489"/>
                <a:gd name="T100" fmla="*/ 324 w 324"/>
                <a:gd name="T101" fmla="*/ 71 h 489"/>
                <a:gd name="T102" fmla="*/ 324 w 324"/>
                <a:gd name="T103" fmla="*/ 78 h 489"/>
                <a:gd name="T104" fmla="*/ 324 w 324"/>
                <a:gd name="T105" fmla="*/ 87 h 489"/>
                <a:gd name="T106" fmla="*/ 324 w 324"/>
                <a:gd name="T107" fmla="*/ 87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4" h="489">
                  <a:moveTo>
                    <a:pt x="324" y="87"/>
                  </a:moveTo>
                  <a:lnTo>
                    <a:pt x="324" y="272"/>
                  </a:lnTo>
                  <a:lnTo>
                    <a:pt x="191" y="272"/>
                  </a:lnTo>
                  <a:lnTo>
                    <a:pt x="191" y="139"/>
                  </a:lnTo>
                  <a:lnTo>
                    <a:pt x="189" y="132"/>
                  </a:lnTo>
                  <a:lnTo>
                    <a:pt x="187" y="128"/>
                  </a:lnTo>
                  <a:lnTo>
                    <a:pt x="182" y="123"/>
                  </a:lnTo>
                  <a:lnTo>
                    <a:pt x="180" y="118"/>
                  </a:lnTo>
                  <a:lnTo>
                    <a:pt x="175" y="116"/>
                  </a:lnTo>
                  <a:lnTo>
                    <a:pt x="170" y="113"/>
                  </a:lnTo>
                  <a:lnTo>
                    <a:pt x="156" y="113"/>
                  </a:lnTo>
                  <a:lnTo>
                    <a:pt x="151" y="116"/>
                  </a:lnTo>
                  <a:lnTo>
                    <a:pt x="147" y="118"/>
                  </a:lnTo>
                  <a:lnTo>
                    <a:pt x="142" y="123"/>
                  </a:lnTo>
                  <a:lnTo>
                    <a:pt x="137" y="128"/>
                  </a:lnTo>
                  <a:lnTo>
                    <a:pt x="135" y="132"/>
                  </a:lnTo>
                  <a:lnTo>
                    <a:pt x="132" y="139"/>
                  </a:lnTo>
                  <a:lnTo>
                    <a:pt x="132" y="489"/>
                  </a:lnTo>
                  <a:lnTo>
                    <a:pt x="0" y="489"/>
                  </a:lnTo>
                  <a:lnTo>
                    <a:pt x="0" y="2"/>
                  </a:lnTo>
                  <a:lnTo>
                    <a:pt x="132" y="2"/>
                  </a:lnTo>
                  <a:lnTo>
                    <a:pt x="132" y="87"/>
                  </a:lnTo>
                  <a:lnTo>
                    <a:pt x="132" y="78"/>
                  </a:lnTo>
                  <a:lnTo>
                    <a:pt x="135" y="71"/>
                  </a:lnTo>
                  <a:lnTo>
                    <a:pt x="137" y="61"/>
                  </a:lnTo>
                  <a:lnTo>
                    <a:pt x="142" y="54"/>
                  </a:lnTo>
                  <a:lnTo>
                    <a:pt x="144" y="45"/>
                  </a:lnTo>
                  <a:lnTo>
                    <a:pt x="149" y="38"/>
                  </a:lnTo>
                  <a:lnTo>
                    <a:pt x="156" y="31"/>
                  </a:lnTo>
                  <a:lnTo>
                    <a:pt x="161" y="26"/>
                  </a:lnTo>
                  <a:lnTo>
                    <a:pt x="170" y="19"/>
                  </a:lnTo>
                  <a:lnTo>
                    <a:pt x="177" y="14"/>
                  </a:lnTo>
                  <a:lnTo>
                    <a:pt x="184" y="12"/>
                  </a:lnTo>
                  <a:lnTo>
                    <a:pt x="191" y="7"/>
                  </a:lnTo>
                  <a:lnTo>
                    <a:pt x="201" y="2"/>
                  </a:lnTo>
                  <a:lnTo>
                    <a:pt x="210" y="2"/>
                  </a:lnTo>
                  <a:lnTo>
                    <a:pt x="220" y="0"/>
                  </a:lnTo>
                  <a:lnTo>
                    <a:pt x="239" y="0"/>
                  </a:lnTo>
                  <a:lnTo>
                    <a:pt x="251" y="2"/>
                  </a:lnTo>
                  <a:lnTo>
                    <a:pt x="260" y="2"/>
                  </a:lnTo>
                  <a:lnTo>
                    <a:pt x="267" y="7"/>
                  </a:lnTo>
                  <a:lnTo>
                    <a:pt x="277" y="12"/>
                  </a:lnTo>
                  <a:lnTo>
                    <a:pt x="284" y="14"/>
                  </a:lnTo>
                  <a:lnTo>
                    <a:pt x="291" y="19"/>
                  </a:lnTo>
                  <a:lnTo>
                    <a:pt x="298" y="26"/>
                  </a:lnTo>
                  <a:lnTo>
                    <a:pt x="303" y="33"/>
                  </a:lnTo>
                  <a:lnTo>
                    <a:pt x="310" y="40"/>
                  </a:lnTo>
                  <a:lnTo>
                    <a:pt x="314" y="45"/>
                  </a:lnTo>
                  <a:lnTo>
                    <a:pt x="319" y="54"/>
                  </a:lnTo>
                  <a:lnTo>
                    <a:pt x="321" y="61"/>
                  </a:lnTo>
                  <a:lnTo>
                    <a:pt x="324" y="71"/>
                  </a:lnTo>
                  <a:lnTo>
                    <a:pt x="324" y="78"/>
                  </a:lnTo>
                  <a:lnTo>
                    <a:pt x="324" y="87"/>
                  </a:lnTo>
                  <a:lnTo>
                    <a:pt x="324" y="87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8" name="Freeform 13"/>
            <p:cNvSpPr>
              <a:spLocks/>
            </p:cNvSpPr>
            <p:nvPr userDrawn="1"/>
          </p:nvSpPr>
          <p:spPr bwMode="auto">
            <a:xfrm>
              <a:off x="7161213" y="1552575"/>
              <a:ext cx="512763" cy="947738"/>
            </a:xfrm>
            <a:custGeom>
              <a:avLst/>
              <a:gdLst>
                <a:gd name="T0" fmla="*/ 323 w 323"/>
                <a:gd name="T1" fmla="*/ 193 h 597"/>
                <a:gd name="T2" fmla="*/ 323 w 323"/>
                <a:gd name="T3" fmla="*/ 597 h 597"/>
                <a:gd name="T4" fmla="*/ 189 w 323"/>
                <a:gd name="T5" fmla="*/ 597 h 597"/>
                <a:gd name="T6" fmla="*/ 189 w 323"/>
                <a:gd name="T7" fmla="*/ 245 h 597"/>
                <a:gd name="T8" fmla="*/ 186 w 323"/>
                <a:gd name="T9" fmla="*/ 238 h 597"/>
                <a:gd name="T10" fmla="*/ 184 w 323"/>
                <a:gd name="T11" fmla="*/ 234 h 597"/>
                <a:gd name="T12" fmla="*/ 179 w 323"/>
                <a:gd name="T13" fmla="*/ 229 h 597"/>
                <a:gd name="T14" fmla="*/ 177 w 323"/>
                <a:gd name="T15" fmla="*/ 224 h 597"/>
                <a:gd name="T16" fmla="*/ 172 w 323"/>
                <a:gd name="T17" fmla="*/ 222 h 597"/>
                <a:gd name="T18" fmla="*/ 165 w 323"/>
                <a:gd name="T19" fmla="*/ 219 h 597"/>
                <a:gd name="T20" fmla="*/ 156 w 323"/>
                <a:gd name="T21" fmla="*/ 219 h 597"/>
                <a:gd name="T22" fmla="*/ 148 w 323"/>
                <a:gd name="T23" fmla="*/ 222 h 597"/>
                <a:gd name="T24" fmla="*/ 144 w 323"/>
                <a:gd name="T25" fmla="*/ 224 h 597"/>
                <a:gd name="T26" fmla="*/ 141 w 323"/>
                <a:gd name="T27" fmla="*/ 229 h 597"/>
                <a:gd name="T28" fmla="*/ 137 w 323"/>
                <a:gd name="T29" fmla="*/ 234 h 597"/>
                <a:gd name="T30" fmla="*/ 132 w 323"/>
                <a:gd name="T31" fmla="*/ 238 h 597"/>
                <a:gd name="T32" fmla="*/ 132 w 323"/>
                <a:gd name="T33" fmla="*/ 245 h 597"/>
                <a:gd name="T34" fmla="*/ 132 w 323"/>
                <a:gd name="T35" fmla="*/ 595 h 597"/>
                <a:gd name="T36" fmla="*/ 0 w 323"/>
                <a:gd name="T37" fmla="*/ 595 h 597"/>
                <a:gd name="T38" fmla="*/ 0 w 323"/>
                <a:gd name="T39" fmla="*/ 0 h 597"/>
                <a:gd name="T40" fmla="*/ 132 w 323"/>
                <a:gd name="T41" fmla="*/ 0 h 597"/>
                <a:gd name="T42" fmla="*/ 132 w 323"/>
                <a:gd name="T43" fmla="*/ 193 h 597"/>
                <a:gd name="T44" fmla="*/ 132 w 323"/>
                <a:gd name="T45" fmla="*/ 186 h 597"/>
                <a:gd name="T46" fmla="*/ 132 w 323"/>
                <a:gd name="T47" fmla="*/ 177 h 597"/>
                <a:gd name="T48" fmla="*/ 137 w 323"/>
                <a:gd name="T49" fmla="*/ 167 h 597"/>
                <a:gd name="T50" fmla="*/ 139 w 323"/>
                <a:gd name="T51" fmla="*/ 160 h 597"/>
                <a:gd name="T52" fmla="*/ 141 w 323"/>
                <a:gd name="T53" fmla="*/ 151 h 597"/>
                <a:gd name="T54" fmla="*/ 148 w 323"/>
                <a:gd name="T55" fmla="*/ 144 h 597"/>
                <a:gd name="T56" fmla="*/ 153 w 323"/>
                <a:gd name="T57" fmla="*/ 137 h 597"/>
                <a:gd name="T58" fmla="*/ 165 w 323"/>
                <a:gd name="T59" fmla="*/ 125 h 597"/>
                <a:gd name="T60" fmla="*/ 172 w 323"/>
                <a:gd name="T61" fmla="*/ 120 h 597"/>
                <a:gd name="T62" fmla="*/ 182 w 323"/>
                <a:gd name="T63" fmla="*/ 118 h 597"/>
                <a:gd name="T64" fmla="*/ 189 w 323"/>
                <a:gd name="T65" fmla="*/ 113 h 597"/>
                <a:gd name="T66" fmla="*/ 198 w 323"/>
                <a:gd name="T67" fmla="*/ 111 h 597"/>
                <a:gd name="T68" fmla="*/ 208 w 323"/>
                <a:gd name="T69" fmla="*/ 108 h 597"/>
                <a:gd name="T70" fmla="*/ 217 w 323"/>
                <a:gd name="T71" fmla="*/ 106 h 597"/>
                <a:gd name="T72" fmla="*/ 238 w 323"/>
                <a:gd name="T73" fmla="*/ 106 h 597"/>
                <a:gd name="T74" fmla="*/ 245 w 323"/>
                <a:gd name="T75" fmla="*/ 108 h 597"/>
                <a:gd name="T76" fmla="*/ 255 w 323"/>
                <a:gd name="T77" fmla="*/ 111 h 597"/>
                <a:gd name="T78" fmla="*/ 264 w 323"/>
                <a:gd name="T79" fmla="*/ 113 h 597"/>
                <a:gd name="T80" fmla="*/ 274 w 323"/>
                <a:gd name="T81" fmla="*/ 118 h 597"/>
                <a:gd name="T82" fmla="*/ 281 w 323"/>
                <a:gd name="T83" fmla="*/ 120 h 597"/>
                <a:gd name="T84" fmla="*/ 288 w 323"/>
                <a:gd name="T85" fmla="*/ 125 h 597"/>
                <a:gd name="T86" fmla="*/ 302 w 323"/>
                <a:gd name="T87" fmla="*/ 139 h 597"/>
                <a:gd name="T88" fmla="*/ 304 w 323"/>
                <a:gd name="T89" fmla="*/ 146 h 597"/>
                <a:gd name="T90" fmla="*/ 311 w 323"/>
                <a:gd name="T91" fmla="*/ 151 h 597"/>
                <a:gd name="T92" fmla="*/ 316 w 323"/>
                <a:gd name="T93" fmla="*/ 160 h 597"/>
                <a:gd name="T94" fmla="*/ 319 w 323"/>
                <a:gd name="T95" fmla="*/ 170 h 597"/>
                <a:gd name="T96" fmla="*/ 321 w 323"/>
                <a:gd name="T97" fmla="*/ 177 h 597"/>
                <a:gd name="T98" fmla="*/ 321 w 323"/>
                <a:gd name="T99" fmla="*/ 186 h 597"/>
                <a:gd name="T100" fmla="*/ 323 w 323"/>
                <a:gd name="T101" fmla="*/ 193 h 597"/>
                <a:gd name="T102" fmla="*/ 323 w 323"/>
                <a:gd name="T103" fmla="*/ 193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3" h="597">
                  <a:moveTo>
                    <a:pt x="323" y="193"/>
                  </a:moveTo>
                  <a:lnTo>
                    <a:pt x="323" y="597"/>
                  </a:lnTo>
                  <a:lnTo>
                    <a:pt x="189" y="597"/>
                  </a:lnTo>
                  <a:lnTo>
                    <a:pt x="189" y="245"/>
                  </a:lnTo>
                  <a:lnTo>
                    <a:pt x="186" y="238"/>
                  </a:lnTo>
                  <a:lnTo>
                    <a:pt x="184" y="234"/>
                  </a:lnTo>
                  <a:lnTo>
                    <a:pt x="179" y="229"/>
                  </a:lnTo>
                  <a:lnTo>
                    <a:pt x="177" y="224"/>
                  </a:lnTo>
                  <a:lnTo>
                    <a:pt x="172" y="222"/>
                  </a:lnTo>
                  <a:lnTo>
                    <a:pt x="165" y="219"/>
                  </a:lnTo>
                  <a:lnTo>
                    <a:pt x="156" y="219"/>
                  </a:lnTo>
                  <a:lnTo>
                    <a:pt x="148" y="222"/>
                  </a:lnTo>
                  <a:lnTo>
                    <a:pt x="144" y="224"/>
                  </a:lnTo>
                  <a:lnTo>
                    <a:pt x="141" y="229"/>
                  </a:lnTo>
                  <a:lnTo>
                    <a:pt x="137" y="234"/>
                  </a:lnTo>
                  <a:lnTo>
                    <a:pt x="132" y="238"/>
                  </a:lnTo>
                  <a:lnTo>
                    <a:pt x="132" y="245"/>
                  </a:lnTo>
                  <a:lnTo>
                    <a:pt x="132" y="595"/>
                  </a:lnTo>
                  <a:lnTo>
                    <a:pt x="0" y="595"/>
                  </a:lnTo>
                  <a:lnTo>
                    <a:pt x="0" y="0"/>
                  </a:lnTo>
                  <a:lnTo>
                    <a:pt x="132" y="0"/>
                  </a:lnTo>
                  <a:lnTo>
                    <a:pt x="132" y="193"/>
                  </a:lnTo>
                  <a:lnTo>
                    <a:pt x="132" y="186"/>
                  </a:lnTo>
                  <a:lnTo>
                    <a:pt x="132" y="177"/>
                  </a:lnTo>
                  <a:lnTo>
                    <a:pt x="137" y="167"/>
                  </a:lnTo>
                  <a:lnTo>
                    <a:pt x="139" y="160"/>
                  </a:lnTo>
                  <a:lnTo>
                    <a:pt x="141" y="151"/>
                  </a:lnTo>
                  <a:lnTo>
                    <a:pt x="148" y="144"/>
                  </a:lnTo>
                  <a:lnTo>
                    <a:pt x="153" y="137"/>
                  </a:lnTo>
                  <a:lnTo>
                    <a:pt x="165" y="125"/>
                  </a:lnTo>
                  <a:lnTo>
                    <a:pt x="172" y="120"/>
                  </a:lnTo>
                  <a:lnTo>
                    <a:pt x="182" y="118"/>
                  </a:lnTo>
                  <a:lnTo>
                    <a:pt x="189" y="113"/>
                  </a:lnTo>
                  <a:lnTo>
                    <a:pt x="198" y="111"/>
                  </a:lnTo>
                  <a:lnTo>
                    <a:pt x="208" y="108"/>
                  </a:lnTo>
                  <a:lnTo>
                    <a:pt x="217" y="106"/>
                  </a:lnTo>
                  <a:lnTo>
                    <a:pt x="238" y="106"/>
                  </a:lnTo>
                  <a:lnTo>
                    <a:pt x="245" y="108"/>
                  </a:lnTo>
                  <a:lnTo>
                    <a:pt x="255" y="111"/>
                  </a:lnTo>
                  <a:lnTo>
                    <a:pt x="264" y="113"/>
                  </a:lnTo>
                  <a:lnTo>
                    <a:pt x="274" y="118"/>
                  </a:lnTo>
                  <a:lnTo>
                    <a:pt x="281" y="120"/>
                  </a:lnTo>
                  <a:lnTo>
                    <a:pt x="288" y="125"/>
                  </a:lnTo>
                  <a:lnTo>
                    <a:pt x="302" y="139"/>
                  </a:lnTo>
                  <a:lnTo>
                    <a:pt x="304" y="146"/>
                  </a:lnTo>
                  <a:lnTo>
                    <a:pt x="311" y="151"/>
                  </a:lnTo>
                  <a:lnTo>
                    <a:pt x="316" y="160"/>
                  </a:lnTo>
                  <a:lnTo>
                    <a:pt x="319" y="170"/>
                  </a:lnTo>
                  <a:lnTo>
                    <a:pt x="321" y="177"/>
                  </a:lnTo>
                  <a:lnTo>
                    <a:pt x="321" y="186"/>
                  </a:lnTo>
                  <a:lnTo>
                    <a:pt x="323" y="193"/>
                  </a:lnTo>
                  <a:lnTo>
                    <a:pt x="323" y="19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9" name="Freeform 14"/>
            <p:cNvSpPr>
              <a:spLocks/>
            </p:cNvSpPr>
            <p:nvPr userDrawn="1"/>
          </p:nvSpPr>
          <p:spPr bwMode="auto">
            <a:xfrm>
              <a:off x="8859838" y="1724025"/>
              <a:ext cx="512763" cy="985838"/>
            </a:xfrm>
            <a:custGeom>
              <a:avLst/>
              <a:gdLst>
                <a:gd name="T0" fmla="*/ 0 w 323"/>
                <a:gd name="T1" fmla="*/ 414 h 621"/>
                <a:gd name="T2" fmla="*/ 0 w 323"/>
                <a:gd name="T3" fmla="*/ 0 h 621"/>
                <a:gd name="T4" fmla="*/ 132 w 323"/>
                <a:gd name="T5" fmla="*/ 0 h 621"/>
                <a:gd name="T6" fmla="*/ 132 w 323"/>
                <a:gd name="T7" fmla="*/ 362 h 621"/>
                <a:gd name="T8" fmla="*/ 134 w 323"/>
                <a:gd name="T9" fmla="*/ 369 h 621"/>
                <a:gd name="T10" fmla="*/ 137 w 323"/>
                <a:gd name="T11" fmla="*/ 373 h 621"/>
                <a:gd name="T12" fmla="*/ 141 w 323"/>
                <a:gd name="T13" fmla="*/ 381 h 621"/>
                <a:gd name="T14" fmla="*/ 144 w 323"/>
                <a:gd name="T15" fmla="*/ 385 h 621"/>
                <a:gd name="T16" fmla="*/ 148 w 323"/>
                <a:gd name="T17" fmla="*/ 385 h 621"/>
                <a:gd name="T18" fmla="*/ 156 w 323"/>
                <a:gd name="T19" fmla="*/ 388 h 621"/>
                <a:gd name="T20" fmla="*/ 160 w 323"/>
                <a:gd name="T21" fmla="*/ 390 h 621"/>
                <a:gd name="T22" fmla="*/ 167 w 323"/>
                <a:gd name="T23" fmla="*/ 388 h 621"/>
                <a:gd name="T24" fmla="*/ 172 w 323"/>
                <a:gd name="T25" fmla="*/ 385 h 621"/>
                <a:gd name="T26" fmla="*/ 177 w 323"/>
                <a:gd name="T27" fmla="*/ 385 h 621"/>
                <a:gd name="T28" fmla="*/ 182 w 323"/>
                <a:gd name="T29" fmla="*/ 381 h 621"/>
                <a:gd name="T30" fmla="*/ 186 w 323"/>
                <a:gd name="T31" fmla="*/ 373 h 621"/>
                <a:gd name="T32" fmla="*/ 186 w 323"/>
                <a:gd name="T33" fmla="*/ 369 h 621"/>
                <a:gd name="T34" fmla="*/ 189 w 323"/>
                <a:gd name="T35" fmla="*/ 362 h 621"/>
                <a:gd name="T36" fmla="*/ 189 w 323"/>
                <a:gd name="T37" fmla="*/ 0 h 621"/>
                <a:gd name="T38" fmla="*/ 323 w 323"/>
                <a:gd name="T39" fmla="*/ 0 h 621"/>
                <a:gd name="T40" fmla="*/ 323 w 323"/>
                <a:gd name="T41" fmla="*/ 621 h 621"/>
                <a:gd name="T42" fmla="*/ 189 w 323"/>
                <a:gd name="T43" fmla="*/ 621 h 621"/>
                <a:gd name="T44" fmla="*/ 189 w 323"/>
                <a:gd name="T45" fmla="*/ 414 h 621"/>
                <a:gd name="T46" fmla="*/ 189 w 323"/>
                <a:gd name="T47" fmla="*/ 423 h 621"/>
                <a:gd name="T48" fmla="*/ 189 w 323"/>
                <a:gd name="T49" fmla="*/ 433 h 621"/>
                <a:gd name="T50" fmla="*/ 186 w 323"/>
                <a:gd name="T51" fmla="*/ 440 h 621"/>
                <a:gd name="T52" fmla="*/ 182 w 323"/>
                <a:gd name="T53" fmla="*/ 449 h 621"/>
                <a:gd name="T54" fmla="*/ 179 w 323"/>
                <a:gd name="T55" fmla="*/ 456 h 621"/>
                <a:gd name="T56" fmla="*/ 174 w 323"/>
                <a:gd name="T57" fmla="*/ 463 h 621"/>
                <a:gd name="T58" fmla="*/ 156 w 323"/>
                <a:gd name="T59" fmla="*/ 482 h 621"/>
                <a:gd name="T60" fmla="*/ 146 w 323"/>
                <a:gd name="T61" fmla="*/ 487 h 621"/>
                <a:gd name="T62" fmla="*/ 139 w 323"/>
                <a:gd name="T63" fmla="*/ 492 h 621"/>
                <a:gd name="T64" fmla="*/ 132 w 323"/>
                <a:gd name="T65" fmla="*/ 494 h 621"/>
                <a:gd name="T66" fmla="*/ 122 w 323"/>
                <a:gd name="T67" fmla="*/ 499 h 621"/>
                <a:gd name="T68" fmla="*/ 113 w 323"/>
                <a:gd name="T69" fmla="*/ 501 h 621"/>
                <a:gd name="T70" fmla="*/ 104 w 323"/>
                <a:gd name="T71" fmla="*/ 501 h 621"/>
                <a:gd name="T72" fmla="*/ 94 w 323"/>
                <a:gd name="T73" fmla="*/ 503 h 621"/>
                <a:gd name="T74" fmla="*/ 82 w 323"/>
                <a:gd name="T75" fmla="*/ 501 h 621"/>
                <a:gd name="T76" fmla="*/ 75 w 323"/>
                <a:gd name="T77" fmla="*/ 501 h 621"/>
                <a:gd name="T78" fmla="*/ 63 w 323"/>
                <a:gd name="T79" fmla="*/ 499 h 621"/>
                <a:gd name="T80" fmla="*/ 56 w 323"/>
                <a:gd name="T81" fmla="*/ 494 h 621"/>
                <a:gd name="T82" fmla="*/ 47 w 323"/>
                <a:gd name="T83" fmla="*/ 492 h 621"/>
                <a:gd name="T84" fmla="*/ 40 w 323"/>
                <a:gd name="T85" fmla="*/ 487 h 621"/>
                <a:gd name="T86" fmla="*/ 33 w 323"/>
                <a:gd name="T87" fmla="*/ 482 h 621"/>
                <a:gd name="T88" fmla="*/ 26 w 323"/>
                <a:gd name="T89" fmla="*/ 475 h 621"/>
                <a:gd name="T90" fmla="*/ 21 w 323"/>
                <a:gd name="T91" fmla="*/ 470 h 621"/>
                <a:gd name="T92" fmla="*/ 14 w 323"/>
                <a:gd name="T93" fmla="*/ 463 h 621"/>
                <a:gd name="T94" fmla="*/ 9 w 323"/>
                <a:gd name="T95" fmla="*/ 456 h 621"/>
                <a:gd name="T96" fmla="*/ 4 w 323"/>
                <a:gd name="T97" fmla="*/ 449 h 621"/>
                <a:gd name="T98" fmla="*/ 2 w 323"/>
                <a:gd name="T99" fmla="*/ 440 h 621"/>
                <a:gd name="T100" fmla="*/ 0 w 323"/>
                <a:gd name="T101" fmla="*/ 433 h 621"/>
                <a:gd name="T102" fmla="*/ 0 w 323"/>
                <a:gd name="T103" fmla="*/ 423 h 621"/>
                <a:gd name="T104" fmla="*/ 0 w 323"/>
                <a:gd name="T105" fmla="*/ 414 h 621"/>
                <a:gd name="T106" fmla="*/ 0 w 323"/>
                <a:gd name="T107" fmla="*/ 414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3" h="621">
                  <a:moveTo>
                    <a:pt x="0" y="414"/>
                  </a:moveTo>
                  <a:lnTo>
                    <a:pt x="0" y="0"/>
                  </a:lnTo>
                  <a:lnTo>
                    <a:pt x="132" y="0"/>
                  </a:lnTo>
                  <a:lnTo>
                    <a:pt x="132" y="362"/>
                  </a:lnTo>
                  <a:lnTo>
                    <a:pt x="134" y="369"/>
                  </a:lnTo>
                  <a:lnTo>
                    <a:pt x="137" y="373"/>
                  </a:lnTo>
                  <a:lnTo>
                    <a:pt x="141" y="381"/>
                  </a:lnTo>
                  <a:lnTo>
                    <a:pt x="144" y="385"/>
                  </a:lnTo>
                  <a:lnTo>
                    <a:pt x="148" y="385"/>
                  </a:lnTo>
                  <a:lnTo>
                    <a:pt x="156" y="388"/>
                  </a:lnTo>
                  <a:lnTo>
                    <a:pt x="160" y="390"/>
                  </a:lnTo>
                  <a:lnTo>
                    <a:pt x="167" y="388"/>
                  </a:lnTo>
                  <a:lnTo>
                    <a:pt x="172" y="385"/>
                  </a:lnTo>
                  <a:lnTo>
                    <a:pt x="177" y="385"/>
                  </a:lnTo>
                  <a:lnTo>
                    <a:pt x="182" y="381"/>
                  </a:lnTo>
                  <a:lnTo>
                    <a:pt x="186" y="373"/>
                  </a:lnTo>
                  <a:lnTo>
                    <a:pt x="186" y="369"/>
                  </a:lnTo>
                  <a:lnTo>
                    <a:pt x="189" y="362"/>
                  </a:lnTo>
                  <a:lnTo>
                    <a:pt x="189" y="0"/>
                  </a:lnTo>
                  <a:lnTo>
                    <a:pt x="323" y="0"/>
                  </a:lnTo>
                  <a:lnTo>
                    <a:pt x="323" y="621"/>
                  </a:lnTo>
                  <a:lnTo>
                    <a:pt x="189" y="621"/>
                  </a:lnTo>
                  <a:lnTo>
                    <a:pt x="189" y="414"/>
                  </a:lnTo>
                  <a:lnTo>
                    <a:pt x="189" y="423"/>
                  </a:lnTo>
                  <a:lnTo>
                    <a:pt x="189" y="433"/>
                  </a:lnTo>
                  <a:lnTo>
                    <a:pt x="186" y="440"/>
                  </a:lnTo>
                  <a:lnTo>
                    <a:pt x="182" y="449"/>
                  </a:lnTo>
                  <a:lnTo>
                    <a:pt x="179" y="456"/>
                  </a:lnTo>
                  <a:lnTo>
                    <a:pt x="174" y="463"/>
                  </a:lnTo>
                  <a:lnTo>
                    <a:pt x="156" y="482"/>
                  </a:lnTo>
                  <a:lnTo>
                    <a:pt x="146" y="487"/>
                  </a:lnTo>
                  <a:lnTo>
                    <a:pt x="139" y="492"/>
                  </a:lnTo>
                  <a:lnTo>
                    <a:pt x="132" y="494"/>
                  </a:lnTo>
                  <a:lnTo>
                    <a:pt x="122" y="499"/>
                  </a:lnTo>
                  <a:lnTo>
                    <a:pt x="113" y="501"/>
                  </a:lnTo>
                  <a:lnTo>
                    <a:pt x="104" y="501"/>
                  </a:lnTo>
                  <a:lnTo>
                    <a:pt x="94" y="503"/>
                  </a:lnTo>
                  <a:lnTo>
                    <a:pt x="82" y="501"/>
                  </a:lnTo>
                  <a:lnTo>
                    <a:pt x="75" y="501"/>
                  </a:lnTo>
                  <a:lnTo>
                    <a:pt x="63" y="499"/>
                  </a:lnTo>
                  <a:lnTo>
                    <a:pt x="56" y="494"/>
                  </a:lnTo>
                  <a:lnTo>
                    <a:pt x="47" y="492"/>
                  </a:lnTo>
                  <a:lnTo>
                    <a:pt x="40" y="487"/>
                  </a:lnTo>
                  <a:lnTo>
                    <a:pt x="33" y="482"/>
                  </a:lnTo>
                  <a:lnTo>
                    <a:pt x="26" y="475"/>
                  </a:lnTo>
                  <a:lnTo>
                    <a:pt x="21" y="470"/>
                  </a:lnTo>
                  <a:lnTo>
                    <a:pt x="14" y="463"/>
                  </a:lnTo>
                  <a:lnTo>
                    <a:pt x="9" y="456"/>
                  </a:lnTo>
                  <a:lnTo>
                    <a:pt x="4" y="449"/>
                  </a:lnTo>
                  <a:lnTo>
                    <a:pt x="2" y="440"/>
                  </a:lnTo>
                  <a:lnTo>
                    <a:pt x="0" y="433"/>
                  </a:lnTo>
                  <a:lnTo>
                    <a:pt x="0" y="423"/>
                  </a:lnTo>
                  <a:lnTo>
                    <a:pt x="0" y="414"/>
                  </a:lnTo>
                  <a:lnTo>
                    <a:pt x="0" y="41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0" name="Freeform 15"/>
            <p:cNvSpPr>
              <a:spLocks noEditPoints="1"/>
            </p:cNvSpPr>
            <p:nvPr userDrawn="1"/>
          </p:nvSpPr>
          <p:spPr bwMode="auto">
            <a:xfrm>
              <a:off x="6575426" y="1724025"/>
              <a:ext cx="528638" cy="1285875"/>
            </a:xfrm>
            <a:custGeom>
              <a:avLst/>
              <a:gdLst>
                <a:gd name="T0" fmla="*/ 140 w 333"/>
                <a:gd name="T1" fmla="*/ 810 h 810"/>
                <a:gd name="T2" fmla="*/ 0 w 333"/>
                <a:gd name="T3" fmla="*/ 0 h 810"/>
                <a:gd name="T4" fmla="*/ 140 w 333"/>
                <a:gd name="T5" fmla="*/ 85 h 810"/>
                <a:gd name="T6" fmla="*/ 142 w 333"/>
                <a:gd name="T7" fmla="*/ 69 h 810"/>
                <a:gd name="T8" fmla="*/ 147 w 333"/>
                <a:gd name="T9" fmla="*/ 52 h 810"/>
                <a:gd name="T10" fmla="*/ 156 w 333"/>
                <a:gd name="T11" fmla="*/ 38 h 810"/>
                <a:gd name="T12" fmla="*/ 168 w 333"/>
                <a:gd name="T13" fmla="*/ 26 h 810"/>
                <a:gd name="T14" fmla="*/ 182 w 333"/>
                <a:gd name="T15" fmla="*/ 15 h 810"/>
                <a:gd name="T16" fmla="*/ 199 w 333"/>
                <a:gd name="T17" fmla="*/ 8 h 810"/>
                <a:gd name="T18" fmla="*/ 215 w 333"/>
                <a:gd name="T19" fmla="*/ 3 h 810"/>
                <a:gd name="T20" fmla="*/ 236 w 333"/>
                <a:gd name="T21" fmla="*/ 0 h 810"/>
                <a:gd name="T22" fmla="*/ 255 w 333"/>
                <a:gd name="T23" fmla="*/ 3 h 810"/>
                <a:gd name="T24" fmla="*/ 272 w 333"/>
                <a:gd name="T25" fmla="*/ 8 h 810"/>
                <a:gd name="T26" fmla="*/ 291 w 333"/>
                <a:gd name="T27" fmla="*/ 15 h 810"/>
                <a:gd name="T28" fmla="*/ 303 w 333"/>
                <a:gd name="T29" fmla="*/ 26 h 810"/>
                <a:gd name="T30" fmla="*/ 314 w 333"/>
                <a:gd name="T31" fmla="*/ 38 h 810"/>
                <a:gd name="T32" fmla="*/ 324 w 333"/>
                <a:gd name="T33" fmla="*/ 52 h 810"/>
                <a:gd name="T34" fmla="*/ 331 w 333"/>
                <a:gd name="T35" fmla="*/ 69 h 810"/>
                <a:gd name="T36" fmla="*/ 333 w 333"/>
                <a:gd name="T37" fmla="*/ 85 h 810"/>
                <a:gd name="T38" fmla="*/ 331 w 333"/>
                <a:gd name="T39" fmla="*/ 430 h 810"/>
                <a:gd name="T40" fmla="*/ 326 w 333"/>
                <a:gd name="T41" fmla="*/ 447 h 810"/>
                <a:gd name="T42" fmla="*/ 319 w 333"/>
                <a:gd name="T43" fmla="*/ 463 h 810"/>
                <a:gd name="T44" fmla="*/ 310 w 333"/>
                <a:gd name="T45" fmla="*/ 475 h 810"/>
                <a:gd name="T46" fmla="*/ 295 w 333"/>
                <a:gd name="T47" fmla="*/ 484 h 810"/>
                <a:gd name="T48" fmla="*/ 281 w 333"/>
                <a:gd name="T49" fmla="*/ 494 h 810"/>
                <a:gd name="T50" fmla="*/ 265 w 333"/>
                <a:gd name="T51" fmla="*/ 501 h 810"/>
                <a:gd name="T52" fmla="*/ 246 w 333"/>
                <a:gd name="T53" fmla="*/ 506 h 810"/>
                <a:gd name="T54" fmla="*/ 215 w 333"/>
                <a:gd name="T55" fmla="*/ 503 h 810"/>
                <a:gd name="T56" fmla="*/ 199 w 333"/>
                <a:gd name="T57" fmla="*/ 496 h 810"/>
                <a:gd name="T58" fmla="*/ 182 w 333"/>
                <a:gd name="T59" fmla="*/ 489 h 810"/>
                <a:gd name="T60" fmla="*/ 168 w 333"/>
                <a:gd name="T61" fmla="*/ 480 h 810"/>
                <a:gd name="T62" fmla="*/ 151 w 333"/>
                <a:gd name="T63" fmla="*/ 459 h 810"/>
                <a:gd name="T64" fmla="*/ 142 w 333"/>
                <a:gd name="T65" fmla="*/ 447 h 810"/>
                <a:gd name="T66" fmla="*/ 140 w 333"/>
                <a:gd name="T67" fmla="*/ 430 h 810"/>
                <a:gd name="T68" fmla="*/ 140 w 333"/>
                <a:gd name="T69" fmla="*/ 421 h 810"/>
                <a:gd name="T70" fmla="*/ 140 w 333"/>
                <a:gd name="T71" fmla="*/ 376 h 810"/>
                <a:gd name="T72" fmla="*/ 142 w 333"/>
                <a:gd name="T73" fmla="*/ 383 h 810"/>
                <a:gd name="T74" fmla="*/ 151 w 333"/>
                <a:gd name="T75" fmla="*/ 385 h 810"/>
                <a:gd name="T76" fmla="*/ 161 w 333"/>
                <a:gd name="T77" fmla="*/ 388 h 810"/>
                <a:gd name="T78" fmla="*/ 177 w 333"/>
                <a:gd name="T79" fmla="*/ 385 h 810"/>
                <a:gd name="T80" fmla="*/ 187 w 333"/>
                <a:gd name="T81" fmla="*/ 385 h 810"/>
                <a:gd name="T82" fmla="*/ 192 w 333"/>
                <a:gd name="T83" fmla="*/ 381 h 810"/>
                <a:gd name="T84" fmla="*/ 194 w 333"/>
                <a:gd name="T85" fmla="*/ 121 h 810"/>
                <a:gd name="T86" fmla="*/ 189 w 333"/>
                <a:gd name="T87" fmla="*/ 114 h 810"/>
                <a:gd name="T88" fmla="*/ 182 w 333"/>
                <a:gd name="T89" fmla="*/ 111 h 810"/>
                <a:gd name="T90" fmla="*/ 170 w 333"/>
                <a:gd name="T91" fmla="*/ 109 h 810"/>
                <a:gd name="T92" fmla="*/ 161 w 333"/>
                <a:gd name="T93" fmla="*/ 109 h 810"/>
                <a:gd name="T94" fmla="*/ 151 w 333"/>
                <a:gd name="T95" fmla="*/ 111 h 810"/>
                <a:gd name="T96" fmla="*/ 142 w 333"/>
                <a:gd name="T97" fmla="*/ 114 h 810"/>
                <a:gd name="T98" fmla="*/ 140 w 333"/>
                <a:gd name="T99" fmla="*/ 121 h 810"/>
                <a:gd name="T100" fmla="*/ 140 w 333"/>
                <a:gd name="T101" fmla="*/ 373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3" h="810">
                  <a:moveTo>
                    <a:pt x="140" y="421"/>
                  </a:moveTo>
                  <a:lnTo>
                    <a:pt x="140" y="810"/>
                  </a:lnTo>
                  <a:lnTo>
                    <a:pt x="0" y="810"/>
                  </a:lnTo>
                  <a:lnTo>
                    <a:pt x="0" y="0"/>
                  </a:lnTo>
                  <a:lnTo>
                    <a:pt x="140" y="0"/>
                  </a:lnTo>
                  <a:lnTo>
                    <a:pt x="140" y="85"/>
                  </a:lnTo>
                  <a:lnTo>
                    <a:pt x="140" y="76"/>
                  </a:lnTo>
                  <a:lnTo>
                    <a:pt x="142" y="69"/>
                  </a:lnTo>
                  <a:lnTo>
                    <a:pt x="142" y="59"/>
                  </a:lnTo>
                  <a:lnTo>
                    <a:pt x="147" y="52"/>
                  </a:lnTo>
                  <a:lnTo>
                    <a:pt x="151" y="45"/>
                  </a:lnTo>
                  <a:lnTo>
                    <a:pt x="156" y="38"/>
                  </a:lnTo>
                  <a:lnTo>
                    <a:pt x="161" y="31"/>
                  </a:lnTo>
                  <a:lnTo>
                    <a:pt x="168" y="26"/>
                  </a:lnTo>
                  <a:lnTo>
                    <a:pt x="175" y="19"/>
                  </a:lnTo>
                  <a:lnTo>
                    <a:pt x="182" y="15"/>
                  </a:lnTo>
                  <a:lnTo>
                    <a:pt x="192" y="12"/>
                  </a:lnTo>
                  <a:lnTo>
                    <a:pt x="199" y="8"/>
                  </a:lnTo>
                  <a:lnTo>
                    <a:pt x="208" y="5"/>
                  </a:lnTo>
                  <a:lnTo>
                    <a:pt x="215" y="3"/>
                  </a:lnTo>
                  <a:lnTo>
                    <a:pt x="225" y="0"/>
                  </a:lnTo>
                  <a:lnTo>
                    <a:pt x="236" y="0"/>
                  </a:lnTo>
                  <a:lnTo>
                    <a:pt x="246" y="0"/>
                  </a:lnTo>
                  <a:lnTo>
                    <a:pt x="255" y="3"/>
                  </a:lnTo>
                  <a:lnTo>
                    <a:pt x="265" y="5"/>
                  </a:lnTo>
                  <a:lnTo>
                    <a:pt x="272" y="8"/>
                  </a:lnTo>
                  <a:lnTo>
                    <a:pt x="281" y="12"/>
                  </a:lnTo>
                  <a:lnTo>
                    <a:pt x="291" y="15"/>
                  </a:lnTo>
                  <a:lnTo>
                    <a:pt x="298" y="19"/>
                  </a:lnTo>
                  <a:lnTo>
                    <a:pt x="303" y="26"/>
                  </a:lnTo>
                  <a:lnTo>
                    <a:pt x="310" y="31"/>
                  </a:lnTo>
                  <a:lnTo>
                    <a:pt x="314" y="38"/>
                  </a:lnTo>
                  <a:lnTo>
                    <a:pt x="321" y="45"/>
                  </a:lnTo>
                  <a:lnTo>
                    <a:pt x="324" y="52"/>
                  </a:lnTo>
                  <a:lnTo>
                    <a:pt x="329" y="59"/>
                  </a:lnTo>
                  <a:lnTo>
                    <a:pt x="331" y="69"/>
                  </a:lnTo>
                  <a:lnTo>
                    <a:pt x="331" y="76"/>
                  </a:lnTo>
                  <a:lnTo>
                    <a:pt x="333" y="85"/>
                  </a:lnTo>
                  <a:lnTo>
                    <a:pt x="331" y="97"/>
                  </a:lnTo>
                  <a:lnTo>
                    <a:pt x="331" y="430"/>
                  </a:lnTo>
                  <a:lnTo>
                    <a:pt x="329" y="440"/>
                  </a:lnTo>
                  <a:lnTo>
                    <a:pt x="326" y="447"/>
                  </a:lnTo>
                  <a:lnTo>
                    <a:pt x="324" y="454"/>
                  </a:lnTo>
                  <a:lnTo>
                    <a:pt x="319" y="463"/>
                  </a:lnTo>
                  <a:lnTo>
                    <a:pt x="314" y="468"/>
                  </a:lnTo>
                  <a:lnTo>
                    <a:pt x="310" y="475"/>
                  </a:lnTo>
                  <a:lnTo>
                    <a:pt x="303" y="482"/>
                  </a:lnTo>
                  <a:lnTo>
                    <a:pt x="295" y="484"/>
                  </a:lnTo>
                  <a:lnTo>
                    <a:pt x="291" y="489"/>
                  </a:lnTo>
                  <a:lnTo>
                    <a:pt x="281" y="494"/>
                  </a:lnTo>
                  <a:lnTo>
                    <a:pt x="272" y="499"/>
                  </a:lnTo>
                  <a:lnTo>
                    <a:pt x="265" y="501"/>
                  </a:lnTo>
                  <a:lnTo>
                    <a:pt x="255" y="503"/>
                  </a:lnTo>
                  <a:lnTo>
                    <a:pt x="246" y="506"/>
                  </a:lnTo>
                  <a:lnTo>
                    <a:pt x="225" y="506"/>
                  </a:lnTo>
                  <a:lnTo>
                    <a:pt x="215" y="503"/>
                  </a:lnTo>
                  <a:lnTo>
                    <a:pt x="208" y="501"/>
                  </a:lnTo>
                  <a:lnTo>
                    <a:pt x="199" y="496"/>
                  </a:lnTo>
                  <a:lnTo>
                    <a:pt x="192" y="494"/>
                  </a:lnTo>
                  <a:lnTo>
                    <a:pt x="182" y="489"/>
                  </a:lnTo>
                  <a:lnTo>
                    <a:pt x="175" y="484"/>
                  </a:lnTo>
                  <a:lnTo>
                    <a:pt x="168" y="480"/>
                  </a:lnTo>
                  <a:lnTo>
                    <a:pt x="156" y="468"/>
                  </a:lnTo>
                  <a:lnTo>
                    <a:pt x="151" y="459"/>
                  </a:lnTo>
                  <a:lnTo>
                    <a:pt x="147" y="454"/>
                  </a:lnTo>
                  <a:lnTo>
                    <a:pt x="142" y="447"/>
                  </a:lnTo>
                  <a:lnTo>
                    <a:pt x="142" y="437"/>
                  </a:lnTo>
                  <a:lnTo>
                    <a:pt x="140" y="430"/>
                  </a:lnTo>
                  <a:lnTo>
                    <a:pt x="140" y="421"/>
                  </a:lnTo>
                  <a:lnTo>
                    <a:pt x="140" y="421"/>
                  </a:lnTo>
                  <a:close/>
                  <a:moveTo>
                    <a:pt x="140" y="373"/>
                  </a:moveTo>
                  <a:lnTo>
                    <a:pt x="140" y="376"/>
                  </a:lnTo>
                  <a:lnTo>
                    <a:pt x="142" y="381"/>
                  </a:lnTo>
                  <a:lnTo>
                    <a:pt x="142" y="383"/>
                  </a:lnTo>
                  <a:lnTo>
                    <a:pt x="147" y="385"/>
                  </a:lnTo>
                  <a:lnTo>
                    <a:pt x="151" y="385"/>
                  </a:lnTo>
                  <a:lnTo>
                    <a:pt x="156" y="385"/>
                  </a:lnTo>
                  <a:lnTo>
                    <a:pt x="161" y="388"/>
                  </a:lnTo>
                  <a:lnTo>
                    <a:pt x="170" y="388"/>
                  </a:lnTo>
                  <a:lnTo>
                    <a:pt x="177" y="385"/>
                  </a:lnTo>
                  <a:lnTo>
                    <a:pt x="182" y="385"/>
                  </a:lnTo>
                  <a:lnTo>
                    <a:pt x="187" y="385"/>
                  </a:lnTo>
                  <a:lnTo>
                    <a:pt x="189" y="383"/>
                  </a:lnTo>
                  <a:lnTo>
                    <a:pt x="192" y="381"/>
                  </a:lnTo>
                  <a:lnTo>
                    <a:pt x="194" y="376"/>
                  </a:lnTo>
                  <a:lnTo>
                    <a:pt x="194" y="121"/>
                  </a:lnTo>
                  <a:lnTo>
                    <a:pt x="192" y="118"/>
                  </a:lnTo>
                  <a:lnTo>
                    <a:pt x="189" y="114"/>
                  </a:lnTo>
                  <a:lnTo>
                    <a:pt x="187" y="111"/>
                  </a:lnTo>
                  <a:lnTo>
                    <a:pt x="182" y="111"/>
                  </a:lnTo>
                  <a:lnTo>
                    <a:pt x="177" y="109"/>
                  </a:lnTo>
                  <a:lnTo>
                    <a:pt x="170" y="109"/>
                  </a:lnTo>
                  <a:lnTo>
                    <a:pt x="168" y="109"/>
                  </a:lnTo>
                  <a:lnTo>
                    <a:pt x="161" y="109"/>
                  </a:lnTo>
                  <a:lnTo>
                    <a:pt x="156" y="109"/>
                  </a:lnTo>
                  <a:lnTo>
                    <a:pt x="151" y="111"/>
                  </a:lnTo>
                  <a:lnTo>
                    <a:pt x="147" y="111"/>
                  </a:lnTo>
                  <a:lnTo>
                    <a:pt x="142" y="114"/>
                  </a:lnTo>
                  <a:lnTo>
                    <a:pt x="142" y="118"/>
                  </a:lnTo>
                  <a:lnTo>
                    <a:pt x="140" y="121"/>
                  </a:lnTo>
                  <a:lnTo>
                    <a:pt x="140" y="121"/>
                  </a:lnTo>
                  <a:lnTo>
                    <a:pt x="140" y="373"/>
                  </a:lnTo>
                  <a:lnTo>
                    <a:pt x="140" y="37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1" name="Freeform 16"/>
            <p:cNvSpPr>
              <a:spLocks/>
            </p:cNvSpPr>
            <p:nvPr userDrawn="1"/>
          </p:nvSpPr>
          <p:spPr bwMode="auto">
            <a:xfrm>
              <a:off x="8301038" y="1724025"/>
              <a:ext cx="520700" cy="803275"/>
            </a:xfrm>
            <a:custGeom>
              <a:avLst/>
              <a:gdLst>
                <a:gd name="T0" fmla="*/ 323 w 328"/>
                <a:gd name="T1" fmla="*/ 421 h 506"/>
                <a:gd name="T2" fmla="*/ 307 w 328"/>
                <a:gd name="T3" fmla="*/ 447 h 506"/>
                <a:gd name="T4" fmla="*/ 278 w 328"/>
                <a:gd name="T5" fmla="*/ 470 h 506"/>
                <a:gd name="T6" fmla="*/ 241 w 328"/>
                <a:gd name="T7" fmla="*/ 489 h 506"/>
                <a:gd name="T8" fmla="*/ 196 w 328"/>
                <a:gd name="T9" fmla="*/ 503 h 506"/>
                <a:gd name="T10" fmla="*/ 146 w 328"/>
                <a:gd name="T11" fmla="*/ 506 h 506"/>
                <a:gd name="T12" fmla="*/ 99 w 328"/>
                <a:gd name="T13" fmla="*/ 496 h 506"/>
                <a:gd name="T14" fmla="*/ 59 w 328"/>
                <a:gd name="T15" fmla="*/ 482 h 506"/>
                <a:gd name="T16" fmla="*/ 26 w 328"/>
                <a:gd name="T17" fmla="*/ 459 h 506"/>
                <a:gd name="T18" fmla="*/ 7 w 328"/>
                <a:gd name="T19" fmla="*/ 433 h 506"/>
                <a:gd name="T20" fmla="*/ 0 w 328"/>
                <a:gd name="T21" fmla="*/ 402 h 506"/>
                <a:gd name="T22" fmla="*/ 132 w 328"/>
                <a:gd name="T23" fmla="*/ 399 h 506"/>
                <a:gd name="T24" fmla="*/ 139 w 328"/>
                <a:gd name="T25" fmla="*/ 409 h 506"/>
                <a:gd name="T26" fmla="*/ 151 w 328"/>
                <a:gd name="T27" fmla="*/ 414 h 506"/>
                <a:gd name="T28" fmla="*/ 174 w 328"/>
                <a:gd name="T29" fmla="*/ 414 h 506"/>
                <a:gd name="T30" fmla="*/ 186 w 328"/>
                <a:gd name="T31" fmla="*/ 409 h 506"/>
                <a:gd name="T32" fmla="*/ 189 w 328"/>
                <a:gd name="T33" fmla="*/ 399 h 506"/>
                <a:gd name="T34" fmla="*/ 189 w 328"/>
                <a:gd name="T35" fmla="*/ 357 h 506"/>
                <a:gd name="T36" fmla="*/ 182 w 328"/>
                <a:gd name="T37" fmla="*/ 338 h 506"/>
                <a:gd name="T38" fmla="*/ 163 w 328"/>
                <a:gd name="T39" fmla="*/ 314 h 506"/>
                <a:gd name="T40" fmla="*/ 141 w 328"/>
                <a:gd name="T41" fmla="*/ 298 h 506"/>
                <a:gd name="T42" fmla="*/ 120 w 328"/>
                <a:gd name="T43" fmla="*/ 286 h 506"/>
                <a:gd name="T44" fmla="*/ 94 w 328"/>
                <a:gd name="T45" fmla="*/ 272 h 506"/>
                <a:gd name="T46" fmla="*/ 71 w 328"/>
                <a:gd name="T47" fmla="*/ 263 h 506"/>
                <a:gd name="T48" fmla="*/ 49 w 328"/>
                <a:gd name="T49" fmla="*/ 248 h 506"/>
                <a:gd name="T50" fmla="*/ 33 w 328"/>
                <a:gd name="T51" fmla="*/ 234 h 506"/>
                <a:gd name="T52" fmla="*/ 21 w 328"/>
                <a:gd name="T53" fmla="*/ 220 h 506"/>
                <a:gd name="T54" fmla="*/ 9 w 328"/>
                <a:gd name="T55" fmla="*/ 201 h 506"/>
                <a:gd name="T56" fmla="*/ 4 w 328"/>
                <a:gd name="T57" fmla="*/ 178 h 506"/>
                <a:gd name="T58" fmla="*/ 0 w 328"/>
                <a:gd name="T59" fmla="*/ 152 h 506"/>
                <a:gd name="T60" fmla="*/ 4 w 328"/>
                <a:gd name="T61" fmla="*/ 83 h 506"/>
                <a:gd name="T62" fmla="*/ 19 w 328"/>
                <a:gd name="T63" fmla="*/ 55 h 506"/>
                <a:gd name="T64" fmla="*/ 47 w 328"/>
                <a:gd name="T65" fmla="*/ 31 h 506"/>
                <a:gd name="T66" fmla="*/ 85 w 328"/>
                <a:gd name="T67" fmla="*/ 12 h 506"/>
                <a:gd name="T68" fmla="*/ 130 w 328"/>
                <a:gd name="T69" fmla="*/ 3 h 506"/>
                <a:gd name="T70" fmla="*/ 179 w 328"/>
                <a:gd name="T71" fmla="*/ 0 h 506"/>
                <a:gd name="T72" fmla="*/ 224 w 328"/>
                <a:gd name="T73" fmla="*/ 10 h 506"/>
                <a:gd name="T74" fmla="*/ 267 w 328"/>
                <a:gd name="T75" fmla="*/ 24 h 506"/>
                <a:gd name="T76" fmla="*/ 297 w 328"/>
                <a:gd name="T77" fmla="*/ 45 h 506"/>
                <a:gd name="T78" fmla="*/ 319 w 328"/>
                <a:gd name="T79" fmla="*/ 74 h 506"/>
                <a:gd name="T80" fmla="*/ 326 w 328"/>
                <a:gd name="T81" fmla="*/ 104 h 506"/>
                <a:gd name="T82" fmla="*/ 189 w 328"/>
                <a:gd name="T83" fmla="*/ 109 h 506"/>
                <a:gd name="T84" fmla="*/ 182 w 328"/>
                <a:gd name="T85" fmla="*/ 100 h 506"/>
                <a:gd name="T86" fmla="*/ 165 w 328"/>
                <a:gd name="T87" fmla="*/ 95 h 506"/>
                <a:gd name="T88" fmla="*/ 146 w 328"/>
                <a:gd name="T89" fmla="*/ 97 h 506"/>
                <a:gd name="T90" fmla="*/ 134 w 328"/>
                <a:gd name="T91" fmla="*/ 104 h 506"/>
                <a:gd name="T92" fmla="*/ 132 w 328"/>
                <a:gd name="T93" fmla="*/ 130 h 506"/>
                <a:gd name="T94" fmla="*/ 137 w 328"/>
                <a:gd name="T95" fmla="*/ 144 h 506"/>
                <a:gd name="T96" fmla="*/ 149 w 328"/>
                <a:gd name="T97" fmla="*/ 161 h 506"/>
                <a:gd name="T98" fmla="*/ 167 w 328"/>
                <a:gd name="T99" fmla="*/ 175 h 506"/>
                <a:gd name="T100" fmla="*/ 189 w 328"/>
                <a:gd name="T101" fmla="*/ 189 h 506"/>
                <a:gd name="T102" fmla="*/ 210 w 328"/>
                <a:gd name="T103" fmla="*/ 206 h 506"/>
                <a:gd name="T104" fmla="*/ 236 w 328"/>
                <a:gd name="T105" fmla="*/ 225 h 506"/>
                <a:gd name="T106" fmla="*/ 257 w 328"/>
                <a:gd name="T107" fmla="*/ 241 h 506"/>
                <a:gd name="T108" fmla="*/ 276 w 328"/>
                <a:gd name="T109" fmla="*/ 260 h 506"/>
                <a:gd name="T110" fmla="*/ 295 w 328"/>
                <a:gd name="T111" fmla="*/ 279 h 506"/>
                <a:gd name="T112" fmla="*/ 311 w 328"/>
                <a:gd name="T113" fmla="*/ 298 h 506"/>
                <a:gd name="T114" fmla="*/ 321 w 328"/>
                <a:gd name="T115" fmla="*/ 314 h 506"/>
                <a:gd name="T116" fmla="*/ 326 w 328"/>
                <a:gd name="T117" fmla="*/ 331 h 506"/>
                <a:gd name="T118" fmla="*/ 328 w 328"/>
                <a:gd name="T119" fmla="*/ 366 h 506"/>
                <a:gd name="T120" fmla="*/ 326 w 328"/>
                <a:gd name="T121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8" h="506">
                  <a:moveTo>
                    <a:pt x="326" y="404"/>
                  </a:moveTo>
                  <a:lnTo>
                    <a:pt x="326" y="411"/>
                  </a:lnTo>
                  <a:lnTo>
                    <a:pt x="323" y="421"/>
                  </a:lnTo>
                  <a:lnTo>
                    <a:pt x="319" y="430"/>
                  </a:lnTo>
                  <a:lnTo>
                    <a:pt x="311" y="437"/>
                  </a:lnTo>
                  <a:lnTo>
                    <a:pt x="307" y="447"/>
                  </a:lnTo>
                  <a:lnTo>
                    <a:pt x="297" y="454"/>
                  </a:lnTo>
                  <a:lnTo>
                    <a:pt x="288" y="463"/>
                  </a:lnTo>
                  <a:lnTo>
                    <a:pt x="278" y="470"/>
                  </a:lnTo>
                  <a:lnTo>
                    <a:pt x="267" y="477"/>
                  </a:lnTo>
                  <a:lnTo>
                    <a:pt x="252" y="484"/>
                  </a:lnTo>
                  <a:lnTo>
                    <a:pt x="241" y="489"/>
                  </a:lnTo>
                  <a:lnTo>
                    <a:pt x="224" y="496"/>
                  </a:lnTo>
                  <a:lnTo>
                    <a:pt x="210" y="501"/>
                  </a:lnTo>
                  <a:lnTo>
                    <a:pt x="196" y="503"/>
                  </a:lnTo>
                  <a:lnTo>
                    <a:pt x="179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3" y="501"/>
                  </a:lnTo>
                  <a:lnTo>
                    <a:pt x="99" y="496"/>
                  </a:lnTo>
                  <a:lnTo>
                    <a:pt x="85" y="492"/>
                  </a:lnTo>
                  <a:lnTo>
                    <a:pt x="71" y="489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7" y="468"/>
                  </a:lnTo>
                  <a:lnTo>
                    <a:pt x="26" y="459"/>
                  </a:lnTo>
                  <a:lnTo>
                    <a:pt x="19" y="451"/>
                  </a:lnTo>
                  <a:lnTo>
                    <a:pt x="12" y="442"/>
                  </a:lnTo>
                  <a:lnTo>
                    <a:pt x="7" y="433"/>
                  </a:lnTo>
                  <a:lnTo>
                    <a:pt x="4" y="423"/>
                  </a:lnTo>
                  <a:lnTo>
                    <a:pt x="0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2" y="307"/>
                  </a:lnTo>
                  <a:lnTo>
                    <a:pt x="132" y="399"/>
                  </a:lnTo>
                  <a:lnTo>
                    <a:pt x="134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1" y="411"/>
                  </a:lnTo>
                  <a:lnTo>
                    <a:pt x="146" y="414"/>
                  </a:lnTo>
                  <a:lnTo>
                    <a:pt x="151" y="414"/>
                  </a:lnTo>
                  <a:lnTo>
                    <a:pt x="158" y="416"/>
                  </a:lnTo>
                  <a:lnTo>
                    <a:pt x="170" y="416"/>
                  </a:lnTo>
                  <a:lnTo>
                    <a:pt x="174" y="414"/>
                  </a:lnTo>
                  <a:lnTo>
                    <a:pt x="179" y="414"/>
                  </a:lnTo>
                  <a:lnTo>
                    <a:pt x="182" y="411"/>
                  </a:lnTo>
                  <a:lnTo>
                    <a:pt x="186" y="409"/>
                  </a:lnTo>
                  <a:lnTo>
                    <a:pt x="186" y="407"/>
                  </a:lnTo>
                  <a:lnTo>
                    <a:pt x="189" y="404"/>
                  </a:lnTo>
                  <a:lnTo>
                    <a:pt x="189" y="399"/>
                  </a:lnTo>
                  <a:lnTo>
                    <a:pt x="189" y="371"/>
                  </a:lnTo>
                  <a:lnTo>
                    <a:pt x="189" y="362"/>
                  </a:lnTo>
                  <a:lnTo>
                    <a:pt x="189" y="357"/>
                  </a:lnTo>
                  <a:lnTo>
                    <a:pt x="186" y="350"/>
                  </a:lnTo>
                  <a:lnTo>
                    <a:pt x="186" y="345"/>
                  </a:lnTo>
                  <a:lnTo>
                    <a:pt x="182" y="338"/>
                  </a:lnTo>
                  <a:lnTo>
                    <a:pt x="174" y="331"/>
                  </a:lnTo>
                  <a:lnTo>
                    <a:pt x="167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49" y="305"/>
                  </a:lnTo>
                  <a:lnTo>
                    <a:pt x="141" y="298"/>
                  </a:lnTo>
                  <a:lnTo>
                    <a:pt x="134" y="293"/>
                  </a:lnTo>
                  <a:lnTo>
                    <a:pt x="127" y="288"/>
                  </a:lnTo>
                  <a:lnTo>
                    <a:pt x="120" y="286"/>
                  </a:lnTo>
                  <a:lnTo>
                    <a:pt x="111" y="281"/>
                  </a:lnTo>
                  <a:lnTo>
                    <a:pt x="104" y="277"/>
                  </a:lnTo>
                  <a:lnTo>
                    <a:pt x="94" y="272"/>
                  </a:lnTo>
                  <a:lnTo>
                    <a:pt x="87" y="270"/>
                  </a:lnTo>
                  <a:lnTo>
                    <a:pt x="80" y="265"/>
                  </a:lnTo>
                  <a:lnTo>
                    <a:pt x="71" y="263"/>
                  </a:lnTo>
                  <a:lnTo>
                    <a:pt x="63" y="258"/>
                  </a:lnTo>
                  <a:lnTo>
                    <a:pt x="56" y="253"/>
                  </a:lnTo>
                  <a:lnTo>
                    <a:pt x="49" y="248"/>
                  </a:lnTo>
                  <a:lnTo>
                    <a:pt x="42" y="244"/>
                  </a:lnTo>
                  <a:lnTo>
                    <a:pt x="40" y="239"/>
                  </a:lnTo>
                  <a:lnTo>
                    <a:pt x="33" y="234"/>
                  </a:lnTo>
                  <a:lnTo>
                    <a:pt x="28" y="229"/>
                  </a:lnTo>
                  <a:lnTo>
                    <a:pt x="23" y="225"/>
                  </a:lnTo>
                  <a:lnTo>
                    <a:pt x="21" y="220"/>
                  </a:lnTo>
                  <a:lnTo>
                    <a:pt x="16" y="213"/>
                  </a:lnTo>
                  <a:lnTo>
                    <a:pt x="14" y="206"/>
                  </a:lnTo>
                  <a:lnTo>
                    <a:pt x="9" y="201"/>
                  </a:lnTo>
                  <a:lnTo>
                    <a:pt x="7" y="194"/>
                  </a:lnTo>
                  <a:lnTo>
                    <a:pt x="4" y="187"/>
                  </a:lnTo>
                  <a:lnTo>
                    <a:pt x="4" y="178"/>
                  </a:lnTo>
                  <a:lnTo>
                    <a:pt x="0" y="170"/>
                  </a:lnTo>
                  <a:lnTo>
                    <a:pt x="0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4" y="83"/>
                  </a:lnTo>
                  <a:lnTo>
                    <a:pt x="7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8" y="45"/>
                  </a:lnTo>
                  <a:lnTo>
                    <a:pt x="37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99" y="10"/>
                  </a:lnTo>
                  <a:lnTo>
                    <a:pt x="113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63" y="0"/>
                  </a:lnTo>
                  <a:lnTo>
                    <a:pt x="179" y="0"/>
                  </a:lnTo>
                  <a:lnTo>
                    <a:pt x="196" y="3"/>
                  </a:lnTo>
                  <a:lnTo>
                    <a:pt x="210" y="5"/>
                  </a:lnTo>
                  <a:lnTo>
                    <a:pt x="224" y="10"/>
                  </a:lnTo>
                  <a:lnTo>
                    <a:pt x="241" y="15"/>
                  </a:lnTo>
                  <a:lnTo>
                    <a:pt x="252" y="19"/>
                  </a:lnTo>
                  <a:lnTo>
                    <a:pt x="267" y="24"/>
                  </a:lnTo>
                  <a:lnTo>
                    <a:pt x="276" y="31"/>
                  </a:lnTo>
                  <a:lnTo>
                    <a:pt x="288" y="38"/>
                  </a:lnTo>
                  <a:lnTo>
                    <a:pt x="297" y="45"/>
                  </a:lnTo>
                  <a:lnTo>
                    <a:pt x="307" y="55"/>
                  </a:lnTo>
                  <a:lnTo>
                    <a:pt x="311" y="64"/>
                  </a:lnTo>
                  <a:lnTo>
                    <a:pt x="319" y="74"/>
                  </a:lnTo>
                  <a:lnTo>
                    <a:pt x="323" y="83"/>
                  </a:lnTo>
                  <a:lnTo>
                    <a:pt x="326" y="93"/>
                  </a:lnTo>
                  <a:lnTo>
                    <a:pt x="326" y="104"/>
                  </a:lnTo>
                  <a:lnTo>
                    <a:pt x="326" y="185"/>
                  </a:lnTo>
                  <a:lnTo>
                    <a:pt x="189" y="185"/>
                  </a:lnTo>
                  <a:lnTo>
                    <a:pt x="189" y="109"/>
                  </a:lnTo>
                  <a:lnTo>
                    <a:pt x="186" y="104"/>
                  </a:lnTo>
                  <a:lnTo>
                    <a:pt x="186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2" y="95"/>
                  </a:lnTo>
                  <a:lnTo>
                    <a:pt x="165" y="95"/>
                  </a:lnTo>
                  <a:lnTo>
                    <a:pt x="156" y="95"/>
                  </a:lnTo>
                  <a:lnTo>
                    <a:pt x="149" y="95"/>
                  </a:lnTo>
                  <a:lnTo>
                    <a:pt x="146" y="97"/>
                  </a:lnTo>
                  <a:lnTo>
                    <a:pt x="139" y="100"/>
                  </a:lnTo>
                  <a:lnTo>
                    <a:pt x="137" y="102"/>
                  </a:lnTo>
                  <a:lnTo>
                    <a:pt x="134" y="104"/>
                  </a:lnTo>
                  <a:lnTo>
                    <a:pt x="132" y="107"/>
                  </a:lnTo>
                  <a:lnTo>
                    <a:pt x="132" y="109"/>
                  </a:lnTo>
                  <a:lnTo>
                    <a:pt x="132" y="130"/>
                  </a:lnTo>
                  <a:lnTo>
                    <a:pt x="132" y="135"/>
                  </a:lnTo>
                  <a:lnTo>
                    <a:pt x="134" y="140"/>
                  </a:lnTo>
                  <a:lnTo>
                    <a:pt x="137" y="144"/>
                  </a:lnTo>
                  <a:lnTo>
                    <a:pt x="141" y="152"/>
                  </a:lnTo>
                  <a:lnTo>
                    <a:pt x="146" y="156"/>
                  </a:lnTo>
                  <a:lnTo>
                    <a:pt x="149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67" y="175"/>
                  </a:lnTo>
                  <a:lnTo>
                    <a:pt x="174" y="182"/>
                  </a:lnTo>
                  <a:lnTo>
                    <a:pt x="182" y="187"/>
                  </a:lnTo>
                  <a:lnTo>
                    <a:pt x="189" y="189"/>
                  </a:lnTo>
                  <a:lnTo>
                    <a:pt x="196" y="194"/>
                  </a:lnTo>
                  <a:lnTo>
                    <a:pt x="203" y="201"/>
                  </a:lnTo>
                  <a:lnTo>
                    <a:pt x="210" y="206"/>
                  </a:lnTo>
                  <a:lnTo>
                    <a:pt x="217" y="208"/>
                  </a:lnTo>
                  <a:lnTo>
                    <a:pt x="224" y="215"/>
                  </a:lnTo>
                  <a:lnTo>
                    <a:pt x="236" y="225"/>
                  </a:lnTo>
                  <a:lnTo>
                    <a:pt x="243" y="229"/>
                  </a:lnTo>
                  <a:lnTo>
                    <a:pt x="250" y="237"/>
                  </a:lnTo>
                  <a:lnTo>
                    <a:pt x="257" y="241"/>
                  </a:lnTo>
                  <a:lnTo>
                    <a:pt x="264" y="248"/>
                  </a:lnTo>
                  <a:lnTo>
                    <a:pt x="271" y="253"/>
                  </a:lnTo>
                  <a:lnTo>
                    <a:pt x="276" y="260"/>
                  </a:lnTo>
                  <a:lnTo>
                    <a:pt x="283" y="265"/>
                  </a:lnTo>
                  <a:lnTo>
                    <a:pt x="290" y="272"/>
                  </a:lnTo>
                  <a:lnTo>
                    <a:pt x="295" y="279"/>
                  </a:lnTo>
                  <a:lnTo>
                    <a:pt x="300" y="286"/>
                  </a:lnTo>
                  <a:lnTo>
                    <a:pt x="307" y="291"/>
                  </a:lnTo>
                  <a:lnTo>
                    <a:pt x="311" y="298"/>
                  </a:lnTo>
                  <a:lnTo>
                    <a:pt x="316" y="305"/>
                  </a:lnTo>
                  <a:lnTo>
                    <a:pt x="319" y="310"/>
                  </a:lnTo>
                  <a:lnTo>
                    <a:pt x="321" y="314"/>
                  </a:lnTo>
                  <a:lnTo>
                    <a:pt x="323" y="319"/>
                  </a:lnTo>
                  <a:lnTo>
                    <a:pt x="323" y="326"/>
                  </a:lnTo>
                  <a:lnTo>
                    <a:pt x="326" y="331"/>
                  </a:lnTo>
                  <a:lnTo>
                    <a:pt x="326" y="345"/>
                  </a:lnTo>
                  <a:lnTo>
                    <a:pt x="328" y="352"/>
                  </a:lnTo>
                  <a:lnTo>
                    <a:pt x="328" y="366"/>
                  </a:lnTo>
                  <a:lnTo>
                    <a:pt x="326" y="371"/>
                  </a:lnTo>
                  <a:lnTo>
                    <a:pt x="326" y="404"/>
                  </a:lnTo>
                  <a:lnTo>
                    <a:pt x="326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2" name="Freeform 17"/>
            <p:cNvSpPr>
              <a:spLocks/>
            </p:cNvSpPr>
            <p:nvPr userDrawn="1"/>
          </p:nvSpPr>
          <p:spPr bwMode="auto">
            <a:xfrm>
              <a:off x="9424988" y="1724025"/>
              <a:ext cx="522288" cy="803275"/>
            </a:xfrm>
            <a:custGeom>
              <a:avLst/>
              <a:gdLst>
                <a:gd name="T0" fmla="*/ 324 w 329"/>
                <a:gd name="T1" fmla="*/ 421 h 506"/>
                <a:gd name="T2" fmla="*/ 307 w 329"/>
                <a:gd name="T3" fmla="*/ 447 h 506"/>
                <a:gd name="T4" fmla="*/ 281 w 329"/>
                <a:gd name="T5" fmla="*/ 470 h 506"/>
                <a:gd name="T6" fmla="*/ 241 w 329"/>
                <a:gd name="T7" fmla="*/ 489 h 506"/>
                <a:gd name="T8" fmla="*/ 196 w 329"/>
                <a:gd name="T9" fmla="*/ 503 h 506"/>
                <a:gd name="T10" fmla="*/ 147 w 329"/>
                <a:gd name="T11" fmla="*/ 506 h 506"/>
                <a:gd name="T12" fmla="*/ 100 w 329"/>
                <a:gd name="T13" fmla="*/ 496 h 506"/>
                <a:gd name="T14" fmla="*/ 59 w 329"/>
                <a:gd name="T15" fmla="*/ 482 h 506"/>
                <a:gd name="T16" fmla="*/ 29 w 329"/>
                <a:gd name="T17" fmla="*/ 459 h 506"/>
                <a:gd name="T18" fmla="*/ 7 w 329"/>
                <a:gd name="T19" fmla="*/ 433 h 506"/>
                <a:gd name="T20" fmla="*/ 0 w 329"/>
                <a:gd name="T21" fmla="*/ 402 h 506"/>
                <a:gd name="T22" fmla="*/ 135 w 329"/>
                <a:gd name="T23" fmla="*/ 399 h 506"/>
                <a:gd name="T24" fmla="*/ 140 w 329"/>
                <a:gd name="T25" fmla="*/ 409 h 506"/>
                <a:gd name="T26" fmla="*/ 154 w 329"/>
                <a:gd name="T27" fmla="*/ 414 h 506"/>
                <a:gd name="T28" fmla="*/ 177 w 329"/>
                <a:gd name="T29" fmla="*/ 414 h 506"/>
                <a:gd name="T30" fmla="*/ 187 w 329"/>
                <a:gd name="T31" fmla="*/ 409 h 506"/>
                <a:gd name="T32" fmla="*/ 192 w 329"/>
                <a:gd name="T33" fmla="*/ 357 h 506"/>
                <a:gd name="T34" fmla="*/ 182 w 329"/>
                <a:gd name="T35" fmla="*/ 338 h 506"/>
                <a:gd name="T36" fmla="*/ 163 w 329"/>
                <a:gd name="T37" fmla="*/ 314 h 506"/>
                <a:gd name="T38" fmla="*/ 144 w 329"/>
                <a:gd name="T39" fmla="*/ 298 h 506"/>
                <a:gd name="T40" fmla="*/ 121 w 329"/>
                <a:gd name="T41" fmla="*/ 286 h 506"/>
                <a:gd name="T42" fmla="*/ 97 w 329"/>
                <a:gd name="T43" fmla="*/ 272 h 506"/>
                <a:gd name="T44" fmla="*/ 74 w 329"/>
                <a:gd name="T45" fmla="*/ 263 h 506"/>
                <a:gd name="T46" fmla="*/ 52 w 329"/>
                <a:gd name="T47" fmla="*/ 248 h 506"/>
                <a:gd name="T48" fmla="*/ 31 w 329"/>
                <a:gd name="T49" fmla="*/ 229 h 506"/>
                <a:gd name="T50" fmla="*/ 17 w 329"/>
                <a:gd name="T51" fmla="*/ 213 h 506"/>
                <a:gd name="T52" fmla="*/ 10 w 329"/>
                <a:gd name="T53" fmla="*/ 194 h 506"/>
                <a:gd name="T54" fmla="*/ 3 w 329"/>
                <a:gd name="T55" fmla="*/ 170 h 506"/>
                <a:gd name="T56" fmla="*/ 0 w 329"/>
                <a:gd name="T57" fmla="*/ 104 h 506"/>
                <a:gd name="T58" fmla="*/ 7 w 329"/>
                <a:gd name="T59" fmla="*/ 74 h 506"/>
                <a:gd name="T60" fmla="*/ 29 w 329"/>
                <a:gd name="T61" fmla="*/ 45 h 506"/>
                <a:gd name="T62" fmla="*/ 59 w 329"/>
                <a:gd name="T63" fmla="*/ 24 h 506"/>
                <a:gd name="T64" fmla="*/ 100 w 329"/>
                <a:gd name="T65" fmla="*/ 10 h 506"/>
                <a:gd name="T66" fmla="*/ 147 w 329"/>
                <a:gd name="T67" fmla="*/ 0 h 506"/>
                <a:gd name="T68" fmla="*/ 196 w 329"/>
                <a:gd name="T69" fmla="*/ 3 h 506"/>
                <a:gd name="T70" fmla="*/ 241 w 329"/>
                <a:gd name="T71" fmla="*/ 15 h 506"/>
                <a:gd name="T72" fmla="*/ 281 w 329"/>
                <a:gd name="T73" fmla="*/ 31 h 506"/>
                <a:gd name="T74" fmla="*/ 307 w 329"/>
                <a:gd name="T75" fmla="*/ 55 h 506"/>
                <a:gd name="T76" fmla="*/ 324 w 329"/>
                <a:gd name="T77" fmla="*/ 83 h 506"/>
                <a:gd name="T78" fmla="*/ 329 w 329"/>
                <a:gd name="T79" fmla="*/ 185 h 506"/>
                <a:gd name="T80" fmla="*/ 189 w 329"/>
                <a:gd name="T81" fmla="*/ 104 h 506"/>
                <a:gd name="T82" fmla="*/ 177 w 329"/>
                <a:gd name="T83" fmla="*/ 97 h 506"/>
                <a:gd name="T84" fmla="*/ 156 w 329"/>
                <a:gd name="T85" fmla="*/ 95 h 506"/>
                <a:gd name="T86" fmla="*/ 142 w 329"/>
                <a:gd name="T87" fmla="*/ 100 h 506"/>
                <a:gd name="T88" fmla="*/ 135 w 329"/>
                <a:gd name="T89" fmla="*/ 107 h 506"/>
                <a:gd name="T90" fmla="*/ 135 w 329"/>
                <a:gd name="T91" fmla="*/ 135 h 506"/>
                <a:gd name="T92" fmla="*/ 142 w 329"/>
                <a:gd name="T93" fmla="*/ 152 h 506"/>
                <a:gd name="T94" fmla="*/ 156 w 329"/>
                <a:gd name="T95" fmla="*/ 166 h 506"/>
                <a:gd name="T96" fmla="*/ 177 w 329"/>
                <a:gd name="T97" fmla="*/ 182 h 506"/>
                <a:gd name="T98" fmla="*/ 199 w 329"/>
                <a:gd name="T99" fmla="*/ 194 h 506"/>
                <a:gd name="T100" fmla="*/ 218 w 329"/>
                <a:gd name="T101" fmla="*/ 208 h 506"/>
                <a:gd name="T102" fmla="*/ 239 w 329"/>
                <a:gd name="T103" fmla="*/ 225 h 506"/>
                <a:gd name="T104" fmla="*/ 260 w 329"/>
                <a:gd name="T105" fmla="*/ 241 h 506"/>
                <a:gd name="T106" fmla="*/ 281 w 329"/>
                <a:gd name="T107" fmla="*/ 260 h 506"/>
                <a:gd name="T108" fmla="*/ 298 w 329"/>
                <a:gd name="T109" fmla="*/ 279 h 506"/>
                <a:gd name="T110" fmla="*/ 314 w 329"/>
                <a:gd name="T111" fmla="*/ 298 h 506"/>
                <a:gd name="T112" fmla="*/ 324 w 329"/>
                <a:gd name="T113" fmla="*/ 314 h 506"/>
                <a:gd name="T114" fmla="*/ 329 w 329"/>
                <a:gd name="T115" fmla="*/ 331 h 506"/>
                <a:gd name="T116" fmla="*/ 329 w 329"/>
                <a:gd name="T117" fmla="*/ 371 h 506"/>
                <a:gd name="T118" fmla="*/ 329 w 329"/>
                <a:gd name="T119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9" h="506">
                  <a:moveTo>
                    <a:pt x="329" y="404"/>
                  </a:moveTo>
                  <a:lnTo>
                    <a:pt x="326" y="411"/>
                  </a:lnTo>
                  <a:lnTo>
                    <a:pt x="324" y="421"/>
                  </a:lnTo>
                  <a:lnTo>
                    <a:pt x="322" y="430"/>
                  </a:lnTo>
                  <a:lnTo>
                    <a:pt x="314" y="437"/>
                  </a:lnTo>
                  <a:lnTo>
                    <a:pt x="307" y="447"/>
                  </a:lnTo>
                  <a:lnTo>
                    <a:pt x="300" y="454"/>
                  </a:lnTo>
                  <a:lnTo>
                    <a:pt x="291" y="463"/>
                  </a:lnTo>
                  <a:lnTo>
                    <a:pt x="281" y="470"/>
                  </a:lnTo>
                  <a:lnTo>
                    <a:pt x="267" y="477"/>
                  </a:lnTo>
                  <a:lnTo>
                    <a:pt x="255" y="484"/>
                  </a:lnTo>
                  <a:lnTo>
                    <a:pt x="241" y="489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2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3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4" y="489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4" y="442"/>
                  </a:lnTo>
                  <a:lnTo>
                    <a:pt x="7" y="433"/>
                  </a:lnTo>
                  <a:lnTo>
                    <a:pt x="5" y="423"/>
                  </a:lnTo>
                  <a:lnTo>
                    <a:pt x="3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5" y="307"/>
                  </a:lnTo>
                  <a:lnTo>
                    <a:pt x="135" y="399"/>
                  </a:lnTo>
                  <a:lnTo>
                    <a:pt x="137" y="404"/>
                  </a:lnTo>
                  <a:lnTo>
                    <a:pt x="137" y="407"/>
                  </a:lnTo>
                  <a:lnTo>
                    <a:pt x="140" y="409"/>
                  </a:lnTo>
                  <a:lnTo>
                    <a:pt x="144" y="411"/>
                  </a:lnTo>
                  <a:lnTo>
                    <a:pt x="149" y="414"/>
                  </a:lnTo>
                  <a:lnTo>
                    <a:pt x="154" y="414"/>
                  </a:lnTo>
                  <a:lnTo>
                    <a:pt x="161" y="416"/>
                  </a:lnTo>
                  <a:lnTo>
                    <a:pt x="170" y="416"/>
                  </a:lnTo>
                  <a:lnTo>
                    <a:pt x="177" y="414"/>
                  </a:lnTo>
                  <a:lnTo>
                    <a:pt x="182" y="414"/>
                  </a:lnTo>
                  <a:lnTo>
                    <a:pt x="185" y="411"/>
                  </a:lnTo>
                  <a:lnTo>
                    <a:pt x="187" y="409"/>
                  </a:lnTo>
                  <a:lnTo>
                    <a:pt x="189" y="407"/>
                  </a:lnTo>
                  <a:lnTo>
                    <a:pt x="192" y="404"/>
                  </a:lnTo>
                  <a:lnTo>
                    <a:pt x="192" y="357"/>
                  </a:lnTo>
                  <a:lnTo>
                    <a:pt x="189" y="350"/>
                  </a:lnTo>
                  <a:lnTo>
                    <a:pt x="187" y="345"/>
                  </a:lnTo>
                  <a:lnTo>
                    <a:pt x="182" y="338"/>
                  </a:lnTo>
                  <a:lnTo>
                    <a:pt x="177" y="331"/>
                  </a:lnTo>
                  <a:lnTo>
                    <a:pt x="170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51" y="305"/>
                  </a:lnTo>
                  <a:lnTo>
                    <a:pt x="144" y="298"/>
                  </a:lnTo>
                  <a:lnTo>
                    <a:pt x="137" y="293"/>
                  </a:lnTo>
                  <a:lnTo>
                    <a:pt x="128" y="288"/>
                  </a:lnTo>
                  <a:lnTo>
                    <a:pt x="121" y="286"/>
                  </a:lnTo>
                  <a:lnTo>
                    <a:pt x="114" y="281"/>
                  </a:lnTo>
                  <a:lnTo>
                    <a:pt x="104" y="277"/>
                  </a:lnTo>
                  <a:lnTo>
                    <a:pt x="97" y="272"/>
                  </a:lnTo>
                  <a:lnTo>
                    <a:pt x="90" y="270"/>
                  </a:lnTo>
                  <a:lnTo>
                    <a:pt x="81" y="265"/>
                  </a:lnTo>
                  <a:lnTo>
                    <a:pt x="74" y="263"/>
                  </a:lnTo>
                  <a:lnTo>
                    <a:pt x="66" y="258"/>
                  </a:lnTo>
                  <a:lnTo>
                    <a:pt x="57" y="253"/>
                  </a:lnTo>
                  <a:lnTo>
                    <a:pt x="52" y="248"/>
                  </a:lnTo>
                  <a:lnTo>
                    <a:pt x="45" y="244"/>
                  </a:lnTo>
                  <a:lnTo>
                    <a:pt x="36" y="234"/>
                  </a:lnTo>
                  <a:lnTo>
                    <a:pt x="31" y="229"/>
                  </a:lnTo>
                  <a:lnTo>
                    <a:pt x="26" y="225"/>
                  </a:lnTo>
                  <a:lnTo>
                    <a:pt x="22" y="220"/>
                  </a:lnTo>
                  <a:lnTo>
                    <a:pt x="17" y="213"/>
                  </a:lnTo>
                  <a:lnTo>
                    <a:pt x="14" y="206"/>
                  </a:lnTo>
                  <a:lnTo>
                    <a:pt x="12" y="201"/>
                  </a:lnTo>
                  <a:lnTo>
                    <a:pt x="10" y="194"/>
                  </a:lnTo>
                  <a:lnTo>
                    <a:pt x="7" y="187"/>
                  </a:lnTo>
                  <a:lnTo>
                    <a:pt x="5" y="178"/>
                  </a:lnTo>
                  <a:lnTo>
                    <a:pt x="3" y="170"/>
                  </a:lnTo>
                  <a:lnTo>
                    <a:pt x="3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3" y="93"/>
                  </a:lnTo>
                  <a:lnTo>
                    <a:pt x="5" y="83"/>
                  </a:lnTo>
                  <a:lnTo>
                    <a:pt x="7" y="74"/>
                  </a:lnTo>
                  <a:lnTo>
                    <a:pt x="14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4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3" y="3"/>
                  </a:lnTo>
                  <a:lnTo>
                    <a:pt x="147" y="0"/>
                  </a:lnTo>
                  <a:lnTo>
                    <a:pt x="163" y="0"/>
                  </a:lnTo>
                  <a:lnTo>
                    <a:pt x="182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5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81" y="31"/>
                  </a:lnTo>
                  <a:lnTo>
                    <a:pt x="291" y="38"/>
                  </a:lnTo>
                  <a:lnTo>
                    <a:pt x="300" y="45"/>
                  </a:lnTo>
                  <a:lnTo>
                    <a:pt x="307" y="55"/>
                  </a:lnTo>
                  <a:lnTo>
                    <a:pt x="314" y="64"/>
                  </a:lnTo>
                  <a:lnTo>
                    <a:pt x="322" y="74"/>
                  </a:lnTo>
                  <a:lnTo>
                    <a:pt x="324" y="83"/>
                  </a:lnTo>
                  <a:lnTo>
                    <a:pt x="326" y="93"/>
                  </a:lnTo>
                  <a:lnTo>
                    <a:pt x="329" y="104"/>
                  </a:lnTo>
                  <a:lnTo>
                    <a:pt x="329" y="185"/>
                  </a:lnTo>
                  <a:lnTo>
                    <a:pt x="192" y="185"/>
                  </a:lnTo>
                  <a:lnTo>
                    <a:pt x="192" y="107"/>
                  </a:lnTo>
                  <a:lnTo>
                    <a:pt x="189" y="104"/>
                  </a:lnTo>
                  <a:lnTo>
                    <a:pt x="187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3" y="95"/>
                  </a:lnTo>
                  <a:lnTo>
                    <a:pt x="168" y="95"/>
                  </a:lnTo>
                  <a:lnTo>
                    <a:pt x="156" y="95"/>
                  </a:lnTo>
                  <a:lnTo>
                    <a:pt x="151" y="95"/>
                  </a:lnTo>
                  <a:lnTo>
                    <a:pt x="147" y="97"/>
                  </a:lnTo>
                  <a:lnTo>
                    <a:pt x="142" y="100"/>
                  </a:lnTo>
                  <a:lnTo>
                    <a:pt x="140" y="102"/>
                  </a:lnTo>
                  <a:lnTo>
                    <a:pt x="137" y="104"/>
                  </a:lnTo>
                  <a:lnTo>
                    <a:pt x="135" y="107"/>
                  </a:lnTo>
                  <a:lnTo>
                    <a:pt x="135" y="109"/>
                  </a:lnTo>
                  <a:lnTo>
                    <a:pt x="135" y="130"/>
                  </a:lnTo>
                  <a:lnTo>
                    <a:pt x="135" y="135"/>
                  </a:lnTo>
                  <a:lnTo>
                    <a:pt x="137" y="140"/>
                  </a:lnTo>
                  <a:lnTo>
                    <a:pt x="140" y="144"/>
                  </a:lnTo>
                  <a:lnTo>
                    <a:pt x="142" y="152"/>
                  </a:lnTo>
                  <a:lnTo>
                    <a:pt x="147" y="156"/>
                  </a:lnTo>
                  <a:lnTo>
                    <a:pt x="154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70" y="175"/>
                  </a:lnTo>
                  <a:lnTo>
                    <a:pt x="177" y="182"/>
                  </a:lnTo>
                  <a:lnTo>
                    <a:pt x="185" y="187"/>
                  </a:lnTo>
                  <a:lnTo>
                    <a:pt x="192" y="189"/>
                  </a:lnTo>
                  <a:lnTo>
                    <a:pt x="199" y="194"/>
                  </a:lnTo>
                  <a:lnTo>
                    <a:pt x="206" y="201"/>
                  </a:lnTo>
                  <a:lnTo>
                    <a:pt x="213" y="206"/>
                  </a:lnTo>
                  <a:lnTo>
                    <a:pt x="218" y="208"/>
                  </a:lnTo>
                  <a:lnTo>
                    <a:pt x="225" y="215"/>
                  </a:lnTo>
                  <a:lnTo>
                    <a:pt x="232" y="220"/>
                  </a:lnTo>
                  <a:lnTo>
                    <a:pt x="239" y="225"/>
                  </a:lnTo>
                  <a:lnTo>
                    <a:pt x="246" y="229"/>
                  </a:lnTo>
                  <a:lnTo>
                    <a:pt x="253" y="237"/>
                  </a:lnTo>
                  <a:lnTo>
                    <a:pt x="260" y="241"/>
                  </a:lnTo>
                  <a:lnTo>
                    <a:pt x="265" y="248"/>
                  </a:lnTo>
                  <a:lnTo>
                    <a:pt x="272" y="253"/>
                  </a:lnTo>
                  <a:lnTo>
                    <a:pt x="281" y="260"/>
                  </a:lnTo>
                  <a:lnTo>
                    <a:pt x="286" y="265"/>
                  </a:lnTo>
                  <a:lnTo>
                    <a:pt x="293" y="272"/>
                  </a:lnTo>
                  <a:lnTo>
                    <a:pt x="298" y="279"/>
                  </a:lnTo>
                  <a:lnTo>
                    <a:pt x="305" y="286"/>
                  </a:lnTo>
                  <a:lnTo>
                    <a:pt x="310" y="291"/>
                  </a:lnTo>
                  <a:lnTo>
                    <a:pt x="314" y="298"/>
                  </a:lnTo>
                  <a:lnTo>
                    <a:pt x="319" y="305"/>
                  </a:lnTo>
                  <a:lnTo>
                    <a:pt x="322" y="310"/>
                  </a:lnTo>
                  <a:lnTo>
                    <a:pt x="324" y="314"/>
                  </a:lnTo>
                  <a:lnTo>
                    <a:pt x="326" y="319"/>
                  </a:lnTo>
                  <a:lnTo>
                    <a:pt x="326" y="326"/>
                  </a:lnTo>
                  <a:lnTo>
                    <a:pt x="329" y="331"/>
                  </a:lnTo>
                  <a:lnTo>
                    <a:pt x="329" y="338"/>
                  </a:lnTo>
                  <a:lnTo>
                    <a:pt x="329" y="345"/>
                  </a:lnTo>
                  <a:lnTo>
                    <a:pt x="329" y="371"/>
                  </a:lnTo>
                  <a:lnTo>
                    <a:pt x="329" y="378"/>
                  </a:lnTo>
                  <a:lnTo>
                    <a:pt x="329" y="404"/>
                  </a:lnTo>
                  <a:lnTo>
                    <a:pt x="329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</p:grpSp>
      <p:sp>
        <p:nvSpPr>
          <p:cNvPr id="33" name="Rectangle 5"/>
          <p:cNvSpPr/>
          <p:nvPr userDrawn="1"/>
        </p:nvSpPr>
        <p:spPr bwMode="gray">
          <a:xfrm>
            <a:off x="3636330" y="1329943"/>
            <a:ext cx="4920246" cy="5750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b" anchorCtr="0">
            <a:noAutofit/>
          </a:bodyPr>
          <a:lstStyle/>
          <a:p>
            <a:pPr algn="ctr"/>
            <a:r>
              <a:rPr lang="en-US" sz="3629" b="0" noProof="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34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</p:spTree>
    <p:extLst>
      <p:ext uri="{BB962C8B-B14F-4D97-AF65-F5344CB8AC3E}">
        <p14:creationId xmlns:p14="http://schemas.microsoft.com/office/powerpoint/2010/main" val="563669968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. Layout gu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811" y="1440"/>
          <a:ext cx="181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33" name="think-cell Slide" r:id="rId5" imgW="360" imgH="360" progId="TCLayout.ActiveDocument.1">
                  <p:embed/>
                </p:oleObj>
              </mc:Choice>
              <mc:Fallback>
                <p:oleObj name="think-cell Slide" r:id="rId5" imgW="360" imgH="36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11" y="1440"/>
                        <a:ext cx="181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8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  <p:sp>
        <p:nvSpPr>
          <p:cNvPr id="55" name="FooterSimple" hidden="1"/>
          <p:cNvSpPr txBox="1"/>
          <p:nvPr userDrawn="1">
            <p:custDataLst>
              <p:tags r:id="rId3"/>
            </p:custDataLst>
          </p:nvPr>
        </p:nvSpPr>
        <p:spPr>
          <a:xfrm rot="16200000">
            <a:off x="10561320" y="5127790"/>
            <a:ext cx="2743200" cy="7713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557" dirty="0">
                <a:solidFill>
                  <a:schemeClr val="bg1">
                    <a:lumMod val="50000"/>
                  </a:schemeClr>
                </a:solidFill>
                <a:latin typeface="+mn-lt"/>
                <a:sym typeface="Trebuchet MS" panose="020B0603020202020204" pitchFamily="34" charset="0"/>
              </a:rPr>
              <a:t>20191129_rrDLBCL Tafasitamab Brand Plan_vf.pptx</a:t>
            </a:r>
          </a:p>
        </p:txBody>
      </p:sp>
      <p:grpSp>
        <p:nvGrpSpPr>
          <p:cNvPr id="51" name="Group 50"/>
          <p:cNvGrpSpPr/>
          <p:nvPr userDrawn="1"/>
        </p:nvGrpSpPr>
        <p:grpSpPr>
          <a:xfrm>
            <a:off x="-684" y="-1"/>
            <a:ext cx="12192684" cy="6858001"/>
            <a:chOff x="-600" y="-1"/>
            <a:chExt cx="10692413" cy="7559676"/>
          </a:xfrm>
        </p:grpSpPr>
        <p:sp>
          <p:nvSpPr>
            <p:cNvPr id="52" name="Freeform 51"/>
            <p:cNvSpPr/>
            <p:nvPr/>
          </p:nvSpPr>
          <p:spPr>
            <a:xfrm>
              <a:off x="-74" y="-1"/>
              <a:ext cx="10691887" cy="7559675"/>
            </a:xfrm>
            <a:custGeom>
              <a:avLst/>
              <a:gdLst>
                <a:gd name="connsiteX0" fmla="*/ 465210 w 10691887"/>
                <a:gd name="connsiteY0" fmla="*/ 361014 h 7559675"/>
                <a:gd name="connsiteX1" fmla="*/ 465210 w 10691887"/>
                <a:gd name="connsiteY1" fmla="*/ 6769101 h 7559675"/>
                <a:gd name="connsiteX2" fmla="*/ 552431 w 10691887"/>
                <a:gd name="connsiteY2" fmla="*/ 6769101 h 7559675"/>
                <a:gd name="connsiteX3" fmla="*/ 552431 w 10691887"/>
                <a:gd name="connsiteY3" fmla="*/ 6790918 h 7559675"/>
                <a:gd name="connsiteX4" fmla="*/ 10138405 w 10691887"/>
                <a:gd name="connsiteY4" fmla="*/ 6790918 h 7559675"/>
                <a:gd name="connsiteX5" fmla="*/ 10138405 w 10691887"/>
                <a:gd name="connsiteY5" fmla="*/ 6769101 h 7559675"/>
                <a:gd name="connsiteX6" fmla="*/ 10225160 w 10691887"/>
                <a:gd name="connsiteY6" fmla="*/ 6769101 h 7559675"/>
                <a:gd name="connsiteX7" fmla="*/ 10225160 w 10691887"/>
                <a:gd name="connsiteY7" fmla="*/ 361014 h 7559675"/>
                <a:gd name="connsiteX8" fmla="*/ 0 w 10691887"/>
                <a:gd name="connsiteY8" fmla="*/ 0 h 7559675"/>
                <a:gd name="connsiteX9" fmla="*/ 10691887 w 10691887"/>
                <a:gd name="connsiteY9" fmla="*/ 0 h 7559675"/>
                <a:gd name="connsiteX10" fmla="*/ 10691887 w 10691887"/>
                <a:gd name="connsiteY10" fmla="*/ 686522 h 7559675"/>
                <a:gd name="connsiteX11" fmla="*/ 10690835 w 10691887"/>
                <a:gd name="connsiteY11" fmla="*/ 686522 h 7559675"/>
                <a:gd name="connsiteX12" fmla="*/ 10690835 w 10691887"/>
                <a:gd name="connsiteY12" fmla="*/ 6790918 h 7559675"/>
                <a:gd name="connsiteX13" fmla="*/ 10691887 w 10691887"/>
                <a:gd name="connsiteY13" fmla="*/ 6790918 h 7559675"/>
                <a:gd name="connsiteX14" fmla="*/ 10691887 w 10691887"/>
                <a:gd name="connsiteY14" fmla="*/ 7559675 h 7559675"/>
                <a:gd name="connsiteX15" fmla="*/ 10690835 w 10691887"/>
                <a:gd name="connsiteY15" fmla="*/ 7559675 h 7559675"/>
                <a:gd name="connsiteX16" fmla="*/ 10138405 w 10691887"/>
                <a:gd name="connsiteY16" fmla="*/ 7559675 h 7559675"/>
                <a:gd name="connsiteX17" fmla="*/ 552431 w 10691887"/>
                <a:gd name="connsiteY17" fmla="*/ 7559675 h 7559675"/>
                <a:gd name="connsiteX18" fmla="*/ 1 w 10691887"/>
                <a:gd name="connsiteY18" fmla="*/ 7559675 h 7559675"/>
                <a:gd name="connsiteX19" fmla="*/ 1 w 10691887"/>
                <a:gd name="connsiteY19" fmla="*/ 6790918 h 7559675"/>
                <a:gd name="connsiteX20" fmla="*/ 1 w 10691887"/>
                <a:gd name="connsiteY20" fmla="*/ 686522 h 7559675"/>
                <a:gd name="connsiteX21" fmla="*/ 0 w 10691887"/>
                <a:gd name="connsiteY21" fmla="*/ 686522 h 7559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691887" h="7559675">
                  <a:moveTo>
                    <a:pt x="465210" y="361014"/>
                  </a:moveTo>
                  <a:lnTo>
                    <a:pt x="465210" y="6769101"/>
                  </a:lnTo>
                  <a:lnTo>
                    <a:pt x="552431" y="6769101"/>
                  </a:lnTo>
                  <a:lnTo>
                    <a:pt x="552431" y="6790918"/>
                  </a:lnTo>
                  <a:lnTo>
                    <a:pt x="10138405" y="6790918"/>
                  </a:lnTo>
                  <a:lnTo>
                    <a:pt x="10138405" y="6769101"/>
                  </a:lnTo>
                  <a:lnTo>
                    <a:pt x="10225160" y="6769101"/>
                  </a:lnTo>
                  <a:lnTo>
                    <a:pt x="10225160" y="361014"/>
                  </a:lnTo>
                  <a:close/>
                  <a:moveTo>
                    <a:pt x="0" y="0"/>
                  </a:moveTo>
                  <a:lnTo>
                    <a:pt x="10691887" y="0"/>
                  </a:lnTo>
                  <a:lnTo>
                    <a:pt x="10691887" y="686522"/>
                  </a:lnTo>
                  <a:lnTo>
                    <a:pt x="10690835" y="686522"/>
                  </a:lnTo>
                  <a:lnTo>
                    <a:pt x="10690835" y="6790918"/>
                  </a:lnTo>
                  <a:lnTo>
                    <a:pt x="10691887" y="6790918"/>
                  </a:lnTo>
                  <a:lnTo>
                    <a:pt x="10691887" y="7559675"/>
                  </a:lnTo>
                  <a:lnTo>
                    <a:pt x="10690835" y="7559675"/>
                  </a:lnTo>
                  <a:lnTo>
                    <a:pt x="10138405" y="7559675"/>
                  </a:lnTo>
                  <a:lnTo>
                    <a:pt x="552431" y="7559675"/>
                  </a:lnTo>
                  <a:lnTo>
                    <a:pt x="1" y="7559675"/>
                  </a:lnTo>
                  <a:lnTo>
                    <a:pt x="1" y="6790918"/>
                  </a:lnTo>
                  <a:lnTo>
                    <a:pt x="1" y="686522"/>
                  </a:lnTo>
                  <a:lnTo>
                    <a:pt x="0" y="686522"/>
                  </a:lnTo>
                  <a:close/>
                </a:path>
              </a:pathLst>
            </a:custGeom>
            <a:solidFill>
              <a:srgbClr val="FFEFEF">
                <a:alpha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633" dirty="0">
                <a:solidFill>
                  <a:schemeClr val="tx1"/>
                </a:solidFill>
              </a:endParaRPr>
            </a:p>
          </p:txBody>
        </p:sp>
        <p:grpSp>
          <p:nvGrpSpPr>
            <p:cNvPr id="53" name="Baselines / anchors"/>
            <p:cNvGrpSpPr/>
            <p:nvPr/>
          </p:nvGrpSpPr>
          <p:grpSpPr>
            <a:xfrm>
              <a:off x="-600" y="686522"/>
              <a:ext cx="10691887" cy="6103297"/>
              <a:chOff x="12623800" y="622800"/>
              <a:chExt cx="11176000" cy="5536800"/>
            </a:xfrm>
          </p:grpSpPr>
          <p:cxnSp>
            <p:nvCxnSpPr>
              <p:cNvPr id="78" name="Straight Connector 77"/>
              <p:cNvCxnSpPr/>
              <p:nvPr/>
            </p:nvCxnSpPr>
            <p:spPr>
              <a:xfrm>
                <a:off x="12623800" y="622800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/>
              <p:nvPr/>
            </p:nvCxnSpPr>
            <p:spPr>
              <a:xfrm>
                <a:off x="12623800" y="914211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>
                <a:off x="12623800" y="1205622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/>
              <p:cNvCxnSpPr/>
              <p:nvPr/>
            </p:nvCxnSpPr>
            <p:spPr>
              <a:xfrm>
                <a:off x="12623800" y="1497600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/>
              <p:cNvCxnSpPr/>
              <p:nvPr/>
            </p:nvCxnSpPr>
            <p:spPr>
              <a:xfrm>
                <a:off x="12623800" y="1788444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/>
              <p:cNvCxnSpPr/>
              <p:nvPr/>
            </p:nvCxnSpPr>
            <p:spPr>
              <a:xfrm>
                <a:off x="12623800" y="2079855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Straight Connector 83"/>
              <p:cNvCxnSpPr/>
              <p:nvPr/>
            </p:nvCxnSpPr>
            <p:spPr>
              <a:xfrm>
                <a:off x="12623800" y="2371266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Straight Connector 84"/>
              <p:cNvCxnSpPr/>
              <p:nvPr/>
            </p:nvCxnSpPr>
            <p:spPr>
              <a:xfrm>
                <a:off x="12623800" y="2662677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Straight Connector 85"/>
              <p:cNvCxnSpPr/>
              <p:nvPr/>
            </p:nvCxnSpPr>
            <p:spPr>
              <a:xfrm>
                <a:off x="12623800" y="2954088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Connector 86"/>
              <p:cNvCxnSpPr/>
              <p:nvPr/>
            </p:nvCxnSpPr>
            <p:spPr>
              <a:xfrm>
                <a:off x="12623800" y="3245499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Straight Connector 87"/>
              <p:cNvCxnSpPr/>
              <p:nvPr/>
            </p:nvCxnSpPr>
            <p:spPr>
              <a:xfrm>
                <a:off x="12623800" y="3536910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Straight Connector 88"/>
              <p:cNvCxnSpPr/>
              <p:nvPr/>
            </p:nvCxnSpPr>
            <p:spPr>
              <a:xfrm>
                <a:off x="12623800" y="3828321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Straight Connector 89"/>
              <p:cNvCxnSpPr/>
              <p:nvPr/>
            </p:nvCxnSpPr>
            <p:spPr>
              <a:xfrm>
                <a:off x="12623800" y="4119732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Straight Connector 90"/>
              <p:cNvCxnSpPr/>
              <p:nvPr/>
            </p:nvCxnSpPr>
            <p:spPr>
              <a:xfrm>
                <a:off x="12623800" y="4411143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Connector 91"/>
              <p:cNvCxnSpPr/>
              <p:nvPr/>
            </p:nvCxnSpPr>
            <p:spPr>
              <a:xfrm>
                <a:off x="12623800" y="4702554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Straight Connector 92"/>
              <p:cNvCxnSpPr/>
              <p:nvPr/>
            </p:nvCxnSpPr>
            <p:spPr>
              <a:xfrm>
                <a:off x="12623800" y="4993965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Straight Connector 93"/>
              <p:cNvCxnSpPr/>
              <p:nvPr/>
            </p:nvCxnSpPr>
            <p:spPr>
              <a:xfrm>
                <a:off x="12623800" y="5285376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Straight Connector 94"/>
              <p:cNvCxnSpPr/>
              <p:nvPr/>
            </p:nvCxnSpPr>
            <p:spPr>
              <a:xfrm>
                <a:off x="12623800" y="5576787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Straight Connector 95"/>
              <p:cNvCxnSpPr/>
              <p:nvPr/>
            </p:nvCxnSpPr>
            <p:spPr>
              <a:xfrm>
                <a:off x="12623800" y="5868198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Straight Connector 96"/>
              <p:cNvCxnSpPr/>
              <p:nvPr/>
            </p:nvCxnSpPr>
            <p:spPr>
              <a:xfrm>
                <a:off x="12623800" y="6159600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" name="Gutter space"/>
            <p:cNvGrpSpPr/>
            <p:nvPr/>
          </p:nvGrpSpPr>
          <p:grpSpPr>
            <a:xfrm>
              <a:off x="1119460" y="361013"/>
              <a:ext cx="8451301" cy="6429904"/>
              <a:chOff x="1277000" y="623550"/>
              <a:chExt cx="9638000" cy="5537047"/>
            </a:xfrm>
          </p:grpSpPr>
          <p:sp>
            <p:nvSpPr>
              <p:cNvPr id="67" name="Rectangle 34"/>
              <p:cNvSpPr>
                <a:spLocks noChangeArrowheads="1"/>
              </p:cNvSpPr>
              <p:nvPr/>
            </p:nvSpPr>
            <p:spPr bwMode="auto">
              <a:xfrm>
                <a:off x="6887000" y="623550"/>
                <a:ext cx="288000" cy="5537047"/>
              </a:xfrm>
              <a:prstGeom prst="rect">
                <a:avLst/>
              </a:prstGeom>
              <a:solidFill>
                <a:schemeClr val="tx2">
                  <a:lumMod val="100000"/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33" dirty="0"/>
              </a:p>
            </p:txBody>
          </p:sp>
          <p:sp>
            <p:nvSpPr>
              <p:cNvPr id="68" name="Rectangle 35"/>
              <p:cNvSpPr>
                <a:spLocks noChangeArrowheads="1"/>
              </p:cNvSpPr>
              <p:nvPr/>
            </p:nvSpPr>
            <p:spPr bwMode="auto">
              <a:xfrm>
                <a:off x="8757000" y="623550"/>
                <a:ext cx="288000" cy="5537047"/>
              </a:xfrm>
              <a:prstGeom prst="rect">
                <a:avLst/>
              </a:prstGeom>
              <a:solidFill>
                <a:schemeClr val="tx2">
                  <a:lumMod val="100000"/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33" dirty="0"/>
              </a:p>
            </p:txBody>
          </p:sp>
          <p:sp>
            <p:nvSpPr>
              <p:cNvPr id="69" name="Rectangle 36"/>
              <p:cNvSpPr>
                <a:spLocks noChangeArrowheads="1"/>
              </p:cNvSpPr>
              <p:nvPr/>
            </p:nvSpPr>
            <p:spPr bwMode="auto">
              <a:xfrm>
                <a:off x="7822000" y="623550"/>
                <a:ext cx="288000" cy="5537047"/>
              </a:xfrm>
              <a:prstGeom prst="rect">
                <a:avLst/>
              </a:prstGeom>
              <a:solidFill>
                <a:schemeClr val="tx2">
                  <a:lumMod val="100000"/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33" dirty="0"/>
              </a:p>
            </p:txBody>
          </p:sp>
          <p:sp>
            <p:nvSpPr>
              <p:cNvPr id="70" name="Rectangle 37"/>
              <p:cNvSpPr>
                <a:spLocks noChangeArrowheads="1"/>
              </p:cNvSpPr>
              <p:nvPr/>
            </p:nvSpPr>
            <p:spPr bwMode="auto">
              <a:xfrm>
                <a:off x="9692000" y="623550"/>
                <a:ext cx="288000" cy="5537047"/>
              </a:xfrm>
              <a:prstGeom prst="rect">
                <a:avLst/>
              </a:prstGeom>
              <a:solidFill>
                <a:schemeClr val="tx2">
                  <a:lumMod val="100000"/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33" dirty="0"/>
              </a:p>
            </p:txBody>
          </p:sp>
          <p:sp>
            <p:nvSpPr>
              <p:cNvPr id="71" name="Rectangle 38"/>
              <p:cNvSpPr>
                <a:spLocks noChangeArrowheads="1"/>
              </p:cNvSpPr>
              <p:nvPr/>
            </p:nvSpPr>
            <p:spPr bwMode="auto">
              <a:xfrm>
                <a:off x="10627000" y="623550"/>
                <a:ext cx="288000" cy="5537047"/>
              </a:xfrm>
              <a:prstGeom prst="rect">
                <a:avLst/>
              </a:prstGeom>
              <a:solidFill>
                <a:schemeClr val="tx2">
                  <a:lumMod val="100000"/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33" dirty="0"/>
              </a:p>
            </p:txBody>
          </p:sp>
          <p:sp>
            <p:nvSpPr>
              <p:cNvPr id="72" name="Rectangle 39"/>
              <p:cNvSpPr>
                <a:spLocks noChangeArrowheads="1"/>
              </p:cNvSpPr>
              <p:nvPr/>
            </p:nvSpPr>
            <p:spPr bwMode="auto">
              <a:xfrm>
                <a:off x="5952000" y="623550"/>
                <a:ext cx="288000" cy="5537047"/>
              </a:xfrm>
              <a:prstGeom prst="rect">
                <a:avLst/>
              </a:prstGeom>
              <a:solidFill>
                <a:schemeClr val="tx2">
                  <a:lumMod val="100000"/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33" dirty="0"/>
              </a:p>
            </p:txBody>
          </p:sp>
          <p:sp>
            <p:nvSpPr>
              <p:cNvPr id="73" name="Rectangle 40"/>
              <p:cNvSpPr>
                <a:spLocks noChangeArrowheads="1"/>
              </p:cNvSpPr>
              <p:nvPr/>
            </p:nvSpPr>
            <p:spPr bwMode="auto">
              <a:xfrm>
                <a:off x="1277000" y="623550"/>
                <a:ext cx="288000" cy="5537047"/>
              </a:xfrm>
              <a:prstGeom prst="rect">
                <a:avLst/>
              </a:prstGeom>
              <a:solidFill>
                <a:schemeClr val="tx2">
                  <a:lumMod val="100000"/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33" dirty="0"/>
              </a:p>
            </p:txBody>
          </p:sp>
          <p:sp>
            <p:nvSpPr>
              <p:cNvPr id="74" name="Rectangle 41"/>
              <p:cNvSpPr>
                <a:spLocks noChangeArrowheads="1"/>
              </p:cNvSpPr>
              <p:nvPr/>
            </p:nvSpPr>
            <p:spPr bwMode="auto">
              <a:xfrm>
                <a:off x="2212000" y="623550"/>
                <a:ext cx="288000" cy="5537047"/>
              </a:xfrm>
              <a:prstGeom prst="rect">
                <a:avLst/>
              </a:prstGeom>
              <a:solidFill>
                <a:schemeClr val="tx2">
                  <a:lumMod val="100000"/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33" dirty="0"/>
              </a:p>
            </p:txBody>
          </p:sp>
          <p:sp>
            <p:nvSpPr>
              <p:cNvPr id="75" name="Rectangle 42"/>
              <p:cNvSpPr>
                <a:spLocks noChangeArrowheads="1"/>
              </p:cNvSpPr>
              <p:nvPr/>
            </p:nvSpPr>
            <p:spPr bwMode="auto">
              <a:xfrm>
                <a:off x="3147000" y="623550"/>
                <a:ext cx="288000" cy="5537047"/>
              </a:xfrm>
              <a:prstGeom prst="rect">
                <a:avLst/>
              </a:prstGeom>
              <a:solidFill>
                <a:schemeClr val="tx2">
                  <a:lumMod val="100000"/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33" dirty="0"/>
              </a:p>
            </p:txBody>
          </p:sp>
          <p:sp>
            <p:nvSpPr>
              <p:cNvPr id="76" name="Rectangle 43"/>
              <p:cNvSpPr>
                <a:spLocks noChangeArrowheads="1"/>
              </p:cNvSpPr>
              <p:nvPr/>
            </p:nvSpPr>
            <p:spPr bwMode="auto">
              <a:xfrm>
                <a:off x="4082000" y="623550"/>
                <a:ext cx="288000" cy="5537047"/>
              </a:xfrm>
              <a:prstGeom prst="rect">
                <a:avLst/>
              </a:prstGeom>
              <a:solidFill>
                <a:schemeClr val="tx2">
                  <a:lumMod val="100000"/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33" dirty="0"/>
              </a:p>
            </p:txBody>
          </p:sp>
          <p:sp>
            <p:nvSpPr>
              <p:cNvPr id="77" name="Rectangle 44"/>
              <p:cNvSpPr>
                <a:spLocks noChangeArrowheads="1"/>
              </p:cNvSpPr>
              <p:nvPr/>
            </p:nvSpPr>
            <p:spPr bwMode="auto">
              <a:xfrm>
                <a:off x="5017000" y="623550"/>
                <a:ext cx="288000" cy="5537047"/>
              </a:xfrm>
              <a:prstGeom prst="rect">
                <a:avLst/>
              </a:prstGeom>
              <a:solidFill>
                <a:schemeClr val="tx2">
                  <a:lumMod val="100000"/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33" dirty="0"/>
              </a:p>
            </p:txBody>
          </p:sp>
        </p:grpSp>
        <p:sp>
          <p:nvSpPr>
            <p:cNvPr id="57" name="Slide edges"/>
            <p:cNvSpPr>
              <a:spLocks/>
            </p:cNvSpPr>
            <p:nvPr/>
          </p:nvSpPr>
          <p:spPr bwMode="auto">
            <a:xfrm>
              <a:off x="-600" y="0"/>
              <a:ext cx="10691887" cy="7559675"/>
            </a:xfrm>
            <a:custGeom>
              <a:avLst/>
              <a:gdLst>
                <a:gd name="T0" fmla="*/ 6024 w 6026"/>
                <a:gd name="T1" fmla="*/ 3394 h 3396"/>
                <a:gd name="T2" fmla="*/ 6024 w 6026"/>
                <a:gd name="T3" fmla="*/ 3391 h 3396"/>
                <a:gd name="T4" fmla="*/ 5 w 6026"/>
                <a:gd name="T5" fmla="*/ 3391 h 3396"/>
                <a:gd name="T6" fmla="*/ 5 w 6026"/>
                <a:gd name="T7" fmla="*/ 5 h 3396"/>
                <a:gd name="T8" fmla="*/ 6021 w 6026"/>
                <a:gd name="T9" fmla="*/ 5 h 3396"/>
                <a:gd name="T10" fmla="*/ 6021 w 6026"/>
                <a:gd name="T11" fmla="*/ 3394 h 3396"/>
                <a:gd name="T12" fmla="*/ 6024 w 6026"/>
                <a:gd name="T13" fmla="*/ 3394 h 3396"/>
                <a:gd name="T14" fmla="*/ 6024 w 6026"/>
                <a:gd name="T15" fmla="*/ 3391 h 3396"/>
                <a:gd name="T16" fmla="*/ 6024 w 6026"/>
                <a:gd name="T17" fmla="*/ 3394 h 3396"/>
                <a:gd name="T18" fmla="*/ 6026 w 6026"/>
                <a:gd name="T19" fmla="*/ 3394 h 3396"/>
                <a:gd name="T20" fmla="*/ 6026 w 6026"/>
                <a:gd name="T21" fmla="*/ 0 h 3396"/>
                <a:gd name="T22" fmla="*/ 0 w 6026"/>
                <a:gd name="T23" fmla="*/ 0 h 3396"/>
                <a:gd name="T24" fmla="*/ 0 w 6026"/>
                <a:gd name="T25" fmla="*/ 3396 h 3396"/>
                <a:gd name="T26" fmla="*/ 6026 w 6026"/>
                <a:gd name="T27" fmla="*/ 3396 h 3396"/>
                <a:gd name="T28" fmla="*/ 6026 w 6026"/>
                <a:gd name="T29" fmla="*/ 3394 h 3396"/>
                <a:gd name="T30" fmla="*/ 6024 w 6026"/>
                <a:gd name="T31" fmla="*/ 3394 h 3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026" h="3396">
                  <a:moveTo>
                    <a:pt x="6024" y="3394"/>
                  </a:moveTo>
                  <a:lnTo>
                    <a:pt x="6024" y="3391"/>
                  </a:lnTo>
                  <a:lnTo>
                    <a:pt x="5" y="3391"/>
                  </a:lnTo>
                  <a:lnTo>
                    <a:pt x="5" y="5"/>
                  </a:lnTo>
                  <a:lnTo>
                    <a:pt x="6021" y="5"/>
                  </a:lnTo>
                  <a:lnTo>
                    <a:pt x="6021" y="3394"/>
                  </a:lnTo>
                  <a:lnTo>
                    <a:pt x="6024" y="3394"/>
                  </a:lnTo>
                  <a:lnTo>
                    <a:pt x="6024" y="3391"/>
                  </a:lnTo>
                  <a:lnTo>
                    <a:pt x="6024" y="3394"/>
                  </a:lnTo>
                  <a:lnTo>
                    <a:pt x="6026" y="3394"/>
                  </a:lnTo>
                  <a:lnTo>
                    <a:pt x="6026" y="0"/>
                  </a:lnTo>
                  <a:lnTo>
                    <a:pt x="0" y="0"/>
                  </a:lnTo>
                  <a:lnTo>
                    <a:pt x="0" y="3396"/>
                  </a:lnTo>
                  <a:lnTo>
                    <a:pt x="6026" y="3396"/>
                  </a:lnTo>
                  <a:lnTo>
                    <a:pt x="6026" y="3394"/>
                  </a:lnTo>
                  <a:lnTo>
                    <a:pt x="6024" y="3394"/>
                  </a:lnTo>
                  <a:close/>
                </a:path>
              </a:pathLst>
            </a:custGeom>
            <a:solidFill>
              <a:schemeClr val="tx2">
                <a:lumMod val="10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82954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3" b="0" i="0" u="none" strike="noStrike" kern="1200" cap="none" spc="0" normalizeH="0" baseline="0" noProof="0" dirty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8" name="Footnote measure"/>
            <p:cNvSpPr>
              <a:spLocks noChangeArrowheads="1"/>
            </p:cNvSpPr>
            <p:nvPr/>
          </p:nvSpPr>
          <p:spPr bwMode="auto">
            <a:xfrm>
              <a:off x="465138" y="6828730"/>
              <a:ext cx="9758362" cy="153888"/>
            </a:xfrm>
            <a:prstGeom prst="rect">
              <a:avLst/>
            </a:prstGeom>
            <a:solidFill>
              <a:schemeClr val="accent3">
                <a:lumMod val="10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33" dirty="0"/>
            </a:p>
          </p:txBody>
        </p:sp>
        <p:sp>
          <p:nvSpPr>
            <p:cNvPr id="59" name="Whitespace measure"/>
            <p:cNvSpPr>
              <a:spLocks noChangeArrowheads="1"/>
            </p:cNvSpPr>
            <p:nvPr/>
          </p:nvSpPr>
          <p:spPr bwMode="auto">
            <a:xfrm>
              <a:off x="465137" y="1107769"/>
              <a:ext cx="9758363" cy="376542"/>
            </a:xfrm>
            <a:prstGeom prst="rect">
              <a:avLst/>
            </a:prstGeom>
            <a:solidFill>
              <a:schemeClr val="accent3">
                <a:lumMod val="10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33" dirty="0"/>
            </a:p>
          </p:txBody>
        </p:sp>
        <p:grpSp>
          <p:nvGrpSpPr>
            <p:cNvPr id="60" name="Five column measure"/>
            <p:cNvGrpSpPr/>
            <p:nvPr/>
          </p:nvGrpSpPr>
          <p:grpSpPr>
            <a:xfrm>
              <a:off x="551830" y="6586466"/>
              <a:ext cx="9587027" cy="87674"/>
              <a:chOff x="629400" y="5975122"/>
              <a:chExt cx="10933200" cy="79536"/>
            </a:xfrm>
          </p:grpSpPr>
          <p:sp>
            <p:nvSpPr>
              <p:cNvPr id="62" name="Rectangle 5"/>
              <p:cNvSpPr>
                <a:spLocks noChangeArrowheads="1"/>
              </p:cNvSpPr>
              <p:nvPr/>
            </p:nvSpPr>
            <p:spPr bwMode="auto">
              <a:xfrm>
                <a:off x="2880128" y="5975122"/>
                <a:ext cx="1930288" cy="79536"/>
              </a:xfrm>
              <a:prstGeom prst="rect">
                <a:avLst/>
              </a:prstGeom>
              <a:solidFill>
                <a:schemeClr val="tx2">
                  <a:lumMod val="100000"/>
                  <a:alpha val="1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33" dirty="0"/>
              </a:p>
            </p:txBody>
          </p:sp>
          <p:sp>
            <p:nvSpPr>
              <p:cNvPr id="63" name="Rectangle 7"/>
              <p:cNvSpPr>
                <a:spLocks noChangeArrowheads="1"/>
              </p:cNvSpPr>
              <p:nvPr/>
            </p:nvSpPr>
            <p:spPr bwMode="auto">
              <a:xfrm>
                <a:off x="9626194" y="5975122"/>
                <a:ext cx="1936406" cy="79536"/>
              </a:xfrm>
              <a:prstGeom prst="rect">
                <a:avLst/>
              </a:prstGeom>
              <a:solidFill>
                <a:schemeClr val="tx2">
                  <a:lumMod val="100000"/>
                  <a:alpha val="1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33" dirty="0"/>
              </a:p>
            </p:txBody>
          </p:sp>
          <p:sp>
            <p:nvSpPr>
              <p:cNvPr id="64" name="Rectangle 9"/>
              <p:cNvSpPr>
                <a:spLocks noChangeArrowheads="1"/>
              </p:cNvSpPr>
              <p:nvPr/>
            </p:nvSpPr>
            <p:spPr bwMode="auto">
              <a:xfrm>
                <a:off x="7372407" y="5975122"/>
                <a:ext cx="1936406" cy="79536"/>
              </a:xfrm>
              <a:prstGeom prst="rect">
                <a:avLst/>
              </a:prstGeom>
              <a:solidFill>
                <a:schemeClr val="tx2">
                  <a:lumMod val="100000"/>
                  <a:alpha val="1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33" dirty="0"/>
              </a:p>
            </p:txBody>
          </p:sp>
          <p:sp>
            <p:nvSpPr>
              <p:cNvPr id="65" name="Rectangle 11"/>
              <p:cNvSpPr>
                <a:spLocks noChangeArrowheads="1"/>
              </p:cNvSpPr>
              <p:nvPr/>
            </p:nvSpPr>
            <p:spPr bwMode="auto">
              <a:xfrm>
                <a:off x="5127797" y="5975122"/>
                <a:ext cx="1927229" cy="79536"/>
              </a:xfrm>
              <a:prstGeom prst="rect">
                <a:avLst/>
              </a:prstGeom>
              <a:solidFill>
                <a:schemeClr val="tx2">
                  <a:lumMod val="100000"/>
                  <a:alpha val="1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33" dirty="0"/>
              </a:p>
            </p:txBody>
          </p:sp>
          <p:sp>
            <p:nvSpPr>
              <p:cNvPr id="66" name="Rectangle 13"/>
              <p:cNvSpPr>
                <a:spLocks noChangeArrowheads="1"/>
              </p:cNvSpPr>
              <p:nvPr/>
            </p:nvSpPr>
            <p:spPr bwMode="auto">
              <a:xfrm>
                <a:off x="629400" y="5975122"/>
                <a:ext cx="1933347" cy="79536"/>
              </a:xfrm>
              <a:prstGeom prst="rect">
                <a:avLst/>
              </a:prstGeom>
              <a:solidFill>
                <a:schemeClr val="tx2">
                  <a:lumMod val="100000"/>
                  <a:alpha val="1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33" dirty="0"/>
              </a:p>
            </p:txBody>
          </p:sp>
        </p:grpSp>
        <p:sp>
          <p:nvSpPr>
            <p:cNvPr id="61" name="Live area"/>
            <p:cNvSpPr/>
            <p:nvPr/>
          </p:nvSpPr>
          <p:spPr>
            <a:xfrm>
              <a:off x="465136" y="1484312"/>
              <a:ext cx="9759950" cy="5284788"/>
            </a:xfrm>
            <a:custGeom>
              <a:avLst/>
              <a:gdLst>
                <a:gd name="connsiteX0" fmla="*/ 0 w 10931999"/>
                <a:gd name="connsiteY0" fmla="*/ 0 h 5537797"/>
                <a:gd name="connsiteX1" fmla="*/ 10931999 w 10931999"/>
                <a:gd name="connsiteY1" fmla="*/ 0 h 5537797"/>
                <a:gd name="connsiteX2" fmla="*/ 10931999 w 10931999"/>
                <a:gd name="connsiteY2" fmla="*/ 5537797 h 5537797"/>
                <a:gd name="connsiteX3" fmla="*/ 0 w 10931999"/>
                <a:gd name="connsiteY3" fmla="*/ 5537797 h 55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31999" h="5537797">
                  <a:moveTo>
                    <a:pt x="0" y="0"/>
                  </a:moveTo>
                  <a:lnTo>
                    <a:pt x="10931999" y="0"/>
                  </a:lnTo>
                  <a:lnTo>
                    <a:pt x="10931999" y="5537797"/>
                  </a:lnTo>
                  <a:lnTo>
                    <a:pt x="0" y="5537797"/>
                  </a:lnTo>
                  <a:close/>
                </a:path>
              </a:pathLst>
            </a:custGeom>
            <a:noFill/>
            <a:ln w="9525">
              <a:solidFill>
                <a:srgbClr val="E71C57">
                  <a:alpha val="35000"/>
                </a:srgb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90000"/>
                </a:lnSpc>
                <a:spcAft>
                  <a:spcPts val="907"/>
                </a:spcAft>
              </a:pPr>
              <a:endParaRPr lang="en-US" sz="1089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4017952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Section Header Overview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90" y="1590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57" name="think-cell Slide" r:id="rId5" imgW="270" imgH="270" progId="TCLayout.ActiveDocument.1">
                  <p:embed/>
                </p:oleObj>
              </mc:Choice>
              <mc:Fallback>
                <p:oleObj name="think-cell Slide" r:id="rId5" imgW="270" imgH="27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90" y="1590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 userDrawn="1"/>
        </p:nvSpPr>
        <p:spPr bwMode="invGray">
          <a:xfrm>
            <a:off x="1102798" y="4298878"/>
            <a:ext cx="1251241" cy="995874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fontAlgn="auto"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endParaRPr lang="en-US" sz="1591" dirty="0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  <p:sp>
        <p:nvSpPr>
          <p:cNvPr id="12" name="Rectangle 11"/>
          <p:cNvSpPr/>
          <p:nvPr userDrawn="1">
            <p:custDataLst>
              <p:tags r:id="rId3"/>
            </p:custDataLst>
          </p:nvPr>
        </p:nvSpPr>
        <p:spPr>
          <a:xfrm>
            <a:off x="2509482" y="4298876"/>
            <a:ext cx="1845581" cy="1468176"/>
          </a:xfrm>
          <a:prstGeom prst="rect">
            <a:avLst/>
          </a:prstGeom>
          <a:noFill/>
          <a:ln w="9525" cmpd="sng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chemeClr val="tx1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45491" tIns="143200" rIns="145491" bIns="1454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95000"/>
              </a:lnSpc>
            </a:pPr>
            <a:endParaRPr lang="en-US" sz="954" dirty="0">
              <a:solidFill>
                <a:srgbClr val="FFFFFF"/>
              </a:solidFill>
              <a:latin typeface="Trebuchet MS" panose="020B0603020202020204" pitchFamily="34" charset="0"/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630000" y="1090948"/>
            <a:ext cx="3725062" cy="97092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486880" tIns="37232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endParaRPr lang="en-US" sz="4296" dirty="0">
              <a:solidFill>
                <a:schemeClr val="bg1"/>
              </a:solidFill>
            </a:endParaRPr>
          </a:p>
        </p:txBody>
      </p:sp>
      <p:sp>
        <p:nvSpPr>
          <p:cNvPr id="10" name="TextBox 1"/>
          <p:cNvSpPr txBox="1"/>
          <p:nvPr userDrawn="1"/>
        </p:nvSpPr>
        <p:spPr>
          <a:xfrm>
            <a:off x="1488090" y="1299164"/>
            <a:ext cx="2008883" cy="7289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355" dirty="0">
                <a:solidFill>
                  <a:schemeClr val="bg1"/>
                </a:solidFill>
                <a:latin typeface="+mj-lt"/>
              </a:rPr>
              <a:t>Agenda</a:t>
            </a:r>
          </a:p>
        </p:txBody>
      </p:sp>
      <p:sp>
        <p:nvSpPr>
          <p:cNvPr id="13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bg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  <p:sp>
        <p:nvSpPr>
          <p:cNvPr id="28" name="Textfeld 2"/>
          <p:cNvSpPr txBox="1"/>
          <p:nvPr userDrawn="1"/>
        </p:nvSpPr>
        <p:spPr>
          <a:xfrm>
            <a:off x="11200890" y="6522817"/>
            <a:ext cx="458898" cy="1675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lvl="0" algn="r">
              <a:defRPr sz="1200">
                <a:solidFill>
                  <a:schemeClr val="bg1"/>
                </a:solidFill>
              </a:defRPr>
            </a:lvl1pPr>
          </a:lstStyle>
          <a:p>
            <a:pPr lvl="0"/>
            <a:fld id="{AAAFF1E1-AB21-4531-AE3A-0B3C82F976DA}" type="slidenum">
              <a:rPr lang="en-US" sz="1089" smtClean="0"/>
              <a:pPr lvl="0"/>
              <a:t>‹#›</a:t>
            </a:fld>
            <a:endParaRPr lang="en-US" sz="1089" dirty="0"/>
          </a:p>
        </p:txBody>
      </p:sp>
    </p:spTree>
    <p:extLst>
      <p:ext uri="{BB962C8B-B14F-4D97-AF65-F5344CB8AC3E}">
        <p14:creationId xmlns:p14="http://schemas.microsoft.com/office/powerpoint/2010/main" val="33749816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0" y="0"/>
            <a:ext cx="11277600" cy="1219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06400" y="1524000"/>
            <a:ext cx="55372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6146800" y="1524000"/>
            <a:ext cx="5537200" cy="45720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0" y="6629400"/>
            <a:ext cx="2540000" cy="2286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D1F0EE0-8031-4325-91CF-22B16CD19C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358879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90" y="1590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81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90" y="1590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 userDrawn="1"/>
        </p:nvSpPr>
        <p:spPr bwMode="white">
          <a:xfrm>
            <a:off x="1284743" y="1428132"/>
            <a:ext cx="1188679" cy="94767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endParaRPr lang="en-US" sz="954" dirty="0">
              <a:solidFill>
                <a:schemeClr val="bg1"/>
              </a:solidFill>
              <a:latin typeface="Trebuchet MS" panose="020B0603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1285200" y="2667600"/>
            <a:ext cx="9619200" cy="32004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591" dirty="0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  <p:sp>
        <p:nvSpPr>
          <p:cNvPr id="8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bg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  <p:sp>
        <p:nvSpPr>
          <p:cNvPr id="26" name="Textfeld 2"/>
          <p:cNvSpPr txBox="1"/>
          <p:nvPr userDrawn="1"/>
        </p:nvSpPr>
        <p:spPr>
          <a:xfrm>
            <a:off x="11200890" y="6522817"/>
            <a:ext cx="458898" cy="1675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lvl="0" algn="r">
              <a:defRPr sz="1200">
                <a:solidFill>
                  <a:schemeClr val="bg1"/>
                </a:solidFill>
              </a:defRPr>
            </a:lvl1pPr>
          </a:lstStyle>
          <a:p>
            <a:pPr lvl="0"/>
            <a:fld id="{AAAFF1E1-AB21-4531-AE3A-0B3C82F976DA}" type="slidenum">
              <a:rPr lang="en-US" sz="1089" smtClean="0"/>
              <a:pPr lvl="0"/>
              <a:t>‹#›</a:t>
            </a:fld>
            <a:endParaRPr lang="en-US" sz="1089" dirty="0"/>
          </a:p>
        </p:txBody>
      </p:sp>
    </p:spTree>
    <p:extLst>
      <p:ext uri="{BB962C8B-B14F-4D97-AF65-F5344CB8AC3E}">
        <p14:creationId xmlns:p14="http://schemas.microsoft.com/office/powerpoint/2010/main" val="148574565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Full Width Overview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90" y="1590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05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90" y="1590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itle 1"/>
          <p:cNvSpPr txBox="1">
            <a:spLocks/>
          </p:cNvSpPr>
          <p:nvPr userDrawn="1"/>
        </p:nvSpPr>
        <p:spPr>
          <a:xfrm>
            <a:off x="541583" y="327504"/>
            <a:ext cx="7242975" cy="35176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None/>
              <a:defRPr sz="3400" b="0" i="0" u="none" kern="1200" spc="0">
                <a:solidFill>
                  <a:schemeClr val="tx2">
                    <a:lumMod val="100000"/>
                  </a:schemeClr>
                </a:solidFill>
                <a:latin typeface="Trebuchet MS" panose="020B0603020202020204" pitchFamily="34" charset="0"/>
                <a:ea typeface="+mj-ea"/>
                <a:cs typeface="+mj-cs"/>
                <a:sym typeface="Trebuchet MS" panose="020B0603020202020204" pitchFamily="34" charset="0"/>
              </a:defRPr>
            </a:lvl1pPr>
          </a:lstStyle>
          <a:p>
            <a:r>
              <a:rPr lang="en-US" sz="2540" dirty="0">
                <a:solidFill>
                  <a:schemeClr val="bg1"/>
                </a:solidFill>
              </a:rPr>
              <a:t>Agenda</a:t>
            </a:r>
          </a:p>
        </p:txBody>
      </p:sp>
      <p:cxnSp>
        <p:nvCxnSpPr>
          <p:cNvPr id="13" name="Straight Connector 12"/>
          <p:cNvCxnSpPr/>
          <p:nvPr userDrawn="1"/>
        </p:nvCxnSpPr>
        <p:spPr bwMode="white">
          <a:xfrm>
            <a:off x="530401" y="910704"/>
            <a:ext cx="11661599" cy="0"/>
          </a:xfrm>
          <a:prstGeom prst="line">
            <a:avLst/>
          </a:prstGeom>
          <a:ln w="9525" cmpd="sng">
            <a:solidFill>
              <a:schemeClr val="bg1"/>
            </a:solidFill>
            <a:miter lim="800000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bg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  <p:sp>
        <p:nvSpPr>
          <p:cNvPr id="27" name="Textfeld 2"/>
          <p:cNvSpPr txBox="1"/>
          <p:nvPr userDrawn="1"/>
        </p:nvSpPr>
        <p:spPr>
          <a:xfrm>
            <a:off x="11200890" y="6522817"/>
            <a:ext cx="458898" cy="1675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lvl="0" algn="r">
              <a:defRPr sz="1200">
                <a:solidFill>
                  <a:schemeClr val="bg1"/>
                </a:solidFill>
              </a:defRPr>
            </a:lvl1pPr>
          </a:lstStyle>
          <a:p>
            <a:pPr lvl="0"/>
            <a:fld id="{AAAFF1E1-AB21-4531-AE3A-0B3C82F976DA}" type="slidenum">
              <a:rPr lang="en-US" sz="1089" smtClean="0"/>
              <a:pPr lvl="0"/>
              <a:t>‹#›</a:t>
            </a:fld>
            <a:endParaRPr lang="en-US" sz="1089" dirty="0"/>
          </a:p>
        </p:txBody>
      </p:sp>
    </p:spTree>
    <p:extLst>
      <p:ext uri="{BB962C8B-B14F-4D97-AF65-F5344CB8AC3E}">
        <p14:creationId xmlns:p14="http://schemas.microsoft.com/office/powerpoint/2010/main" val="3759994199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Two-Third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90" y="1590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29" name="think-cell Slide" r:id="rId5" imgW="270" imgH="270" progId="TCLayout.ActiveDocument.1">
                  <p:embed/>
                </p:oleObj>
              </mc:Choice>
              <mc:Fallback>
                <p:oleObj name="think-cell Slide" r:id="rId5" imgW="270" imgH="270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90" y="1590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8" t="8741" r="101" b="27"/>
          <a:stretch/>
        </p:blipFill>
        <p:spPr bwMode="ltGray">
          <a:xfrm flipH="1">
            <a:off x="3671069" y="0"/>
            <a:ext cx="416950" cy="6858000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 bwMode="white">
          <a:xfrm>
            <a:off x="4080765" y="-1307"/>
            <a:ext cx="8111237" cy="6859309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sz="954" dirty="0">
              <a:solidFill>
                <a:schemeClr val="bg1"/>
              </a:solidFill>
              <a:latin typeface="+mn-lt"/>
              <a:sym typeface="Trebuchet MS" panose="020B0603020202020204" pitchFamily="34" charset="0"/>
            </a:endParaRPr>
          </a:p>
        </p:txBody>
      </p:sp>
      <p:sp>
        <p:nvSpPr>
          <p:cNvPr id="14" name="FooterSimple" hidden="1"/>
          <p:cNvSpPr txBox="1"/>
          <p:nvPr userDrawn="1">
            <p:custDataLst>
              <p:tags r:id="rId3"/>
            </p:custDataLst>
          </p:nvPr>
        </p:nvSpPr>
        <p:spPr>
          <a:xfrm rot="16200000">
            <a:off x="10561320" y="5127790"/>
            <a:ext cx="2743200" cy="7713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557" dirty="0">
                <a:solidFill>
                  <a:schemeClr val="bg1">
                    <a:lumMod val="50000"/>
                  </a:schemeClr>
                </a:solidFill>
                <a:latin typeface="+mn-lt"/>
                <a:sym typeface="Trebuchet MS" panose="020B0603020202020204" pitchFamily="34" charset="0"/>
              </a:rPr>
              <a:t>20191129_rrDLBCL Tafasitamab Brand Plan_vf.pptx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530402" y="3207716"/>
            <a:ext cx="1646744" cy="35176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2540" dirty="0">
                <a:solidFill>
                  <a:schemeClr val="bg1"/>
                </a:solidFill>
              </a:rPr>
              <a:t>Agenda</a:t>
            </a:r>
          </a:p>
        </p:txBody>
      </p:sp>
      <p:sp>
        <p:nvSpPr>
          <p:cNvPr id="11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bg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  <p:cxnSp>
        <p:nvCxnSpPr>
          <p:cNvPr id="12" name="Straight Connector 11"/>
          <p:cNvCxnSpPr/>
          <p:nvPr userDrawn="1"/>
        </p:nvCxnSpPr>
        <p:spPr bwMode="gray">
          <a:xfrm>
            <a:off x="4080765" y="6504567"/>
            <a:ext cx="7579024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uppieren 35"/>
          <p:cNvGrpSpPr/>
          <p:nvPr userDrawn="1"/>
        </p:nvGrpSpPr>
        <p:grpSpPr>
          <a:xfrm>
            <a:off x="9856445" y="344914"/>
            <a:ext cx="1799723" cy="389563"/>
            <a:chOff x="4573588" y="1552575"/>
            <a:chExt cx="5373688" cy="1462088"/>
          </a:xfrm>
        </p:grpSpPr>
        <p:sp>
          <p:nvSpPr>
            <p:cNvPr id="19" name="Freeform 6"/>
            <p:cNvSpPr>
              <a:spLocks/>
            </p:cNvSpPr>
            <p:nvPr userDrawn="1"/>
          </p:nvSpPr>
          <p:spPr bwMode="auto">
            <a:xfrm>
              <a:off x="6305551" y="2492375"/>
              <a:ext cx="214313" cy="522288"/>
            </a:xfrm>
            <a:custGeom>
              <a:avLst/>
              <a:gdLst>
                <a:gd name="T0" fmla="*/ 0 w 135"/>
                <a:gd name="T1" fmla="*/ 0 h 329"/>
                <a:gd name="T2" fmla="*/ 0 w 135"/>
                <a:gd name="T3" fmla="*/ 329 h 329"/>
                <a:gd name="T4" fmla="*/ 135 w 135"/>
                <a:gd name="T5" fmla="*/ 329 h 329"/>
                <a:gd name="T6" fmla="*/ 135 w 135"/>
                <a:gd name="T7" fmla="*/ 0 h 329"/>
                <a:gd name="T8" fmla="*/ 0 w 135"/>
                <a:gd name="T9" fmla="*/ 0 h 329"/>
                <a:gd name="T10" fmla="*/ 0 w 135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329">
                  <a:moveTo>
                    <a:pt x="0" y="0"/>
                  </a:moveTo>
                  <a:lnTo>
                    <a:pt x="0" y="329"/>
                  </a:lnTo>
                  <a:lnTo>
                    <a:pt x="135" y="329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0" name="Freeform 7"/>
            <p:cNvSpPr>
              <a:spLocks/>
            </p:cNvSpPr>
            <p:nvPr userDrawn="1"/>
          </p:nvSpPr>
          <p:spPr bwMode="auto">
            <a:xfrm>
              <a:off x="4573588" y="1724025"/>
              <a:ext cx="214313" cy="773113"/>
            </a:xfrm>
            <a:custGeom>
              <a:avLst/>
              <a:gdLst>
                <a:gd name="T0" fmla="*/ 0 w 135"/>
                <a:gd name="T1" fmla="*/ 0 h 487"/>
                <a:gd name="T2" fmla="*/ 0 w 135"/>
                <a:gd name="T3" fmla="*/ 487 h 487"/>
                <a:gd name="T4" fmla="*/ 135 w 135"/>
                <a:gd name="T5" fmla="*/ 487 h 487"/>
                <a:gd name="T6" fmla="*/ 135 w 135"/>
                <a:gd name="T7" fmla="*/ 0 h 487"/>
                <a:gd name="T8" fmla="*/ 0 w 135"/>
                <a:gd name="T9" fmla="*/ 0 h 487"/>
                <a:gd name="T10" fmla="*/ 0 w 135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87">
                  <a:moveTo>
                    <a:pt x="0" y="0"/>
                  </a:moveTo>
                  <a:lnTo>
                    <a:pt x="0" y="487"/>
                  </a:lnTo>
                  <a:lnTo>
                    <a:pt x="135" y="487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1" name="Freeform 8"/>
            <p:cNvSpPr>
              <a:spLocks/>
            </p:cNvSpPr>
            <p:nvPr userDrawn="1"/>
          </p:nvSpPr>
          <p:spPr bwMode="auto">
            <a:xfrm>
              <a:off x="4862513" y="1724025"/>
              <a:ext cx="212725" cy="773113"/>
            </a:xfrm>
            <a:custGeom>
              <a:avLst/>
              <a:gdLst>
                <a:gd name="T0" fmla="*/ 0 w 134"/>
                <a:gd name="T1" fmla="*/ 0 h 487"/>
                <a:gd name="T2" fmla="*/ 0 w 134"/>
                <a:gd name="T3" fmla="*/ 487 h 487"/>
                <a:gd name="T4" fmla="*/ 134 w 134"/>
                <a:gd name="T5" fmla="*/ 487 h 487"/>
                <a:gd name="T6" fmla="*/ 134 w 134"/>
                <a:gd name="T7" fmla="*/ 0 h 487"/>
                <a:gd name="T8" fmla="*/ 0 w 134"/>
                <a:gd name="T9" fmla="*/ 0 h 487"/>
                <a:gd name="T10" fmla="*/ 0 w 134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487">
                  <a:moveTo>
                    <a:pt x="0" y="0"/>
                  </a:moveTo>
                  <a:lnTo>
                    <a:pt x="0" y="487"/>
                  </a:lnTo>
                  <a:lnTo>
                    <a:pt x="134" y="487"/>
                  </a:lnTo>
                  <a:lnTo>
                    <a:pt x="13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2" name="Freeform 9"/>
            <p:cNvSpPr>
              <a:spLocks/>
            </p:cNvSpPr>
            <p:nvPr userDrawn="1"/>
          </p:nvSpPr>
          <p:spPr bwMode="auto">
            <a:xfrm>
              <a:off x="5146676" y="1724025"/>
              <a:ext cx="217488" cy="773113"/>
            </a:xfrm>
            <a:custGeom>
              <a:avLst/>
              <a:gdLst>
                <a:gd name="T0" fmla="*/ 0 w 137"/>
                <a:gd name="T1" fmla="*/ 0 h 487"/>
                <a:gd name="T2" fmla="*/ 0 w 137"/>
                <a:gd name="T3" fmla="*/ 487 h 487"/>
                <a:gd name="T4" fmla="*/ 137 w 137"/>
                <a:gd name="T5" fmla="*/ 487 h 487"/>
                <a:gd name="T6" fmla="*/ 137 w 137"/>
                <a:gd name="T7" fmla="*/ 0 h 487"/>
                <a:gd name="T8" fmla="*/ 0 w 137"/>
                <a:gd name="T9" fmla="*/ 0 h 487"/>
                <a:gd name="T10" fmla="*/ 0 w 137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487">
                  <a:moveTo>
                    <a:pt x="0" y="0"/>
                  </a:moveTo>
                  <a:lnTo>
                    <a:pt x="0" y="487"/>
                  </a:lnTo>
                  <a:lnTo>
                    <a:pt x="137" y="487"/>
                  </a:lnTo>
                  <a:lnTo>
                    <a:pt x="13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3" name="Freeform 10"/>
            <p:cNvSpPr>
              <a:spLocks noEditPoints="1"/>
            </p:cNvSpPr>
            <p:nvPr userDrawn="1"/>
          </p:nvSpPr>
          <p:spPr bwMode="auto">
            <a:xfrm>
              <a:off x="5427663" y="1724025"/>
              <a:ext cx="514350" cy="803275"/>
            </a:xfrm>
            <a:custGeom>
              <a:avLst/>
              <a:gdLst>
                <a:gd name="T0" fmla="*/ 324 w 324"/>
                <a:gd name="T1" fmla="*/ 414 h 506"/>
                <a:gd name="T2" fmla="*/ 317 w 324"/>
                <a:gd name="T3" fmla="*/ 433 h 506"/>
                <a:gd name="T4" fmla="*/ 305 w 324"/>
                <a:gd name="T5" fmla="*/ 451 h 506"/>
                <a:gd name="T6" fmla="*/ 289 w 324"/>
                <a:gd name="T7" fmla="*/ 468 h 506"/>
                <a:gd name="T8" fmla="*/ 265 w 324"/>
                <a:gd name="T9" fmla="*/ 482 h 506"/>
                <a:gd name="T10" fmla="*/ 239 w 324"/>
                <a:gd name="T11" fmla="*/ 492 h 506"/>
                <a:gd name="T12" fmla="*/ 211 w 324"/>
                <a:gd name="T13" fmla="*/ 501 h 506"/>
                <a:gd name="T14" fmla="*/ 180 w 324"/>
                <a:gd name="T15" fmla="*/ 506 h 506"/>
                <a:gd name="T16" fmla="*/ 147 w 324"/>
                <a:gd name="T17" fmla="*/ 506 h 506"/>
                <a:gd name="T18" fmla="*/ 114 w 324"/>
                <a:gd name="T19" fmla="*/ 501 h 506"/>
                <a:gd name="T20" fmla="*/ 85 w 324"/>
                <a:gd name="T21" fmla="*/ 492 h 506"/>
                <a:gd name="T22" fmla="*/ 59 w 324"/>
                <a:gd name="T23" fmla="*/ 482 h 506"/>
                <a:gd name="T24" fmla="*/ 38 w 324"/>
                <a:gd name="T25" fmla="*/ 468 h 506"/>
                <a:gd name="T26" fmla="*/ 19 w 324"/>
                <a:gd name="T27" fmla="*/ 451 h 506"/>
                <a:gd name="T28" fmla="*/ 8 w 324"/>
                <a:gd name="T29" fmla="*/ 433 h 506"/>
                <a:gd name="T30" fmla="*/ 3 w 324"/>
                <a:gd name="T31" fmla="*/ 414 h 506"/>
                <a:gd name="T32" fmla="*/ 0 w 324"/>
                <a:gd name="T33" fmla="*/ 102 h 506"/>
                <a:gd name="T34" fmla="*/ 3 w 324"/>
                <a:gd name="T35" fmla="*/ 81 h 506"/>
                <a:gd name="T36" fmla="*/ 12 w 324"/>
                <a:gd name="T37" fmla="*/ 62 h 506"/>
                <a:gd name="T38" fmla="*/ 29 w 324"/>
                <a:gd name="T39" fmla="*/ 45 h 506"/>
                <a:gd name="T40" fmla="*/ 48 w 324"/>
                <a:gd name="T41" fmla="*/ 31 h 506"/>
                <a:gd name="T42" fmla="*/ 71 w 324"/>
                <a:gd name="T43" fmla="*/ 19 h 506"/>
                <a:gd name="T44" fmla="*/ 100 w 324"/>
                <a:gd name="T45" fmla="*/ 10 h 506"/>
                <a:gd name="T46" fmla="*/ 130 w 324"/>
                <a:gd name="T47" fmla="*/ 3 h 506"/>
                <a:gd name="T48" fmla="*/ 180 w 324"/>
                <a:gd name="T49" fmla="*/ 0 h 506"/>
                <a:gd name="T50" fmla="*/ 211 w 324"/>
                <a:gd name="T51" fmla="*/ 5 h 506"/>
                <a:gd name="T52" fmla="*/ 239 w 324"/>
                <a:gd name="T53" fmla="*/ 12 h 506"/>
                <a:gd name="T54" fmla="*/ 265 w 324"/>
                <a:gd name="T55" fmla="*/ 24 h 506"/>
                <a:gd name="T56" fmla="*/ 289 w 324"/>
                <a:gd name="T57" fmla="*/ 38 h 506"/>
                <a:gd name="T58" fmla="*/ 305 w 324"/>
                <a:gd name="T59" fmla="*/ 55 h 506"/>
                <a:gd name="T60" fmla="*/ 317 w 324"/>
                <a:gd name="T61" fmla="*/ 74 h 506"/>
                <a:gd name="T62" fmla="*/ 324 w 324"/>
                <a:gd name="T63" fmla="*/ 93 h 506"/>
                <a:gd name="T64" fmla="*/ 324 w 324"/>
                <a:gd name="T65" fmla="*/ 404 h 506"/>
                <a:gd name="T66" fmla="*/ 130 w 324"/>
                <a:gd name="T67" fmla="*/ 402 h 506"/>
                <a:gd name="T68" fmla="*/ 133 w 324"/>
                <a:gd name="T69" fmla="*/ 407 h 506"/>
                <a:gd name="T70" fmla="*/ 140 w 324"/>
                <a:gd name="T71" fmla="*/ 414 h 506"/>
                <a:gd name="T72" fmla="*/ 149 w 324"/>
                <a:gd name="T73" fmla="*/ 416 h 506"/>
                <a:gd name="T74" fmla="*/ 163 w 324"/>
                <a:gd name="T75" fmla="*/ 418 h 506"/>
                <a:gd name="T76" fmla="*/ 175 w 324"/>
                <a:gd name="T77" fmla="*/ 416 h 506"/>
                <a:gd name="T78" fmla="*/ 185 w 324"/>
                <a:gd name="T79" fmla="*/ 414 h 506"/>
                <a:gd name="T80" fmla="*/ 192 w 324"/>
                <a:gd name="T81" fmla="*/ 407 h 506"/>
                <a:gd name="T82" fmla="*/ 194 w 324"/>
                <a:gd name="T83" fmla="*/ 402 h 506"/>
                <a:gd name="T84" fmla="*/ 194 w 324"/>
                <a:gd name="T85" fmla="*/ 100 h 506"/>
                <a:gd name="T86" fmla="*/ 189 w 324"/>
                <a:gd name="T87" fmla="*/ 95 h 506"/>
                <a:gd name="T88" fmla="*/ 180 w 324"/>
                <a:gd name="T89" fmla="*/ 90 h 506"/>
                <a:gd name="T90" fmla="*/ 170 w 324"/>
                <a:gd name="T91" fmla="*/ 88 h 506"/>
                <a:gd name="T92" fmla="*/ 156 w 324"/>
                <a:gd name="T93" fmla="*/ 88 h 506"/>
                <a:gd name="T94" fmla="*/ 145 w 324"/>
                <a:gd name="T95" fmla="*/ 90 h 506"/>
                <a:gd name="T96" fmla="*/ 137 w 324"/>
                <a:gd name="T97" fmla="*/ 95 h 506"/>
                <a:gd name="T98" fmla="*/ 133 w 324"/>
                <a:gd name="T99" fmla="*/ 100 h 506"/>
                <a:gd name="T100" fmla="*/ 130 w 324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4" h="506">
                  <a:moveTo>
                    <a:pt x="324" y="404"/>
                  </a:moveTo>
                  <a:lnTo>
                    <a:pt x="324" y="414"/>
                  </a:lnTo>
                  <a:lnTo>
                    <a:pt x="322" y="423"/>
                  </a:lnTo>
                  <a:lnTo>
                    <a:pt x="317" y="433"/>
                  </a:lnTo>
                  <a:lnTo>
                    <a:pt x="312" y="444"/>
                  </a:lnTo>
                  <a:lnTo>
                    <a:pt x="305" y="451"/>
                  </a:lnTo>
                  <a:lnTo>
                    <a:pt x="296" y="459"/>
                  </a:lnTo>
                  <a:lnTo>
                    <a:pt x="289" y="468"/>
                  </a:lnTo>
                  <a:lnTo>
                    <a:pt x="279" y="475"/>
                  </a:lnTo>
                  <a:lnTo>
                    <a:pt x="265" y="482"/>
                  </a:lnTo>
                  <a:lnTo>
                    <a:pt x="253" y="487"/>
                  </a:lnTo>
                  <a:lnTo>
                    <a:pt x="239" y="492"/>
                  </a:lnTo>
                  <a:lnTo>
                    <a:pt x="225" y="496"/>
                  </a:lnTo>
                  <a:lnTo>
                    <a:pt x="211" y="501"/>
                  </a:lnTo>
                  <a:lnTo>
                    <a:pt x="194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0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1" y="487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2" y="444"/>
                  </a:lnTo>
                  <a:lnTo>
                    <a:pt x="8" y="433"/>
                  </a:lnTo>
                  <a:lnTo>
                    <a:pt x="3" y="423"/>
                  </a:lnTo>
                  <a:lnTo>
                    <a:pt x="3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3" y="93"/>
                  </a:lnTo>
                  <a:lnTo>
                    <a:pt x="3" y="81"/>
                  </a:lnTo>
                  <a:lnTo>
                    <a:pt x="8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0" y="3"/>
                  </a:lnTo>
                  <a:lnTo>
                    <a:pt x="147" y="0"/>
                  </a:lnTo>
                  <a:lnTo>
                    <a:pt x="180" y="0"/>
                  </a:lnTo>
                  <a:lnTo>
                    <a:pt x="194" y="3"/>
                  </a:lnTo>
                  <a:lnTo>
                    <a:pt x="211" y="5"/>
                  </a:lnTo>
                  <a:lnTo>
                    <a:pt x="225" y="10"/>
                  </a:lnTo>
                  <a:lnTo>
                    <a:pt x="239" y="12"/>
                  </a:lnTo>
                  <a:lnTo>
                    <a:pt x="253" y="19"/>
                  </a:lnTo>
                  <a:lnTo>
                    <a:pt x="265" y="24"/>
                  </a:lnTo>
                  <a:lnTo>
                    <a:pt x="279" y="31"/>
                  </a:lnTo>
                  <a:lnTo>
                    <a:pt x="289" y="38"/>
                  </a:lnTo>
                  <a:lnTo>
                    <a:pt x="296" y="45"/>
                  </a:lnTo>
                  <a:lnTo>
                    <a:pt x="305" y="55"/>
                  </a:lnTo>
                  <a:lnTo>
                    <a:pt x="312" y="62"/>
                  </a:lnTo>
                  <a:lnTo>
                    <a:pt x="317" y="74"/>
                  </a:lnTo>
                  <a:lnTo>
                    <a:pt x="322" y="81"/>
                  </a:lnTo>
                  <a:lnTo>
                    <a:pt x="324" y="93"/>
                  </a:lnTo>
                  <a:lnTo>
                    <a:pt x="324" y="102"/>
                  </a:lnTo>
                  <a:lnTo>
                    <a:pt x="324" y="404"/>
                  </a:lnTo>
                  <a:lnTo>
                    <a:pt x="324" y="404"/>
                  </a:lnTo>
                  <a:close/>
                  <a:moveTo>
                    <a:pt x="130" y="402"/>
                  </a:moveTo>
                  <a:lnTo>
                    <a:pt x="133" y="404"/>
                  </a:lnTo>
                  <a:lnTo>
                    <a:pt x="133" y="407"/>
                  </a:lnTo>
                  <a:lnTo>
                    <a:pt x="137" y="409"/>
                  </a:lnTo>
                  <a:lnTo>
                    <a:pt x="140" y="414"/>
                  </a:lnTo>
                  <a:lnTo>
                    <a:pt x="145" y="414"/>
                  </a:lnTo>
                  <a:lnTo>
                    <a:pt x="149" y="416"/>
                  </a:lnTo>
                  <a:lnTo>
                    <a:pt x="156" y="416"/>
                  </a:lnTo>
                  <a:lnTo>
                    <a:pt x="163" y="418"/>
                  </a:lnTo>
                  <a:lnTo>
                    <a:pt x="170" y="416"/>
                  </a:lnTo>
                  <a:lnTo>
                    <a:pt x="175" y="416"/>
                  </a:lnTo>
                  <a:lnTo>
                    <a:pt x="180" y="414"/>
                  </a:lnTo>
                  <a:lnTo>
                    <a:pt x="185" y="414"/>
                  </a:lnTo>
                  <a:lnTo>
                    <a:pt x="189" y="409"/>
                  </a:lnTo>
                  <a:lnTo>
                    <a:pt x="192" y="407"/>
                  </a:lnTo>
                  <a:lnTo>
                    <a:pt x="194" y="404"/>
                  </a:lnTo>
                  <a:lnTo>
                    <a:pt x="194" y="402"/>
                  </a:lnTo>
                  <a:lnTo>
                    <a:pt x="194" y="102"/>
                  </a:lnTo>
                  <a:lnTo>
                    <a:pt x="194" y="100"/>
                  </a:lnTo>
                  <a:lnTo>
                    <a:pt x="192" y="97"/>
                  </a:lnTo>
                  <a:lnTo>
                    <a:pt x="189" y="95"/>
                  </a:lnTo>
                  <a:lnTo>
                    <a:pt x="185" y="90"/>
                  </a:lnTo>
                  <a:lnTo>
                    <a:pt x="180" y="90"/>
                  </a:lnTo>
                  <a:lnTo>
                    <a:pt x="175" y="88"/>
                  </a:lnTo>
                  <a:lnTo>
                    <a:pt x="170" y="88"/>
                  </a:lnTo>
                  <a:lnTo>
                    <a:pt x="163" y="85"/>
                  </a:lnTo>
                  <a:lnTo>
                    <a:pt x="156" y="88"/>
                  </a:lnTo>
                  <a:lnTo>
                    <a:pt x="149" y="88"/>
                  </a:lnTo>
                  <a:lnTo>
                    <a:pt x="145" y="90"/>
                  </a:lnTo>
                  <a:lnTo>
                    <a:pt x="140" y="90"/>
                  </a:lnTo>
                  <a:lnTo>
                    <a:pt x="137" y="95"/>
                  </a:lnTo>
                  <a:lnTo>
                    <a:pt x="133" y="97"/>
                  </a:lnTo>
                  <a:lnTo>
                    <a:pt x="133" y="100"/>
                  </a:lnTo>
                  <a:lnTo>
                    <a:pt x="130" y="102"/>
                  </a:lnTo>
                  <a:lnTo>
                    <a:pt x="130" y="402"/>
                  </a:lnTo>
                  <a:lnTo>
                    <a:pt x="130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4" name="Freeform 11"/>
            <p:cNvSpPr>
              <a:spLocks noEditPoints="1"/>
            </p:cNvSpPr>
            <p:nvPr userDrawn="1"/>
          </p:nvSpPr>
          <p:spPr bwMode="auto">
            <a:xfrm>
              <a:off x="7734301" y="1724025"/>
              <a:ext cx="517525" cy="803275"/>
            </a:xfrm>
            <a:custGeom>
              <a:avLst/>
              <a:gdLst>
                <a:gd name="T0" fmla="*/ 324 w 326"/>
                <a:gd name="T1" fmla="*/ 414 h 506"/>
                <a:gd name="T2" fmla="*/ 319 w 326"/>
                <a:gd name="T3" fmla="*/ 433 h 506"/>
                <a:gd name="T4" fmla="*/ 307 w 326"/>
                <a:gd name="T5" fmla="*/ 451 h 506"/>
                <a:gd name="T6" fmla="*/ 288 w 326"/>
                <a:gd name="T7" fmla="*/ 468 h 506"/>
                <a:gd name="T8" fmla="*/ 267 w 326"/>
                <a:gd name="T9" fmla="*/ 482 h 506"/>
                <a:gd name="T10" fmla="*/ 241 w 326"/>
                <a:gd name="T11" fmla="*/ 492 h 506"/>
                <a:gd name="T12" fmla="*/ 213 w 326"/>
                <a:gd name="T13" fmla="*/ 501 h 506"/>
                <a:gd name="T14" fmla="*/ 180 w 326"/>
                <a:gd name="T15" fmla="*/ 506 h 506"/>
                <a:gd name="T16" fmla="*/ 146 w 326"/>
                <a:gd name="T17" fmla="*/ 506 h 506"/>
                <a:gd name="T18" fmla="*/ 116 w 326"/>
                <a:gd name="T19" fmla="*/ 501 h 506"/>
                <a:gd name="T20" fmla="*/ 85 w 326"/>
                <a:gd name="T21" fmla="*/ 492 h 506"/>
                <a:gd name="T22" fmla="*/ 59 w 326"/>
                <a:gd name="T23" fmla="*/ 482 h 506"/>
                <a:gd name="T24" fmla="*/ 38 w 326"/>
                <a:gd name="T25" fmla="*/ 468 h 506"/>
                <a:gd name="T26" fmla="*/ 21 w 326"/>
                <a:gd name="T27" fmla="*/ 451 h 506"/>
                <a:gd name="T28" fmla="*/ 9 w 326"/>
                <a:gd name="T29" fmla="*/ 433 h 506"/>
                <a:gd name="T30" fmla="*/ 2 w 326"/>
                <a:gd name="T31" fmla="*/ 414 h 506"/>
                <a:gd name="T32" fmla="*/ 0 w 326"/>
                <a:gd name="T33" fmla="*/ 102 h 506"/>
                <a:gd name="T34" fmla="*/ 2 w 326"/>
                <a:gd name="T35" fmla="*/ 81 h 506"/>
                <a:gd name="T36" fmla="*/ 14 w 326"/>
                <a:gd name="T37" fmla="*/ 62 h 506"/>
                <a:gd name="T38" fmla="*/ 28 w 326"/>
                <a:gd name="T39" fmla="*/ 45 h 506"/>
                <a:gd name="T40" fmla="*/ 47 w 326"/>
                <a:gd name="T41" fmla="*/ 31 h 506"/>
                <a:gd name="T42" fmla="*/ 73 w 326"/>
                <a:gd name="T43" fmla="*/ 19 h 506"/>
                <a:gd name="T44" fmla="*/ 102 w 326"/>
                <a:gd name="T45" fmla="*/ 10 h 506"/>
                <a:gd name="T46" fmla="*/ 130 w 326"/>
                <a:gd name="T47" fmla="*/ 3 h 506"/>
                <a:gd name="T48" fmla="*/ 180 w 326"/>
                <a:gd name="T49" fmla="*/ 0 h 506"/>
                <a:gd name="T50" fmla="*/ 213 w 326"/>
                <a:gd name="T51" fmla="*/ 5 h 506"/>
                <a:gd name="T52" fmla="*/ 241 w 326"/>
                <a:gd name="T53" fmla="*/ 12 h 506"/>
                <a:gd name="T54" fmla="*/ 267 w 326"/>
                <a:gd name="T55" fmla="*/ 24 h 506"/>
                <a:gd name="T56" fmla="*/ 288 w 326"/>
                <a:gd name="T57" fmla="*/ 38 h 506"/>
                <a:gd name="T58" fmla="*/ 307 w 326"/>
                <a:gd name="T59" fmla="*/ 55 h 506"/>
                <a:gd name="T60" fmla="*/ 319 w 326"/>
                <a:gd name="T61" fmla="*/ 74 h 506"/>
                <a:gd name="T62" fmla="*/ 324 w 326"/>
                <a:gd name="T63" fmla="*/ 93 h 506"/>
                <a:gd name="T64" fmla="*/ 326 w 326"/>
                <a:gd name="T65" fmla="*/ 404 h 506"/>
                <a:gd name="T66" fmla="*/ 132 w 326"/>
                <a:gd name="T67" fmla="*/ 402 h 506"/>
                <a:gd name="T68" fmla="*/ 137 w 326"/>
                <a:gd name="T69" fmla="*/ 407 h 506"/>
                <a:gd name="T70" fmla="*/ 142 w 326"/>
                <a:gd name="T71" fmla="*/ 414 h 506"/>
                <a:gd name="T72" fmla="*/ 154 w 326"/>
                <a:gd name="T73" fmla="*/ 416 h 506"/>
                <a:gd name="T74" fmla="*/ 165 w 326"/>
                <a:gd name="T75" fmla="*/ 418 h 506"/>
                <a:gd name="T76" fmla="*/ 177 w 326"/>
                <a:gd name="T77" fmla="*/ 416 h 506"/>
                <a:gd name="T78" fmla="*/ 189 w 326"/>
                <a:gd name="T79" fmla="*/ 414 h 506"/>
                <a:gd name="T80" fmla="*/ 194 w 326"/>
                <a:gd name="T81" fmla="*/ 407 h 506"/>
                <a:gd name="T82" fmla="*/ 196 w 326"/>
                <a:gd name="T83" fmla="*/ 402 h 506"/>
                <a:gd name="T84" fmla="*/ 196 w 326"/>
                <a:gd name="T85" fmla="*/ 100 h 506"/>
                <a:gd name="T86" fmla="*/ 191 w 326"/>
                <a:gd name="T87" fmla="*/ 95 h 506"/>
                <a:gd name="T88" fmla="*/ 182 w 326"/>
                <a:gd name="T89" fmla="*/ 90 h 506"/>
                <a:gd name="T90" fmla="*/ 170 w 326"/>
                <a:gd name="T91" fmla="*/ 88 h 506"/>
                <a:gd name="T92" fmla="*/ 158 w 326"/>
                <a:gd name="T93" fmla="*/ 88 h 506"/>
                <a:gd name="T94" fmla="*/ 149 w 326"/>
                <a:gd name="T95" fmla="*/ 90 h 506"/>
                <a:gd name="T96" fmla="*/ 139 w 326"/>
                <a:gd name="T97" fmla="*/ 95 h 506"/>
                <a:gd name="T98" fmla="*/ 135 w 326"/>
                <a:gd name="T99" fmla="*/ 100 h 506"/>
                <a:gd name="T100" fmla="*/ 132 w 326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6" h="506">
                  <a:moveTo>
                    <a:pt x="326" y="404"/>
                  </a:moveTo>
                  <a:lnTo>
                    <a:pt x="324" y="414"/>
                  </a:lnTo>
                  <a:lnTo>
                    <a:pt x="324" y="423"/>
                  </a:lnTo>
                  <a:lnTo>
                    <a:pt x="319" y="433"/>
                  </a:lnTo>
                  <a:lnTo>
                    <a:pt x="312" y="444"/>
                  </a:lnTo>
                  <a:lnTo>
                    <a:pt x="307" y="451"/>
                  </a:lnTo>
                  <a:lnTo>
                    <a:pt x="298" y="459"/>
                  </a:lnTo>
                  <a:lnTo>
                    <a:pt x="288" y="468"/>
                  </a:lnTo>
                  <a:lnTo>
                    <a:pt x="279" y="475"/>
                  </a:lnTo>
                  <a:lnTo>
                    <a:pt x="267" y="482"/>
                  </a:lnTo>
                  <a:lnTo>
                    <a:pt x="255" y="487"/>
                  </a:lnTo>
                  <a:lnTo>
                    <a:pt x="241" y="492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6" y="501"/>
                  </a:lnTo>
                  <a:lnTo>
                    <a:pt x="102" y="496"/>
                  </a:lnTo>
                  <a:lnTo>
                    <a:pt x="85" y="492"/>
                  </a:lnTo>
                  <a:lnTo>
                    <a:pt x="73" y="487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8" y="468"/>
                  </a:lnTo>
                  <a:lnTo>
                    <a:pt x="28" y="459"/>
                  </a:lnTo>
                  <a:lnTo>
                    <a:pt x="21" y="451"/>
                  </a:lnTo>
                  <a:lnTo>
                    <a:pt x="14" y="444"/>
                  </a:lnTo>
                  <a:lnTo>
                    <a:pt x="9" y="433"/>
                  </a:lnTo>
                  <a:lnTo>
                    <a:pt x="2" y="423"/>
                  </a:lnTo>
                  <a:lnTo>
                    <a:pt x="2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2" y="93"/>
                  </a:lnTo>
                  <a:lnTo>
                    <a:pt x="2" y="81"/>
                  </a:lnTo>
                  <a:lnTo>
                    <a:pt x="9" y="74"/>
                  </a:lnTo>
                  <a:lnTo>
                    <a:pt x="14" y="62"/>
                  </a:lnTo>
                  <a:lnTo>
                    <a:pt x="21" y="55"/>
                  </a:lnTo>
                  <a:lnTo>
                    <a:pt x="28" y="45"/>
                  </a:lnTo>
                  <a:lnTo>
                    <a:pt x="38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3" y="19"/>
                  </a:lnTo>
                  <a:lnTo>
                    <a:pt x="85" y="12"/>
                  </a:lnTo>
                  <a:lnTo>
                    <a:pt x="102" y="10"/>
                  </a:lnTo>
                  <a:lnTo>
                    <a:pt x="116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80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2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79" y="31"/>
                  </a:lnTo>
                  <a:lnTo>
                    <a:pt x="288" y="38"/>
                  </a:lnTo>
                  <a:lnTo>
                    <a:pt x="298" y="45"/>
                  </a:lnTo>
                  <a:lnTo>
                    <a:pt x="307" y="55"/>
                  </a:lnTo>
                  <a:lnTo>
                    <a:pt x="312" y="62"/>
                  </a:lnTo>
                  <a:lnTo>
                    <a:pt x="319" y="74"/>
                  </a:lnTo>
                  <a:lnTo>
                    <a:pt x="324" y="81"/>
                  </a:lnTo>
                  <a:lnTo>
                    <a:pt x="324" y="93"/>
                  </a:lnTo>
                  <a:lnTo>
                    <a:pt x="326" y="102"/>
                  </a:lnTo>
                  <a:lnTo>
                    <a:pt x="326" y="404"/>
                  </a:lnTo>
                  <a:lnTo>
                    <a:pt x="326" y="404"/>
                  </a:lnTo>
                  <a:close/>
                  <a:moveTo>
                    <a:pt x="132" y="402"/>
                  </a:moveTo>
                  <a:lnTo>
                    <a:pt x="135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2" y="414"/>
                  </a:lnTo>
                  <a:lnTo>
                    <a:pt x="149" y="414"/>
                  </a:lnTo>
                  <a:lnTo>
                    <a:pt x="154" y="416"/>
                  </a:lnTo>
                  <a:lnTo>
                    <a:pt x="158" y="416"/>
                  </a:lnTo>
                  <a:lnTo>
                    <a:pt x="165" y="418"/>
                  </a:lnTo>
                  <a:lnTo>
                    <a:pt x="170" y="416"/>
                  </a:lnTo>
                  <a:lnTo>
                    <a:pt x="177" y="416"/>
                  </a:lnTo>
                  <a:lnTo>
                    <a:pt x="182" y="414"/>
                  </a:lnTo>
                  <a:lnTo>
                    <a:pt x="189" y="414"/>
                  </a:lnTo>
                  <a:lnTo>
                    <a:pt x="191" y="409"/>
                  </a:lnTo>
                  <a:lnTo>
                    <a:pt x="194" y="407"/>
                  </a:lnTo>
                  <a:lnTo>
                    <a:pt x="196" y="404"/>
                  </a:lnTo>
                  <a:lnTo>
                    <a:pt x="196" y="402"/>
                  </a:lnTo>
                  <a:lnTo>
                    <a:pt x="196" y="102"/>
                  </a:lnTo>
                  <a:lnTo>
                    <a:pt x="196" y="100"/>
                  </a:lnTo>
                  <a:lnTo>
                    <a:pt x="194" y="97"/>
                  </a:lnTo>
                  <a:lnTo>
                    <a:pt x="191" y="95"/>
                  </a:lnTo>
                  <a:lnTo>
                    <a:pt x="189" y="90"/>
                  </a:lnTo>
                  <a:lnTo>
                    <a:pt x="182" y="90"/>
                  </a:lnTo>
                  <a:lnTo>
                    <a:pt x="177" y="88"/>
                  </a:lnTo>
                  <a:lnTo>
                    <a:pt x="170" y="88"/>
                  </a:lnTo>
                  <a:lnTo>
                    <a:pt x="165" y="85"/>
                  </a:lnTo>
                  <a:lnTo>
                    <a:pt x="158" y="88"/>
                  </a:lnTo>
                  <a:lnTo>
                    <a:pt x="154" y="88"/>
                  </a:lnTo>
                  <a:lnTo>
                    <a:pt x="149" y="90"/>
                  </a:lnTo>
                  <a:lnTo>
                    <a:pt x="142" y="90"/>
                  </a:lnTo>
                  <a:lnTo>
                    <a:pt x="139" y="95"/>
                  </a:lnTo>
                  <a:lnTo>
                    <a:pt x="137" y="97"/>
                  </a:lnTo>
                  <a:lnTo>
                    <a:pt x="135" y="100"/>
                  </a:lnTo>
                  <a:lnTo>
                    <a:pt x="132" y="102"/>
                  </a:lnTo>
                  <a:lnTo>
                    <a:pt x="132" y="402"/>
                  </a:lnTo>
                  <a:lnTo>
                    <a:pt x="132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5" name="Freeform 12"/>
            <p:cNvSpPr>
              <a:spLocks/>
            </p:cNvSpPr>
            <p:nvPr userDrawn="1"/>
          </p:nvSpPr>
          <p:spPr bwMode="auto">
            <a:xfrm>
              <a:off x="6005513" y="1720850"/>
              <a:ext cx="514350" cy="776288"/>
            </a:xfrm>
            <a:custGeom>
              <a:avLst/>
              <a:gdLst>
                <a:gd name="T0" fmla="*/ 324 w 324"/>
                <a:gd name="T1" fmla="*/ 87 h 489"/>
                <a:gd name="T2" fmla="*/ 324 w 324"/>
                <a:gd name="T3" fmla="*/ 272 h 489"/>
                <a:gd name="T4" fmla="*/ 191 w 324"/>
                <a:gd name="T5" fmla="*/ 272 h 489"/>
                <a:gd name="T6" fmla="*/ 191 w 324"/>
                <a:gd name="T7" fmla="*/ 139 h 489"/>
                <a:gd name="T8" fmla="*/ 189 w 324"/>
                <a:gd name="T9" fmla="*/ 132 h 489"/>
                <a:gd name="T10" fmla="*/ 187 w 324"/>
                <a:gd name="T11" fmla="*/ 128 h 489"/>
                <a:gd name="T12" fmla="*/ 182 w 324"/>
                <a:gd name="T13" fmla="*/ 123 h 489"/>
                <a:gd name="T14" fmla="*/ 180 w 324"/>
                <a:gd name="T15" fmla="*/ 118 h 489"/>
                <a:gd name="T16" fmla="*/ 175 w 324"/>
                <a:gd name="T17" fmla="*/ 116 h 489"/>
                <a:gd name="T18" fmla="*/ 170 w 324"/>
                <a:gd name="T19" fmla="*/ 113 h 489"/>
                <a:gd name="T20" fmla="*/ 156 w 324"/>
                <a:gd name="T21" fmla="*/ 113 h 489"/>
                <a:gd name="T22" fmla="*/ 151 w 324"/>
                <a:gd name="T23" fmla="*/ 116 h 489"/>
                <a:gd name="T24" fmla="*/ 147 w 324"/>
                <a:gd name="T25" fmla="*/ 118 h 489"/>
                <a:gd name="T26" fmla="*/ 142 w 324"/>
                <a:gd name="T27" fmla="*/ 123 h 489"/>
                <a:gd name="T28" fmla="*/ 137 w 324"/>
                <a:gd name="T29" fmla="*/ 128 h 489"/>
                <a:gd name="T30" fmla="*/ 135 w 324"/>
                <a:gd name="T31" fmla="*/ 132 h 489"/>
                <a:gd name="T32" fmla="*/ 132 w 324"/>
                <a:gd name="T33" fmla="*/ 139 h 489"/>
                <a:gd name="T34" fmla="*/ 132 w 324"/>
                <a:gd name="T35" fmla="*/ 489 h 489"/>
                <a:gd name="T36" fmla="*/ 0 w 324"/>
                <a:gd name="T37" fmla="*/ 489 h 489"/>
                <a:gd name="T38" fmla="*/ 0 w 324"/>
                <a:gd name="T39" fmla="*/ 2 h 489"/>
                <a:gd name="T40" fmla="*/ 132 w 324"/>
                <a:gd name="T41" fmla="*/ 2 h 489"/>
                <a:gd name="T42" fmla="*/ 132 w 324"/>
                <a:gd name="T43" fmla="*/ 87 h 489"/>
                <a:gd name="T44" fmla="*/ 132 w 324"/>
                <a:gd name="T45" fmla="*/ 78 h 489"/>
                <a:gd name="T46" fmla="*/ 135 w 324"/>
                <a:gd name="T47" fmla="*/ 71 h 489"/>
                <a:gd name="T48" fmla="*/ 137 w 324"/>
                <a:gd name="T49" fmla="*/ 61 h 489"/>
                <a:gd name="T50" fmla="*/ 142 w 324"/>
                <a:gd name="T51" fmla="*/ 54 h 489"/>
                <a:gd name="T52" fmla="*/ 144 w 324"/>
                <a:gd name="T53" fmla="*/ 45 h 489"/>
                <a:gd name="T54" fmla="*/ 149 w 324"/>
                <a:gd name="T55" fmla="*/ 38 h 489"/>
                <a:gd name="T56" fmla="*/ 156 w 324"/>
                <a:gd name="T57" fmla="*/ 31 h 489"/>
                <a:gd name="T58" fmla="*/ 161 w 324"/>
                <a:gd name="T59" fmla="*/ 26 h 489"/>
                <a:gd name="T60" fmla="*/ 170 w 324"/>
                <a:gd name="T61" fmla="*/ 19 h 489"/>
                <a:gd name="T62" fmla="*/ 177 w 324"/>
                <a:gd name="T63" fmla="*/ 14 h 489"/>
                <a:gd name="T64" fmla="*/ 184 w 324"/>
                <a:gd name="T65" fmla="*/ 12 h 489"/>
                <a:gd name="T66" fmla="*/ 191 w 324"/>
                <a:gd name="T67" fmla="*/ 7 h 489"/>
                <a:gd name="T68" fmla="*/ 201 w 324"/>
                <a:gd name="T69" fmla="*/ 2 h 489"/>
                <a:gd name="T70" fmla="*/ 210 w 324"/>
                <a:gd name="T71" fmla="*/ 2 h 489"/>
                <a:gd name="T72" fmla="*/ 220 w 324"/>
                <a:gd name="T73" fmla="*/ 0 h 489"/>
                <a:gd name="T74" fmla="*/ 239 w 324"/>
                <a:gd name="T75" fmla="*/ 0 h 489"/>
                <a:gd name="T76" fmla="*/ 251 w 324"/>
                <a:gd name="T77" fmla="*/ 2 h 489"/>
                <a:gd name="T78" fmla="*/ 260 w 324"/>
                <a:gd name="T79" fmla="*/ 2 h 489"/>
                <a:gd name="T80" fmla="*/ 267 w 324"/>
                <a:gd name="T81" fmla="*/ 7 h 489"/>
                <a:gd name="T82" fmla="*/ 277 w 324"/>
                <a:gd name="T83" fmla="*/ 12 h 489"/>
                <a:gd name="T84" fmla="*/ 284 w 324"/>
                <a:gd name="T85" fmla="*/ 14 h 489"/>
                <a:gd name="T86" fmla="*/ 291 w 324"/>
                <a:gd name="T87" fmla="*/ 19 h 489"/>
                <a:gd name="T88" fmla="*/ 298 w 324"/>
                <a:gd name="T89" fmla="*/ 26 h 489"/>
                <a:gd name="T90" fmla="*/ 303 w 324"/>
                <a:gd name="T91" fmla="*/ 33 h 489"/>
                <a:gd name="T92" fmla="*/ 310 w 324"/>
                <a:gd name="T93" fmla="*/ 40 h 489"/>
                <a:gd name="T94" fmla="*/ 314 w 324"/>
                <a:gd name="T95" fmla="*/ 45 h 489"/>
                <a:gd name="T96" fmla="*/ 319 w 324"/>
                <a:gd name="T97" fmla="*/ 54 h 489"/>
                <a:gd name="T98" fmla="*/ 321 w 324"/>
                <a:gd name="T99" fmla="*/ 61 h 489"/>
                <a:gd name="T100" fmla="*/ 324 w 324"/>
                <a:gd name="T101" fmla="*/ 71 h 489"/>
                <a:gd name="T102" fmla="*/ 324 w 324"/>
                <a:gd name="T103" fmla="*/ 78 h 489"/>
                <a:gd name="T104" fmla="*/ 324 w 324"/>
                <a:gd name="T105" fmla="*/ 87 h 489"/>
                <a:gd name="T106" fmla="*/ 324 w 324"/>
                <a:gd name="T107" fmla="*/ 87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4" h="489">
                  <a:moveTo>
                    <a:pt x="324" y="87"/>
                  </a:moveTo>
                  <a:lnTo>
                    <a:pt x="324" y="272"/>
                  </a:lnTo>
                  <a:lnTo>
                    <a:pt x="191" y="272"/>
                  </a:lnTo>
                  <a:lnTo>
                    <a:pt x="191" y="139"/>
                  </a:lnTo>
                  <a:lnTo>
                    <a:pt x="189" y="132"/>
                  </a:lnTo>
                  <a:lnTo>
                    <a:pt x="187" y="128"/>
                  </a:lnTo>
                  <a:lnTo>
                    <a:pt x="182" y="123"/>
                  </a:lnTo>
                  <a:lnTo>
                    <a:pt x="180" y="118"/>
                  </a:lnTo>
                  <a:lnTo>
                    <a:pt x="175" y="116"/>
                  </a:lnTo>
                  <a:lnTo>
                    <a:pt x="170" y="113"/>
                  </a:lnTo>
                  <a:lnTo>
                    <a:pt x="156" y="113"/>
                  </a:lnTo>
                  <a:lnTo>
                    <a:pt x="151" y="116"/>
                  </a:lnTo>
                  <a:lnTo>
                    <a:pt x="147" y="118"/>
                  </a:lnTo>
                  <a:lnTo>
                    <a:pt x="142" y="123"/>
                  </a:lnTo>
                  <a:lnTo>
                    <a:pt x="137" y="128"/>
                  </a:lnTo>
                  <a:lnTo>
                    <a:pt x="135" y="132"/>
                  </a:lnTo>
                  <a:lnTo>
                    <a:pt x="132" y="139"/>
                  </a:lnTo>
                  <a:lnTo>
                    <a:pt x="132" y="489"/>
                  </a:lnTo>
                  <a:lnTo>
                    <a:pt x="0" y="489"/>
                  </a:lnTo>
                  <a:lnTo>
                    <a:pt x="0" y="2"/>
                  </a:lnTo>
                  <a:lnTo>
                    <a:pt x="132" y="2"/>
                  </a:lnTo>
                  <a:lnTo>
                    <a:pt x="132" y="87"/>
                  </a:lnTo>
                  <a:lnTo>
                    <a:pt x="132" y="78"/>
                  </a:lnTo>
                  <a:lnTo>
                    <a:pt x="135" y="71"/>
                  </a:lnTo>
                  <a:lnTo>
                    <a:pt x="137" y="61"/>
                  </a:lnTo>
                  <a:lnTo>
                    <a:pt x="142" y="54"/>
                  </a:lnTo>
                  <a:lnTo>
                    <a:pt x="144" y="45"/>
                  </a:lnTo>
                  <a:lnTo>
                    <a:pt x="149" y="38"/>
                  </a:lnTo>
                  <a:lnTo>
                    <a:pt x="156" y="31"/>
                  </a:lnTo>
                  <a:lnTo>
                    <a:pt x="161" y="26"/>
                  </a:lnTo>
                  <a:lnTo>
                    <a:pt x="170" y="19"/>
                  </a:lnTo>
                  <a:lnTo>
                    <a:pt x="177" y="14"/>
                  </a:lnTo>
                  <a:lnTo>
                    <a:pt x="184" y="12"/>
                  </a:lnTo>
                  <a:lnTo>
                    <a:pt x="191" y="7"/>
                  </a:lnTo>
                  <a:lnTo>
                    <a:pt x="201" y="2"/>
                  </a:lnTo>
                  <a:lnTo>
                    <a:pt x="210" y="2"/>
                  </a:lnTo>
                  <a:lnTo>
                    <a:pt x="220" y="0"/>
                  </a:lnTo>
                  <a:lnTo>
                    <a:pt x="239" y="0"/>
                  </a:lnTo>
                  <a:lnTo>
                    <a:pt x="251" y="2"/>
                  </a:lnTo>
                  <a:lnTo>
                    <a:pt x="260" y="2"/>
                  </a:lnTo>
                  <a:lnTo>
                    <a:pt x="267" y="7"/>
                  </a:lnTo>
                  <a:lnTo>
                    <a:pt x="277" y="12"/>
                  </a:lnTo>
                  <a:lnTo>
                    <a:pt x="284" y="14"/>
                  </a:lnTo>
                  <a:lnTo>
                    <a:pt x="291" y="19"/>
                  </a:lnTo>
                  <a:lnTo>
                    <a:pt x="298" y="26"/>
                  </a:lnTo>
                  <a:lnTo>
                    <a:pt x="303" y="33"/>
                  </a:lnTo>
                  <a:lnTo>
                    <a:pt x="310" y="40"/>
                  </a:lnTo>
                  <a:lnTo>
                    <a:pt x="314" y="45"/>
                  </a:lnTo>
                  <a:lnTo>
                    <a:pt x="319" y="54"/>
                  </a:lnTo>
                  <a:lnTo>
                    <a:pt x="321" y="61"/>
                  </a:lnTo>
                  <a:lnTo>
                    <a:pt x="324" y="71"/>
                  </a:lnTo>
                  <a:lnTo>
                    <a:pt x="324" y="78"/>
                  </a:lnTo>
                  <a:lnTo>
                    <a:pt x="324" y="87"/>
                  </a:lnTo>
                  <a:lnTo>
                    <a:pt x="324" y="87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6" name="Freeform 13"/>
            <p:cNvSpPr>
              <a:spLocks/>
            </p:cNvSpPr>
            <p:nvPr userDrawn="1"/>
          </p:nvSpPr>
          <p:spPr bwMode="auto">
            <a:xfrm>
              <a:off x="7161213" y="1552575"/>
              <a:ext cx="512763" cy="947738"/>
            </a:xfrm>
            <a:custGeom>
              <a:avLst/>
              <a:gdLst>
                <a:gd name="T0" fmla="*/ 323 w 323"/>
                <a:gd name="T1" fmla="*/ 193 h 597"/>
                <a:gd name="T2" fmla="*/ 323 w 323"/>
                <a:gd name="T3" fmla="*/ 597 h 597"/>
                <a:gd name="T4" fmla="*/ 189 w 323"/>
                <a:gd name="T5" fmla="*/ 597 h 597"/>
                <a:gd name="T6" fmla="*/ 189 w 323"/>
                <a:gd name="T7" fmla="*/ 245 h 597"/>
                <a:gd name="T8" fmla="*/ 186 w 323"/>
                <a:gd name="T9" fmla="*/ 238 h 597"/>
                <a:gd name="T10" fmla="*/ 184 w 323"/>
                <a:gd name="T11" fmla="*/ 234 h 597"/>
                <a:gd name="T12" fmla="*/ 179 w 323"/>
                <a:gd name="T13" fmla="*/ 229 h 597"/>
                <a:gd name="T14" fmla="*/ 177 w 323"/>
                <a:gd name="T15" fmla="*/ 224 h 597"/>
                <a:gd name="T16" fmla="*/ 172 w 323"/>
                <a:gd name="T17" fmla="*/ 222 h 597"/>
                <a:gd name="T18" fmla="*/ 165 w 323"/>
                <a:gd name="T19" fmla="*/ 219 h 597"/>
                <a:gd name="T20" fmla="*/ 156 w 323"/>
                <a:gd name="T21" fmla="*/ 219 h 597"/>
                <a:gd name="T22" fmla="*/ 148 w 323"/>
                <a:gd name="T23" fmla="*/ 222 h 597"/>
                <a:gd name="T24" fmla="*/ 144 w 323"/>
                <a:gd name="T25" fmla="*/ 224 h 597"/>
                <a:gd name="T26" fmla="*/ 141 w 323"/>
                <a:gd name="T27" fmla="*/ 229 h 597"/>
                <a:gd name="T28" fmla="*/ 137 w 323"/>
                <a:gd name="T29" fmla="*/ 234 h 597"/>
                <a:gd name="T30" fmla="*/ 132 w 323"/>
                <a:gd name="T31" fmla="*/ 238 h 597"/>
                <a:gd name="T32" fmla="*/ 132 w 323"/>
                <a:gd name="T33" fmla="*/ 245 h 597"/>
                <a:gd name="T34" fmla="*/ 132 w 323"/>
                <a:gd name="T35" fmla="*/ 595 h 597"/>
                <a:gd name="T36" fmla="*/ 0 w 323"/>
                <a:gd name="T37" fmla="*/ 595 h 597"/>
                <a:gd name="T38" fmla="*/ 0 w 323"/>
                <a:gd name="T39" fmla="*/ 0 h 597"/>
                <a:gd name="T40" fmla="*/ 132 w 323"/>
                <a:gd name="T41" fmla="*/ 0 h 597"/>
                <a:gd name="T42" fmla="*/ 132 w 323"/>
                <a:gd name="T43" fmla="*/ 193 h 597"/>
                <a:gd name="T44" fmla="*/ 132 w 323"/>
                <a:gd name="T45" fmla="*/ 186 h 597"/>
                <a:gd name="T46" fmla="*/ 132 w 323"/>
                <a:gd name="T47" fmla="*/ 177 h 597"/>
                <a:gd name="T48" fmla="*/ 137 w 323"/>
                <a:gd name="T49" fmla="*/ 167 h 597"/>
                <a:gd name="T50" fmla="*/ 139 w 323"/>
                <a:gd name="T51" fmla="*/ 160 h 597"/>
                <a:gd name="T52" fmla="*/ 141 w 323"/>
                <a:gd name="T53" fmla="*/ 151 h 597"/>
                <a:gd name="T54" fmla="*/ 148 w 323"/>
                <a:gd name="T55" fmla="*/ 144 h 597"/>
                <a:gd name="T56" fmla="*/ 153 w 323"/>
                <a:gd name="T57" fmla="*/ 137 h 597"/>
                <a:gd name="T58" fmla="*/ 165 w 323"/>
                <a:gd name="T59" fmla="*/ 125 h 597"/>
                <a:gd name="T60" fmla="*/ 172 w 323"/>
                <a:gd name="T61" fmla="*/ 120 h 597"/>
                <a:gd name="T62" fmla="*/ 182 w 323"/>
                <a:gd name="T63" fmla="*/ 118 h 597"/>
                <a:gd name="T64" fmla="*/ 189 w 323"/>
                <a:gd name="T65" fmla="*/ 113 h 597"/>
                <a:gd name="T66" fmla="*/ 198 w 323"/>
                <a:gd name="T67" fmla="*/ 111 h 597"/>
                <a:gd name="T68" fmla="*/ 208 w 323"/>
                <a:gd name="T69" fmla="*/ 108 h 597"/>
                <a:gd name="T70" fmla="*/ 217 w 323"/>
                <a:gd name="T71" fmla="*/ 106 h 597"/>
                <a:gd name="T72" fmla="*/ 238 w 323"/>
                <a:gd name="T73" fmla="*/ 106 h 597"/>
                <a:gd name="T74" fmla="*/ 245 w 323"/>
                <a:gd name="T75" fmla="*/ 108 h 597"/>
                <a:gd name="T76" fmla="*/ 255 w 323"/>
                <a:gd name="T77" fmla="*/ 111 h 597"/>
                <a:gd name="T78" fmla="*/ 264 w 323"/>
                <a:gd name="T79" fmla="*/ 113 h 597"/>
                <a:gd name="T80" fmla="*/ 274 w 323"/>
                <a:gd name="T81" fmla="*/ 118 h 597"/>
                <a:gd name="T82" fmla="*/ 281 w 323"/>
                <a:gd name="T83" fmla="*/ 120 h 597"/>
                <a:gd name="T84" fmla="*/ 288 w 323"/>
                <a:gd name="T85" fmla="*/ 125 h 597"/>
                <a:gd name="T86" fmla="*/ 302 w 323"/>
                <a:gd name="T87" fmla="*/ 139 h 597"/>
                <a:gd name="T88" fmla="*/ 304 w 323"/>
                <a:gd name="T89" fmla="*/ 146 h 597"/>
                <a:gd name="T90" fmla="*/ 311 w 323"/>
                <a:gd name="T91" fmla="*/ 151 h 597"/>
                <a:gd name="T92" fmla="*/ 316 w 323"/>
                <a:gd name="T93" fmla="*/ 160 h 597"/>
                <a:gd name="T94" fmla="*/ 319 w 323"/>
                <a:gd name="T95" fmla="*/ 170 h 597"/>
                <a:gd name="T96" fmla="*/ 321 w 323"/>
                <a:gd name="T97" fmla="*/ 177 h 597"/>
                <a:gd name="T98" fmla="*/ 321 w 323"/>
                <a:gd name="T99" fmla="*/ 186 h 597"/>
                <a:gd name="T100" fmla="*/ 323 w 323"/>
                <a:gd name="T101" fmla="*/ 193 h 597"/>
                <a:gd name="T102" fmla="*/ 323 w 323"/>
                <a:gd name="T103" fmla="*/ 193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3" h="597">
                  <a:moveTo>
                    <a:pt x="323" y="193"/>
                  </a:moveTo>
                  <a:lnTo>
                    <a:pt x="323" y="597"/>
                  </a:lnTo>
                  <a:lnTo>
                    <a:pt x="189" y="597"/>
                  </a:lnTo>
                  <a:lnTo>
                    <a:pt x="189" y="245"/>
                  </a:lnTo>
                  <a:lnTo>
                    <a:pt x="186" y="238"/>
                  </a:lnTo>
                  <a:lnTo>
                    <a:pt x="184" y="234"/>
                  </a:lnTo>
                  <a:lnTo>
                    <a:pt x="179" y="229"/>
                  </a:lnTo>
                  <a:lnTo>
                    <a:pt x="177" y="224"/>
                  </a:lnTo>
                  <a:lnTo>
                    <a:pt x="172" y="222"/>
                  </a:lnTo>
                  <a:lnTo>
                    <a:pt x="165" y="219"/>
                  </a:lnTo>
                  <a:lnTo>
                    <a:pt x="156" y="219"/>
                  </a:lnTo>
                  <a:lnTo>
                    <a:pt x="148" y="222"/>
                  </a:lnTo>
                  <a:lnTo>
                    <a:pt x="144" y="224"/>
                  </a:lnTo>
                  <a:lnTo>
                    <a:pt x="141" y="229"/>
                  </a:lnTo>
                  <a:lnTo>
                    <a:pt x="137" y="234"/>
                  </a:lnTo>
                  <a:lnTo>
                    <a:pt x="132" y="238"/>
                  </a:lnTo>
                  <a:lnTo>
                    <a:pt x="132" y="245"/>
                  </a:lnTo>
                  <a:lnTo>
                    <a:pt x="132" y="595"/>
                  </a:lnTo>
                  <a:lnTo>
                    <a:pt x="0" y="595"/>
                  </a:lnTo>
                  <a:lnTo>
                    <a:pt x="0" y="0"/>
                  </a:lnTo>
                  <a:lnTo>
                    <a:pt x="132" y="0"/>
                  </a:lnTo>
                  <a:lnTo>
                    <a:pt x="132" y="193"/>
                  </a:lnTo>
                  <a:lnTo>
                    <a:pt x="132" y="186"/>
                  </a:lnTo>
                  <a:lnTo>
                    <a:pt x="132" y="177"/>
                  </a:lnTo>
                  <a:lnTo>
                    <a:pt x="137" y="167"/>
                  </a:lnTo>
                  <a:lnTo>
                    <a:pt x="139" y="160"/>
                  </a:lnTo>
                  <a:lnTo>
                    <a:pt x="141" y="151"/>
                  </a:lnTo>
                  <a:lnTo>
                    <a:pt x="148" y="144"/>
                  </a:lnTo>
                  <a:lnTo>
                    <a:pt x="153" y="137"/>
                  </a:lnTo>
                  <a:lnTo>
                    <a:pt x="165" y="125"/>
                  </a:lnTo>
                  <a:lnTo>
                    <a:pt x="172" y="120"/>
                  </a:lnTo>
                  <a:lnTo>
                    <a:pt x="182" y="118"/>
                  </a:lnTo>
                  <a:lnTo>
                    <a:pt x="189" y="113"/>
                  </a:lnTo>
                  <a:lnTo>
                    <a:pt x="198" y="111"/>
                  </a:lnTo>
                  <a:lnTo>
                    <a:pt x="208" y="108"/>
                  </a:lnTo>
                  <a:lnTo>
                    <a:pt x="217" y="106"/>
                  </a:lnTo>
                  <a:lnTo>
                    <a:pt x="238" y="106"/>
                  </a:lnTo>
                  <a:lnTo>
                    <a:pt x="245" y="108"/>
                  </a:lnTo>
                  <a:lnTo>
                    <a:pt x="255" y="111"/>
                  </a:lnTo>
                  <a:lnTo>
                    <a:pt x="264" y="113"/>
                  </a:lnTo>
                  <a:lnTo>
                    <a:pt x="274" y="118"/>
                  </a:lnTo>
                  <a:lnTo>
                    <a:pt x="281" y="120"/>
                  </a:lnTo>
                  <a:lnTo>
                    <a:pt x="288" y="125"/>
                  </a:lnTo>
                  <a:lnTo>
                    <a:pt x="302" y="139"/>
                  </a:lnTo>
                  <a:lnTo>
                    <a:pt x="304" y="146"/>
                  </a:lnTo>
                  <a:lnTo>
                    <a:pt x="311" y="151"/>
                  </a:lnTo>
                  <a:lnTo>
                    <a:pt x="316" y="160"/>
                  </a:lnTo>
                  <a:lnTo>
                    <a:pt x="319" y="170"/>
                  </a:lnTo>
                  <a:lnTo>
                    <a:pt x="321" y="177"/>
                  </a:lnTo>
                  <a:lnTo>
                    <a:pt x="321" y="186"/>
                  </a:lnTo>
                  <a:lnTo>
                    <a:pt x="323" y="193"/>
                  </a:lnTo>
                  <a:lnTo>
                    <a:pt x="323" y="19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7" name="Freeform 14"/>
            <p:cNvSpPr>
              <a:spLocks/>
            </p:cNvSpPr>
            <p:nvPr userDrawn="1"/>
          </p:nvSpPr>
          <p:spPr bwMode="auto">
            <a:xfrm>
              <a:off x="8859838" y="1724025"/>
              <a:ext cx="512763" cy="985838"/>
            </a:xfrm>
            <a:custGeom>
              <a:avLst/>
              <a:gdLst>
                <a:gd name="T0" fmla="*/ 0 w 323"/>
                <a:gd name="T1" fmla="*/ 414 h 621"/>
                <a:gd name="T2" fmla="*/ 0 w 323"/>
                <a:gd name="T3" fmla="*/ 0 h 621"/>
                <a:gd name="T4" fmla="*/ 132 w 323"/>
                <a:gd name="T5" fmla="*/ 0 h 621"/>
                <a:gd name="T6" fmla="*/ 132 w 323"/>
                <a:gd name="T7" fmla="*/ 362 h 621"/>
                <a:gd name="T8" fmla="*/ 134 w 323"/>
                <a:gd name="T9" fmla="*/ 369 h 621"/>
                <a:gd name="T10" fmla="*/ 137 w 323"/>
                <a:gd name="T11" fmla="*/ 373 h 621"/>
                <a:gd name="T12" fmla="*/ 141 w 323"/>
                <a:gd name="T13" fmla="*/ 381 h 621"/>
                <a:gd name="T14" fmla="*/ 144 w 323"/>
                <a:gd name="T15" fmla="*/ 385 h 621"/>
                <a:gd name="T16" fmla="*/ 148 w 323"/>
                <a:gd name="T17" fmla="*/ 385 h 621"/>
                <a:gd name="T18" fmla="*/ 156 w 323"/>
                <a:gd name="T19" fmla="*/ 388 h 621"/>
                <a:gd name="T20" fmla="*/ 160 w 323"/>
                <a:gd name="T21" fmla="*/ 390 h 621"/>
                <a:gd name="T22" fmla="*/ 167 w 323"/>
                <a:gd name="T23" fmla="*/ 388 h 621"/>
                <a:gd name="T24" fmla="*/ 172 w 323"/>
                <a:gd name="T25" fmla="*/ 385 h 621"/>
                <a:gd name="T26" fmla="*/ 177 w 323"/>
                <a:gd name="T27" fmla="*/ 385 h 621"/>
                <a:gd name="T28" fmla="*/ 182 w 323"/>
                <a:gd name="T29" fmla="*/ 381 h 621"/>
                <a:gd name="T30" fmla="*/ 186 w 323"/>
                <a:gd name="T31" fmla="*/ 373 h 621"/>
                <a:gd name="T32" fmla="*/ 186 w 323"/>
                <a:gd name="T33" fmla="*/ 369 h 621"/>
                <a:gd name="T34" fmla="*/ 189 w 323"/>
                <a:gd name="T35" fmla="*/ 362 h 621"/>
                <a:gd name="T36" fmla="*/ 189 w 323"/>
                <a:gd name="T37" fmla="*/ 0 h 621"/>
                <a:gd name="T38" fmla="*/ 323 w 323"/>
                <a:gd name="T39" fmla="*/ 0 h 621"/>
                <a:gd name="T40" fmla="*/ 323 w 323"/>
                <a:gd name="T41" fmla="*/ 621 h 621"/>
                <a:gd name="T42" fmla="*/ 189 w 323"/>
                <a:gd name="T43" fmla="*/ 621 h 621"/>
                <a:gd name="T44" fmla="*/ 189 w 323"/>
                <a:gd name="T45" fmla="*/ 414 h 621"/>
                <a:gd name="T46" fmla="*/ 189 w 323"/>
                <a:gd name="T47" fmla="*/ 423 h 621"/>
                <a:gd name="T48" fmla="*/ 189 w 323"/>
                <a:gd name="T49" fmla="*/ 433 h 621"/>
                <a:gd name="T50" fmla="*/ 186 w 323"/>
                <a:gd name="T51" fmla="*/ 440 h 621"/>
                <a:gd name="T52" fmla="*/ 182 w 323"/>
                <a:gd name="T53" fmla="*/ 449 h 621"/>
                <a:gd name="T54" fmla="*/ 179 w 323"/>
                <a:gd name="T55" fmla="*/ 456 h 621"/>
                <a:gd name="T56" fmla="*/ 174 w 323"/>
                <a:gd name="T57" fmla="*/ 463 h 621"/>
                <a:gd name="T58" fmla="*/ 156 w 323"/>
                <a:gd name="T59" fmla="*/ 482 h 621"/>
                <a:gd name="T60" fmla="*/ 146 w 323"/>
                <a:gd name="T61" fmla="*/ 487 h 621"/>
                <a:gd name="T62" fmla="*/ 139 w 323"/>
                <a:gd name="T63" fmla="*/ 492 h 621"/>
                <a:gd name="T64" fmla="*/ 132 w 323"/>
                <a:gd name="T65" fmla="*/ 494 h 621"/>
                <a:gd name="T66" fmla="*/ 122 w 323"/>
                <a:gd name="T67" fmla="*/ 499 h 621"/>
                <a:gd name="T68" fmla="*/ 113 w 323"/>
                <a:gd name="T69" fmla="*/ 501 h 621"/>
                <a:gd name="T70" fmla="*/ 104 w 323"/>
                <a:gd name="T71" fmla="*/ 501 h 621"/>
                <a:gd name="T72" fmla="*/ 94 w 323"/>
                <a:gd name="T73" fmla="*/ 503 h 621"/>
                <a:gd name="T74" fmla="*/ 82 w 323"/>
                <a:gd name="T75" fmla="*/ 501 h 621"/>
                <a:gd name="T76" fmla="*/ 75 w 323"/>
                <a:gd name="T77" fmla="*/ 501 h 621"/>
                <a:gd name="T78" fmla="*/ 63 w 323"/>
                <a:gd name="T79" fmla="*/ 499 h 621"/>
                <a:gd name="T80" fmla="*/ 56 w 323"/>
                <a:gd name="T81" fmla="*/ 494 h 621"/>
                <a:gd name="T82" fmla="*/ 47 w 323"/>
                <a:gd name="T83" fmla="*/ 492 h 621"/>
                <a:gd name="T84" fmla="*/ 40 w 323"/>
                <a:gd name="T85" fmla="*/ 487 h 621"/>
                <a:gd name="T86" fmla="*/ 33 w 323"/>
                <a:gd name="T87" fmla="*/ 482 h 621"/>
                <a:gd name="T88" fmla="*/ 26 w 323"/>
                <a:gd name="T89" fmla="*/ 475 h 621"/>
                <a:gd name="T90" fmla="*/ 21 w 323"/>
                <a:gd name="T91" fmla="*/ 470 h 621"/>
                <a:gd name="T92" fmla="*/ 14 w 323"/>
                <a:gd name="T93" fmla="*/ 463 h 621"/>
                <a:gd name="T94" fmla="*/ 9 w 323"/>
                <a:gd name="T95" fmla="*/ 456 h 621"/>
                <a:gd name="T96" fmla="*/ 4 w 323"/>
                <a:gd name="T97" fmla="*/ 449 h 621"/>
                <a:gd name="T98" fmla="*/ 2 w 323"/>
                <a:gd name="T99" fmla="*/ 440 h 621"/>
                <a:gd name="T100" fmla="*/ 0 w 323"/>
                <a:gd name="T101" fmla="*/ 433 h 621"/>
                <a:gd name="T102" fmla="*/ 0 w 323"/>
                <a:gd name="T103" fmla="*/ 423 h 621"/>
                <a:gd name="T104" fmla="*/ 0 w 323"/>
                <a:gd name="T105" fmla="*/ 414 h 621"/>
                <a:gd name="T106" fmla="*/ 0 w 323"/>
                <a:gd name="T107" fmla="*/ 414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3" h="621">
                  <a:moveTo>
                    <a:pt x="0" y="414"/>
                  </a:moveTo>
                  <a:lnTo>
                    <a:pt x="0" y="0"/>
                  </a:lnTo>
                  <a:lnTo>
                    <a:pt x="132" y="0"/>
                  </a:lnTo>
                  <a:lnTo>
                    <a:pt x="132" y="362"/>
                  </a:lnTo>
                  <a:lnTo>
                    <a:pt x="134" y="369"/>
                  </a:lnTo>
                  <a:lnTo>
                    <a:pt x="137" y="373"/>
                  </a:lnTo>
                  <a:lnTo>
                    <a:pt x="141" y="381"/>
                  </a:lnTo>
                  <a:lnTo>
                    <a:pt x="144" y="385"/>
                  </a:lnTo>
                  <a:lnTo>
                    <a:pt x="148" y="385"/>
                  </a:lnTo>
                  <a:lnTo>
                    <a:pt x="156" y="388"/>
                  </a:lnTo>
                  <a:lnTo>
                    <a:pt x="160" y="390"/>
                  </a:lnTo>
                  <a:lnTo>
                    <a:pt x="167" y="388"/>
                  </a:lnTo>
                  <a:lnTo>
                    <a:pt x="172" y="385"/>
                  </a:lnTo>
                  <a:lnTo>
                    <a:pt x="177" y="385"/>
                  </a:lnTo>
                  <a:lnTo>
                    <a:pt x="182" y="381"/>
                  </a:lnTo>
                  <a:lnTo>
                    <a:pt x="186" y="373"/>
                  </a:lnTo>
                  <a:lnTo>
                    <a:pt x="186" y="369"/>
                  </a:lnTo>
                  <a:lnTo>
                    <a:pt x="189" y="362"/>
                  </a:lnTo>
                  <a:lnTo>
                    <a:pt x="189" y="0"/>
                  </a:lnTo>
                  <a:lnTo>
                    <a:pt x="323" y="0"/>
                  </a:lnTo>
                  <a:lnTo>
                    <a:pt x="323" y="621"/>
                  </a:lnTo>
                  <a:lnTo>
                    <a:pt x="189" y="621"/>
                  </a:lnTo>
                  <a:lnTo>
                    <a:pt x="189" y="414"/>
                  </a:lnTo>
                  <a:lnTo>
                    <a:pt x="189" y="423"/>
                  </a:lnTo>
                  <a:lnTo>
                    <a:pt x="189" y="433"/>
                  </a:lnTo>
                  <a:lnTo>
                    <a:pt x="186" y="440"/>
                  </a:lnTo>
                  <a:lnTo>
                    <a:pt x="182" y="449"/>
                  </a:lnTo>
                  <a:lnTo>
                    <a:pt x="179" y="456"/>
                  </a:lnTo>
                  <a:lnTo>
                    <a:pt x="174" y="463"/>
                  </a:lnTo>
                  <a:lnTo>
                    <a:pt x="156" y="482"/>
                  </a:lnTo>
                  <a:lnTo>
                    <a:pt x="146" y="487"/>
                  </a:lnTo>
                  <a:lnTo>
                    <a:pt x="139" y="492"/>
                  </a:lnTo>
                  <a:lnTo>
                    <a:pt x="132" y="494"/>
                  </a:lnTo>
                  <a:lnTo>
                    <a:pt x="122" y="499"/>
                  </a:lnTo>
                  <a:lnTo>
                    <a:pt x="113" y="501"/>
                  </a:lnTo>
                  <a:lnTo>
                    <a:pt x="104" y="501"/>
                  </a:lnTo>
                  <a:lnTo>
                    <a:pt x="94" y="503"/>
                  </a:lnTo>
                  <a:lnTo>
                    <a:pt x="82" y="501"/>
                  </a:lnTo>
                  <a:lnTo>
                    <a:pt x="75" y="501"/>
                  </a:lnTo>
                  <a:lnTo>
                    <a:pt x="63" y="499"/>
                  </a:lnTo>
                  <a:lnTo>
                    <a:pt x="56" y="494"/>
                  </a:lnTo>
                  <a:lnTo>
                    <a:pt x="47" y="492"/>
                  </a:lnTo>
                  <a:lnTo>
                    <a:pt x="40" y="487"/>
                  </a:lnTo>
                  <a:lnTo>
                    <a:pt x="33" y="482"/>
                  </a:lnTo>
                  <a:lnTo>
                    <a:pt x="26" y="475"/>
                  </a:lnTo>
                  <a:lnTo>
                    <a:pt x="21" y="470"/>
                  </a:lnTo>
                  <a:lnTo>
                    <a:pt x="14" y="463"/>
                  </a:lnTo>
                  <a:lnTo>
                    <a:pt x="9" y="456"/>
                  </a:lnTo>
                  <a:lnTo>
                    <a:pt x="4" y="449"/>
                  </a:lnTo>
                  <a:lnTo>
                    <a:pt x="2" y="440"/>
                  </a:lnTo>
                  <a:lnTo>
                    <a:pt x="0" y="433"/>
                  </a:lnTo>
                  <a:lnTo>
                    <a:pt x="0" y="423"/>
                  </a:lnTo>
                  <a:lnTo>
                    <a:pt x="0" y="414"/>
                  </a:lnTo>
                  <a:lnTo>
                    <a:pt x="0" y="41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8" name="Freeform 15"/>
            <p:cNvSpPr>
              <a:spLocks noEditPoints="1"/>
            </p:cNvSpPr>
            <p:nvPr userDrawn="1"/>
          </p:nvSpPr>
          <p:spPr bwMode="auto">
            <a:xfrm>
              <a:off x="6575426" y="1724025"/>
              <a:ext cx="528638" cy="1285875"/>
            </a:xfrm>
            <a:custGeom>
              <a:avLst/>
              <a:gdLst>
                <a:gd name="T0" fmla="*/ 140 w 333"/>
                <a:gd name="T1" fmla="*/ 810 h 810"/>
                <a:gd name="T2" fmla="*/ 0 w 333"/>
                <a:gd name="T3" fmla="*/ 0 h 810"/>
                <a:gd name="T4" fmla="*/ 140 w 333"/>
                <a:gd name="T5" fmla="*/ 85 h 810"/>
                <a:gd name="T6" fmla="*/ 142 w 333"/>
                <a:gd name="T7" fmla="*/ 69 h 810"/>
                <a:gd name="T8" fmla="*/ 147 w 333"/>
                <a:gd name="T9" fmla="*/ 52 h 810"/>
                <a:gd name="T10" fmla="*/ 156 w 333"/>
                <a:gd name="T11" fmla="*/ 38 h 810"/>
                <a:gd name="T12" fmla="*/ 168 w 333"/>
                <a:gd name="T13" fmla="*/ 26 h 810"/>
                <a:gd name="T14" fmla="*/ 182 w 333"/>
                <a:gd name="T15" fmla="*/ 15 h 810"/>
                <a:gd name="T16" fmla="*/ 199 w 333"/>
                <a:gd name="T17" fmla="*/ 8 h 810"/>
                <a:gd name="T18" fmla="*/ 215 w 333"/>
                <a:gd name="T19" fmla="*/ 3 h 810"/>
                <a:gd name="T20" fmla="*/ 236 w 333"/>
                <a:gd name="T21" fmla="*/ 0 h 810"/>
                <a:gd name="T22" fmla="*/ 255 w 333"/>
                <a:gd name="T23" fmla="*/ 3 h 810"/>
                <a:gd name="T24" fmla="*/ 272 w 333"/>
                <a:gd name="T25" fmla="*/ 8 h 810"/>
                <a:gd name="T26" fmla="*/ 291 w 333"/>
                <a:gd name="T27" fmla="*/ 15 h 810"/>
                <a:gd name="T28" fmla="*/ 303 w 333"/>
                <a:gd name="T29" fmla="*/ 26 h 810"/>
                <a:gd name="T30" fmla="*/ 314 w 333"/>
                <a:gd name="T31" fmla="*/ 38 h 810"/>
                <a:gd name="T32" fmla="*/ 324 w 333"/>
                <a:gd name="T33" fmla="*/ 52 h 810"/>
                <a:gd name="T34" fmla="*/ 331 w 333"/>
                <a:gd name="T35" fmla="*/ 69 h 810"/>
                <a:gd name="T36" fmla="*/ 333 w 333"/>
                <a:gd name="T37" fmla="*/ 85 h 810"/>
                <a:gd name="T38" fmla="*/ 331 w 333"/>
                <a:gd name="T39" fmla="*/ 430 h 810"/>
                <a:gd name="T40" fmla="*/ 326 w 333"/>
                <a:gd name="T41" fmla="*/ 447 h 810"/>
                <a:gd name="T42" fmla="*/ 319 w 333"/>
                <a:gd name="T43" fmla="*/ 463 h 810"/>
                <a:gd name="T44" fmla="*/ 310 w 333"/>
                <a:gd name="T45" fmla="*/ 475 h 810"/>
                <a:gd name="T46" fmla="*/ 295 w 333"/>
                <a:gd name="T47" fmla="*/ 484 h 810"/>
                <a:gd name="T48" fmla="*/ 281 w 333"/>
                <a:gd name="T49" fmla="*/ 494 h 810"/>
                <a:gd name="T50" fmla="*/ 265 w 333"/>
                <a:gd name="T51" fmla="*/ 501 h 810"/>
                <a:gd name="T52" fmla="*/ 246 w 333"/>
                <a:gd name="T53" fmla="*/ 506 h 810"/>
                <a:gd name="T54" fmla="*/ 215 w 333"/>
                <a:gd name="T55" fmla="*/ 503 h 810"/>
                <a:gd name="T56" fmla="*/ 199 w 333"/>
                <a:gd name="T57" fmla="*/ 496 h 810"/>
                <a:gd name="T58" fmla="*/ 182 w 333"/>
                <a:gd name="T59" fmla="*/ 489 h 810"/>
                <a:gd name="T60" fmla="*/ 168 w 333"/>
                <a:gd name="T61" fmla="*/ 480 h 810"/>
                <a:gd name="T62" fmla="*/ 151 w 333"/>
                <a:gd name="T63" fmla="*/ 459 h 810"/>
                <a:gd name="T64" fmla="*/ 142 w 333"/>
                <a:gd name="T65" fmla="*/ 447 h 810"/>
                <a:gd name="T66" fmla="*/ 140 w 333"/>
                <a:gd name="T67" fmla="*/ 430 h 810"/>
                <a:gd name="T68" fmla="*/ 140 w 333"/>
                <a:gd name="T69" fmla="*/ 421 h 810"/>
                <a:gd name="T70" fmla="*/ 140 w 333"/>
                <a:gd name="T71" fmla="*/ 376 h 810"/>
                <a:gd name="T72" fmla="*/ 142 w 333"/>
                <a:gd name="T73" fmla="*/ 383 h 810"/>
                <a:gd name="T74" fmla="*/ 151 w 333"/>
                <a:gd name="T75" fmla="*/ 385 h 810"/>
                <a:gd name="T76" fmla="*/ 161 w 333"/>
                <a:gd name="T77" fmla="*/ 388 h 810"/>
                <a:gd name="T78" fmla="*/ 177 w 333"/>
                <a:gd name="T79" fmla="*/ 385 h 810"/>
                <a:gd name="T80" fmla="*/ 187 w 333"/>
                <a:gd name="T81" fmla="*/ 385 h 810"/>
                <a:gd name="T82" fmla="*/ 192 w 333"/>
                <a:gd name="T83" fmla="*/ 381 h 810"/>
                <a:gd name="T84" fmla="*/ 194 w 333"/>
                <a:gd name="T85" fmla="*/ 121 h 810"/>
                <a:gd name="T86" fmla="*/ 189 w 333"/>
                <a:gd name="T87" fmla="*/ 114 h 810"/>
                <a:gd name="T88" fmla="*/ 182 w 333"/>
                <a:gd name="T89" fmla="*/ 111 h 810"/>
                <a:gd name="T90" fmla="*/ 170 w 333"/>
                <a:gd name="T91" fmla="*/ 109 h 810"/>
                <a:gd name="T92" fmla="*/ 161 w 333"/>
                <a:gd name="T93" fmla="*/ 109 h 810"/>
                <a:gd name="T94" fmla="*/ 151 w 333"/>
                <a:gd name="T95" fmla="*/ 111 h 810"/>
                <a:gd name="T96" fmla="*/ 142 w 333"/>
                <a:gd name="T97" fmla="*/ 114 h 810"/>
                <a:gd name="T98" fmla="*/ 140 w 333"/>
                <a:gd name="T99" fmla="*/ 121 h 810"/>
                <a:gd name="T100" fmla="*/ 140 w 333"/>
                <a:gd name="T101" fmla="*/ 373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3" h="810">
                  <a:moveTo>
                    <a:pt x="140" y="421"/>
                  </a:moveTo>
                  <a:lnTo>
                    <a:pt x="140" y="810"/>
                  </a:lnTo>
                  <a:lnTo>
                    <a:pt x="0" y="810"/>
                  </a:lnTo>
                  <a:lnTo>
                    <a:pt x="0" y="0"/>
                  </a:lnTo>
                  <a:lnTo>
                    <a:pt x="140" y="0"/>
                  </a:lnTo>
                  <a:lnTo>
                    <a:pt x="140" y="85"/>
                  </a:lnTo>
                  <a:lnTo>
                    <a:pt x="140" y="76"/>
                  </a:lnTo>
                  <a:lnTo>
                    <a:pt x="142" y="69"/>
                  </a:lnTo>
                  <a:lnTo>
                    <a:pt x="142" y="59"/>
                  </a:lnTo>
                  <a:lnTo>
                    <a:pt x="147" y="52"/>
                  </a:lnTo>
                  <a:lnTo>
                    <a:pt x="151" y="45"/>
                  </a:lnTo>
                  <a:lnTo>
                    <a:pt x="156" y="38"/>
                  </a:lnTo>
                  <a:lnTo>
                    <a:pt x="161" y="31"/>
                  </a:lnTo>
                  <a:lnTo>
                    <a:pt x="168" y="26"/>
                  </a:lnTo>
                  <a:lnTo>
                    <a:pt x="175" y="19"/>
                  </a:lnTo>
                  <a:lnTo>
                    <a:pt x="182" y="15"/>
                  </a:lnTo>
                  <a:lnTo>
                    <a:pt x="192" y="12"/>
                  </a:lnTo>
                  <a:lnTo>
                    <a:pt x="199" y="8"/>
                  </a:lnTo>
                  <a:lnTo>
                    <a:pt x="208" y="5"/>
                  </a:lnTo>
                  <a:lnTo>
                    <a:pt x="215" y="3"/>
                  </a:lnTo>
                  <a:lnTo>
                    <a:pt x="225" y="0"/>
                  </a:lnTo>
                  <a:lnTo>
                    <a:pt x="236" y="0"/>
                  </a:lnTo>
                  <a:lnTo>
                    <a:pt x="246" y="0"/>
                  </a:lnTo>
                  <a:lnTo>
                    <a:pt x="255" y="3"/>
                  </a:lnTo>
                  <a:lnTo>
                    <a:pt x="265" y="5"/>
                  </a:lnTo>
                  <a:lnTo>
                    <a:pt x="272" y="8"/>
                  </a:lnTo>
                  <a:lnTo>
                    <a:pt x="281" y="12"/>
                  </a:lnTo>
                  <a:lnTo>
                    <a:pt x="291" y="15"/>
                  </a:lnTo>
                  <a:lnTo>
                    <a:pt x="298" y="19"/>
                  </a:lnTo>
                  <a:lnTo>
                    <a:pt x="303" y="26"/>
                  </a:lnTo>
                  <a:lnTo>
                    <a:pt x="310" y="31"/>
                  </a:lnTo>
                  <a:lnTo>
                    <a:pt x="314" y="38"/>
                  </a:lnTo>
                  <a:lnTo>
                    <a:pt x="321" y="45"/>
                  </a:lnTo>
                  <a:lnTo>
                    <a:pt x="324" y="52"/>
                  </a:lnTo>
                  <a:lnTo>
                    <a:pt x="329" y="59"/>
                  </a:lnTo>
                  <a:lnTo>
                    <a:pt x="331" y="69"/>
                  </a:lnTo>
                  <a:lnTo>
                    <a:pt x="331" y="76"/>
                  </a:lnTo>
                  <a:lnTo>
                    <a:pt x="333" y="85"/>
                  </a:lnTo>
                  <a:lnTo>
                    <a:pt x="331" y="97"/>
                  </a:lnTo>
                  <a:lnTo>
                    <a:pt x="331" y="430"/>
                  </a:lnTo>
                  <a:lnTo>
                    <a:pt x="329" y="440"/>
                  </a:lnTo>
                  <a:lnTo>
                    <a:pt x="326" y="447"/>
                  </a:lnTo>
                  <a:lnTo>
                    <a:pt x="324" y="454"/>
                  </a:lnTo>
                  <a:lnTo>
                    <a:pt x="319" y="463"/>
                  </a:lnTo>
                  <a:lnTo>
                    <a:pt x="314" y="468"/>
                  </a:lnTo>
                  <a:lnTo>
                    <a:pt x="310" y="475"/>
                  </a:lnTo>
                  <a:lnTo>
                    <a:pt x="303" y="482"/>
                  </a:lnTo>
                  <a:lnTo>
                    <a:pt x="295" y="484"/>
                  </a:lnTo>
                  <a:lnTo>
                    <a:pt x="291" y="489"/>
                  </a:lnTo>
                  <a:lnTo>
                    <a:pt x="281" y="494"/>
                  </a:lnTo>
                  <a:lnTo>
                    <a:pt x="272" y="499"/>
                  </a:lnTo>
                  <a:lnTo>
                    <a:pt x="265" y="501"/>
                  </a:lnTo>
                  <a:lnTo>
                    <a:pt x="255" y="503"/>
                  </a:lnTo>
                  <a:lnTo>
                    <a:pt x="246" y="506"/>
                  </a:lnTo>
                  <a:lnTo>
                    <a:pt x="225" y="506"/>
                  </a:lnTo>
                  <a:lnTo>
                    <a:pt x="215" y="503"/>
                  </a:lnTo>
                  <a:lnTo>
                    <a:pt x="208" y="501"/>
                  </a:lnTo>
                  <a:lnTo>
                    <a:pt x="199" y="496"/>
                  </a:lnTo>
                  <a:lnTo>
                    <a:pt x="192" y="494"/>
                  </a:lnTo>
                  <a:lnTo>
                    <a:pt x="182" y="489"/>
                  </a:lnTo>
                  <a:lnTo>
                    <a:pt x="175" y="484"/>
                  </a:lnTo>
                  <a:lnTo>
                    <a:pt x="168" y="480"/>
                  </a:lnTo>
                  <a:lnTo>
                    <a:pt x="156" y="468"/>
                  </a:lnTo>
                  <a:lnTo>
                    <a:pt x="151" y="459"/>
                  </a:lnTo>
                  <a:lnTo>
                    <a:pt x="147" y="454"/>
                  </a:lnTo>
                  <a:lnTo>
                    <a:pt x="142" y="447"/>
                  </a:lnTo>
                  <a:lnTo>
                    <a:pt x="142" y="437"/>
                  </a:lnTo>
                  <a:lnTo>
                    <a:pt x="140" y="430"/>
                  </a:lnTo>
                  <a:lnTo>
                    <a:pt x="140" y="421"/>
                  </a:lnTo>
                  <a:lnTo>
                    <a:pt x="140" y="421"/>
                  </a:lnTo>
                  <a:close/>
                  <a:moveTo>
                    <a:pt x="140" y="373"/>
                  </a:moveTo>
                  <a:lnTo>
                    <a:pt x="140" y="376"/>
                  </a:lnTo>
                  <a:lnTo>
                    <a:pt x="142" y="381"/>
                  </a:lnTo>
                  <a:lnTo>
                    <a:pt x="142" y="383"/>
                  </a:lnTo>
                  <a:lnTo>
                    <a:pt x="147" y="385"/>
                  </a:lnTo>
                  <a:lnTo>
                    <a:pt x="151" y="385"/>
                  </a:lnTo>
                  <a:lnTo>
                    <a:pt x="156" y="385"/>
                  </a:lnTo>
                  <a:lnTo>
                    <a:pt x="161" y="388"/>
                  </a:lnTo>
                  <a:lnTo>
                    <a:pt x="170" y="388"/>
                  </a:lnTo>
                  <a:lnTo>
                    <a:pt x="177" y="385"/>
                  </a:lnTo>
                  <a:lnTo>
                    <a:pt x="182" y="385"/>
                  </a:lnTo>
                  <a:lnTo>
                    <a:pt x="187" y="385"/>
                  </a:lnTo>
                  <a:lnTo>
                    <a:pt x="189" y="383"/>
                  </a:lnTo>
                  <a:lnTo>
                    <a:pt x="192" y="381"/>
                  </a:lnTo>
                  <a:lnTo>
                    <a:pt x="194" y="376"/>
                  </a:lnTo>
                  <a:lnTo>
                    <a:pt x="194" y="121"/>
                  </a:lnTo>
                  <a:lnTo>
                    <a:pt x="192" y="118"/>
                  </a:lnTo>
                  <a:lnTo>
                    <a:pt x="189" y="114"/>
                  </a:lnTo>
                  <a:lnTo>
                    <a:pt x="187" y="111"/>
                  </a:lnTo>
                  <a:lnTo>
                    <a:pt x="182" y="111"/>
                  </a:lnTo>
                  <a:lnTo>
                    <a:pt x="177" y="109"/>
                  </a:lnTo>
                  <a:lnTo>
                    <a:pt x="170" y="109"/>
                  </a:lnTo>
                  <a:lnTo>
                    <a:pt x="168" y="109"/>
                  </a:lnTo>
                  <a:lnTo>
                    <a:pt x="161" y="109"/>
                  </a:lnTo>
                  <a:lnTo>
                    <a:pt x="156" y="109"/>
                  </a:lnTo>
                  <a:lnTo>
                    <a:pt x="151" y="111"/>
                  </a:lnTo>
                  <a:lnTo>
                    <a:pt x="147" y="111"/>
                  </a:lnTo>
                  <a:lnTo>
                    <a:pt x="142" y="114"/>
                  </a:lnTo>
                  <a:lnTo>
                    <a:pt x="142" y="118"/>
                  </a:lnTo>
                  <a:lnTo>
                    <a:pt x="140" y="121"/>
                  </a:lnTo>
                  <a:lnTo>
                    <a:pt x="140" y="121"/>
                  </a:lnTo>
                  <a:lnTo>
                    <a:pt x="140" y="373"/>
                  </a:lnTo>
                  <a:lnTo>
                    <a:pt x="140" y="37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9" name="Freeform 16"/>
            <p:cNvSpPr>
              <a:spLocks/>
            </p:cNvSpPr>
            <p:nvPr userDrawn="1"/>
          </p:nvSpPr>
          <p:spPr bwMode="auto">
            <a:xfrm>
              <a:off x="8301038" y="1724025"/>
              <a:ext cx="520700" cy="803275"/>
            </a:xfrm>
            <a:custGeom>
              <a:avLst/>
              <a:gdLst>
                <a:gd name="T0" fmla="*/ 323 w 328"/>
                <a:gd name="T1" fmla="*/ 421 h 506"/>
                <a:gd name="T2" fmla="*/ 307 w 328"/>
                <a:gd name="T3" fmla="*/ 447 h 506"/>
                <a:gd name="T4" fmla="*/ 278 w 328"/>
                <a:gd name="T5" fmla="*/ 470 h 506"/>
                <a:gd name="T6" fmla="*/ 241 w 328"/>
                <a:gd name="T7" fmla="*/ 489 h 506"/>
                <a:gd name="T8" fmla="*/ 196 w 328"/>
                <a:gd name="T9" fmla="*/ 503 h 506"/>
                <a:gd name="T10" fmla="*/ 146 w 328"/>
                <a:gd name="T11" fmla="*/ 506 h 506"/>
                <a:gd name="T12" fmla="*/ 99 w 328"/>
                <a:gd name="T13" fmla="*/ 496 h 506"/>
                <a:gd name="T14" fmla="*/ 59 w 328"/>
                <a:gd name="T15" fmla="*/ 482 h 506"/>
                <a:gd name="T16" fmla="*/ 26 w 328"/>
                <a:gd name="T17" fmla="*/ 459 h 506"/>
                <a:gd name="T18" fmla="*/ 7 w 328"/>
                <a:gd name="T19" fmla="*/ 433 h 506"/>
                <a:gd name="T20" fmla="*/ 0 w 328"/>
                <a:gd name="T21" fmla="*/ 402 h 506"/>
                <a:gd name="T22" fmla="*/ 132 w 328"/>
                <a:gd name="T23" fmla="*/ 399 h 506"/>
                <a:gd name="T24" fmla="*/ 139 w 328"/>
                <a:gd name="T25" fmla="*/ 409 h 506"/>
                <a:gd name="T26" fmla="*/ 151 w 328"/>
                <a:gd name="T27" fmla="*/ 414 h 506"/>
                <a:gd name="T28" fmla="*/ 174 w 328"/>
                <a:gd name="T29" fmla="*/ 414 h 506"/>
                <a:gd name="T30" fmla="*/ 186 w 328"/>
                <a:gd name="T31" fmla="*/ 409 h 506"/>
                <a:gd name="T32" fmla="*/ 189 w 328"/>
                <a:gd name="T33" fmla="*/ 399 h 506"/>
                <a:gd name="T34" fmla="*/ 189 w 328"/>
                <a:gd name="T35" fmla="*/ 357 h 506"/>
                <a:gd name="T36" fmla="*/ 182 w 328"/>
                <a:gd name="T37" fmla="*/ 338 h 506"/>
                <a:gd name="T38" fmla="*/ 163 w 328"/>
                <a:gd name="T39" fmla="*/ 314 h 506"/>
                <a:gd name="T40" fmla="*/ 141 w 328"/>
                <a:gd name="T41" fmla="*/ 298 h 506"/>
                <a:gd name="T42" fmla="*/ 120 w 328"/>
                <a:gd name="T43" fmla="*/ 286 h 506"/>
                <a:gd name="T44" fmla="*/ 94 w 328"/>
                <a:gd name="T45" fmla="*/ 272 h 506"/>
                <a:gd name="T46" fmla="*/ 71 w 328"/>
                <a:gd name="T47" fmla="*/ 263 h 506"/>
                <a:gd name="T48" fmla="*/ 49 w 328"/>
                <a:gd name="T49" fmla="*/ 248 h 506"/>
                <a:gd name="T50" fmla="*/ 33 w 328"/>
                <a:gd name="T51" fmla="*/ 234 h 506"/>
                <a:gd name="T52" fmla="*/ 21 w 328"/>
                <a:gd name="T53" fmla="*/ 220 h 506"/>
                <a:gd name="T54" fmla="*/ 9 w 328"/>
                <a:gd name="T55" fmla="*/ 201 h 506"/>
                <a:gd name="T56" fmla="*/ 4 w 328"/>
                <a:gd name="T57" fmla="*/ 178 h 506"/>
                <a:gd name="T58" fmla="*/ 0 w 328"/>
                <a:gd name="T59" fmla="*/ 152 h 506"/>
                <a:gd name="T60" fmla="*/ 4 w 328"/>
                <a:gd name="T61" fmla="*/ 83 h 506"/>
                <a:gd name="T62" fmla="*/ 19 w 328"/>
                <a:gd name="T63" fmla="*/ 55 h 506"/>
                <a:gd name="T64" fmla="*/ 47 w 328"/>
                <a:gd name="T65" fmla="*/ 31 h 506"/>
                <a:gd name="T66" fmla="*/ 85 w 328"/>
                <a:gd name="T67" fmla="*/ 12 h 506"/>
                <a:gd name="T68" fmla="*/ 130 w 328"/>
                <a:gd name="T69" fmla="*/ 3 h 506"/>
                <a:gd name="T70" fmla="*/ 179 w 328"/>
                <a:gd name="T71" fmla="*/ 0 h 506"/>
                <a:gd name="T72" fmla="*/ 224 w 328"/>
                <a:gd name="T73" fmla="*/ 10 h 506"/>
                <a:gd name="T74" fmla="*/ 267 w 328"/>
                <a:gd name="T75" fmla="*/ 24 h 506"/>
                <a:gd name="T76" fmla="*/ 297 w 328"/>
                <a:gd name="T77" fmla="*/ 45 h 506"/>
                <a:gd name="T78" fmla="*/ 319 w 328"/>
                <a:gd name="T79" fmla="*/ 74 h 506"/>
                <a:gd name="T80" fmla="*/ 326 w 328"/>
                <a:gd name="T81" fmla="*/ 104 h 506"/>
                <a:gd name="T82" fmla="*/ 189 w 328"/>
                <a:gd name="T83" fmla="*/ 109 h 506"/>
                <a:gd name="T84" fmla="*/ 182 w 328"/>
                <a:gd name="T85" fmla="*/ 100 h 506"/>
                <a:gd name="T86" fmla="*/ 165 w 328"/>
                <a:gd name="T87" fmla="*/ 95 h 506"/>
                <a:gd name="T88" fmla="*/ 146 w 328"/>
                <a:gd name="T89" fmla="*/ 97 h 506"/>
                <a:gd name="T90" fmla="*/ 134 w 328"/>
                <a:gd name="T91" fmla="*/ 104 h 506"/>
                <a:gd name="T92" fmla="*/ 132 w 328"/>
                <a:gd name="T93" fmla="*/ 130 h 506"/>
                <a:gd name="T94" fmla="*/ 137 w 328"/>
                <a:gd name="T95" fmla="*/ 144 h 506"/>
                <a:gd name="T96" fmla="*/ 149 w 328"/>
                <a:gd name="T97" fmla="*/ 161 h 506"/>
                <a:gd name="T98" fmla="*/ 167 w 328"/>
                <a:gd name="T99" fmla="*/ 175 h 506"/>
                <a:gd name="T100" fmla="*/ 189 w 328"/>
                <a:gd name="T101" fmla="*/ 189 h 506"/>
                <a:gd name="T102" fmla="*/ 210 w 328"/>
                <a:gd name="T103" fmla="*/ 206 h 506"/>
                <a:gd name="T104" fmla="*/ 236 w 328"/>
                <a:gd name="T105" fmla="*/ 225 h 506"/>
                <a:gd name="T106" fmla="*/ 257 w 328"/>
                <a:gd name="T107" fmla="*/ 241 h 506"/>
                <a:gd name="T108" fmla="*/ 276 w 328"/>
                <a:gd name="T109" fmla="*/ 260 h 506"/>
                <a:gd name="T110" fmla="*/ 295 w 328"/>
                <a:gd name="T111" fmla="*/ 279 h 506"/>
                <a:gd name="T112" fmla="*/ 311 w 328"/>
                <a:gd name="T113" fmla="*/ 298 h 506"/>
                <a:gd name="T114" fmla="*/ 321 w 328"/>
                <a:gd name="T115" fmla="*/ 314 h 506"/>
                <a:gd name="T116" fmla="*/ 326 w 328"/>
                <a:gd name="T117" fmla="*/ 331 h 506"/>
                <a:gd name="T118" fmla="*/ 328 w 328"/>
                <a:gd name="T119" fmla="*/ 366 h 506"/>
                <a:gd name="T120" fmla="*/ 326 w 328"/>
                <a:gd name="T121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8" h="506">
                  <a:moveTo>
                    <a:pt x="326" y="404"/>
                  </a:moveTo>
                  <a:lnTo>
                    <a:pt x="326" y="411"/>
                  </a:lnTo>
                  <a:lnTo>
                    <a:pt x="323" y="421"/>
                  </a:lnTo>
                  <a:lnTo>
                    <a:pt x="319" y="430"/>
                  </a:lnTo>
                  <a:lnTo>
                    <a:pt x="311" y="437"/>
                  </a:lnTo>
                  <a:lnTo>
                    <a:pt x="307" y="447"/>
                  </a:lnTo>
                  <a:lnTo>
                    <a:pt x="297" y="454"/>
                  </a:lnTo>
                  <a:lnTo>
                    <a:pt x="288" y="463"/>
                  </a:lnTo>
                  <a:lnTo>
                    <a:pt x="278" y="470"/>
                  </a:lnTo>
                  <a:lnTo>
                    <a:pt x="267" y="477"/>
                  </a:lnTo>
                  <a:lnTo>
                    <a:pt x="252" y="484"/>
                  </a:lnTo>
                  <a:lnTo>
                    <a:pt x="241" y="489"/>
                  </a:lnTo>
                  <a:lnTo>
                    <a:pt x="224" y="496"/>
                  </a:lnTo>
                  <a:lnTo>
                    <a:pt x="210" y="501"/>
                  </a:lnTo>
                  <a:lnTo>
                    <a:pt x="196" y="503"/>
                  </a:lnTo>
                  <a:lnTo>
                    <a:pt x="179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3" y="501"/>
                  </a:lnTo>
                  <a:lnTo>
                    <a:pt x="99" y="496"/>
                  </a:lnTo>
                  <a:lnTo>
                    <a:pt x="85" y="492"/>
                  </a:lnTo>
                  <a:lnTo>
                    <a:pt x="71" y="489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7" y="468"/>
                  </a:lnTo>
                  <a:lnTo>
                    <a:pt x="26" y="459"/>
                  </a:lnTo>
                  <a:lnTo>
                    <a:pt x="19" y="451"/>
                  </a:lnTo>
                  <a:lnTo>
                    <a:pt x="12" y="442"/>
                  </a:lnTo>
                  <a:lnTo>
                    <a:pt x="7" y="433"/>
                  </a:lnTo>
                  <a:lnTo>
                    <a:pt x="4" y="423"/>
                  </a:lnTo>
                  <a:lnTo>
                    <a:pt x="0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2" y="307"/>
                  </a:lnTo>
                  <a:lnTo>
                    <a:pt x="132" y="399"/>
                  </a:lnTo>
                  <a:lnTo>
                    <a:pt x="134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1" y="411"/>
                  </a:lnTo>
                  <a:lnTo>
                    <a:pt x="146" y="414"/>
                  </a:lnTo>
                  <a:lnTo>
                    <a:pt x="151" y="414"/>
                  </a:lnTo>
                  <a:lnTo>
                    <a:pt x="158" y="416"/>
                  </a:lnTo>
                  <a:lnTo>
                    <a:pt x="170" y="416"/>
                  </a:lnTo>
                  <a:lnTo>
                    <a:pt x="174" y="414"/>
                  </a:lnTo>
                  <a:lnTo>
                    <a:pt x="179" y="414"/>
                  </a:lnTo>
                  <a:lnTo>
                    <a:pt x="182" y="411"/>
                  </a:lnTo>
                  <a:lnTo>
                    <a:pt x="186" y="409"/>
                  </a:lnTo>
                  <a:lnTo>
                    <a:pt x="186" y="407"/>
                  </a:lnTo>
                  <a:lnTo>
                    <a:pt x="189" y="404"/>
                  </a:lnTo>
                  <a:lnTo>
                    <a:pt x="189" y="399"/>
                  </a:lnTo>
                  <a:lnTo>
                    <a:pt x="189" y="371"/>
                  </a:lnTo>
                  <a:lnTo>
                    <a:pt x="189" y="362"/>
                  </a:lnTo>
                  <a:lnTo>
                    <a:pt x="189" y="357"/>
                  </a:lnTo>
                  <a:lnTo>
                    <a:pt x="186" y="350"/>
                  </a:lnTo>
                  <a:lnTo>
                    <a:pt x="186" y="345"/>
                  </a:lnTo>
                  <a:lnTo>
                    <a:pt x="182" y="338"/>
                  </a:lnTo>
                  <a:lnTo>
                    <a:pt x="174" y="331"/>
                  </a:lnTo>
                  <a:lnTo>
                    <a:pt x="167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49" y="305"/>
                  </a:lnTo>
                  <a:lnTo>
                    <a:pt x="141" y="298"/>
                  </a:lnTo>
                  <a:lnTo>
                    <a:pt x="134" y="293"/>
                  </a:lnTo>
                  <a:lnTo>
                    <a:pt x="127" y="288"/>
                  </a:lnTo>
                  <a:lnTo>
                    <a:pt x="120" y="286"/>
                  </a:lnTo>
                  <a:lnTo>
                    <a:pt x="111" y="281"/>
                  </a:lnTo>
                  <a:lnTo>
                    <a:pt x="104" y="277"/>
                  </a:lnTo>
                  <a:lnTo>
                    <a:pt x="94" y="272"/>
                  </a:lnTo>
                  <a:lnTo>
                    <a:pt x="87" y="270"/>
                  </a:lnTo>
                  <a:lnTo>
                    <a:pt x="80" y="265"/>
                  </a:lnTo>
                  <a:lnTo>
                    <a:pt x="71" y="263"/>
                  </a:lnTo>
                  <a:lnTo>
                    <a:pt x="63" y="258"/>
                  </a:lnTo>
                  <a:lnTo>
                    <a:pt x="56" y="253"/>
                  </a:lnTo>
                  <a:lnTo>
                    <a:pt x="49" y="248"/>
                  </a:lnTo>
                  <a:lnTo>
                    <a:pt x="42" y="244"/>
                  </a:lnTo>
                  <a:lnTo>
                    <a:pt x="40" y="239"/>
                  </a:lnTo>
                  <a:lnTo>
                    <a:pt x="33" y="234"/>
                  </a:lnTo>
                  <a:lnTo>
                    <a:pt x="28" y="229"/>
                  </a:lnTo>
                  <a:lnTo>
                    <a:pt x="23" y="225"/>
                  </a:lnTo>
                  <a:lnTo>
                    <a:pt x="21" y="220"/>
                  </a:lnTo>
                  <a:lnTo>
                    <a:pt x="16" y="213"/>
                  </a:lnTo>
                  <a:lnTo>
                    <a:pt x="14" y="206"/>
                  </a:lnTo>
                  <a:lnTo>
                    <a:pt x="9" y="201"/>
                  </a:lnTo>
                  <a:lnTo>
                    <a:pt x="7" y="194"/>
                  </a:lnTo>
                  <a:lnTo>
                    <a:pt x="4" y="187"/>
                  </a:lnTo>
                  <a:lnTo>
                    <a:pt x="4" y="178"/>
                  </a:lnTo>
                  <a:lnTo>
                    <a:pt x="0" y="170"/>
                  </a:lnTo>
                  <a:lnTo>
                    <a:pt x="0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4" y="83"/>
                  </a:lnTo>
                  <a:lnTo>
                    <a:pt x="7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8" y="45"/>
                  </a:lnTo>
                  <a:lnTo>
                    <a:pt x="37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99" y="10"/>
                  </a:lnTo>
                  <a:lnTo>
                    <a:pt x="113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63" y="0"/>
                  </a:lnTo>
                  <a:lnTo>
                    <a:pt x="179" y="0"/>
                  </a:lnTo>
                  <a:lnTo>
                    <a:pt x="196" y="3"/>
                  </a:lnTo>
                  <a:lnTo>
                    <a:pt x="210" y="5"/>
                  </a:lnTo>
                  <a:lnTo>
                    <a:pt x="224" y="10"/>
                  </a:lnTo>
                  <a:lnTo>
                    <a:pt x="241" y="15"/>
                  </a:lnTo>
                  <a:lnTo>
                    <a:pt x="252" y="19"/>
                  </a:lnTo>
                  <a:lnTo>
                    <a:pt x="267" y="24"/>
                  </a:lnTo>
                  <a:lnTo>
                    <a:pt x="276" y="31"/>
                  </a:lnTo>
                  <a:lnTo>
                    <a:pt x="288" y="38"/>
                  </a:lnTo>
                  <a:lnTo>
                    <a:pt x="297" y="45"/>
                  </a:lnTo>
                  <a:lnTo>
                    <a:pt x="307" y="55"/>
                  </a:lnTo>
                  <a:lnTo>
                    <a:pt x="311" y="64"/>
                  </a:lnTo>
                  <a:lnTo>
                    <a:pt x="319" y="74"/>
                  </a:lnTo>
                  <a:lnTo>
                    <a:pt x="323" y="83"/>
                  </a:lnTo>
                  <a:lnTo>
                    <a:pt x="326" y="93"/>
                  </a:lnTo>
                  <a:lnTo>
                    <a:pt x="326" y="104"/>
                  </a:lnTo>
                  <a:lnTo>
                    <a:pt x="326" y="185"/>
                  </a:lnTo>
                  <a:lnTo>
                    <a:pt x="189" y="185"/>
                  </a:lnTo>
                  <a:lnTo>
                    <a:pt x="189" y="109"/>
                  </a:lnTo>
                  <a:lnTo>
                    <a:pt x="186" y="104"/>
                  </a:lnTo>
                  <a:lnTo>
                    <a:pt x="186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2" y="95"/>
                  </a:lnTo>
                  <a:lnTo>
                    <a:pt x="165" y="95"/>
                  </a:lnTo>
                  <a:lnTo>
                    <a:pt x="156" y="95"/>
                  </a:lnTo>
                  <a:lnTo>
                    <a:pt x="149" y="95"/>
                  </a:lnTo>
                  <a:lnTo>
                    <a:pt x="146" y="97"/>
                  </a:lnTo>
                  <a:lnTo>
                    <a:pt x="139" y="100"/>
                  </a:lnTo>
                  <a:lnTo>
                    <a:pt x="137" y="102"/>
                  </a:lnTo>
                  <a:lnTo>
                    <a:pt x="134" y="104"/>
                  </a:lnTo>
                  <a:lnTo>
                    <a:pt x="132" y="107"/>
                  </a:lnTo>
                  <a:lnTo>
                    <a:pt x="132" y="109"/>
                  </a:lnTo>
                  <a:lnTo>
                    <a:pt x="132" y="130"/>
                  </a:lnTo>
                  <a:lnTo>
                    <a:pt x="132" y="135"/>
                  </a:lnTo>
                  <a:lnTo>
                    <a:pt x="134" y="140"/>
                  </a:lnTo>
                  <a:lnTo>
                    <a:pt x="137" y="144"/>
                  </a:lnTo>
                  <a:lnTo>
                    <a:pt x="141" y="152"/>
                  </a:lnTo>
                  <a:lnTo>
                    <a:pt x="146" y="156"/>
                  </a:lnTo>
                  <a:lnTo>
                    <a:pt x="149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67" y="175"/>
                  </a:lnTo>
                  <a:lnTo>
                    <a:pt x="174" y="182"/>
                  </a:lnTo>
                  <a:lnTo>
                    <a:pt x="182" y="187"/>
                  </a:lnTo>
                  <a:lnTo>
                    <a:pt x="189" y="189"/>
                  </a:lnTo>
                  <a:lnTo>
                    <a:pt x="196" y="194"/>
                  </a:lnTo>
                  <a:lnTo>
                    <a:pt x="203" y="201"/>
                  </a:lnTo>
                  <a:lnTo>
                    <a:pt x="210" y="206"/>
                  </a:lnTo>
                  <a:lnTo>
                    <a:pt x="217" y="208"/>
                  </a:lnTo>
                  <a:lnTo>
                    <a:pt x="224" y="215"/>
                  </a:lnTo>
                  <a:lnTo>
                    <a:pt x="236" y="225"/>
                  </a:lnTo>
                  <a:lnTo>
                    <a:pt x="243" y="229"/>
                  </a:lnTo>
                  <a:lnTo>
                    <a:pt x="250" y="237"/>
                  </a:lnTo>
                  <a:lnTo>
                    <a:pt x="257" y="241"/>
                  </a:lnTo>
                  <a:lnTo>
                    <a:pt x="264" y="248"/>
                  </a:lnTo>
                  <a:lnTo>
                    <a:pt x="271" y="253"/>
                  </a:lnTo>
                  <a:lnTo>
                    <a:pt x="276" y="260"/>
                  </a:lnTo>
                  <a:lnTo>
                    <a:pt x="283" y="265"/>
                  </a:lnTo>
                  <a:lnTo>
                    <a:pt x="290" y="272"/>
                  </a:lnTo>
                  <a:lnTo>
                    <a:pt x="295" y="279"/>
                  </a:lnTo>
                  <a:lnTo>
                    <a:pt x="300" y="286"/>
                  </a:lnTo>
                  <a:lnTo>
                    <a:pt x="307" y="291"/>
                  </a:lnTo>
                  <a:lnTo>
                    <a:pt x="311" y="298"/>
                  </a:lnTo>
                  <a:lnTo>
                    <a:pt x="316" y="305"/>
                  </a:lnTo>
                  <a:lnTo>
                    <a:pt x="319" y="310"/>
                  </a:lnTo>
                  <a:lnTo>
                    <a:pt x="321" y="314"/>
                  </a:lnTo>
                  <a:lnTo>
                    <a:pt x="323" y="319"/>
                  </a:lnTo>
                  <a:lnTo>
                    <a:pt x="323" y="326"/>
                  </a:lnTo>
                  <a:lnTo>
                    <a:pt x="326" y="331"/>
                  </a:lnTo>
                  <a:lnTo>
                    <a:pt x="326" y="345"/>
                  </a:lnTo>
                  <a:lnTo>
                    <a:pt x="328" y="352"/>
                  </a:lnTo>
                  <a:lnTo>
                    <a:pt x="328" y="366"/>
                  </a:lnTo>
                  <a:lnTo>
                    <a:pt x="326" y="371"/>
                  </a:lnTo>
                  <a:lnTo>
                    <a:pt x="326" y="404"/>
                  </a:lnTo>
                  <a:lnTo>
                    <a:pt x="326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0" name="Freeform 17"/>
            <p:cNvSpPr>
              <a:spLocks/>
            </p:cNvSpPr>
            <p:nvPr userDrawn="1"/>
          </p:nvSpPr>
          <p:spPr bwMode="auto">
            <a:xfrm>
              <a:off x="9424988" y="1724025"/>
              <a:ext cx="522288" cy="803275"/>
            </a:xfrm>
            <a:custGeom>
              <a:avLst/>
              <a:gdLst>
                <a:gd name="T0" fmla="*/ 324 w 329"/>
                <a:gd name="T1" fmla="*/ 421 h 506"/>
                <a:gd name="T2" fmla="*/ 307 w 329"/>
                <a:gd name="T3" fmla="*/ 447 h 506"/>
                <a:gd name="T4" fmla="*/ 281 w 329"/>
                <a:gd name="T5" fmla="*/ 470 h 506"/>
                <a:gd name="T6" fmla="*/ 241 w 329"/>
                <a:gd name="T7" fmla="*/ 489 h 506"/>
                <a:gd name="T8" fmla="*/ 196 w 329"/>
                <a:gd name="T9" fmla="*/ 503 h 506"/>
                <a:gd name="T10" fmla="*/ 147 w 329"/>
                <a:gd name="T11" fmla="*/ 506 h 506"/>
                <a:gd name="T12" fmla="*/ 100 w 329"/>
                <a:gd name="T13" fmla="*/ 496 h 506"/>
                <a:gd name="T14" fmla="*/ 59 w 329"/>
                <a:gd name="T15" fmla="*/ 482 h 506"/>
                <a:gd name="T16" fmla="*/ 29 w 329"/>
                <a:gd name="T17" fmla="*/ 459 h 506"/>
                <a:gd name="T18" fmla="*/ 7 w 329"/>
                <a:gd name="T19" fmla="*/ 433 h 506"/>
                <a:gd name="T20" fmla="*/ 0 w 329"/>
                <a:gd name="T21" fmla="*/ 402 h 506"/>
                <a:gd name="T22" fmla="*/ 135 w 329"/>
                <a:gd name="T23" fmla="*/ 399 h 506"/>
                <a:gd name="T24" fmla="*/ 140 w 329"/>
                <a:gd name="T25" fmla="*/ 409 h 506"/>
                <a:gd name="T26" fmla="*/ 154 w 329"/>
                <a:gd name="T27" fmla="*/ 414 h 506"/>
                <a:gd name="T28" fmla="*/ 177 w 329"/>
                <a:gd name="T29" fmla="*/ 414 h 506"/>
                <a:gd name="T30" fmla="*/ 187 w 329"/>
                <a:gd name="T31" fmla="*/ 409 h 506"/>
                <a:gd name="T32" fmla="*/ 192 w 329"/>
                <a:gd name="T33" fmla="*/ 357 h 506"/>
                <a:gd name="T34" fmla="*/ 182 w 329"/>
                <a:gd name="T35" fmla="*/ 338 h 506"/>
                <a:gd name="T36" fmla="*/ 163 w 329"/>
                <a:gd name="T37" fmla="*/ 314 h 506"/>
                <a:gd name="T38" fmla="*/ 144 w 329"/>
                <a:gd name="T39" fmla="*/ 298 h 506"/>
                <a:gd name="T40" fmla="*/ 121 w 329"/>
                <a:gd name="T41" fmla="*/ 286 h 506"/>
                <a:gd name="T42" fmla="*/ 97 w 329"/>
                <a:gd name="T43" fmla="*/ 272 h 506"/>
                <a:gd name="T44" fmla="*/ 74 w 329"/>
                <a:gd name="T45" fmla="*/ 263 h 506"/>
                <a:gd name="T46" fmla="*/ 52 w 329"/>
                <a:gd name="T47" fmla="*/ 248 h 506"/>
                <a:gd name="T48" fmla="*/ 31 w 329"/>
                <a:gd name="T49" fmla="*/ 229 h 506"/>
                <a:gd name="T50" fmla="*/ 17 w 329"/>
                <a:gd name="T51" fmla="*/ 213 h 506"/>
                <a:gd name="T52" fmla="*/ 10 w 329"/>
                <a:gd name="T53" fmla="*/ 194 h 506"/>
                <a:gd name="T54" fmla="*/ 3 w 329"/>
                <a:gd name="T55" fmla="*/ 170 h 506"/>
                <a:gd name="T56" fmla="*/ 0 w 329"/>
                <a:gd name="T57" fmla="*/ 104 h 506"/>
                <a:gd name="T58" fmla="*/ 7 w 329"/>
                <a:gd name="T59" fmla="*/ 74 h 506"/>
                <a:gd name="T60" fmla="*/ 29 w 329"/>
                <a:gd name="T61" fmla="*/ 45 h 506"/>
                <a:gd name="T62" fmla="*/ 59 w 329"/>
                <a:gd name="T63" fmla="*/ 24 h 506"/>
                <a:gd name="T64" fmla="*/ 100 w 329"/>
                <a:gd name="T65" fmla="*/ 10 h 506"/>
                <a:gd name="T66" fmla="*/ 147 w 329"/>
                <a:gd name="T67" fmla="*/ 0 h 506"/>
                <a:gd name="T68" fmla="*/ 196 w 329"/>
                <a:gd name="T69" fmla="*/ 3 h 506"/>
                <a:gd name="T70" fmla="*/ 241 w 329"/>
                <a:gd name="T71" fmla="*/ 15 h 506"/>
                <a:gd name="T72" fmla="*/ 281 w 329"/>
                <a:gd name="T73" fmla="*/ 31 h 506"/>
                <a:gd name="T74" fmla="*/ 307 w 329"/>
                <a:gd name="T75" fmla="*/ 55 h 506"/>
                <a:gd name="T76" fmla="*/ 324 w 329"/>
                <a:gd name="T77" fmla="*/ 83 h 506"/>
                <a:gd name="T78" fmla="*/ 329 w 329"/>
                <a:gd name="T79" fmla="*/ 185 h 506"/>
                <a:gd name="T80" fmla="*/ 189 w 329"/>
                <a:gd name="T81" fmla="*/ 104 h 506"/>
                <a:gd name="T82" fmla="*/ 177 w 329"/>
                <a:gd name="T83" fmla="*/ 97 h 506"/>
                <a:gd name="T84" fmla="*/ 156 w 329"/>
                <a:gd name="T85" fmla="*/ 95 h 506"/>
                <a:gd name="T86" fmla="*/ 142 w 329"/>
                <a:gd name="T87" fmla="*/ 100 h 506"/>
                <a:gd name="T88" fmla="*/ 135 w 329"/>
                <a:gd name="T89" fmla="*/ 107 h 506"/>
                <a:gd name="T90" fmla="*/ 135 w 329"/>
                <a:gd name="T91" fmla="*/ 135 h 506"/>
                <a:gd name="T92" fmla="*/ 142 w 329"/>
                <a:gd name="T93" fmla="*/ 152 h 506"/>
                <a:gd name="T94" fmla="*/ 156 w 329"/>
                <a:gd name="T95" fmla="*/ 166 h 506"/>
                <a:gd name="T96" fmla="*/ 177 w 329"/>
                <a:gd name="T97" fmla="*/ 182 h 506"/>
                <a:gd name="T98" fmla="*/ 199 w 329"/>
                <a:gd name="T99" fmla="*/ 194 h 506"/>
                <a:gd name="T100" fmla="*/ 218 w 329"/>
                <a:gd name="T101" fmla="*/ 208 h 506"/>
                <a:gd name="T102" fmla="*/ 239 w 329"/>
                <a:gd name="T103" fmla="*/ 225 h 506"/>
                <a:gd name="T104" fmla="*/ 260 w 329"/>
                <a:gd name="T105" fmla="*/ 241 h 506"/>
                <a:gd name="T106" fmla="*/ 281 w 329"/>
                <a:gd name="T107" fmla="*/ 260 h 506"/>
                <a:gd name="T108" fmla="*/ 298 w 329"/>
                <a:gd name="T109" fmla="*/ 279 h 506"/>
                <a:gd name="T110" fmla="*/ 314 w 329"/>
                <a:gd name="T111" fmla="*/ 298 h 506"/>
                <a:gd name="T112" fmla="*/ 324 w 329"/>
                <a:gd name="T113" fmla="*/ 314 h 506"/>
                <a:gd name="T114" fmla="*/ 329 w 329"/>
                <a:gd name="T115" fmla="*/ 331 h 506"/>
                <a:gd name="T116" fmla="*/ 329 w 329"/>
                <a:gd name="T117" fmla="*/ 371 h 506"/>
                <a:gd name="T118" fmla="*/ 329 w 329"/>
                <a:gd name="T119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9" h="506">
                  <a:moveTo>
                    <a:pt x="329" y="404"/>
                  </a:moveTo>
                  <a:lnTo>
                    <a:pt x="326" y="411"/>
                  </a:lnTo>
                  <a:lnTo>
                    <a:pt x="324" y="421"/>
                  </a:lnTo>
                  <a:lnTo>
                    <a:pt x="322" y="430"/>
                  </a:lnTo>
                  <a:lnTo>
                    <a:pt x="314" y="437"/>
                  </a:lnTo>
                  <a:lnTo>
                    <a:pt x="307" y="447"/>
                  </a:lnTo>
                  <a:lnTo>
                    <a:pt x="300" y="454"/>
                  </a:lnTo>
                  <a:lnTo>
                    <a:pt x="291" y="463"/>
                  </a:lnTo>
                  <a:lnTo>
                    <a:pt x="281" y="470"/>
                  </a:lnTo>
                  <a:lnTo>
                    <a:pt x="267" y="477"/>
                  </a:lnTo>
                  <a:lnTo>
                    <a:pt x="255" y="484"/>
                  </a:lnTo>
                  <a:lnTo>
                    <a:pt x="241" y="489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2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3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4" y="489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4" y="442"/>
                  </a:lnTo>
                  <a:lnTo>
                    <a:pt x="7" y="433"/>
                  </a:lnTo>
                  <a:lnTo>
                    <a:pt x="5" y="423"/>
                  </a:lnTo>
                  <a:lnTo>
                    <a:pt x="3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5" y="307"/>
                  </a:lnTo>
                  <a:lnTo>
                    <a:pt x="135" y="399"/>
                  </a:lnTo>
                  <a:lnTo>
                    <a:pt x="137" y="404"/>
                  </a:lnTo>
                  <a:lnTo>
                    <a:pt x="137" y="407"/>
                  </a:lnTo>
                  <a:lnTo>
                    <a:pt x="140" y="409"/>
                  </a:lnTo>
                  <a:lnTo>
                    <a:pt x="144" y="411"/>
                  </a:lnTo>
                  <a:lnTo>
                    <a:pt x="149" y="414"/>
                  </a:lnTo>
                  <a:lnTo>
                    <a:pt x="154" y="414"/>
                  </a:lnTo>
                  <a:lnTo>
                    <a:pt x="161" y="416"/>
                  </a:lnTo>
                  <a:lnTo>
                    <a:pt x="170" y="416"/>
                  </a:lnTo>
                  <a:lnTo>
                    <a:pt x="177" y="414"/>
                  </a:lnTo>
                  <a:lnTo>
                    <a:pt x="182" y="414"/>
                  </a:lnTo>
                  <a:lnTo>
                    <a:pt x="185" y="411"/>
                  </a:lnTo>
                  <a:lnTo>
                    <a:pt x="187" y="409"/>
                  </a:lnTo>
                  <a:lnTo>
                    <a:pt x="189" y="407"/>
                  </a:lnTo>
                  <a:lnTo>
                    <a:pt x="192" y="404"/>
                  </a:lnTo>
                  <a:lnTo>
                    <a:pt x="192" y="357"/>
                  </a:lnTo>
                  <a:lnTo>
                    <a:pt x="189" y="350"/>
                  </a:lnTo>
                  <a:lnTo>
                    <a:pt x="187" y="345"/>
                  </a:lnTo>
                  <a:lnTo>
                    <a:pt x="182" y="338"/>
                  </a:lnTo>
                  <a:lnTo>
                    <a:pt x="177" y="331"/>
                  </a:lnTo>
                  <a:lnTo>
                    <a:pt x="170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51" y="305"/>
                  </a:lnTo>
                  <a:lnTo>
                    <a:pt x="144" y="298"/>
                  </a:lnTo>
                  <a:lnTo>
                    <a:pt x="137" y="293"/>
                  </a:lnTo>
                  <a:lnTo>
                    <a:pt x="128" y="288"/>
                  </a:lnTo>
                  <a:lnTo>
                    <a:pt x="121" y="286"/>
                  </a:lnTo>
                  <a:lnTo>
                    <a:pt x="114" y="281"/>
                  </a:lnTo>
                  <a:lnTo>
                    <a:pt x="104" y="277"/>
                  </a:lnTo>
                  <a:lnTo>
                    <a:pt x="97" y="272"/>
                  </a:lnTo>
                  <a:lnTo>
                    <a:pt x="90" y="270"/>
                  </a:lnTo>
                  <a:lnTo>
                    <a:pt x="81" y="265"/>
                  </a:lnTo>
                  <a:lnTo>
                    <a:pt x="74" y="263"/>
                  </a:lnTo>
                  <a:lnTo>
                    <a:pt x="66" y="258"/>
                  </a:lnTo>
                  <a:lnTo>
                    <a:pt x="57" y="253"/>
                  </a:lnTo>
                  <a:lnTo>
                    <a:pt x="52" y="248"/>
                  </a:lnTo>
                  <a:lnTo>
                    <a:pt x="45" y="244"/>
                  </a:lnTo>
                  <a:lnTo>
                    <a:pt x="36" y="234"/>
                  </a:lnTo>
                  <a:lnTo>
                    <a:pt x="31" y="229"/>
                  </a:lnTo>
                  <a:lnTo>
                    <a:pt x="26" y="225"/>
                  </a:lnTo>
                  <a:lnTo>
                    <a:pt x="22" y="220"/>
                  </a:lnTo>
                  <a:lnTo>
                    <a:pt x="17" y="213"/>
                  </a:lnTo>
                  <a:lnTo>
                    <a:pt x="14" y="206"/>
                  </a:lnTo>
                  <a:lnTo>
                    <a:pt x="12" y="201"/>
                  </a:lnTo>
                  <a:lnTo>
                    <a:pt x="10" y="194"/>
                  </a:lnTo>
                  <a:lnTo>
                    <a:pt x="7" y="187"/>
                  </a:lnTo>
                  <a:lnTo>
                    <a:pt x="5" y="178"/>
                  </a:lnTo>
                  <a:lnTo>
                    <a:pt x="3" y="170"/>
                  </a:lnTo>
                  <a:lnTo>
                    <a:pt x="3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3" y="93"/>
                  </a:lnTo>
                  <a:lnTo>
                    <a:pt x="5" y="83"/>
                  </a:lnTo>
                  <a:lnTo>
                    <a:pt x="7" y="74"/>
                  </a:lnTo>
                  <a:lnTo>
                    <a:pt x="14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4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3" y="3"/>
                  </a:lnTo>
                  <a:lnTo>
                    <a:pt x="147" y="0"/>
                  </a:lnTo>
                  <a:lnTo>
                    <a:pt x="163" y="0"/>
                  </a:lnTo>
                  <a:lnTo>
                    <a:pt x="182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5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81" y="31"/>
                  </a:lnTo>
                  <a:lnTo>
                    <a:pt x="291" y="38"/>
                  </a:lnTo>
                  <a:lnTo>
                    <a:pt x="300" y="45"/>
                  </a:lnTo>
                  <a:lnTo>
                    <a:pt x="307" y="55"/>
                  </a:lnTo>
                  <a:lnTo>
                    <a:pt x="314" y="64"/>
                  </a:lnTo>
                  <a:lnTo>
                    <a:pt x="322" y="74"/>
                  </a:lnTo>
                  <a:lnTo>
                    <a:pt x="324" y="83"/>
                  </a:lnTo>
                  <a:lnTo>
                    <a:pt x="326" y="93"/>
                  </a:lnTo>
                  <a:lnTo>
                    <a:pt x="329" y="104"/>
                  </a:lnTo>
                  <a:lnTo>
                    <a:pt x="329" y="185"/>
                  </a:lnTo>
                  <a:lnTo>
                    <a:pt x="192" y="185"/>
                  </a:lnTo>
                  <a:lnTo>
                    <a:pt x="192" y="107"/>
                  </a:lnTo>
                  <a:lnTo>
                    <a:pt x="189" y="104"/>
                  </a:lnTo>
                  <a:lnTo>
                    <a:pt x="187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3" y="95"/>
                  </a:lnTo>
                  <a:lnTo>
                    <a:pt x="168" y="95"/>
                  </a:lnTo>
                  <a:lnTo>
                    <a:pt x="156" y="95"/>
                  </a:lnTo>
                  <a:lnTo>
                    <a:pt x="151" y="95"/>
                  </a:lnTo>
                  <a:lnTo>
                    <a:pt x="147" y="97"/>
                  </a:lnTo>
                  <a:lnTo>
                    <a:pt x="142" y="100"/>
                  </a:lnTo>
                  <a:lnTo>
                    <a:pt x="140" y="102"/>
                  </a:lnTo>
                  <a:lnTo>
                    <a:pt x="137" y="104"/>
                  </a:lnTo>
                  <a:lnTo>
                    <a:pt x="135" y="107"/>
                  </a:lnTo>
                  <a:lnTo>
                    <a:pt x="135" y="109"/>
                  </a:lnTo>
                  <a:lnTo>
                    <a:pt x="135" y="130"/>
                  </a:lnTo>
                  <a:lnTo>
                    <a:pt x="135" y="135"/>
                  </a:lnTo>
                  <a:lnTo>
                    <a:pt x="137" y="140"/>
                  </a:lnTo>
                  <a:lnTo>
                    <a:pt x="140" y="144"/>
                  </a:lnTo>
                  <a:lnTo>
                    <a:pt x="142" y="152"/>
                  </a:lnTo>
                  <a:lnTo>
                    <a:pt x="147" y="156"/>
                  </a:lnTo>
                  <a:lnTo>
                    <a:pt x="154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70" y="175"/>
                  </a:lnTo>
                  <a:lnTo>
                    <a:pt x="177" y="182"/>
                  </a:lnTo>
                  <a:lnTo>
                    <a:pt x="185" y="187"/>
                  </a:lnTo>
                  <a:lnTo>
                    <a:pt x="192" y="189"/>
                  </a:lnTo>
                  <a:lnTo>
                    <a:pt x="199" y="194"/>
                  </a:lnTo>
                  <a:lnTo>
                    <a:pt x="206" y="201"/>
                  </a:lnTo>
                  <a:lnTo>
                    <a:pt x="213" y="206"/>
                  </a:lnTo>
                  <a:lnTo>
                    <a:pt x="218" y="208"/>
                  </a:lnTo>
                  <a:lnTo>
                    <a:pt x="225" y="215"/>
                  </a:lnTo>
                  <a:lnTo>
                    <a:pt x="232" y="220"/>
                  </a:lnTo>
                  <a:lnTo>
                    <a:pt x="239" y="225"/>
                  </a:lnTo>
                  <a:lnTo>
                    <a:pt x="246" y="229"/>
                  </a:lnTo>
                  <a:lnTo>
                    <a:pt x="253" y="237"/>
                  </a:lnTo>
                  <a:lnTo>
                    <a:pt x="260" y="241"/>
                  </a:lnTo>
                  <a:lnTo>
                    <a:pt x="265" y="248"/>
                  </a:lnTo>
                  <a:lnTo>
                    <a:pt x="272" y="253"/>
                  </a:lnTo>
                  <a:lnTo>
                    <a:pt x="281" y="260"/>
                  </a:lnTo>
                  <a:lnTo>
                    <a:pt x="286" y="265"/>
                  </a:lnTo>
                  <a:lnTo>
                    <a:pt x="293" y="272"/>
                  </a:lnTo>
                  <a:lnTo>
                    <a:pt x="298" y="279"/>
                  </a:lnTo>
                  <a:lnTo>
                    <a:pt x="305" y="286"/>
                  </a:lnTo>
                  <a:lnTo>
                    <a:pt x="310" y="291"/>
                  </a:lnTo>
                  <a:lnTo>
                    <a:pt x="314" y="298"/>
                  </a:lnTo>
                  <a:lnTo>
                    <a:pt x="319" y="305"/>
                  </a:lnTo>
                  <a:lnTo>
                    <a:pt x="322" y="310"/>
                  </a:lnTo>
                  <a:lnTo>
                    <a:pt x="324" y="314"/>
                  </a:lnTo>
                  <a:lnTo>
                    <a:pt x="326" y="319"/>
                  </a:lnTo>
                  <a:lnTo>
                    <a:pt x="326" y="326"/>
                  </a:lnTo>
                  <a:lnTo>
                    <a:pt x="329" y="331"/>
                  </a:lnTo>
                  <a:lnTo>
                    <a:pt x="329" y="338"/>
                  </a:lnTo>
                  <a:lnTo>
                    <a:pt x="329" y="345"/>
                  </a:lnTo>
                  <a:lnTo>
                    <a:pt x="329" y="371"/>
                  </a:lnTo>
                  <a:lnTo>
                    <a:pt x="329" y="378"/>
                  </a:lnTo>
                  <a:lnTo>
                    <a:pt x="329" y="404"/>
                  </a:lnTo>
                  <a:lnTo>
                    <a:pt x="329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</p:grpSp>
      <p:sp>
        <p:nvSpPr>
          <p:cNvPr id="31" name="Textfeld 2"/>
          <p:cNvSpPr txBox="1"/>
          <p:nvPr userDrawn="1"/>
        </p:nvSpPr>
        <p:spPr>
          <a:xfrm>
            <a:off x="11200890" y="6522817"/>
            <a:ext cx="458898" cy="1675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sz="1200"/>
            </a:lvl1pPr>
          </a:lstStyle>
          <a:p>
            <a:pPr lvl="0" algn="r"/>
            <a:fld id="{AAAFF1E1-AB21-4531-AE3A-0B3C82F976DA}" type="slidenum">
              <a:rPr lang="en-US" sz="1089" smtClean="0"/>
              <a:pPr lvl="0" algn="r"/>
              <a:t>‹#›</a:t>
            </a:fld>
            <a:endParaRPr lang="en-US" sz="1089" dirty="0"/>
          </a:p>
        </p:txBody>
      </p:sp>
    </p:spTree>
    <p:extLst>
      <p:ext uri="{BB962C8B-B14F-4D97-AF65-F5344CB8AC3E}">
        <p14:creationId xmlns:p14="http://schemas.microsoft.com/office/powerpoint/2010/main" val="4075190361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D. Section Header Overview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90" y="1590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153" name="think-cell Slide" r:id="rId5" imgW="270" imgH="270" progId="TCLayout.ActiveDocument.1">
                  <p:embed/>
                </p:oleObj>
              </mc:Choice>
              <mc:Fallback>
                <p:oleObj name="think-cell Slide" r:id="rId5" imgW="270" imgH="270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90" y="1590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 userDrawn="1"/>
        </p:nvSpPr>
        <p:spPr bwMode="invGray">
          <a:xfrm>
            <a:off x="1102798" y="4298878"/>
            <a:ext cx="1251241" cy="99587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fontAlgn="auto"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endParaRPr lang="en-US" sz="1591" dirty="0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  <p:sp>
        <p:nvSpPr>
          <p:cNvPr id="13" name="Rectangle 12"/>
          <p:cNvSpPr/>
          <p:nvPr userDrawn="1">
            <p:custDataLst>
              <p:tags r:id="rId3"/>
            </p:custDataLst>
          </p:nvPr>
        </p:nvSpPr>
        <p:spPr>
          <a:xfrm>
            <a:off x="2509482" y="4298876"/>
            <a:ext cx="1845581" cy="1468176"/>
          </a:xfrm>
          <a:prstGeom prst="rect">
            <a:avLst/>
          </a:prstGeom>
          <a:noFill/>
          <a:ln w="9525" cmpd="sng">
            <a:solidFill>
              <a:schemeClr val="accent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chemeClr val="tx1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45491" tIns="143200" rIns="145491" bIns="1454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95000"/>
              </a:lnSpc>
            </a:pPr>
            <a:endParaRPr lang="en-US" sz="954" dirty="0">
              <a:solidFill>
                <a:srgbClr val="FFFFFF"/>
              </a:solidFill>
              <a:latin typeface="Trebuchet MS" panose="020B0603020202020204" pitchFamily="34" charset="0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630000" y="1090948"/>
            <a:ext cx="3725062" cy="97092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486880" tIns="37232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endParaRPr lang="en-US" sz="4296" dirty="0">
              <a:solidFill>
                <a:schemeClr val="bg1"/>
              </a:solidFill>
            </a:endParaRPr>
          </a:p>
        </p:txBody>
      </p:sp>
      <p:sp>
        <p:nvSpPr>
          <p:cNvPr id="15" name="TextBox 1"/>
          <p:cNvSpPr txBox="1"/>
          <p:nvPr userDrawn="1"/>
        </p:nvSpPr>
        <p:spPr>
          <a:xfrm>
            <a:off x="1488090" y="1299164"/>
            <a:ext cx="2008883" cy="7289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355" dirty="0">
                <a:solidFill>
                  <a:schemeClr val="tx1"/>
                </a:solidFill>
                <a:latin typeface="+mj-lt"/>
              </a:rPr>
              <a:t>Agenda</a:t>
            </a:r>
          </a:p>
        </p:txBody>
      </p:sp>
      <p:sp>
        <p:nvSpPr>
          <p:cNvPr id="16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</p:spTree>
    <p:extLst>
      <p:ext uri="{BB962C8B-B14F-4D97-AF65-F5344CB8AC3E}">
        <p14:creationId xmlns:p14="http://schemas.microsoft.com/office/powerpoint/2010/main" val="1524296083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D. 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90" y="1590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77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90" y="1590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 userDrawn="1"/>
        </p:nvSpPr>
        <p:spPr bwMode="white">
          <a:xfrm>
            <a:off x="1284743" y="1428132"/>
            <a:ext cx="1188679" cy="94767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endParaRPr lang="en-US" sz="954" dirty="0">
              <a:solidFill>
                <a:schemeClr val="bg1"/>
              </a:solidFill>
              <a:latin typeface="Trebuchet MS" panose="020B0603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1285200" y="2667600"/>
            <a:ext cx="9619200" cy="32004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591" dirty="0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  <p:sp>
        <p:nvSpPr>
          <p:cNvPr id="6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</p:spTree>
    <p:extLst>
      <p:ext uri="{BB962C8B-B14F-4D97-AF65-F5344CB8AC3E}">
        <p14:creationId xmlns:p14="http://schemas.microsoft.com/office/powerpoint/2010/main" val="1642057215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D. Full Width Overview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90" y="1590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01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90" y="1590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itle 1"/>
          <p:cNvSpPr txBox="1">
            <a:spLocks/>
          </p:cNvSpPr>
          <p:nvPr userDrawn="1"/>
        </p:nvSpPr>
        <p:spPr>
          <a:xfrm>
            <a:off x="541583" y="350546"/>
            <a:ext cx="7242975" cy="30155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None/>
              <a:defRPr sz="3400" b="0" i="0" u="none" kern="1200" spc="0">
                <a:solidFill>
                  <a:schemeClr val="tx2">
                    <a:lumMod val="100000"/>
                  </a:schemeClr>
                </a:solidFill>
                <a:latin typeface="Trebuchet MS" panose="020B0603020202020204" pitchFamily="34" charset="0"/>
                <a:ea typeface="+mj-ea"/>
                <a:cs typeface="+mj-cs"/>
                <a:sym typeface="Trebuchet MS" panose="020B0603020202020204" pitchFamily="34" charset="0"/>
              </a:defRPr>
            </a:lvl1pPr>
          </a:lstStyle>
          <a:p>
            <a:r>
              <a:rPr lang="en-US" sz="2177" dirty="0">
                <a:solidFill>
                  <a:schemeClr val="tx1"/>
                </a:solidFill>
              </a:rPr>
              <a:t>Agenda</a:t>
            </a:r>
          </a:p>
        </p:txBody>
      </p:sp>
      <p:cxnSp>
        <p:nvCxnSpPr>
          <p:cNvPr id="9" name="Straight Connector 8"/>
          <p:cNvCxnSpPr/>
          <p:nvPr userDrawn="1"/>
        </p:nvCxnSpPr>
        <p:spPr bwMode="white">
          <a:xfrm>
            <a:off x="530401" y="933746"/>
            <a:ext cx="11661599" cy="0"/>
          </a:xfrm>
          <a:prstGeom prst="line">
            <a:avLst/>
          </a:prstGeom>
          <a:ln w="9525" cmpd="sng">
            <a:solidFill>
              <a:schemeClr val="accent1"/>
            </a:solidFill>
            <a:miter lim="800000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</p:spTree>
    <p:extLst>
      <p:ext uri="{BB962C8B-B14F-4D97-AF65-F5344CB8AC3E}">
        <p14:creationId xmlns:p14="http://schemas.microsoft.com/office/powerpoint/2010/main" val="3265213075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D. Two-Third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90" y="1590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25" name="think-cell Slide" r:id="rId5" imgW="270" imgH="270" progId="TCLayout.ActiveDocument.1">
                  <p:embed/>
                </p:oleObj>
              </mc:Choice>
              <mc:Fallback>
                <p:oleObj name="think-cell Slide" r:id="rId5" imgW="270" imgH="270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90" y="1590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" name="Picture 22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8" t="8741" r="101" b="27"/>
          <a:stretch/>
        </p:blipFill>
        <p:spPr bwMode="ltGray">
          <a:xfrm flipH="1">
            <a:off x="3671069" y="0"/>
            <a:ext cx="416950" cy="6858000"/>
          </a:xfrm>
          <a:prstGeom prst="rect">
            <a:avLst/>
          </a:prstGeom>
        </p:spPr>
      </p:pic>
      <p:sp>
        <p:nvSpPr>
          <p:cNvPr id="26" name="Rectangle 25"/>
          <p:cNvSpPr/>
          <p:nvPr userDrawn="1"/>
        </p:nvSpPr>
        <p:spPr bwMode="ltGray">
          <a:xfrm>
            <a:off x="4080765" y="-1307"/>
            <a:ext cx="8111237" cy="68593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sz="954" dirty="0">
              <a:solidFill>
                <a:schemeClr val="bg1"/>
              </a:solidFill>
              <a:latin typeface="+mn-lt"/>
              <a:sym typeface="Trebuchet MS" panose="020B0603020202020204" pitchFamily="34" charset="0"/>
            </a:endParaRPr>
          </a:p>
        </p:txBody>
      </p:sp>
      <p:sp>
        <p:nvSpPr>
          <p:cNvPr id="11" name="FooterSimple" hidden="1"/>
          <p:cNvSpPr txBox="1"/>
          <p:nvPr userDrawn="1">
            <p:custDataLst>
              <p:tags r:id="rId3"/>
            </p:custDataLst>
          </p:nvPr>
        </p:nvSpPr>
        <p:spPr>
          <a:xfrm rot="16200000">
            <a:off x="10561320" y="5127790"/>
            <a:ext cx="2743200" cy="7713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557" dirty="0">
                <a:solidFill>
                  <a:schemeClr val="bg1">
                    <a:lumMod val="50000"/>
                  </a:schemeClr>
                </a:solidFill>
                <a:latin typeface="+mn-lt"/>
                <a:sym typeface="Trebuchet MS" panose="020B0603020202020204" pitchFamily="34" charset="0"/>
              </a:rPr>
              <a:t>20191129_rrDLBCL Tafasitamab Brand Plan_vf.pptx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530402" y="3278227"/>
            <a:ext cx="1260648" cy="30155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2177" dirty="0">
                <a:solidFill>
                  <a:schemeClr val="bg1"/>
                </a:solidFill>
              </a:rPr>
              <a:t>Agenda</a:t>
            </a:r>
          </a:p>
        </p:txBody>
      </p:sp>
      <p:sp>
        <p:nvSpPr>
          <p:cNvPr id="12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bg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  <p:cxnSp>
        <p:nvCxnSpPr>
          <p:cNvPr id="13" name="Straight Connector 12"/>
          <p:cNvCxnSpPr/>
          <p:nvPr userDrawn="1"/>
        </p:nvCxnSpPr>
        <p:spPr bwMode="gray">
          <a:xfrm>
            <a:off x="4080765" y="6504567"/>
            <a:ext cx="7579024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uppieren 35"/>
          <p:cNvGrpSpPr/>
          <p:nvPr userDrawn="1"/>
        </p:nvGrpSpPr>
        <p:grpSpPr>
          <a:xfrm>
            <a:off x="9856445" y="344914"/>
            <a:ext cx="1799723" cy="389563"/>
            <a:chOff x="4573588" y="1552575"/>
            <a:chExt cx="5373688" cy="1462088"/>
          </a:xfrm>
        </p:grpSpPr>
        <p:sp>
          <p:nvSpPr>
            <p:cNvPr id="15" name="Freeform 6"/>
            <p:cNvSpPr>
              <a:spLocks/>
            </p:cNvSpPr>
            <p:nvPr userDrawn="1"/>
          </p:nvSpPr>
          <p:spPr bwMode="auto">
            <a:xfrm>
              <a:off x="6305551" y="2492375"/>
              <a:ext cx="214313" cy="522288"/>
            </a:xfrm>
            <a:custGeom>
              <a:avLst/>
              <a:gdLst>
                <a:gd name="T0" fmla="*/ 0 w 135"/>
                <a:gd name="T1" fmla="*/ 0 h 329"/>
                <a:gd name="T2" fmla="*/ 0 w 135"/>
                <a:gd name="T3" fmla="*/ 329 h 329"/>
                <a:gd name="T4" fmla="*/ 135 w 135"/>
                <a:gd name="T5" fmla="*/ 329 h 329"/>
                <a:gd name="T6" fmla="*/ 135 w 135"/>
                <a:gd name="T7" fmla="*/ 0 h 329"/>
                <a:gd name="T8" fmla="*/ 0 w 135"/>
                <a:gd name="T9" fmla="*/ 0 h 329"/>
                <a:gd name="T10" fmla="*/ 0 w 135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329">
                  <a:moveTo>
                    <a:pt x="0" y="0"/>
                  </a:moveTo>
                  <a:lnTo>
                    <a:pt x="0" y="329"/>
                  </a:lnTo>
                  <a:lnTo>
                    <a:pt x="135" y="329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16" name="Freeform 7"/>
            <p:cNvSpPr>
              <a:spLocks/>
            </p:cNvSpPr>
            <p:nvPr userDrawn="1"/>
          </p:nvSpPr>
          <p:spPr bwMode="auto">
            <a:xfrm>
              <a:off x="4573588" y="1724025"/>
              <a:ext cx="214313" cy="773113"/>
            </a:xfrm>
            <a:custGeom>
              <a:avLst/>
              <a:gdLst>
                <a:gd name="T0" fmla="*/ 0 w 135"/>
                <a:gd name="T1" fmla="*/ 0 h 487"/>
                <a:gd name="T2" fmla="*/ 0 w 135"/>
                <a:gd name="T3" fmla="*/ 487 h 487"/>
                <a:gd name="T4" fmla="*/ 135 w 135"/>
                <a:gd name="T5" fmla="*/ 487 h 487"/>
                <a:gd name="T6" fmla="*/ 135 w 135"/>
                <a:gd name="T7" fmla="*/ 0 h 487"/>
                <a:gd name="T8" fmla="*/ 0 w 135"/>
                <a:gd name="T9" fmla="*/ 0 h 487"/>
                <a:gd name="T10" fmla="*/ 0 w 135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87">
                  <a:moveTo>
                    <a:pt x="0" y="0"/>
                  </a:moveTo>
                  <a:lnTo>
                    <a:pt x="0" y="487"/>
                  </a:lnTo>
                  <a:lnTo>
                    <a:pt x="135" y="487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17" name="Freeform 8"/>
            <p:cNvSpPr>
              <a:spLocks/>
            </p:cNvSpPr>
            <p:nvPr userDrawn="1"/>
          </p:nvSpPr>
          <p:spPr bwMode="auto">
            <a:xfrm>
              <a:off x="4862513" y="1724025"/>
              <a:ext cx="212725" cy="773113"/>
            </a:xfrm>
            <a:custGeom>
              <a:avLst/>
              <a:gdLst>
                <a:gd name="T0" fmla="*/ 0 w 134"/>
                <a:gd name="T1" fmla="*/ 0 h 487"/>
                <a:gd name="T2" fmla="*/ 0 w 134"/>
                <a:gd name="T3" fmla="*/ 487 h 487"/>
                <a:gd name="T4" fmla="*/ 134 w 134"/>
                <a:gd name="T5" fmla="*/ 487 h 487"/>
                <a:gd name="T6" fmla="*/ 134 w 134"/>
                <a:gd name="T7" fmla="*/ 0 h 487"/>
                <a:gd name="T8" fmla="*/ 0 w 134"/>
                <a:gd name="T9" fmla="*/ 0 h 487"/>
                <a:gd name="T10" fmla="*/ 0 w 134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487">
                  <a:moveTo>
                    <a:pt x="0" y="0"/>
                  </a:moveTo>
                  <a:lnTo>
                    <a:pt x="0" y="487"/>
                  </a:lnTo>
                  <a:lnTo>
                    <a:pt x="134" y="487"/>
                  </a:lnTo>
                  <a:lnTo>
                    <a:pt x="13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18" name="Freeform 9"/>
            <p:cNvSpPr>
              <a:spLocks/>
            </p:cNvSpPr>
            <p:nvPr userDrawn="1"/>
          </p:nvSpPr>
          <p:spPr bwMode="auto">
            <a:xfrm>
              <a:off x="5146676" y="1724025"/>
              <a:ext cx="217488" cy="773113"/>
            </a:xfrm>
            <a:custGeom>
              <a:avLst/>
              <a:gdLst>
                <a:gd name="T0" fmla="*/ 0 w 137"/>
                <a:gd name="T1" fmla="*/ 0 h 487"/>
                <a:gd name="T2" fmla="*/ 0 w 137"/>
                <a:gd name="T3" fmla="*/ 487 h 487"/>
                <a:gd name="T4" fmla="*/ 137 w 137"/>
                <a:gd name="T5" fmla="*/ 487 h 487"/>
                <a:gd name="T6" fmla="*/ 137 w 137"/>
                <a:gd name="T7" fmla="*/ 0 h 487"/>
                <a:gd name="T8" fmla="*/ 0 w 137"/>
                <a:gd name="T9" fmla="*/ 0 h 487"/>
                <a:gd name="T10" fmla="*/ 0 w 137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487">
                  <a:moveTo>
                    <a:pt x="0" y="0"/>
                  </a:moveTo>
                  <a:lnTo>
                    <a:pt x="0" y="487"/>
                  </a:lnTo>
                  <a:lnTo>
                    <a:pt x="137" y="487"/>
                  </a:lnTo>
                  <a:lnTo>
                    <a:pt x="13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19" name="Freeform 10"/>
            <p:cNvSpPr>
              <a:spLocks noEditPoints="1"/>
            </p:cNvSpPr>
            <p:nvPr userDrawn="1"/>
          </p:nvSpPr>
          <p:spPr bwMode="auto">
            <a:xfrm>
              <a:off x="5427663" y="1724025"/>
              <a:ext cx="514350" cy="803275"/>
            </a:xfrm>
            <a:custGeom>
              <a:avLst/>
              <a:gdLst>
                <a:gd name="T0" fmla="*/ 324 w 324"/>
                <a:gd name="T1" fmla="*/ 414 h 506"/>
                <a:gd name="T2" fmla="*/ 317 w 324"/>
                <a:gd name="T3" fmla="*/ 433 h 506"/>
                <a:gd name="T4" fmla="*/ 305 w 324"/>
                <a:gd name="T5" fmla="*/ 451 h 506"/>
                <a:gd name="T6" fmla="*/ 289 w 324"/>
                <a:gd name="T7" fmla="*/ 468 h 506"/>
                <a:gd name="T8" fmla="*/ 265 w 324"/>
                <a:gd name="T9" fmla="*/ 482 h 506"/>
                <a:gd name="T10" fmla="*/ 239 w 324"/>
                <a:gd name="T11" fmla="*/ 492 h 506"/>
                <a:gd name="T12" fmla="*/ 211 w 324"/>
                <a:gd name="T13" fmla="*/ 501 h 506"/>
                <a:gd name="T14" fmla="*/ 180 w 324"/>
                <a:gd name="T15" fmla="*/ 506 h 506"/>
                <a:gd name="T16" fmla="*/ 147 w 324"/>
                <a:gd name="T17" fmla="*/ 506 h 506"/>
                <a:gd name="T18" fmla="*/ 114 w 324"/>
                <a:gd name="T19" fmla="*/ 501 h 506"/>
                <a:gd name="T20" fmla="*/ 85 w 324"/>
                <a:gd name="T21" fmla="*/ 492 h 506"/>
                <a:gd name="T22" fmla="*/ 59 w 324"/>
                <a:gd name="T23" fmla="*/ 482 h 506"/>
                <a:gd name="T24" fmla="*/ 38 w 324"/>
                <a:gd name="T25" fmla="*/ 468 h 506"/>
                <a:gd name="T26" fmla="*/ 19 w 324"/>
                <a:gd name="T27" fmla="*/ 451 h 506"/>
                <a:gd name="T28" fmla="*/ 8 w 324"/>
                <a:gd name="T29" fmla="*/ 433 h 506"/>
                <a:gd name="T30" fmla="*/ 3 w 324"/>
                <a:gd name="T31" fmla="*/ 414 h 506"/>
                <a:gd name="T32" fmla="*/ 0 w 324"/>
                <a:gd name="T33" fmla="*/ 102 h 506"/>
                <a:gd name="T34" fmla="*/ 3 w 324"/>
                <a:gd name="T35" fmla="*/ 81 h 506"/>
                <a:gd name="T36" fmla="*/ 12 w 324"/>
                <a:gd name="T37" fmla="*/ 62 h 506"/>
                <a:gd name="T38" fmla="*/ 29 w 324"/>
                <a:gd name="T39" fmla="*/ 45 h 506"/>
                <a:gd name="T40" fmla="*/ 48 w 324"/>
                <a:gd name="T41" fmla="*/ 31 h 506"/>
                <a:gd name="T42" fmla="*/ 71 w 324"/>
                <a:gd name="T43" fmla="*/ 19 h 506"/>
                <a:gd name="T44" fmla="*/ 100 w 324"/>
                <a:gd name="T45" fmla="*/ 10 h 506"/>
                <a:gd name="T46" fmla="*/ 130 w 324"/>
                <a:gd name="T47" fmla="*/ 3 h 506"/>
                <a:gd name="T48" fmla="*/ 180 w 324"/>
                <a:gd name="T49" fmla="*/ 0 h 506"/>
                <a:gd name="T50" fmla="*/ 211 w 324"/>
                <a:gd name="T51" fmla="*/ 5 h 506"/>
                <a:gd name="T52" fmla="*/ 239 w 324"/>
                <a:gd name="T53" fmla="*/ 12 h 506"/>
                <a:gd name="T54" fmla="*/ 265 w 324"/>
                <a:gd name="T55" fmla="*/ 24 h 506"/>
                <a:gd name="T56" fmla="*/ 289 w 324"/>
                <a:gd name="T57" fmla="*/ 38 h 506"/>
                <a:gd name="T58" fmla="*/ 305 w 324"/>
                <a:gd name="T59" fmla="*/ 55 h 506"/>
                <a:gd name="T60" fmla="*/ 317 w 324"/>
                <a:gd name="T61" fmla="*/ 74 h 506"/>
                <a:gd name="T62" fmla="*/ 324 w 324"/>
                <a:gd name="T63" fmla="*/ 93 h 506"/>
                <a:gd name="T64" fmla="*/ 324 w 324"/>
                <a:gd name="T65" fmla="*/ 404 h 506"/>
                <a:gd name="T66" fmla="*/ 130 w 324"/>
                <a:gd name="T67" fmla="*/ 402 h 506"/>
                <a:gd name="T68" fmla="*/ 133 w 324"/>
                <a:gd name="T69" fmla="*/ 407 h 506"/>
                <a:gd name="T70" fmla="*/ 140 w 324"/>
                <a:gd name="T71" fmla="*/ 414 h 506"/>
                <a:gd name="T72" fmla="*/ 149 w 324"/>
                <a:gd name="T73" fmla="*/ 416 h 506"/>
                <a:gd name="T74" fmla="*/ 163 w 324"/>
                <a:gd name="T75" fmla="*/ 418 h 506"/>
                <a:gd name="T76" fmla="*/ 175 w 324"/>
                <a:gd name="T77" fmla="*/ 416 h 506"/>
                <a:gd name="T78" fmla="*/ 185 w 324"/>
                <a:gd name="T79" fmla="*/ 414 h 506"/>
                <a:gd name="T80" fmla="*/ 192 w 324"/>
                <a:gd name="T81" fmla="*/ 407 h 506"/>
                <a:gd name="T82" fmla="*/ 194 w 324"/>
                <a:gd name="T83" fmla="*/ 402 h 506"/>
                <a:gd name="T84" fmla="*/ 194 w 324"/>
                <a:gd name="T85" fmla="*/ 100 h 506"/>
                <a:gd name="T86" fmla="*/ 189 w 324"/>
                <a:gd name="T87" fmla="*/ 95 h 506"/>
                <a:gd name="T88" fmla="*/ 180 w 324"/>
                <a:gd name="T89" fmla="*/ 90 h 506"/>
                <a:gd name="T90" fmla="*/ 170 w 324"/>
                <a:gd name="T91" fmla="*/ 88 h 506"/>
                <a:gd name="T92" fmla="*/ 156 w 324"/>
                <a:gd name="T93" fmla="*/ 88 h 506"/>
                <a:gd name="T94" fmla="*/ 145 w 324"/>
                <a:gd name="T95" fmla="*/ 90 h 506"/>
                <a:gd name="T96" fmla="*/ 137 w 324"/>
                <a:gd name="T97" fmla="*/ 95 h 506"/>
                <a:gd name="T98" fmla="*/ 133 w 324"/>
                <a:gd name="T99" fmla="*/ 100 h 506"/>
                <a:gd name="T100" fmla="*/ 130 w 324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4" h="506">
                  <a:moveTo>
                    <a:pt x="324" y="404"/>
                  </a:moveTo>
                  <a:lnTo>
                    <a:pt x="324" y="414"/>
                  </a:lnTo>
                  <a:lnTo>
                    <a:pt x="322" y="423"/>
                  </a:lnTo>
                  <a:lnTo>
                    <a:pt x="317" y="433"/>
                  </a:lnTo>
                  <a:lnTo>
                    <a:pt x="312" y="444"/>
                  </a:lnTo>
                  <a:lnTo>
                    <a:pt x="305" y="451"/>
                  </a:lnTo>
                  <a:lnTo>
                    <a:pt x="296" y="459"/>
                  </a:lnTo>
                  <a:lnTo>
                    <a:pt x="289" y="468"/>
                  </a:lnTo>
                  <a:lnTo>
                    <a:pt x="279" y="475"/>
                  </a:lnTo>
                  <a:lnTo>
                    <a:pt x="265" y="482"/>
                  </a:lnTo>
                  <a:lnTo>
                    <a:pt x="253" y="487"/>
                  </a:lnTo>
                  <a:lnTo>
                    <a:pt x="239" y="492"/>
                  </a:lnTo>
                  <a:lnTo>
                    <a:pt x="225" y="496"/>
                  </a:lnTo>
                  <a:lnTo>
                    <a:pt x="211" y="501"/>
                  </a:lnTo>
                  <a:lnTo>
                    <a:pt x="194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0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1" y="487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2" y="444"/>
                  </a:lnTo>
                  <a:lnTo>
                    <a:pt x="8" y="433"/>
                  </a:lnTo>
                  <a:lnTo>
                    <a:pt x="3" y="423"/>
                  </a:lnTo>
                  <a:lnTo>
                    <a:pt x="3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3" y="93"/>
                  </a:lnTo>
                  <a:lnTo>
                    <a:pt x="3" y="81"/>
                  </a:lnTo>
                  <a:lnTo>
                    <a:pt x="8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0" y="3"/>
                  </a:lnTo>
                  <a:lnTo>
                    <a:pt x="147" y="0"/>
                  </a:lnTo>
                  <a:lnTo>
                    <a:pt x="180" y="0"/>
                  </a:lnTo>
                  <a:lnTo>
                    <a:pt x="194" y="3"/>
                  </a:lnTo>
                  <a:lnTo>
                    <a:pt x="211" y="5"/>
                  </a:lnTo>
                  <a:lnTo>
                    <a:pt x="225" y="10"/>
                  </a:lnTo>
                  <a:lnTo>
                    <a:pt x="239" y="12"/>
                  </a:lnTo>
                  <a:lnTo>
                    <a:pt x="253" y="19"/>
                  </a:lnTo>
                  <a:lnTo>
                    <a:pt x="265" y="24"/>
                  </a:lnTo>
                  <a:lnTo>
                    <a:pt x="279" y="31"/>
                  </a:lnTo>
                  <a:lnTo>
                    <a:pt x="289" y="38"/>
                  </a:lnTo>
                  <a:lnTo>
                    <a:pt x="296" y="45"/>
                  </a:lnTo>
                  <a:lnTo>
                    <a:pt x="305" y="55"/>
                  </a:lnTo>
                  <a:lnTo>
                    <a:pt x="312" y="62"/>
                  </a:lnTo>
                  <a:lnTo>
                    <a:pt x="317" y="74"/>
                  </a:lnTo>
                  <a:lnTo>
                    <a:pt x="322" y="81"/>
                  </a:lnTo>
                  <a:lnTo>
                    <a:pt x="324" y="93"/>
                  </a:lnTo>
                  <a:lnTo>
                    <a:pt x="324" y="102"/>
                  </a:lnTo>
                  <a:lnTo>
                    <a:pt x="324" y="404"/>
                  </a:lnTo>
                  <a:lnTo>
                    <a:pt x="324" y="404"/>
                  </a:lnTo>
                  <a:close/>
                  <a:moveTo>
                    <a:pt x="130" y="402"/>
                  </a:moveTo>
                  <a:lnTo>
                    <a:pt x="133" y="404"/>
                  </a:lnTo>
                  <a:lnTo>
                    <a:pt x="133" y="407"/>
                  </a:lnTo>
                  <a:lnTo>
                    <a:pt x="137" y="409"/>
                  </a:lnTo>
                  <a:lnTo>
                    <a:pt x="140" y="414"/>
                  </a:lnTo>
                  <a:lnTo>
                    <a:pt x="145" y="414"/>
                  </a:lnTo>
                  <a:lnTo>
                    <a:pt x="149" y="416"/>
                  </a:lnTo>
                  <a:lnTo>
                    <a:pt x="156" y="416"/>
                  </a:lnTo>
                  <a:lnTo>
                    <a:pt x="163" y="418"/>
                  </a:lnTo>
                  <a:lnTo>
                    <a:pt x="170" y="416"/>
                  </a:lnTo>
                  <a:lnTo>
                    <a:pt x="175" y="416"/>
                  </a:lnTo>
                  <a:lnTo>
                    <a:pt x="180" y="414"/>
                  </a:lnTo>
                  <a:lnTo>
                    <a:pt x="185" y="414"/>
                  </a:lnTo>
                  <a:lnTo>
                    <a:pt x="189" y="409"/>
                  </a:lnTo>
                  <a:lnTo>
                    <a:pt x="192" y="407"/>
                  </a:lnTo>
                  <a:lnTo>
                    <a:pt x="194" y="404"/>
                  </a:lnTo>
                  <a:lnTo>
                    <a:pt x="194" y="402"/>
                  </a:lnTo>
                  <a:lnTo>
                    <a:pt x="194" y="102"/>
                  </a:lnTo>
                  <a:lnTo>
                    <a:pt x="194" y="100"/>
                  </a:lnTo>
                  <a:lnTo>
                    <a:pt x="192" y="97"/>
                  </a:lnTo>
                  <a:lnTo>
                    <a:pt x="189" y="95"/>
                  </a:lnTo>
                  <a:lnTo>
                    <a:pt x="185" y="90"/>
                  </a:lnTo>
                  <a:lnTo>
                    <a:pt x="180" y="90"/>
                  </a:lnTo>
                  <a:lnTo>
                    <a:pt x="175" y="88"/>
                  </a:lnTo>
                  <a:lnTo>
                    <a:pt x="170" y="88"/>
                  </a:lnTo>
                  <a:lnTo>
                    <a:pt x="163" y="85"/>
                  </a:lnTo>
                  <a:lnTo>
                    <a:pt x="156" y="88"/>
                  </a:lnTo>
                  <a:lnTo>
                    <a:pt x="149" y="88"/>
                  </a:lnTo>
                  <a:lnTo>
                    <a:pt x="145" y="90"/>
                  </a:lnTo>
                  <a:lnTo>
                    <a:pt x="140" y="90"/>
                  </a:lnTo>
                  <a:lnTo>
                    <a:pt x="137" y="95"/>
                  </a:lnTo>
                  <a:lnTo>
                    <a:pt x="133" y="97"/>
                  </a:lnTo>
                  <a:lnTo>
                    <a:pt x="133" y="100"/>
                  </a:lnTo>
                  <a:lnTo>
                    <a:pt x="130" y="102"/>
                  </a:lnTo>
                  <a:lnTo>
                    <a:pt x="130" y="402"/>
                  </a:lnTo>
                  <a:lnTo>
                    <a:pt x="130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0" name="Freeform 11"/>
            <p:cNvSpPr>
              <a:spLocks noEditPoints="1"/>
            </p:cNvSpPr>
            <p:nvPr userDrawn="1"/>
          </p:nvSpPr>
          <p:spPr bwMode="auto">
            <a:xfrm>
              <a:off x="7734301" y="1724025"/>
              <a:ext cx="517525" cy="803275"/>
            </a:xfrm>
            <a:custGeom>
              <a:avLst/>
              <a:gdLst>
                <a:gd name="T0" fmla="*/ 324 w 326"/>
                <a:gd name="T1" fmla="*/ 414 h 506"/>
                <a:gd name="T2" fmla="*/ 319 w 326"/>
                <a:gd name="T3" fmla="*/ 433 h 506"/>
                <a:gd name="T4" fmla="*/ 307 w 326"/>
                <a:gd name="T5" fmla="*/ 451 h 506"/>
                <a:gd name="T6" fmla="*/ 288 w 326"/>
                <a:gd name="T7" fmla="*/ 468 h 506"/>
                <a:gd name="T8" fmla="*/ 267 w 326"/>
                <a:gd name="T9" fmla="*/ 482 h 506"/>
                <a:gd name="T10" fmla="*/ 241 w 326"/>
                <a:gd name="T11" fmla="*/ 492 h 506"/>
                <a:gd name="T12" fmla="*/ 213 w 326"/>
                <a:gd name="T13" fmla="*/ 501 h 506"/>
                <a:gd name="T14" fmla="*/ 180 w 326"/>
                <a:gd name="T15" fmla="*/ 506 h 506"/>
                <a:gd name="T16" fmla="*/ 146 w 326"/>
                <a:gd name="T17" fmla="*/ 506 h 506"/>
                <a:gd name="T18" fmla="*/ 116 w 326"/>
                <a:gd name="T19" fmla="*/ 501 h 506"/>
                <a:gd name="T20" fmla="*/ 85 w 326"/>
                <a:gd name="T21" fmla="*/ 492 h 506"/>
                <a:gd name="T22" fmla="*/ 59 w 326"/>
                <a:gd name="T23" fmla="*/ 482 h 506"/>
                <a:gd name="T24" fmla="*/ 38 w 326"/>
                <a:gd name="T25" fmla="*/ 468 h 506"/>
                <a:gd name="T26" fmla="*/ 21 w 326"/>
                <a:gd name="T27" fmla="*/ 451 h 506"/>
                <a:gd name="T28" fmla="*/ 9 w 326"/>
                <a:gd name="T29" fmla="*/ 433 h 506"/>
                <a:gd name="T30" fmla="*/ 2 w 326"/>
                <a:gd name="T31" fmla="*/ 414 h 506"/>
                <a:gd name="T32" fmla="*/ 0 w 326"/>
                <a:gd name="T33" fmla="*/ 102 h 506"/>
                <a:gd name="T34" fmla="*/ 2 w 326"/>
                <a:gd name="T35" fmla="*/ 81 h 506"/>
                <a:gd name="T36" fmla="*/ 14 w 326"/>
                <a:gd name="T37" fmla="*/ 62 h 506"/>
                <a:gd name="T38" fmla="*/ 28 w 326"/>
                <a:gd name="T39" fmla="*/ 45 h 506"/>
                <a:gd name="T40" fmla="*/ 47 w 326"/>
                <a:gd name="T41" fmla="*/ 31 h 506"/>
                <a:gd name="T42" fmla="*/ 73 w 326"/>
                <a:gd name="T43" fmla="*/ 19 h 506"/>
                <a:gd name="T44" fmla="*/ 102 w 326"/>
                <a:gd name="T45" fmla="*/ 10 h 506"/>
                <a:gd name="T46" fmla="*/ 130 w 326"/>
                <a:gd name="T47" fmla="*/ 3 h 506"/>
                <a:gd name="T48" fmla="*/ 180 w 326"/>
                <a:gd name="T49" fmla="*/ 0 h 506"/>
                <a:gd name="T50" fmla="*/ 213 w 326"/>
                <a:gd name="T51" fmla="*/ 5 h 506"/>
                <a:gd name="T52" fmla="*/ 241 w 326"/>
                <a:gd name="T53" fmla="*/ 12 h 506"/>
                <a:gd name="T54" fmla="*/ 267 w 326"/>
                <a:gd name="T55" fmla="*/ 24 h 506"/>
                <a:gd name="T56" fmla="*/ 288 w 326"/>
                <a:gd name="T57" fmla="*/ 38 h 506"/>
                <a:gd name="T58" fmla="*/ 307 w 326"/>
                <a:gd name="T59" fmla="*/ 55 h 506"/>
                <a:gd name="T60" fmla="*/ 319 w 326"/>
                <a:gd name="T61" fmla="*/ 74 h 506"/>
                <a:gd name="T62" fmla="*/ 324 w 326"/>
                <a:gd name="T63" fmla="*/ 93 h 506"/>
                <a:gd name="T64" fmla="*/ 326 w 326"/>
                <a:gd name="T65" fmla="*/ 404 h 506"/>
                <a:gd name="T66" fmla="*/ 132 w 326"/>
                <a:gd name="T67" fmla="*/ 402 h 506"/>
                <a:gd name="T68" fmla="*/ 137 w 326"/>
                <a:gd name="T69" fmla="*/ 407 h 506"/>
                <a:gd name="T70" fmla="*/ 142 w 326"/>
                <a:gd name="T71" fmla="*/ 414 h 506"/>
                <a:gd name="T72" fmla="*/ 154 w 326"/>
                <a:gd name="T73" fmla="*/ 416 h 506"/>
                <a:gd name="T74" fmla="*/ 165 w 326"/>
                <a:gd name="T75" fmla="*/ 418 h 506"/>
                <a:gd name="T76" fmla="*/ 177 w 326"/>
                <a:gd name="T77" fmla="*/ 416 h 506"/>
                <a:gd name="T78" fmla="*/ 189 w 326"/>
                <a:gd name="T79" fmla="*/ 414 h 506"/>
                <a:gd name="T80" fmla="*/ 194 w 326"/>
                <a:gd name="T81" fmla="*/ 407 h 506"/>
                <a:gd name="T82" fmla="*/ 196 w 326"/>
                <a:gd name="T83" fmla="*/ 402 h 506"/>
                <a:gd name="T84" fmla="*/ 196 w 326"/>
                <a:gd name="T85" fmla="*/ 100 h 506"/>
                <a:gd name="T86" fmla="*/ 191 w 326"/>
                <a:gd name="T87" fmla="*/ 95 h 506"/>
                <a:gd name="T88" fmla="*/ 182 w 326"/>
                <a:gd name="T89" fmla="*/ 90 h 506"/>
                <a:gd name="T90" fmla="*/ 170 w 326"/>
                <a:gd name="T91" fmla="*/ 88 h 506"/>
                <a:gd name="T92" fmla="*/ 158 w 326"/>
                <a:gd name="T93" fmla="*/ 88 h 506"/>
                <a:gd name="T94" fmla="*/ 149 w 326"/>
                <a:gd name="T95" fmla="*/ 90 h 506"/>
                <a:gd name="T96" fmla="*/ 139 w 326"/>
                <a:gd name="T97" fmla="*/ 95 h 506"/>
                <a:gd name="T98" fmla="*/ 135 w 326"/>
                <a:gd name="T99" fmla="*/ 100 h 506"/>
                <a:gd name="T100" fmla="*/ 132 w 326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6" h="506">
                  <a:moveTo>
                    <a:pt x="326" y="404"/>
                  </a:moveTo>
                  <a:lnTo>
                    <a:pt x="324" y="414"/>
                  </a:lnTo>
                  <a:lnTo>
                    <a:pt x="324" y="423"/>
                  </a:lnTo>
                  <a:lnTo>
                    <a:pt x="319" y="433"/>
                  </a:lnTo>
                  <a:lnTo>
                    <a:pt x="312" y="444"/>
                  </a:lnTo>
                  <a:lnTo>
                    <a:pt x="307" y="451"/>
                  </a:lnTo>
                  <a:lnTo>
                    <a:pt x="298" y="459"/>
                  </a:lnTo>
                  <a:lnTo>
                    <a:pt x="288" y="468"/>
                  </a:lnTo>
                  <a:lnTo>
                    <a:pt x="279" y="475"/>
                  </a:lnTo>
                  <a:lnTo>
                    <a:pt x="267" y="482"/>
                  </a:lnTo>
                  <a:lnTo>
                    <a:pt x="255" y="487"/>
                  </a:lnTo>
                  <a:lnTo>
                    <a:pt x="241" y="492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6" y="501"/>
                  </a:lnTo>
                  <a:lnTo>
                    <a:pt x="102" y="496"/>
                  </a:lnTo>
                  <a:lnTo>
                    <a:pt x="85" y="492"/>
                  </a:lnTo>
                  <a:lnTo>
                    <a:pt x="73" y="487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8" y="468"/>
                  </a:lnTo>
                  <a:lnTo>
                    <a:pt x="28" y="459"/>
                  </a:lnTo>
                  <a:lnTo>
                    <a:pt x="21" y="451"/>
                  </a:lnTo>
                  <a:lnTo>
                    <a:pt x="14" y="444"/>
                  </a:lnTo>
                  <a:lnTo>
                    <a:pt x="9" y="433"/>
                  </a:lnTo>
                  <a:lnTo>
                    <a:pt x="2" y="423"/>
                  </a:lnTo>
                  <a:lnTo>
                    <a:pt x="2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2" y="93"/>
                  </a:lnTo>
                  <a:lnTo>
                    <a:pt x="2" y="81"/>
                  </a:lnTo>
                  <a:lnTo>
                    <a:pt x="9" y="74"/>
                  </a:lnTo>
                  <a:lnTo>
                    <a:pt x="14" y="62"/>
                  </a:lnTo>
                  <a:lnTo>
                    <a:pt x="21" y="55"/>
                  </a:lnTo>
                  <a:lnTo>
                    <a:pt x="28" y="45"/>
                  </a:lnTo>
                  <a:lnTo>
                    <a:pt x="38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3" y="19"/>
                  </a:lnTo>
                  <a:lnTo>
                    <a:pt x="85" y="12"/>
                  </a:lnTo>
                  <a:lnTo>
                    <a:pt x="102" y="10"/>
                  </a:lnTo>
                  <a:lnTo>
                    <a:pt x="116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80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2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79" y="31"/>
                  </a:lnTo>
                  <a:lnTo>
                    <a:pt x="288" y="38"/>
                  </a:lnTo>
                  <a:lnTo>
                    <a:pt x="298" y="45"/>
                  </a:lnTo>
                  <a:lnTo>
                    <a:pt x="307" y="55"/>
                  </a:lnTo>
                  <a:lnTo>
                    <a:pt x="312" y="62"/>
                  </a:lnTo>
                  <a:lnTo>
                    <a:pt x="319" y="74"/>
                  </a:lnTo>
                  <a:lnTo>
                    <a:pt x="324" y="81"/>
                  </a:lnTo>
                  <a:lnTo>
                    <a:pt x="324" y="93"/>
                  </a:lnTo>
                  <a:lnTo>
                    <a:pt x="326" y="102"/>
                  </a:lnTo>
                  <a:lnTo>
                    <a:pt x="326" y="404"/>
                  </a:lnTo>
                  <a:lnTo>
                    <a:pt x="326" y="404"/>
                  </a:lnTo>
                  <a:close/>
                  <a:moveTo>
                    <a:pt x="132" y="402"/>
                  </a:moveTo>
                  <a:lnTo>
                    <a:pt x="135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2" y="414"/>
                  </a:lnTo>
                  <a:lnTo>
                    <a:pt x="149" y="414"/>
                  </a:lnTo>
                  <a:lnTo>
                    <a:pt x="154" y="416"/>
                  </a:lnTo>
                  <a:lnTo>
                    <a:pt x="158" y="416"/>
                  </a:lnTo>
                  <a:lnTo>
                    <a:pt x="165" y="418"/>
                  </a:lnTo>
                  <a:lnTo>
                    <a:pt x="170" y="416"/>
                  </a:lnTo>
                  <a:lnTo>
                    <a:pt x="177" y="416"/>
                  </a:lnTo>
                  <a:lnTo>
                    <a:pt x="182" y="414"/>
                  </a:lnTo>
                  <a:lnTo>
                    <a:pt x="189" y="414"/>
                  </a:lnTo>
                  <a:lnTo>
                    <a:pt x="191" y="409"/>
                  </a:lnTo>
                  <a:lnTo>
                    <a:pt x="194" y="407"/>
                  </a:lnTo>
                  <a:lnTo>
                    <a:pt x="196" y="404"/>
                  </a:lnTo>
                  <a:lnTo>
                    <a:pt x="196" y="402"/>
                  </a:lnTo>
                  <a:lnTo>
                    <a:pt x="196" y="102"/>
                  </a:lnTo>
                  <a:lnTo>
                    <a:pt x="196" y="100"/>
                  </a:lnTo>
                  <a:lnTo>
                    <a:pt x="194" y="97"/>
                  </a:lnTo>
                  <a:lnTo>
                    <a:pt x="191" y="95"/>
                  </a:lnTo>
                  <a:lnTo>
                    <a:pt x="189" y="90"/>
                  </a:lnTo>
                  <a:lnTo>
                    <a:pt x="182" y="90"/>
                  </a:lnTo>
                  <a:lnTo>
                    <a:pt x="177" y="88"/>
                  </a:lnTo>
                  <a:lnTo>
                    <a:pt x="170" y="88"/>
                  </a:lnTo>
                  <a:lnTo>
                    <a:pt x="165" y="85"/>
                  </a:lnTo>
                  <a:lnTo>
                    <a:pt x="158" y="88"/>
                  </a:lnTo>
                  <a:lnTo>
                    <a:pt x="154" y="88"/>
                  </a:lnTo>
                  <a:lnTo>
                    <a:pt x="149" y="90"/>
                  </a:lnTo>
                  <a:lnTo>
                    <a:pt x="142" y="90"/>
                  </a:lnTo>
                  <a:lnTo>
                    <a:pt x="139" y="95"/>
                  </a:lnTo>
                  <a:lnTo>
                    <a:pt x="137" y="97"/>
                  </a:lnTo>
                  <a:lnTo>
                    <a:pt x="135" y="100"/>
                  </a:lnTo>
                  <a:lnTo>
                    <a:pt x="132" y="102"/>
                  </a:lnTo>
                  <a:lnTo>
                    <a:pt x="132" y="402"/>
                  </a:lnTo>
                  <a:lnTo>
                    <a:pt x="132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1" name="Freeform 12"/>
            <p:cNvSpPr>
              <a:spLocks/>
            </p:cNvSpPr>
            <p:nvPr userDrawn="1"/>
          </p:nvSpPr>
          <p:spPr bwMode="auto">
            <a:xfrm>
              <a:off x="6005513" y="1720850"/>
              <a:ext cx="514350" cy="776288"/>
            </a:xfrm>
            <a:custGeom>
              <a:avLst/>
              <a:gdLst>
                <a:gd name="T0" fmla="*/ 324 w 324"/>
                <a:gd name="T1" fmla="*/ 87 h 489"/>
                <a:gd name="T2" fmla="*/ 324 w 324"/>
                <a:gd name="T3" fmla="*/ 272 h 489"/>
                <a:gd name="T4" fmla="*/ 191 w 324"/>
                <a:gd name="T5" fmla="*/ 272 h 489"/>
                <a:gd name="T6" fmla="*/ 191 w 324"/>
                <a:gd name="T7" fmla="*/ 139 h 489"/>
                <a:gd name="T8" fmla="*/ 189 w 324"/>
                <a:gd name="T9" fmla="*/ 132 h 489"/>
                <a:gd name="T10" fmla="*/ 187 w 324"/>
                <a:gd name="T11" fmla="*/ 128 h 489"/>
                <a:gd name="T12" fmla="*/ 182 w 324"/>
                <a:gd name="T13" fmla="*/ 123 h 489"/>
                <a:gd name="T14" fmla="*/ 180 w 324"/>
                <a:gd name="T15" fmla="*/ 118 h 489"/>
                <a:gd name="T16" fmla="*/ 175 w 324"/>
                <a:gd name="T17" fmla="*/ 116 h 489"/>
                <a:gd name="T18" fmla="*/ 170 w 324"/>
                <a:gd name="T19" fmla="*/ 113 h 489"/>
                <a:gd name="T20" fmla="*/ 156 w 324"/>
                <a:gd name="T21" fmla="*/ 113 h 489"/>
                <a:gd name="T22" fmla="*/ 151 w 324"/>
                <a:gd name="T23" fmla="*/ 116 h 489"/>
                <a:gd name="T24" fmla="*/ 147 w 324"/>
                <a:gd name="T25" fmla="*/ 118 h 489"/>
                <a:gd name="T26" fmla="*/ 142 w 324"/>
                <a:gd name="T27" fmla="*/ 123 h 489"/>
                <a:gd name="T28" fmla="*/ 137 w 324"/>
                <a:gd name="T29" fmla="*/ 128 h 489"/>
                <a:gd name="T30" fmla="*/ 135 w 324"/>
                <a:gd name="T31" fmla="*/ 132 h 489"/>
                <a:gd name="T32" fmla="*/ 132 w 324"/>
                <a:gd name="T33" fmla="*/ 139 h 489"/>
                <a:gd name="T34" fmla="*/ 132 w 324"/>
                <a:gd name="T35" fmla="*/ 489 h 489"/>
                <a:gd name="T36" fmla="*/ 0 w 324"/>
                <a:gd name="T37" fmla="*/ 489 h 489"/>
                <a:gd name="T38" fmla="*/ 0 w 324"/>
                <a:gd name="T39" fmla="*/ 2 h 489"/>
                <a:gd name="T40" fmla="*/ 132 w 324"/>
                <a:gd name="T41" fmla="*/ 2 h 489"/>
                <a:gd name="T42" fmla="*/ 132 w 324"/>
                <a:gd name="T43" fmla="*/ 87 h 489"/>
                <a:gd name="T44" fmla="*/ 132 w 324"/>
                <a:gd name="T45" fmla="*/ 78 h 489"/>
                <a:gd name="T46" fmla="*/ 135 w 324"/>
                <a:gd name="T47" fmla="*/ 71 h 489"/>
                <a:gd name="T48" fmla="*/ 137 w 324"/>
                <a:gd name="T49" fmla="*/ 61 h 489"/>
                <a:gd name="T50" fmla="*/ 142 w 324"/>
                <a:gd name="T51" fmla="*/ 54 h 489"/>
                <a:gd name="T52" fmla="*/ 144 w 324"/>
                <a:gd name="T53" fmla="*/ 45 h 489"/>
                <a:gd name="T54" fmla="*/ 149 w 324"/>
                <a:gd name="T55" fmla="*/ 38 h 489"/>
                <a:gd name="T56" fmla="*/ 156 w 324"/>
                <a:gd name="T57" fmla="*/ 31 h 489"/>
                <a:gd name="T58" fmla="*/ 161 w 324"/>
                <a:gd name="T59" fmla="*/ 26 h 489"/>
                <a:gd name="T60" fmla="*/ 170 w 324"/>
                <a:gd name="T61" fmla="*/ 19 h 489"/>
                <a:gd name="T62" fmla="*/ 177 w 324"/>
                <a:gd name="T63" fmla="*/ 14 h 489"/>
                <a:gd name="T64" fmla="*/ 184 w 324"/>
                <a:gd name="T65" fmla="*/ 12 h 489"/>
                <a:gd name="T66" fmla="*/ 191 w 324"/>
                <a:gd name="T67" fmla="*/ 7 h 489"/>
                <a:gd name="T68" fmla="*/ 201 w 324"/>
                <a:gd name="T69" fmla="*/ 2 h 489"/>
                <a:gd name="T70" fmla="*/ 210 w 324"/>
                <a:gd name="T71" fmla="*/ 2 h 489"/>
                <a:gd name="T72" fmla="*/ 220 w 324"/>
                <a:gd name="T73" fmla="*/ 0 h 489"/>
                <a:gd name="T74" fmla="*/ 239 w 324"/>
                <a:gd name="T75" fmla="*/ 0 h 489"/>
                <a:gd name="T76" fmla="*/ 251 w 324"/>
                <a:gd name="T77" fmla="*/ 2 h 489"/>
                <a:gd name="T78" fmla="*/ 260 w 324"/>
                <a:gd name="T79" fmla="*/ 2 h 489"/>
                <a:gd name="T80" fmla="*/ 267 w 324"/>
                <a:gd name="T81" fmla="*/ 7 h 489"/>
                <a:gd name="T82" fmla="*/ 277 w 324"/>
                <a:gd name="T83" fmla="*/ 12 h 489"/>
                <a:gd name="T84" fmla="*/ 284 w 324"/>
                <a:gd name="T85" fmla="*/ 14 h 489"/>
                <a:gd name="T86" fmla="*/ 291 w 324"/>
                <a:gd name="T87" fmla="*/ 19 h 489"/>
                <a:gd name="T88" fmla="*/ 298 w 324"/>
                <a:gd name="T89" fmla="*/ 26 h 489"/>
                <a:gd name="T90" fmla="*/ 303 w 324"/>
                <a:gd name="T91" fmla="*/ 33 h 489"/>
                <a:gd name="T92" fmla="*/ 310 w 324"/>
                <a:gd name="T93" fmla="*/ 40 h 489"/>
                <a:gd name="T94" fmla="*/ 314 w 324"/>
                <a:gd name="T95" fmla="*/ 45 h 489"/>
                <a:gd name="T96" fmla="*/ 319 w 324"/>
                <a:gd name="T97" fmla="*/ 54 h 489"/>
                <a:gd name="T98" fmla="*/ 321 w 324"/>
                <a:gd name="T99" fmla="*/ 61 h 489"/>
                <a:gd name="T100" fmla="*/ 324 w 324"/>
                <a:gd name="T101" fmla="*/ 71 h 489"/>
                <a:gd name="T102" fmla="*/ 324 w 324"/>
                <a:gd name="T103" fmla="*/ 78 h 489"/>
                <a:gd name="T104" fmla="*/ 324 w 324"/>
                <a:gd name="T105" fmla="*/ 87 h 489"/>
                <a:gd name="T106" fmla="*/ 324 w 324"/>
                <a:gd name="T107" fmla="*/ 87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4" h="489">
                  <a:moveTo>
                    <a:pt x="324" y="87"/>
                  </a:moveTo>
                  <a:lnTo>
                    <a:pt x="324" y="272"/>
                  </a:lnTo>
                  <a:lnTo>
                    <a:pt x="191" y="272"/>
                  </a:lnTo>
                  <a:lnTo>
                    <a:pt x="191" y="139"/>
                  </a:lnTo>
                  <a:lnTo>
                    <a:pt x="189" y="132"/>
                  </a:lnTo>
                  <a:lnTo>
                    <a:pt x="187" y="128"/>
                  </a:lnTo>
                  <a:lnTo>
                    <a:pt x="182" y="123"/>
                  </a:lnTo>
                  <a:lnTo>
                    <a:pt x="180" y="118"/>
                  </a:lnTo>
                  <a:lnTo>
                    <a:pt x="175" y="116"/>
                  </a:lnTo>
                  <a:lnTo>
                    <a:pt x="170" y="113"/>
                  </a:lnTo>
                  <a:lnTo>
                    <a:pt x="156" y="113"/>
                  </a:lnTo>
                  <a:lnTo>
                    <a:pt x="151" y="116"/>
                  </a:lnTo>
                  <a:lnTo>
                    <a:pt x="147" y="118"/>
                  </a:lnTo>
                  <a:lnTo>
                    <a:pt x="142" y="123"/>
                  </a:lnTo>
                  <a:lnTo>
                    <a:pt x="137" y="128"/>
                  </a:lnTo>
                  <a:lnTo>
                    <a:pt x="135" y="132"/>
                  </a:lnTo>
                  <a:lnTo>
                    <a:pt x="132" y="139"/>
                  </a:lnTo>
                  <a:lnTo>
                    <a:pt x="132" y="489"/>
                  </a:lnTo>
                  <a:lnTo>
                    <a:pt x="0" y="489"/>
                  </a:lnTo>
                  <a:lnTo>
                    <a:pt x="0" y="2"/>
                  </a:lnTo>
                  <a:lnTo>
                    <a:pt x="132" y="2"/>
                  </a:lnTo>
                  <a:lnTo>
                    <a:pt x="132" y="87"/>
                  </a:lnTo>
                  <a:lnTo>
                    <a:pt x="132" y="78"/>
                  </a:lnTo>
                  <a:lnTo>
                    <a:pt x="135" y="71"/>
                  </a:lnTo>
                  <a:lnTo>
                    <a:pt x="137" y="61"/>
                  </a:lnTo>
                  <a:lnTo>
                    <a:pt x="142" y="54"/>
                  </a:lnTo>
                  <a:lnTo>
                    <a:pt x="144" y="45"/>
                  </a:lnTo>
                  <a:lnTo>
                    <a:pt x="149" y="38"/>
                  </a:lnTo>
                  <a:lnTo>
                    <a:pt x="156" y="31"/>
                  </a:lnTo>
                  <a:lnTo>
                    <a:pt x="161" y="26"/>
                  </a:lnTo>
                  <a:lnTo>
                    <a:pt x="170" y="19"/>
                  </a:lnTo>
                  <a:lnTo>
                    <a:pt x="177" y="14"/>
                  </a:lnTo>
                  <a:lnTo>
                    <a:pt x="184" y="12"/>
                  </a:lnTo>
                  <a:lnTo>
                    <a:pt x="191" y="7"/>
                  </a:lnTo>
                  <a:lnTo>
                    <a:pt x="201" y="2"/>
                  </a:lnTo>
                  <a:lnTo>
                    <a:pt x="210" y="2"/>
                  </a:lnTo>
                  <a:lnTo>
                    <a:pt x="220" y="0"/>
                  </a:lnTo>
                  <a:lnTo>
                    <a:pt x="239" y="0"/>
                  </a:lnTo>
                  <a:lnTo>
                    <a:pt x="251" y="2"/>
                  </a:lnTo>
                  <a:lnTo>
                    <a:pt x="260" y="2"/>
                  </a:lnTo>
                  <a:lnTo>
                    <a:pt x="267" y="7"/>
                  </a:lnTo>
                  <a:lnTo>
                    <a:pt x="277" y="12"/>
                  </a:lnTo>
                  <a:lnTo>
                    <a:pt x="284" y="14"/>
                  </a:lnTo>
                  <a:lnTo>
                    <a:pt x="291" y="19"/>
                  </a:lnTo>
                  <a:lnTo>
                    <a:pt x="298" y="26"/>
                  </a:lnTo>
                  <a:lnTo>
                    <a:pt x="303" y="33"/>
                  </a:lnTo>
                  <a:lnTo>
                    <a:pt x="310" y="40"/>
                  </a:lnTo>
                  <a:lnTo>
                    <a:pt x="314" y="45"/>
                  </a:lnTo>
                  <a:lnTo>
                    <a:pt x="319" y="54"/>
                  </a:lnTo>
                  <a:lnTo>
                    <a:pt x="321" y="61"/>
                  </a:lnTo>
                  <a:lnTo>
                    <a:pt x="324" y="71"/>
                  </a:lnTo>
                  <a:lnTo>
                    <a:pt x="324" y="78"/>
                  </a:lnTo>
                  <a:lnTo>
                    <a:pt x="324" y="87"/>
                  </a:lnTo>
                  <a:lnTo>
                    <a:pt x="324" y="87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2" name="Freeform 13"/>
            <p:cNvSpPr>
              <a:spLocks/>
            </p:cNvSpPr>
            <p:nvPr userDrawn="1"/>
          </p:nvSpPr>
          <p:spPr bwMode="auto">
            <a:xfrm>
              <a:off x="7161213" y="1552575"/>
              <a:ext cx="512763" cy="947738"/>
            </a:xfrm>
            <a:custGeom>
              <a:avLst/>
              <a:gdLst>
                <a:gd name="T0" fmla="*/ 323 w 323"/>
                <a:gd name="T1" fmla="*/ 193 h 597"/>
                <a:gd name="T2" fmla="*/ 323 w 323"/>
                <a:gd name="T3" fmla="*/ 597 h 597"/>
                <a:gd name="T4" fmla="*/ 189 w 323"/>
                <a:gd name="T5" fmla="*/ 597 h 597"/>
                <a:gd name="T6" fmla="*/ 189 w 323"/>
                <a:gd name="T7" fmla="*/ 245 h 597"/>
                <a:gd name="T8" fmla="*/ 186 w 323"/>
                <a:gd name="T9" fmla="*/ 238 h 597"/>
                <a:gd name="T10" fmla="*/ 184 w 323"/>
                <a:gd name="T11" fmla="*/ 234 h 597"/>
                <a:gd name="T12" fmla="*/ 179 w 323"/>
                <a:gd name="T13" fmla="*/ 229 h 597"/>
                <a:gd name="T14" fmla="*/ 177 w 323"/>
                <a:gd name="T15" fmla="*/ 224 h 597"/>
                <a:gd name="T16" fmla="*/ 172 w 323"/>
                <a:gd name="T17" fmla="*/ 222 h 597"/>
                <a:gd name="T18" fmla="*/ 165 w 323"/>
                <a:gd name="T19" fmla="*/ 219 h 597"/>
                <a:gd name="T20" fmla="*/ 156 w 323"/>
                <a:gd name="T21" fmla="*/ 219 h 597"/>
                <a:gd name="T22" fmla="*/ 148 w 323"/>
                <a:gd name="T23" fmla="*/ 222 h 597"/>
                <a:gd name="T24" fmla="*/ 144 w 323"/>
                <a:gd name="T25" fmla="*/ 224 h 597"/>
                <a:gd name="T26" fmla="*/ 141 w 323"/>
                <a:gd name="T27" fmla="*/ 229 h 597"/>
                <a:gd name="T28" fmla="*/ 137 w 323"/>
                <a:gd name="T29" fmla="*/ 234 h 597"/>
                <a:gd name="T30" fmla="*/ 132 w 323"/>
                <a:gd name="T31" fmla="*/ 238 h 597"/>
                <a:gd name="T32" fmla="*/ 132 w 323"/>
                <a:gd name="T33" fmla="*/ 245 h 597"/>
                <a:gd name="T34" fmla="*/ 132 w 323"/>
                <a:gd name="T35" fmla="*/ 595 h 597"/>
                <a:gd name="T36" fmla="*/ 0 w 323"/>
                <a:gd name="T37" fmla="*/ 595 h 597"/>
                <a:gd name="T38" fmla="*/ 0 w 323"/>
                <a:gd name="T39" fmla="*/ 0 h 597"/>
                <a:gd name="T40" fmla="*/ 132 w 323"/>
                <a:gd name="T41" fmla="*/ 0 h 597"/>
                <a:gd name="T42" fmla="*/ 132 w 323"/>
                <a:gd name="T43" fmla="*/ 193 h 597"/>
                <a:gd name="T44" fmla="*/ 132 w 323"/>
                <a:gd name="T45" fmla="*/ 186 h 597"/>
                <a:gd name="T46" fmla="*/ 132 w 323"/>
                <a:gd name="T47" fmla="*/ 177 h 597"/>
                <a:gd name="T48" fmla="*/ 137 w 323"/>
                <a:gd name="T49" fmla="*/ 167 h 597"/>
                <a:gd name="T50" fmla="*/ 139 w 323"/>
                <a:gd name="T51" fmla="*/ 160 h 597"/>
                <a:gd name="T52" fmla="*/ 141 w 323"/>
                <a:gd name="T53" fmla="*/ 151 h 597"/>
                <a:gd name="T54" fmla="*/ 148 w 323"/>
                <a:gd name="T55" fmla="*/ 144 h 597"/>
                <a:gd name="T56" fmla="*/ 153 w 323"/>
                <a:gd name="T57" fmla="*/ 137 h 597"/>
                <a:gd name="T58" fmla="*/ 165 w 323"/>
                <a:gd name="T59" fmla="*/ 125 h 597"/>
                <a:gd name="T60" fmla="*/ 172 w 323"/>
                <a:gd name="T61" fmla="*/ 120 h 597"/>
                <a:gd name="T62" fmla="*/ 182 w 323"/>
                <a:gd name="T63" fmla="*/ 118 h 597"/>
                <a:gd name="T64" fmla="*/ 189 w 323"/>
                <a:gd name="T65" fmla="*/ 113 h 597"/>
                <a:gd name="T66" fmla="*/ 198 w 323"/>
                <a:gd name="T67" fmla="*/ 111 h 597"/>
                <a:gd name="T68" fmla="*/ 208 w 323"/>
                <a:gd name="T69" fmla="*/ 108 h 597"/>
                <a:gd name="T70" fmla="*/ 217 w 323"/>
                <a:gd name="T71" fmla="*/ 106 h 597"/>
                <a:gd name="T72" fmla="*/ 238 w 323"/>
                <a:gd name="T73" fmla="*/ 106 h 597"/>
                <a:gd name="T74" fmla="*/ 245 w 323"/>
                <a:gd name="T75" fmla="*/ 108 h 597"/>
                <a:gd name="T76" fmla="*/ 255 w 323"/>
                <a:gd name="T77" fmla="*/ 111 h 597"/>
                <a:gd name="T78" fmla="*/ 264 w 323"/>
                <a:gd name="T79" fmla="*/ 113 h 597"/>
                <a:gd name="T80" fmla="*/ 274 w 323"/>
                <a:gd name="T81" fmla="*/ 118 h 597"/>
                <a:gd name="T82" fmla="*/ 281 w 323"/>
                <a:gd name="T83" fmla="*/ 120 h 597"/>
                <a:gd name="T84" fmla="*/ 288 w 323"/>
                <a:gd name="T85" fmla="*/ 125 h 597"/>
                <a:gd name="T86" fmla="*/ 302 w 323"/>
                <a:gd name="T87" fmla="*/ 139 h 597"/>
                <a:gd name="T88" fmla="*/ 304 w 323"/>
                <a:gd name="T89" fmla="*/ 146 h 597"/>
                <a:gd name="T90" fmla="*/ 311 w 323"/>
                <a:gd name="T91" fmla="*/ 151 h 597"/>
                <a:gd name="T92" fmla="*/ 316 w 323"/>
                <a:gd name="T93" fmla="*/ 160 h 597"/>
                <a:gd name="T94" fmla="*/ 319 w 323"/>
                <a:gd name="T95" fmla="*/ 170 h 597"/>
                <a:gd name="T96" fmla="*/ 321 w 323"/>
                <a:gd name="T97" fmla="*/ 177 h 597"/>
                <a:gd name="T98" fmla="*/ 321 w 323"/>
                <a:gd name="T99" fmla="*/ 186 h 597"/>
                <a:gd name="T100" fmla="*/ 323 w 323"/>
                <a:gd name="T101" fmla="*/ 193 h 597"/>
                <a:gd name="T102" fmla="*/ 323 w 323"/>
                <a:gd name="T103" fmla="*/ 193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3" h="597">
                  <a:moveTo>
                    <a:pt x="323" y="193"/>
                  </a:moveTo>
                  <a:lnTo>
                    <a:pt x="323" y="597"/>
                  </a:lnTo>
                  <a:lnTo>
                    <a:pt x="189" y="597"/>
                  </a:lnTo>
                  <a:lnTo>
                    <a:pt x="189" y="245"/>
                  </a:lnTo>
                  <a:lnTo>
                    <a:pt x="186" y="238"/>
                  </a:lnTo>
                  <a:lnTo>
                    <a:pt x="184" y="234"/>
                  </a:lnTo>
                  <a:lnTo>
                    <a:pt x="179" y="229"/>
                  </a:lnTo>
                  <a:lnTo>
                    <a:pt x="177" y="224"/>
                  </a:lnTo>
                  <a:lnTo>
                    <a:pt x="172" y="222"/>
                  </a:lnTo>
                  <a:lnTo>
                    <a:pt x="165" y="219"/>
                  </a:lnTo>
                  <a:lnTo>
                    <a:pt x="156" y="219"/>
                  </a:lnTo>
                  <a:lnTo>
                    <a:pt x="148" y="222"/>
                  </a:lnTo>
                  <a:lnTo>
                    <a:pt x="144" y="224"/>
                  </a:lnTo>
                  <a:lnTo>
                    <a:pt x="141" y="229"/>
                  </a:lnTo>
                  <a:lnTo>
                    <a:pt x="137" y="234"/>
                  </a:lnTo>
                  <a:lnTo>
                    <a:pt x="132" y="238"/>
                  </a:lnTo>
                  <a:lnTo>
                    <a:pt x="132" y="245"/>
                  </a:lnTo>
                  <a:lnTo>
                    <a:pt x="132" y="595"/>
                  </a:lnTo>
                  <a:lnTo>
                    <a:pt x="0" y="595"/>
                  </a:lnTo>
                  <a:lnTo>
                    <a:pt x="0" y="0"/>
                  </a:lnTo>
                  <a:lnTo>
                    <a:pt x="132" y="0"/>
                  </a:lnTo>
                  <a:lnTo>
                    <a:pt x="132" y="193"/>
                  </a:lnTo>
                  <a:lnTo>
                    <a:pt x="132" y="186"/>
                  </a:lnTo>
                  <a:lnTo>
                    <a:pt x="132" y="177"/>
                  </a:lnTo>
                  <a:lnTo>
                    <a:pt x="137" y="167"/>
                  </a:lnTo>
                  <a:lnTo>
                    <a:pt x="139" y="160"/>
                  </a:lnTo>
                  <a:lnTo>
                    <a:pt x="141" y="151"/>
                  </a:lnTo>
                  <a:lnTo>
                    <a:pt x="148" y="144"/>
                  </a:lnTo>
                  <a:lnTo>
                    <a:pt x="153" y="137"/>
                  </a:lnTo>
                  <a:lnTo>
                    <a:pt x="165" y="125"/>
                  </a:lnTo>
                  <a:lnTo>
                    <a:pt x="172" y="120"/>
                  </a:lnTo>
                  <a:lnTo>
                    <a:pt x="182" y="118"/>
                  </a:lnTo>
                  <a:lnTo>
                    <a:pt x="189" y="113"/>
                  </a:lnTo>
                  <a:lnTo>
                    <a:pt x="198" y="111"/>
                  </a:lnTo>
                  <a:lnTo>
                    <a:pt x="208" y="108"/>
                  </a:lnTo>
                  <a:lnTo>
                    <a:pt x="217" y="106"/>
                  </a:lnTo>
                  <a:lnTo>
                    <a:pt x="238" y="106"/>
                  </a:lnTo>
                  <a:lnTo>
                    <a:pt x="245" y="108"/>
                  </a:lnTo>
                  <a:lnTo>
                    <a:pt x="255" y="111"/>
                  </a:lnTo>
                  <a:lnTo>
                    <a:pt x="264" y="113"/>
                  </a:lnTo>
                  <a:lnTo>
                    <a:pt x="274" y="118"/>
                  </a:lnTo>
                  <a:lnTo>
                    <a:pt x="281" y="120"/>
                  </a:lnTo>
                  <a:lnTo>
                    <a:pt x="288" y="125"/>
                  </a:lnTo>
                  <a:lnTo>
                    <a:pt x="302" y="139"/>
                  </a:lnTo>
                  <a:lnTo>
                    <a:pt x="304" y="146"/>
                  </a:lnTo>
                  <a:lnTo>
                    <a:pt x="311" y="151"/>
                  </a:lnTo>
                  <a:lnTo>
                    <a:pt x="316" y="160"/>
                  </a:lnTo>
                  <a:lnTo>
                    <a:pt x="319" y="170"/>
                  </a:lnTo>
                  <a:lnTo>
                    <a:pt x="321" y="177"/>
                  </a:lnTo>
                  <a:lnTo>
                    <a:pt x="321" y="186"/>
                  </a:lnTo>
                  <a:lnTo>
                    <a:pt x="323" y="193"/>
                  </a:lnTo>
                  <a:lnTo>
                    <a:pt x="323" y="19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4" name="Freeform 14"/>
            <p:cNvSpPr>
              <a:spLocks/>
            </p:cNvSpPr>
            <p:nvPr userDrawn="1"/>
          </p:nvSpPr>
          <p:spPr bwMode="auto">
            <a:xfrm>
              <a:off x="8859838" y="1724025"/>
              <a:ext cx="512763" cy="985838"/>
            </a:xfrm>
            <a:custGeom>
              <a:avLst/>
              <a:gdLst>
                <a:gd name="T0" fmla="*/ 0 w 323"/>
                <a:gd name="T1" fmla="*/ 414 h 621"/>
                <a:gd name="T2" fmla="*/ 0 w 323"/>
                <a:gd name="T3" fmla="*/ 0 h 621"/>
                <a:gd name="T4" fmla="*/ 132 w 323"/>
                <a:gd name="T5" fmla="*/ 0 h 621"/>
                <a:gd name="T6" fmla="*/ 132 w 323"/>
                <a:gd name="T7" fmla="*/ 362 h 621"/>
                <a:gd name="T8" fmla="*/ 134 w 323"/>
                <a:gd name="T9" fmla="*/ 369 h 621"/>
                <a:gd name="T10" fmla="*/ 137 w 323"/>
                <a:gd name="T11" fmla="*/ 373 h 621"/>
                <a:gd name="T12" fmla="*/ 141 w 323"/>
                <a:gd name="T13" fmla="*/ 381 h 621"/>
                <a:gd name="T14" fmla="*/ 144 w 323"/>
                <a:gd name="T15" fmla="*/ 385 h 621"/>
                <a:gd name="T16" fmla="*/ 148 w 323"/>
                <a:gd name="T17" fmla="*/ 385 h 621"/>
                <a:gd name="T18" fmla="*/ 156 w 323"/>
                <a:gd name="T19" fmla="*/ 388 h 621"/>
                <a:gd name="T20" fmla="*/ 160 w 323"/>
                <a:gd name="T21" fmla="*/ 390 h 621"/>
                <a:gd name="T22" fmla="*/ 167 w 323"/>
                <a:gd name="T23" fmla="*/ 388 h 621"/>
                <a:gd name="T24" fmla="*/ 172 w 323"/>
                <a:gd name="T25" fmla="*/ 385 h 621"/>
                <a:gd name="T26" fmla="*/ 177 w 323"/>
                <a:gd name="T27" fmla="*/ 385 h 621"/>
                <a:gd name="T28" fmla="*/ 182 w 323"/>
                <a:gd name="T29" fmla="*/ 381 h 621"/>
                <a:gd name="T30" fmla="*/ 186 w 323"/>
                <a:gd name="T31" fmla="*/ 373 h 621"/>
                <a:gd name="T32" fmla="*/ 186 w 323"/>
                <a:gd name="T33" fmla="*/ 369 h 621"/>
                <a:gd name="T34" fmla="*/ 189 w 323"/>
                <a:gd name="T35" fmla="*/ 362 h 621"/>
                <a:gd name="T36" fmla="*/ 189 w 323"/>
                <a:gd name="T37" fmla="*/ 0 h 621"/>
                <a:gd name="T38" fmla="*/ 323 w 323"/>
                <a:gd name="T39" fmla="*/ 0 h 621"/>
                <a:gd name="T40" fmla="*/ 323 w 323"/>
                <a:gd name="T41" fmla="*/ 621 h 621"/>
                <a:gd name="T42" fmla="*/ 189 w 323"/>
                <a:gd name="T43" fmla="*/ 621 h 621"/>
                <a:gd name="T44" fmla="*/ 189 w 323"/>
                <a:gd name="T45" fmla="*/ 414 h 621"/>
                <a:gd name="T46" fmla="*/ 189 w 323"/>
                <a:gd name="T47" fmla="*/ 423 h 621"/>
                <a:gd name="T48" fmla="*/ 189 w 323"/>
                <a:gd name="T49" fmla="*/ 433 h 621"/>
                <a:gd name="T50" fmla="*/ 186 w 323"/>
                <a:gd name="T51" fmla="*/ 440 h 621"/>
                <a:gd name="T52" fmla="*/ 182 w 323"/>
                <a:gd name="T53" fmla="*/ 449 h 621"/>
                <a:gd name="T54" fmla="*/ 179 w 323"/>
                <a:gd name="T55" fmla="*/ 456 h 621"/>
                <a:gd name="T56" fmla="*/ 174 w 323"/>
                <a:gd name="T57" fmla="*/ 463 h 621"/>
                <a:gd name="T58" fmla="*/ 156 w 323"/>
                <a:gd name="T59" fmla="*/ 482 h 621"/>
                <a:gd name="T60" fmla="*/ 146 w 323"/>
                <a:gd name="T61" fmla="*/ 487 h 621"/>
                <a:gd name="T62" fmla="*/ 139 w 323"/>
                <a:gd name="T63" fmla="*/ 492 h 621"/>
                <a:gd name="T64" fmla="*/ 132 w 323"/>
                <a:gd name="T65" fmla="*/ 494 h 621"/>
                <a:gd name="T66" fmla="*/ 122 w 323"/>
                <a:gd name="T67" fmla="*/ 499 h 621"/>
                <a:gd name="T68" fmla="*/ 113 w 323"/>
                <a:gd name="T69" fmla="*/ 501 h 621"/>
                <a:gd name="T70" fmla="*/ 104 w 323"/>
                <a:gd name="T71" fmla="*/ 501 h 621"/>
                <a:gd name="T72" fmla="*/ 94 w 323"/>
                <a:gd name="T73" fmla="*/ 503 h 621"/>
                <a:gd name="T74" fmla="*/ 82 w 323"/>
                <a:gd name="T75" fmla="*/ 501 h 621"/>
                <a:gd name="T76" fmla="*/ 75 w 323"/>
                <a:gd name="T77" fmla="*/ 501 h 621"/>
                <a:gd name="T78" fmla="*/ 63 w 323"/>
                <a:gd name="T79" fmla="*/ 499 h 621"/>
                <a:gd name="T80" fmla="*/ 56 w 323"/>
                <a:gd name="T81" fmla="*/ 494 h 621"/>
                <a:gd name="T82" fmla="*/ 47 w 323"/>
                <a:gd name="T83" fmla="*/ 492 h 621"/>
                <a:gd name="T84" fmla="*/ 40 w 323"/>
                <a:gd name="T85" fmla="*/ 487 h 621"/>
                <a:gd name="T86" fmla="*/ 33 w 323"/>
                <a:gd name="T87" fmla="*/ 482 h 621"/>
                <a:gd name="T88" fmla="*/ 26 w 323"/>
                <a:gd name="T89" fmla="*/ 475 h 621"/>
                <a:gd name="T90" fmla="*/ 21 w 323"/>
                <a:gd name="T91" fmla="*/ 470 h 621"/>
                <a:gd name="T92" fmla="*/ 14 w 323"/>
                <a:gd name="T93" fmla="*/ 463 h 621"/>
                <a:gd name="T94" fmla="*/ 9 w 323"/>
                <a:gd name="T95" fmla="*/ 456 h 621"/>
                <a:gd name="T96" fmla="*/ 4 w 323"/>
                <a:gd name="T97" fmla="*/ 449 h 621"/>
                <a:gd name="T98" fmla="*/ 2 w 323"/>
                <a:gd name="T99" fmla="*/ 440 h 621"/>
                <a:gd name="T100" fmla="*/ 0 w 323"/>
                <a:gd name="T101" fmla="*/ 433 h 621"/>
                <a:gd name="T102" fmla="*/ 0 w 323"/>
                <a:gd name="T103" fmla="*/ 423 h 621"/>
                <a:gd name="T104" fmla="*/ 0 w 323"/>
                <a:gd name="T105" fmla="*/ 414 h 621"/>
                <a:gd name="T106" fmla="*/ 0 w 323"/>
                <a:gd name="T107" fmla="*/ 414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3" h="621">
                  <a:moveTo>
                    <a:pt x="0" y="414"/>
                  </a:moveTo>
                  <a:lnTo>
                    <a:pt x="0" y="0"/>
                  </a:lnTo>
                  <a:lnTo>
                    <a:pt x="132" y="0"/>
                  </a:lnTo>
                  <a:lnTo>
                    <a:pt x="132" y="362"/>
                  </a:lnTo>
                  <a:lnTo>
                    <a:pt x="134" y="369"/>
                  </a:lnTo>
                  <a:lnTo>
                    <a:pt x="137" y="373"/>
                  </a:lnTo>
                  <a:lnTo>
                    <a:pt x="141" y="381"/>
                  </a:lnTo>
                  <a:lnTo>
                    <a:pt x="144" y="385"/>
                  </a:lnTo>
                  <a:lnTo>
                    <a:pt x="148" y="385"/>
                  </a:lnTo>
                  <a:lnTo>
                    <a:pt x="156" y="388"/>
                  </a:lnTo>
                  <a:lnTo>
                    <a:pt x="160" y="390"/>
                  </a:lnTo>
                  <a:lnTo>
                    <a:pt x="167" y="388"/>
                  </a:lnTo>
                  <a:lnTo>
                    <a:pt x="172" y="385"/>
                  </a:lnTo>
                  <a:lnTo>
                    <a:pt x="177" y="385"/>
                  </a:lnTo>
                  <a:lnTo>
                    <a:pt x="182" y="381"/>
                  </a:lnTo>
                  <a:lnTo>
                    <a:pt x="186" y="373"/>
                  </a:lnTo>
                  <a:lnTo>
                    <a:pt x="186" y="369"/>
                  </a:lnTo>
                  <a:lnTo>
                    <a:pt x="189" y="362"/>
                  </a:lnTo>
                  <a:lnTo>
                    <a:pt x="189" y="0"/>
                  </a:lnTo>
                  <a:lnTo>
                    <a:pt x="323" y="0"/>
                  </a:lnTo>
                  <a:lnTo>
                    <a:pt x="323" y="621"/>
                  </a:lnTo>
                  <a:lnTo>
                    <a:pt x="189" y="621"/>
                  </a:lnTo>
                  <a:lnTo>
                    <a:pt x="189" y="414"/>
                  </a:lnTo>
                  <a:lnTo>
                    <a:pt x="189" y="423"/>
                  </a:lnTo>
                  <a:lnTo>
                    <a:pt x="189" y="433"/>
                  </a:lnTo>
                  <a:lnTo>
                    <a:pt x="186" y="440"/>
                  </a:lnTo>
                  <a:lnTo>
                    <a:pt x="182" y="449"/>
                  </a:lnTo>
                  <a:lnTo>
                    <a:pt x="179" y="456"/>
                  </a:lnTo>
                  <a:lnTo>
                    <a:pt x="174" y="463"/>
                  </a:lnTo>
                  <a:lnTo>
                    <a:pt x="156" y="482"/>
                  </a:lnTo>
                  <a:lnTo>
                    <a:pt x="146" y="487"/>
                  </a:lnTo>
                  <a:lnTo>
                    <a:pt x="139" y="492"/>
                  </a:lnTo>
                  <a:lnTo>
                    <a:pt x="132" y="494"/>
                  </a:lnTo>
                  <a:lnTo>
                    <a:pt x="122" y="499"/>
                  </a:lnTo>
                  <a:lnTo>
                    <a:pt x="113" y="501"/>
                  </a:lnTo>
                  <a:lnTo>
                    <a:pt x="104" y="501"/>
                  </a:lnTo>
                  <a:lnTo>
                    <a:pt x="94" y="503"/>
                  </a:lnTo>
                  <a:lnTo>
                    <a:pt x="82" y="501"/>
                  </a:lnTo>
                  <a:lnTo>
                    <a:pt x="75" y="501"/>
                  </a:lnTo>
                  <a:lnTo>
                    <a:pt x="63" y="499"/>
                  </a:lnTo>
                  <a:lnTo>
                    <a:pt x="56" y="494"/>
                  </a:lnTo>
                  <a:lnTo>
                    <a:pt x="47" y="492"/>
                  </a:lnTo>
                  <a:lnTo>
                    <a:pt x="40" y="487"/>
                  </a:lnTo>
                  <a:lnTo>
                    <a:pt x="33" y="482"/>
                  </a:lnTo>
                  <a:lnTo>
                    <a:pt x="26" y="475"/>
                  </a:lnTo>
                  <a:lnTo>
                    <a:pt x="21" y="470"/>
                  </a:lnTo>
                  <a:lnTo>
                    <a:pt x="14" y="463"/>
                  </a:lnTo>
                  <a:lnTo>
                    <a:pt x="9" y="456"/>
                  </a:lnTo>
                  <a:lnTo>
                    <a:pt x="4" y="449"/>
                  </a:lnTo>
                  <a:lnTo>
                    <a:pt x="2" y="440"/>
                  </a:lnTo>
                  <a:lnTo>
                    <a:pt x="0" y="433"/>
                  </a:lnTo>
                  <a:lnTo>
                    <a:pt x="0" y="423"/>
                  </a:lnTo>
                  <a:lnTo>
                    <a:pt x="0" y="414"/>
                  </a:lnTo>
                  <a:lnTo>
                    <a:pt x="0" y="41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5" name="Freeform 15"/>
            <p:cNvSpPr>
              <a:spLocks noEditPoints="1"/>
            </p:cNvSpPr>
            <p:nvPr userDrawn="1"/>
          </p:nvSpPr>
          <p:spPr bwMode="auto">
            <a:xfrm>
              <a:off x="6575426" y="1724025"/>
              <a:ext cx="528638" cy="1285875"/>
            </a:xfrm>
            <a:custGeom>
              <a:avLst/>
              <a:gdLst>
                <a:gd name="T0" fmla="*/ 140 w 333"/>
                <a:gd name="T1" fmla="*/ 810 h 810"/>
                <a:gd name="T2" fmla="*/ 0 w 333"/>
                <a:gd name="T3" fmla="*/ 0 h 810"/>
                <a:gd name="T4" fmla="*/ 140 w 333"/>
                <a:gd name="T5" fmla="*/ 85 h 810"/>
                <a:gd name="T6" fmla="*/ 142 w 333"/>
                <a:gd name="T7" fmla="*/ 69 h 810"/>
                <a:gd name="T8" fmla="*/ 147 w 333"/>
                <a:gd name="T9" fmla="*/ 52 h 810"/>
                <a:gd name="T10" fmla="*/ 156 w 333"/>
                <a:gd name="T11" fmla="*/ 38 h 810"/>
                <a:gd name="T12" fmla="*/ 168 w 333"/>
                <a:gd name="T13" fmla="*/ 26 h 810"/>
                <a:gd name="T14" fmla="*/ 182 w 333"/>
                <a:gd name="T15" fmla="*/ 15 h 810"/>
                <a:gd name="T16" fmla="*/ 199 w 333"/>
                <a:gd name="T17" fmla="*/ 8 h 810"/>
                <a:gd name="T18" fmla="*/ 215 w 333"/>
                <a:gd name="T19" fmla="*/ 3 h 810"/>
                <a:gd name="T20" fmla="*/ 236 w 333"/>
                <a:gd name="T21" fmla="*/ 0 h 810"/>
                <a:gd name="T22" fmla="*/ 255 w 333"/>
                <a:gd name="T23" fmla="*/ 3 h 810"/>
                <a:gd name="T24" fmla="*/ 272 w 333"/>
                <a:gd name="T25" fmla="*/ 8 h 810"/>
                <a:gd name="T26" fmla="*/ 291 w 333"/>
                <a:gd name="T27" fmla="*/ 15 h 810"/>
                <a:gd name="T28" fmla="*/ 303 w 333"/>
                <a:gd name="T29" fmla="*/ 26 h 810"/>
                <a:gd name="T30" fmla="*/ 314 w 333"/>
                <a:gd name="T31" fmla="*/ 38 h 810"/>
                <a:gd name="T32" fmla="*/ 324 w 333"/>
                <a:gd name="T33" fmla="*/ 52 h 810"/>
                <a:gd name="T34" fmla="*/ 331 w 333"/>
                <a:gd name="T35" fmla="*/ 69 h 810"/>
                <a:gd name="T36" fmla="*/ 333 w 333"/>
                <a:gd name="T37" fmla="*/ 85 h 810"/>
                <a:gd name="T38" fmla="*/ 331 w 333"/>
                <a:gd name="T39" fmla="*/ 430 h 810"/>
                <a:gd name="T40" fmla="*/ 326 w 333"/>
                <a:gd name="T41" fmla="*/ 447 h 810"/>
                <a:gd name="T42" fmla="*/ 319 w 333"/>
                <a:gd name="T43" fmla="*/ 463 h 810"/>
                <a:gd name="T44" fmla="*/ 310 w 333"/>
                <a:gd name="T45" fmla="*/ 475 h 810"/>
                <a:gd name="T46" fmla="*/ 295 w 333"/>
                <a:gd name="T47" fmla="*/ 484 h 810"/>
                <a:gd name="T48" fmla="*/ 281 w 333"/>
                <a:gd name="T49" fmla="*/ 494 h 810"/>
                <a:gd name="T50" fmla="*/ 265 w 333"/>
                <a:gd name="T51" fmla="*/ 501 h 810"/>
                <a:gd name="T52" fmla="*/ 246 w 333"/>
                <a:gd name="T53" fmla="*/ 506 h 810"/>
                <a:gd name="T54" fmla="*/ 215 w 333"/>
                <a:gd name="T55" fmla="*/ 503 h 810"/>
                <a:gd name="T56" fmla="*/ 199 w 333"/>
                <a:gd name="T57" fmla="*/ 496 h 810"/>
                <a:gd name="T58" fmla="*/ 182 w 333"/>
                <a:gd name="T59" fmla="*/ 489 h 810"/>
                <a:gd name="T60" fmla="*/ 168 w 333"/>
                <a:gd name="T61" fmla="*/ 480 h 810"/>
                <a:gd name="T62" fmla="*/ 151 w 333"/>
                <a:gd name="T63" fmla="*/ 459 h 810"/>
                <a:gd name="T64" fmla="*/ 142 w 333"/>
                <a:gd name="T65" fmla="*/ 447 h 810"/>
                <a:gd name="T66" fmla="*/ 140 w 333"/>
                <a:gd name="T67" fmla="*/ 430 h 810"/>
                <a:gd name="T68" fmla="*/ 140 w 333"/>
                <a:gd name="T69" fmla="*/ 421 h 810"/>
                <a:gd name="T70" fmla="*/ 140 w 333"/>
                <a:gd name="T71" fmla="*/ 376 h 810"/>
                <a:gd name="T72" fmla="*/ 142 w 333"/>
                <a:gd name="T73" fmla="*/ 383 h 810"/>
                <a:gd name="T74" fmla="*/ 151 w 333"/>
                <a:gd name="T75" fmla="*/ 385 h 810"/>
                <a:gd name="T76" fmla="*/ 161 w 333"/>
                <a:gd name="T77" fmla="*/ 388 h 810"/>
                <a:gd name="T78" fmla="*/ 177 w 333"/>
                <a:gd name="T79" fmla="*/ 385 h 810"/>
                <a:gd name="T80" fmla="*/ 187 w 333"/>
                <a:gd name="T81" fmla="*/ 385 h 810"/>
                <a:gd name="T82" fmla="*/ 192 w 333"/>
                <a:gd name="T83" fmla="*/ 381 h 810"/>
                <a:gd name="T84" fmla="*/ 194 w 333"/>
                <a:gd name="T85" fmla="*/ 121 h 810"/>
                <a:gd name="T86" fmla="*/ 189 w 333"/>
                <a:gd name="T87" fmla="*/ 114 h 810"/>
                <a:gd name="T88" fmla="*/ 182 w 333"/>
                <a:gd name="T89" fmla="*/ 111 h 810"/>
                <a:gd name="T90" fmla="*/ 170 w 333"/>
                <a:gd name="T91" fmla="*/ 109 h 810"/>
                <a:gd name="T92" fmla="*/ 161 w 333"/>
                <a:gd name="T93" fmla="*/ 109 h 810"/>
                <a:gd name="T94" fmla="*/ 151 w 333"/>
                <a:gd name="T95" fmla="*/ 111 h 810"/>
                <a:gd name="T96" fmla="*/ 142 w 333"/>
                <a:gd name="T97" fmla="*/ 114 h 810"/>
                <a:gd name="T98" fmla="*/ 140 w 333"/>
                <a:gd name="T99" fmla="*/ 121 h 810"/>
                <a:gd name="T100" fmla="*/ 140 w 333"/>
                <a:gd name="T101" fmla="*/ 373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3" h="810">
                  <a:moveTo>
                    <a:pt x="140" y="421"/>
                  </a:moveTo>
                  <a:lnTo>
                    <a:pt x="140" y="810"/>
                  </a:lnTo>
                  <a:lnTo>
                    <a:pt x="0" y="810"/>
                  </a:lnTo>
                  <a:lnTo>
                    <a:pt x="0" y="0"/>
                  </a:lnTo>
                  <a:lnTo>
                    <a:pt x="140" y="0"/>
                  </a:lnTo>
                  <a:lnTo>
                    <a:pt x="140" y="85"/>
                  </a:lnTo>
                  <a:lnTo>
                    <a:pt x="140" y="76"/>
                  </a:lnTo>
                  <a:lnTo>
                    <a:pt x="142" y="69"/>
                  </a:lnTo>
                  <a:lnTo>
                    <a:pt x="142" y="59"/>
                  </a:lnTo>
                  <a:lnTo>
                    <a:pt x="147" y="52"/>
                  </a:lnTo>
                  <a:lnTo>
                    <a:pt x="151" y="45"/>
                  </a:lnTo>
                  <a:lnTo>
                    <a:pt x="156" y="38"/>
                  </a:lnTo>
                  <a:lnTo>
                    <a:pt x="161" y="31"/>
                  </a:lnTo>
                  <a:lnTo>
                    <a:pt x="168" y="26"/>
                  </a:lnTo>
                  <a:lnTo>
                    <a:pt x="175" y="19"/>
                  </a:lnTo>
                  <a:lnTo>
                    <a:pt x="182" y="15"/>
                  </a:lnTo>
                  <a:lnTo>
                    <a:pt x="192" y="12"/>
                  </a:lnTo>
                  <a:lnTo>
                    <a:pt x="199" y="8"/>
                  </a:lnTo>
                  <a:lnTo>
                    <a:pt x="208" y="5"/>
                  </a:lnTo>
                  <a:lnTo>
                    <a:pt x="215" y="3"/>
                  </a:lnTo>
                  <a:lnTo>
                    <a:pt x="225" y="0"/>
                  </a:lnTo>
                  <a:lnTo>
                    <a:pt x="236" y="0"/>
                  </a:lnTo>
                  <a:lnTo>
                    <a:pt x="246" y="0"/>
                  </a:lnTo>
                  <a:lnTo>
                    <a:pt x="255" y="3"/>
                  </a:lnTo>
                  <a:lnTo>
                    <a:pt x="265" y="5"/>
                  </a:lnTo>
                  <a:lnTo>
                    <a:pt x="272" y="8"/>
                  </a:lnTo>
                  <a:lnTo>
                    <a:pt x="281" y="12"/>
                  </a:lnTo>
                  <a:lnTo>
                    <a:pt x="291" y="15"/>
                  </a:lnTo>
                  <a:lnTo>
                    <a:pt x="298" y="19"/>
                  </a:lnTo>
                  <a:lnTo>
                    <a:pt x="303" y="26"/>
                  </a:lnTo>
                  <a:lnTo>
                    <a:pt x="310" y="31"/>
                  </a:lnTo>
                  <a:lnTo>
                    <a:pt x="314" y="38"/>
                  </a:lnTo>
                  <a:lnTo>
                    <a:pt x="321" y="45"/>
                  </a:lnTo>
                  <a:lnTo>
                    <a:pt x="324" y="52"/>
                  </a:lnTo>
                  <a:lnTo>
                    <a:pt x="329" y="59"/>
                  </a:lnTo>
                  <a:lnTo>
                    <a:pt x="331" y="69"/>
                  </a:lnTo>
                  <a:lnTo>
                    <a:pt x="331" y="76"/>
                  </a:lnTo>
                  <a:lnTo>
                    <a:pt x="333" y="85"/>
                  </a:lnTo>
                  <a:lnTo>
                    <a:pt x="331" y="97"/>
                  </a:lnTo>
                  <a:lnTo>
                    <a:pt x="331" y="430"/>
                  </a:lnTo>
                  <a:lnTo>
                    <a:pt x="329" y="440"/>
                  </a:lnTo>
                  <a:lnTo>
                    <a:pt x="326" y="447"/>
                  </a:lnTo>
                  <a:lnTo>
                    <a:pt x="324" y="454"/>
                  </a:lnTo>
                  <a:lnTo>
                    <a:pt x="319" y="463"/>
                  </a:lnTo>
                  <a:lnTo>
                    <a:pt x="314" y="468"/>
                  </a:lnTo>
                  <a:lnTo>
                    <a:pt x="310" y="475"/>
                  </a:lnTo>
                  <a:lnTo>
                    <a:pt x="303" y="482"/>
                  </a:lnTo>
                  <a:lnTo>
                    <a:pt x="295" y="484"/>
                  </a:lnTo>
                  <a:lnTo>
                    <a:pt x="291" y="489"/>
                  </a:lnTo>
                  <a:lnTo>
                    <a:pt x="281" y="494"/>
                  </a:lnTo>
                  <a:lnTo>
                    <a:pt x="272" y="499"/>
                  </a:lnTo>
                  <a:lnTo>
                    <a:pt x="265" y="501"/>
                  </a:lnTo>
                  <a:lnTo>
                    <a:pt x="255" y="503"/>
                  </a:lnTo>
                  <a:lnTo>
                    <a:pt x="246" y="506"/>
                  </a:lnTo>
                  <a:lnTo>
                    <a:pt x="225" y="506"/>
                  </a:lnTo>
                  <a:lnTo>
                    <a:pt x="215" y="503"/>
                  </a:lnTo>
                  <a:lnTo>
                    <a:pt x="208" y="501"/>
                  </a:lnTo>
                  <a:lnTo>
                    <a:pt x="199" y="496"/>
                  </a:lnTo>
                  <a:lnTo>
                    <a:pt x="192" y="494"/>
                  </a:lnTo>
                  <a:lnTo>
                    <a:pt x="182" y="489"/>
                  </a:lnTo>
                  <a:lnTo>
                    <a:pt x="175" y="484"/>
                  </a:lnTo>
                  <a:lnTo>
                    <a:pt x="168" y="480"/>
                  </a:lnTo>
                  <a:lnTo>
                    <a:pt x="156" y="468"/>
                  </a:lnTo>
                  <a:lnTo>
                    <a:pt x="151" y="459"/>
                  </a:lnTo>
                  <a:lnTo>
                    <a:pt x="147" y="454"/>
                  </a:lnTo>
                  <a:lnTo>
                    <a:pt x="142" y="447"/>
                  </a:lnTo>
                  <a:lnTo>
                    <a:pt x="142" y="437"/>
                  </a:lnTo>
                  <a:lnTo>
                    <a:pt x="140" y="430"/>
                  </a:lnTo>
                  <a:lnTo>
                    <a:pt x="140" y="421"/>
                  </a:lnTo>
                  <a:lnTo>
                    <a:pt x="140" y="421"/>
                  </a:lnTo>
                  <a:close/>
                  <a:moveTo>
                    <a:pt x="140" y="373"/>
                  </a:moveTo>
                  <a:lnTo>
                    <a:pt x="140" y="376"/>
                  </a:lnTo>
                  <a:lnTo>
                    <a:pt x="142" y="381"/>
                  </a:lnTo>
                  <a:lnTo>
                    <a:pt x="142" y="383"/>
                  </a:lnTo>
                  <a:lnTo>
                    <a:pt x="147" y="385"/>
                  </a:lnTo>
                  <a:lnTo>
                    <a:pt x="151" y="385"/>
                  </a:lnTo>
                  <a:lnTo>
                    <a:pt x="156" y="385"/>
                  </a:lnTo>
                  <a:lnTo>
                    <a:pt x="161" y="388"/>
                  </a:lnTo>
                  <a:lnTo>
                    <a:pt x="170" y="388"/>
                  </a:lnTo>
                  <a:lnTo>
                    <a:pt x="177" y="385"/>
                  </a:lnTo>
                  <a:lnTo>
                    <a:pt x="182" y="385"/>
                  </a:lnTo>
                  <a:lnTo>
                    <a:pt x="187" y="385"/>
                  </a:lnTo>
                  <a:lnTo>
                    <a:pt x="189" y="383"/>
                  </a:lnTo>
                  <a:lnTo>
                    <a:pt x="192" y="381"/>
                  </a:lnTo>
                  <a:lnTo>
                    <a:pt x="194" y="376"/>
                  </a:lnTo>
                  <a:lnTo>
                    <a:pt x="194" y="121"/>
                  </a:lnTo>
                  <a:lnTo>
                    <a:pt x="192" y="118"/>
                  </a:lnTo>
                  <a:lnTo>
                    <a:pt x="189" y="114"/>
                  </a:lnTo>
                  <a:lnTo>
                    <a:pt x="187" y="111"/>
                  </a:lnTo>
                  <a:lnTo>
                    <a:pt x="182" y="111"/>
                  </a:lnTo>
                  <a:lnTo>
                    <a:pt x="177" y="109"/>
                  </a:lnTo>
                  <a:lnTo>
                    <a:pt x="170" y="109"/>
                  </a:lnTo>
                  <a:lnTo>
                    <a:pt x="168" y="109"/>
                  </a:lnTo>
                  <a:lnTo>
                    <a:pt x="161" y="109"/>
                  </a:lnTo>
                  <a:lnTo>
                    <a:pt x="156" y="109"/>
                  </a:lnTo>
                  <a:lnTo>
                    <a:pt x="151" y="111"/>
                  </a:lnTo>
                  <a:lnTo>
                    <a:pt x="147" y="111"/>
                  </a:lnTo>
                  <a:lnTo>
                    <a:pt x="142" y="114"/>
                  </a:lnTo>
                  <a:lnTo>
                    <a:pt x="142" y="118"/>
                  </a:lnTo>
                  <a:lnTo>
                    <a:pt x="140" y="121"/>
                  </a:lnTo>
                  <a:lnTo>
                    <a:pt x="140" y="121"/>
                  </a:lnTo>
                  <a:lnTo>
                    <a:pt x="140" y="373"/>
                  </a:lnTo>
                  <a:lnTo>
                    <a:pt x="140" y="37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7" name="Freeform 16"/>
            <p:cNvSpPr>
              <a:spLocks/>
            </p:cNvSpPr>
            <p:nvPr userDrawn="1"/>
          </p:nvSpPr>
          <p:spPr bwMode="auto">
            <a:xfrm>
              <a:off x="8301038" y="1724025"/>
              <a:ext cx="520700" cy="803275"/>
            </a:xfrm>
            <a:custGeom>
              <a:avLst/>
              <a:gdLst>
                <a:gd name="T0" fmla="*/ 323 w 328"/>
                <a:gd name="T1" fmla="*/ 421 h 506"/>
                <a:gd name="T2" fmla="*/ 307 w 328"/>
                <a:gd name="T3" fmla="*/ 447 h 506"/>
                <a:gd name="T4" fmla="*/ 278 w 328"/>
                <a:gd name="T5" fmla="*/ 470 h 506"/>
                <a:gd name="T6" fmla="*/ 241 w 328"/>
                <a:gd name="T7" fmla="*/ 489 h 506"/>
                <a:gd name="T8" fmla="*/ 196 w 328"/>
                <a:gd name="T9" fmla="*/ 503 h 506"/>
                <a:gd name="T10" fmla="*/ 146 w 328"/>
                <a:gd name="T11" fmla="*/ 506 h 506"/>
                <a:gd name="T12" fmla="*/ 99 w 328"/>
                <a:gd name="T13" fmla="*/ 496 h 506"/>
                <a:gd name="T14" fmla="*/ 59 w 328"/>
                <a:gd name="T15" fmla="*/ 482 h 506"/>
                <a:gd name="T16" fmla="*/ 26 w 328"/>
                <a:gd name="T17" fmla="*/ 459 h 506"/>
                <a:gd name="T18" fmla="*/ 7 w 328"/>
                <a:gd name="T19" fmla="*/ 433 h 506"/>
                <a:gd name="T20" fmla="*/ 0 w 328"/>
                <a:gd name="T21" fmla="*/ 402 h 506"/>
                <a:gd name="T22" fmla="*/ 132 w 328"/>
                <a:gd name="T23" fmla="*/ 399 h 506"/>
                <a:gd name="T24" fmla="*/ 139 w 328"/>
                <a:gd name="T25" fmla="*/ 409 h 506"/>
                <a:gd name="T26" fmla="*/ 151 w 328"/>
                <a:gd name="T27" fmla="*/ 414 h 506"/>
                <a:gd name="T28" fmla="*/ 174 w 328"/>
                <a:gd name="T29" fmla="*/ 414 h 506"/>
                <a:gd name="T30" fmla="*/ 186 w 328"/>
                <a:gd name="T31" fmla="*/ 409 h 506"/>
                <a:gd name="T32" fmla="*/ 189 w 328"/>
                <a:gd name="T33" fmla="*/ 399 h 506"/>
                <a:gd name="T34" fmla="*/ 189 w 328"/>
                <a:gd name="T35" fmla="*/ 357 h 506"/>
                <a:gd name="T36" fmla="*/ 182 w 328"/>
                <a:gd name="T37" fmla="*/ 338 h 506"/>
                <a:gd name="T38" fmla="*/ 163 w 328"/>
                <a:gd name="T39" fmla="*/ 314 h 506"/>
                <a:gd name="T40" fmla="*/ 141 w 328"/>
                <a:gd name="T41" fmla="*/ 298 h 506"/>
                <a:gd name="T42" fmla="*/ 120 w 328"/>
                <a:gd name="T43" fmla="*/ 286 h 506"/>
                <a:gd name="T44" fmla="*/ 94 w 328"/>
                <a:gd name="T45" fmla="*/ 272 h 506"/>
                <a:gd name="T46" fmla="*/ 71 w 328"/>
                <a:gd name="T47" fmla="*/ 263 h 506"/>
                <a:gd name="T48" fmla="*/ 49 w 328"/>
                <a:gd name="T49" fmla="*/ 248 h 506"/>
                <a:gd name="T50" fmla="*/ 33 w 328"/>
                <a:gd name="T51" fmla="*/ 234 h 506"/>
                <a:gd name="T52" fmla="*/ 21 w 328"/>
                <a:gd name="T53" fmla="*/ 220 h 506"/>
                <a:gd name="T54" fmla="*/ 9 w 328"/>
                <a:gd name="T55" fmla="*/ 201 h 506"/>
                <a:gd name="T56" fmla="*/ 4 w 328"/>
                <a:gd name="T57" fmla="*/ 178 h 506"/>
                <a:gd name="T58" fmla="*/ 0 w 328"/>
                <a:gd name="T59" fmla="*/ 152 h 506"/>
                <a:gd name="T60" fmla="*/ 4 w 328"/>
                <a:gd name="T61" fmla="*/ 83 h 506"/>
                <a:gd name="T62" fmla="*/ 19 w 328"/>
                <a:gd name="T63" fmla="*/ 55 h 506"/>
                <a:gd name="T64" fmla="*/ 47 w 328"/>
                <a:gd name="T65" fmla="*/ 31 h 506"/>
                <a:gd name="T66" fmla="*/ 85 w 328"/>
                <a:gd name="T67" fmla="*/ 12 h 506"/>
                <a:gd name="T68" fmla="*/ 130 w 328"/>
                <a:gd name="T69" fmla="*/ 3 h 506"/>
                <a:gd name="T70" fmla="*/ 179 w 328"/>
                <a:gd name="T71" fmla="*/ 0 h 506"/>
                <a:gd name="T72" fmla="*/ 224 w 328"/>
                <a:gd name="T73" fmla="*/ 10 h 506"/>
                <a:gd name="T74" fmla="*/ 267 w 328"/>
                <a:gd name="T75" fmla="*/ 24 h 506"/>
                <a:gd name="T76" fmla="*/ 297 w 328"/>
                <a:gd name="T77" fmla="*/ 45 h 506"/>
                <a:gd name="T78" fmla="*/ 319 w 328"/>
                <a:gd name="T79" fmla="*/ 74 h 506"/>
                <a:gd name="T80" fmla="*/ 326 w 328"/>
                <a:gd name="T81" fmla="*/ 104 h 506"/>
                <a:gd name="T82" fmla="*/ 189 w 328"/>
                <a:gd name="T83" fmla="*/ 109 h 506"/>
                <a:gd name="T84" fmla="*/ 182 w 328"/>
                <a:gd name="T85" fmla="*/ 100 h 506"/>
                <a:gd name="T86" fmla="*/ 165 w 328"/>
                <a:gd name="T87" fmla="*/ 95 h 506"/>
                <a:gd name="T88" fmla="*/ 146 w 328"/>
                <a:gd name="T89" fmla="*/ 97 h 506"/>
                <a:gd name="T90" fmla="*/ 134 w 328"/>
                <a:gd name="T91" fmla="*/ 104 h 506"/>
                <a:gd name="T92" fmla="*/ 132 w 328"/>
                <a:gd name="T93" fmla="*/ 130 h 506"/>
                <a:gd name="T94" fmla="*/ 137 w 328"/>
                <a:gd name="T95" fmla="*/ 144 h 506"/>
                <a:gd name="T96" fmla="*/ 149 w 328"/>
                <a:gd name="T97" fmla="*/ 161 h 506"/>
                <a:gd name="T98" fmla="*/ 167 w 328"/>
                <a:gd name="T99" fmla="*/ 175 h 506"/>
                <a:gd name="T100" fmla="*/ 189 w 328"/>
                <a:gd name="T101" fmla="*/ 189 h 506"/>
                <a:gd name="T102" fmla="*/ 210 w 328"/>
                <a:gd name="T103" fmla="*/ 206 h 506"/>
                <a:gd name="T104" fmla="*/ 236 w 328"/>
                <a:gd name="T105" fmla="*/ 225 h 506"/>
                <a:gd name="T106" fmla="*/ 257 w 328"/>
                <a:gd name="T107" fmla="*/ 241 h 506"/>
                <a:gd name="T108" fmla="*/ 276 w 328"/>
                <a:gd name="T109" fmla="*/ 260 h 506"/>
                <a:gd name="T110" fmla="*/ 295 w 328"/>
                <a:gd name="T111" fmla="*/ 279 h 506"/>
                <a:gd name="T112" fmla="*/ 311 w 328"/>
                <a:gd name="T113" fmla="*/ 298 h 506"/>
                <a:gd name="T114" fmla="*/ 321 w 328"/>
                <a:gd name="T115" fmla="*/ 314 h 506"/>
                <a:gd name="T116" fmla="*/ 326 w 328"/>
                <a:gd name="T117" fmla="*/ 331 h 506"/>
                <a:gd name="T118" fmla="*/ 328 w 328"/>
                <a:gd name="T119" fmla="*/ 366 h 506"/>
                <a:gd name="T120" fmla="*/ 326 w 328"/>
                <a:gd name="T121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8" h="506">
                  <a:moveTo>
                    <a:pt x="326" y="404"/>
                  </a:moveTo>
                  <a:lnTo>
                    <a:pt x="326" y="411"/>
                  </a:lnTo>
                  <a:lnTo>
                    <a:pt x="323" y="421"/>
                  </a:lnTo>
                  <a:lnTo>
                    <a:pt x="319" y="430"/>
                  </a:lnTo>
                  <a:lnTo>
                    <a:pt x="311" y="437"/>
                  </a:lnTo>
                  <a:lnTo>
                    <a:pt x="307" y="447"/>
                  </a:lnTo>
                  <a:lnTo>
                    <a:pt x="297" y="454"/>
                  </a:lnTo>
                  <a:lnTo>
                    <a:pt x="288" y="463"/>
                  </a:lnTo>
                  <a:lnTo>
                    <a:pt x="278" y="470"/>
                  </a:lnTo>
                  <a:lnTo>
                    <a:pt x="267" y="477"/>
                  </a:lnTo>
                  <a:lnTo>
                    <a:pt x="252" y="484"/>
                  </a:lnTo>
                  <a:lnTo>
                    <a:pt x="241" y="489"/>
                  </a:lnTo>
                  <a:lnTo>
                    <a:pt x="224" y="496"/>
                  </a:lnTo>
                  <a:lnTo>
                    <a:pt x="210" y="501"/>
                  </a:lnTo>
                  <a:lnTo>
                    <a:pt x="196" y="503"/>
                  </a:lnTo>
                  <a:lnTo>
                    <a:pt x="179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3" y="501"/>
                  </a:lnTo>
                  <a:lnTo>
                    <a:pt x="99" y="496"/>
                  </a:lnTo>
                  <a:lnTo>
                    <a:pt x="85" y="492"/>
                  </a:lnTo>
                  <a:lnTo>
                    <a:pt x="71" y="489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7" y="468"/>
                  </a:lnTo>
                  <a:lnTo>
                    <a:pt x="26" y="459"/>
                  </a:lnTo>
                  <a:lnTo>
                    <a:pt x="19" y="451"/>
                  </a:lnTo>
                  <a:lnTo>
                    <a:pt x="12" y="442"/>
                  </a:lnTo>
                  <a:lnTo>
                    <a:pt x="7" y="433"/>
                  </a:lnTo>
                  <a:lnTo>
                    <a:pt x="4" y="423"/>
                  </a:lnTo>
                  <a:lnTo>
                    <a:pt x="0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2" y="307"/>
                  </a:lnTo>
                  <a:lnTo>
                    <a:pt x="132" y="399"/>
                  </a:lnTo>
                  <a:lnTo>
                    <a:pt x="134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1" y="411"/>
                  </a:lnTo>
                  <a:lnTo>
                    <a:pt x="146" y="414"/>
                  </a:lnTo>
                  <a:lnTo>
                    <a:pt x="151" y="414"/>
                  </a:lnTo>
                  <a:lnTo>
                    <a:pt x="158" y="416"/>
                  </a:lnTo>
                  <a:lnTo>
                    <a:pt x="170" y="416"/>
                  </a:lnTo>
                  <a:lnTo>
                    <a:pt x="174" y="414"/>
                  </a:lnTo>
                  <a:lnTo>
                    <a:pt x="179" y="414"/>
                  </a:lnTo>
                  <a:lnTo>
                    <a:pt x="182" y="411"/>
                  </a:lnTo>
                  <a:lnTo>
                    <a:pt x="186" y="409"/>
                  </a:lnTo>
                  <a:lnTo>
                    <a:pt x="186" y="407"/>
                  </a:lnTo>
                  <a:lnTo>
                    <a:pt x="189" y="404"/>
                  </a:lnTo>
                  <a:lnTo>
                    <a:pt x="189" y="399"/>
                  </a:lnTo>
                  <a:lnTo>
                    <a:pt x="189" y="371"/>
                  </a:lnTo>
                  <a:lnTo>
                    <a:pt x="189" y="362"/>
                  </a:lnTo>
                  <a:lnTo>
                    <a:pt x="189" y="357"/>
                  </a:lnTo>
                  <a:lnTo>
                    <a:pt x="186" y="350"/>
                  </a:lnTo>
                  <a:lnTo>
                    <a:pt x="186" y="345"/>
                  </a:lnTo>
                  <a:lnTo>
                    <a:pt x="182" y="338"/>
                  </a:lnTo>
                  <a:lnTo>
                    <a:pt x="174" y="331"/>
                  </a:lnTo>
                  <a:lnTo>
                    <a:pt x="167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49" y="305"/>
                  </a:lnTo>
                  <a:lnTo>
                    <a:pt x="141" y="298"/>
                  </a:lnTo>
                  <a:lnTo>
                    <a:pt x="134" y="293"/>
                  </a:lnTo>
                  <a:lnTo>
                    <a:pt x="127" y="288"/>
                  </a:lnTo>
                  <a:lnTo>
                    <a:pt x="120" y="286"/>
                  </a:lnTo>
                  <a:lnTo>
                    <a:pt x="111" y="281"/>
                  </a:lnTo>
                  <a:lnTo>
                    <a:pt x="104" y="277"/>
                  </a:lnTo>
                  <a:lnTo>
                    <a:pt x="94" y="272"/>
                  </a:lnTo>
                  <a:lnTo>
                    <a:pt x="87" y="270"/>
                  </a:lnTo>
                  <a:lnTo>
                    <a:pt x="80" y="265"/>
                  </a:lnTo>
                  <a:lnTo>
                    <a:pt x="71" y="263"/>
                  </a:lnTo>
                  <a:lnTo>
                    <a:pt x="63" y="258"/>
                  </a:lnTo>
                  <a:lnTo>
                    <a:pt x="56" y="253"/>
                  </a:lnTo>
                  <a:lnTo>
                    <a:pt x="49" y="248"/>
                  </a:lnTo>
                  <a:lnTo>
                    <a:pt x="42" y="244"/>
                  </a:lnTo>
                  <a:lnTo>
                    <a:pt x="40" y="239"/>
                  </a:lnTo>
                  <a:lnTo>
                    <a:pt x="33" y="234"/>
                  </a:lnTo>
                  <a:lnTo>
                    <a:pt x="28" y="229"/>
                  </a:lnTo>
                  <a:lnTo>
                    <a:pt x="23" y="225"/>
                  </a:lnTo>
                  <a:lnTo>
                    <a:pt x="21" y="220"/>
                  </a:lnTo>
                  <a:lnTo>
                    <a:pt x="16" y="213"/>
                  </a:lnTo>
                  <a:lnTo>
                    <a:pt x="14" y="206"/>
                  </a:lnTo>
                  <a:lnTo>
                    <a:pt x="9" y="201"/>
                  </a:lnTo>
                  <a:lnTo>
                    <a:pt x="7" y="194"/>
                  </a:lnTo>
                  <a:lnTo>
                    <a:pt x="4" y="187"/>
                  </a:lnTo>
                  <a:lnTo>
                    <a:pt x="4" y="178"/>
                  </a:lnTo>
                  <a:lnTo>
                    <a:pt x="0" y="170"/>
                  </a:lnTo>
                  <a:lnTo>
                    <a:pt x="0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4" y="83"/>
                  </a:lnTo>
                  <a:lnTo>
                    <a:pt x="7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8" y="45"/>
                  </a:lnTo>
                  <a:lnTo>
                    <a:pt x="37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99" y="10"/>
                  </a:lnTo>
                  <a:lnTo>
                    <a:pt x="113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63" y="0"/>
                  </a:lnTo>
                  <a:lnTo>
                    <a:pt x="179" y="0"/>
                  </a:lnTo>
                  <a:lnTo>
                    <a:pt x="196" y="3"/>
                  </a:lnTo>
                  <a:lnTo>
                    <a:pt x="210" y="5"/>
                  </a:lnTo>
                  <a:lnTo>
                    <a:pt x="224" y="10"/>
                  </a:lnTo>
                  <a:lnTo>
                    <a:pt x="241" y="15"/>
                  </a:lnTo>
                  <a:lnTo>
                    <a:pt x="252" y="19"/>
                  </a:lnTo>
                  <a:lnTo>
                    <a:pt x="267" y="24"/>
                  </a:lnTo>
                  <a:lnTo>
                    <a:pt x="276" y="31"/>
                  </a:lnTo>
                  <a:lnTo>
                    <a:pt x="288" y="38"/>
                  </a:lnTo>
                  <a:lnTo>
                    <a:pt x="297" y="45"/>
                  </a:lnTo>
                  <a:lnTo>
                    <a:pt x="307" y="55"/>
                  </a:lnTo>
                  <a:lnTo>
                    <a:pt x="311" y="64"/>
                  </a:lnTo>
                  <a:lnTo>
                    <a:pt x="319" y="74"/>
                  </a:lnTo>
                  <a:lnTo>
                    <a:pt x="323" y="83"/>
                  </a:lnTo>
                  <a:lnTo>
                    <a:pt x="326" y="93"/>
                  </a:lnTo>
                  <a:lnTo>
                    <a:pt x="326" y="104"/>
                  </a:lnTo>
                  <a:lnTo>
                    <a:pt x="326" y="185"/>
                  </a:lnTo>
                  <a:lnTo>
                    <a:pt x="189" y="185"/>
                  </a:lnTo>
                  <a:lnTo>
                    <a:pt x="189" y="109"/>
                  </a:lnTo>
                  <a:lnTo>
                    <a:pt x="186" y="104"/>
                  </a:lnTo>
                  <a:lnTo>
                    <a:pt x="186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2" y="95"/>
                  </a:lnTo>
                  <a:lnTo>
                    <a:pt x="165" y="95"/>
                  </a:lnTo>
                  <a:lnTo>
                    <a:pt x="156" y="95"/>
                  </a:lnTo>
                  <a:lnTo>
                    <a:pt x="149" y="95"/>
                  </a:lnTo>
                  <a:lnTo>
                    <a:pt x="146" y="97"/>
                  </a:lnTo>
                  <a:lnTo>
                    <a:pt x="139" y="100"/>
                  </a:lnTo>
                  <a:lnTo>
                    <a:pt x="137" y="102"/>
                  </a:lnTo>
                  <a:lnTo>
                    <a:pt x="134" y="104"/>
                  </a:lnTo>
                  <a:lnTo>
                    <a:pt x="132" y="107"/>
                  </a:lnTo>
                  <a:lnTo>
                    <a:pt x="132" y="109"/>
                  </a:lnTo>
                  <a:lnTo>
                    <a:pt x="132" y="130"/>
                  </a:lnTo>
                  <a:lnTo>
                    <a:pt x="132" y="135"/>
                  </a:lnTo>
                  <a:lnTo>
                    <a:pt x="134" y="140"/>
                  </a:lnTo>
                  <a:lnTo>
                    <a:pt x="137" y="144"/>
                  </a:lnTo>
                  <a:lnTo>
                    <a:pt x="141" y="152"/>
                  </a:lnTo>
                  <a:lnTo>
                    <a:pt x="146" y="156"/>
                  </a:lnTo>
                  <a:lnTo>
                    <a:pt x="149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67" y="175"/>
                  </a:lnTo>
                  <a:lnTo>
                    <a:pt x="174" y="182"/>
                  </a:lnTo>
                  <a:lnTo>
                    <a:pt x="182" y="187"/>
                  </a:lnTo>
                  <a:lnTo>
                    <a:pt x="189" y="189"/>
                  </a:lnTo>
                  <a:lnTo>
                    <a:pt x="196" y="194"/>
                  </a:lnTo>
                  <a:lnTo>
                    <a:pt x="203" y="201"/>
                  </a:lnTo>
                  <a:lnTo>
                    <a:pt x="210" y="206"/>
                  </a:lnTo>
                  <a:lnTo>
                    <a:pt x="217" y="208"/>
                  </a:lnTo>
                  <a:lnTo>
                    <a:pt x="224" y="215"/>
                  </a:lnTo>
                  <a:lnTo>
                    <a:pt x="236" y="225"/>
                  </a:lnTo>
                  <a:lnTo>
                    <a:pt x="243" y="229"/>
                  </a:lnTo>
                  <a:lnTo>
                    <a:pt x="250" y="237"/>
                  </a:lnTo>
                  <a:lnTo>
                    <a:pt x="257" y="241"/>
                  </a:lnTo>
                  <a:lnTo>
                    <a:pt x="264" y="248"/>
                  </a:lnTo>
                  <a:lnTo>
                    <a:pt x="271" y="253"/>
                  </a:lnTo>
                  <a:lnTo>
                    <a:pt x="276" y="260"/>
                  </a:lnTo>
                  <a:lnTo>
                    <a:pt x="283" y="265"/>
                  </a:lnTo>
                  <a:lnTo>
                    <a:pt x="290" y="272"/>
                  </a:lnTo>
                  <a:lnTo>
                    <a:pt x="295" y="279"/>
                  </a:lnTo>
                  <a:lnTo>
                    <a:pt x="300" y="286"/>
                  </a:lnTo>
                  <a:lnTo>
                    <a:pt x="307" y="291"/>
                  </a:lnTo>
                  <a:lnTo>
                    <a:pt x="311" y="298"/>
                  </a:lnTo>
                  <a:lnTo>
                    <a:pt x="316" y="305"/>
                  </a:lnTo>
                  <a:lnTo>
                    <a:pt x="319" y="310"/>
                  </a:lnTo>
                  <a:lnTo>
                    <a:pt x="321" y="314"/>
                  </a:lnTo>
                  <a:lnTo>
                    <a:pt x="323" y="319"/>
                  </a:lnTo>
                  <a:lnTo>
                    <a:pt x="323" y="326"/>
                  </a:lnTo>
                  <a:lnTo>
                    <a:pt x="326" y="331"/>
                  </a:lnTo>
                  <a:lnTo>
                    <a:pt x="326" y="345"/>
                  </a:lnTo>
                  <a:lnTo>
                    <a:pt x="328" y="352"/>
                  </a:lnTo>
                  <a:lnTo>
                    <a:pt x="328" y="366"/>
                  </a:lnTo>
                  <a:lnTo>
                    <a:pt x="326" y="371"/>
                  </a:lnTo>
                  <a:lnTo>
                    <a:pt x="326" y="404"/>
                  </a:lnTo>
                  <a:lnTo>
                    <a:pt x="326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0" name="Freeform 17"/>
            <p:cNvSpPr>
              <a:spLocks/>
            </p:cNvSpPr>
            <p:nvPr userDrawn="1"/>
          </p:nvSpPr>
          <p:spPr bwMode="auto">
            <a:xfrm>
              <a:off x="9424988" y="1724025"/>
              <a:ext cx="522288" cy="803275"/>
            </a:xfrm>
            <a:custGeom>
              <a:avLst/>
              <a:gdLst>
                <a:gd name="T0" fmla="*/ 324 w 329"/>
                <a:gd name="T1" fmla="*/ 421 h 506"/>
                <a:gd name="T2" fmla="*/ 307 w 329"/>
                <a:gd name="T3" fmla="*/ 447 h 506"/>
                <a:gd name="T4" fmla="*/ 281 w 329"/>
                <a:gd name="T5" fmla="*/ 470 h 506"/>
                <a:gd name="T6" fmla="*/ 241 w 329"/>
                <a:gd name="T7" fmla="*/ 489 h 506"/>
                <a:gd name="T8" fmla="*/ 196 w 329"/>
                <a:gd name="T9" fmla="*/ 503 h 506"/>
                <a:gd name="T10" fmla="*/ 147 w 329"/>
                <a:gd name="T11" fmla="*/ 506 h 506"/>
                <a:gd name="T12" fmla="*/ 100 w 329"/>
                <a:gd name="T13" fmla="*/ 496 h 506"/>
                <a:gd name="T14" fmla="*/ 59 w 329"/>
                <a:gd name="T15" fmla="*/ 482 h 506"/>
                <a:gd name="T16" fmla="*/ 29 w 329"/>
                <a:gd name="T17" fmla="*/ 459 h 506"/>
                <a:gd name="T18" fmla="*/ 7 w 329"/>
                <a:gd name="T19" fmla="*/ 433 h 506"/>
                <a:gd name="T20" fmla="*/ 0 w 329"/>
                <a:gd name="T21" fmla="*/ 402 h 506"/>
                <a:gd name="T22" fmla="*/ 135 w 329"/>
                <a:gd name="T23" fmla="*/ 399 h 506"/>
                <a:gd name="T24" fmla="*/ 140 w 329"/>
                <a:gd name="T25" fmla="*/ 409 h 506"/>
                <a:gd name="T26" fmla="*/ 154 w 329"/>
                <a:gd name="T27" fmla="*/ 414 h 506"/>
                <a:gd name="T28" fmla="*/ 177 w 329"/>
                <a:gd name="T29" fmla="*/ 414 h 506"/>
                <a:gd name="T30" fmla="*/ 187 w 329"/>
                <a:gd name="T31" fmla="*/ 409 h 506"/>
                <a:gd name="T32" fmla="*/ 192 w 329"/>
                <a:gd name="T33" fmla="*/ 357 h 506"/>
                <a:gd name="T34" fmla="*/ 182 w 329"/>
                <a:gd name="T35" fmla="*/ 338 h 506"/>
                <a:gd name="T36" fmla="*/ 163 w 329"/>
                <a:gd name="T37" fmla="*/ 314 h 506"/>
                <a:gd name="T38" fmla="*/ 144 w 329"/>
                <a:gd name="T39" fmla="*/ 298 h 506"/>
                <a:gd name="T40" fmla="*/ 121 w 329"/>
                <a:gd name="T41" fmla="*/ 286 h 506"/>
                <a:gd name="T42" fmla="*/ 97 w 329"/>
                <a:gd name="T43" fmla="*/ 272 h 506"/>
                <a:gd name="T44" fmla="*/ 74 w 329"/>
                <a:gd name="T45" fmla="*/ 263 h 506"/>
                <a:gd name="T46" fmla="*/ 52 w 329"/>
                <a:gd name="T47" fmla="*/ 248 h 506"/>
                <a:gd name="T48" fmla="*/ 31 w 329"/>
                <a:gd name="T49" fmla="*/ 229 h 506"/>
                <a:gd name="T50" fmla="*/ 17 w 329"/>
                <a:gd name="T51" fmla="*/ 213 h 506"/>
                <a:gd name="T52" fmla="*/ 10 w 329"/>
                <a:gd name="T53" fmla="*/ 194 h 506"/>
                <a:gd name="T54" fmla="*/ 3 w 329"/>
                <a:gd name="T55" fmla="*/ 170 h 506"/>
                <a:gd name="T56" fmla="*/ 0 w 329"/>
                <a:gd name="T57" fmla="*/ 104 h 506"/>
                <a:gd name="T58" fmla="*/ 7 w 329"/>
                <a:gd name="T59" fmla="*/ 74 h 506"/>
                <a:gd name="T60" fmla="*/ 29 w 329"/>
                <a:gd name="T61" fmla="*/ 45 h 506"/>
                <a:gd name="T62" fmla="*/ 59 w 329"/>
                <a:gd name="T63" fmla="*/ 24 h 506"/>
                <a:gd name="T64" fmla="*/ 100 w 329"/>
                <a:gd name="T65" fmla="*/ 10 h 506"/>
                <a:gd name="T66" fmla="*/ 147 w 329"/>
                <a:gd name="T67" fmla="*/ 0 h 506"/>
                <a:gd name="T68" fmla="*/ 196 w 329"/>
                <a:gd name="T69" fmla="*/ 3 h 506"/>
                <a:gd name="T70" fmla="*/ 241 w 329"/>
                <a:gd name="T71" fmla="*/ 15 h 506"/>
                <a:gd name="T72" fmla="*/ 281 w 329"/>
                <a:gd name="T73" fmla="*/ 31 h 506"/>
                <a:gd name="T74" fmla="*/ 307 w 329"/>
                <a:gd name="T75" fmla="*/ 55 h 506"/>
                <a:gd name="T76" fmla="*/ 324 w 329"/>
                <a:gd name="T77" fmla="*/ 83 h 506"/>
                <a:gd name="T78" fmla="*/ 329 w 329"/>
                <a:gd name="T79" fmla="*/ 185 h 506"/>
                <a:gd name="T80" fmla="*/ 189 w 329"/>
                <a:gd name="T81" fmla="*/ 104 h 506"/>
                <a:gd name="T82" fmla="*/ 177 w 329"/>
                <a:gd name="T83" fmla="*/ 97 h 506"/>
                <a:gd name="T84" fmla="*/ 156 w 329"/>
                <a:gd name="T85" fmla="*/ 95 h 506"/>
                <a:gd name="T86" fmla="*/ 142 w 329"/>
                <a:gd name="T87" fmla="*/ 100 h 506"/>
                <a:gd name="T88" fmla="*/ 135 w 329"/>
                <a:gd name="T89" fmla="*/ 107 h 506"/>
                <a:gd name="T90" fmla="*/ 135 w 329"/>
                <a:gd name="T91" fmla="*/ 135 h 506"/>
                <a:gd name="T92" fmla="*/ 142 w 329"/>
                <a:gd name="T93" fmla="*/ 152 h 506"/>
                <a:gd name="T94" fmla="*/ 156 w 329"/>
                <a:gd name="T95" fmla="*/ 166 h 506"/>
                <a:gd name="T96" fmla="*/ 177 w 329"/>
                <a:gd name="T97" fmla="*/ 182 h 506"/>
                <a:gd name="T98" fmla="*/ 199 w 329"/>
                <a:gd name="T99" fmla="*/ 194 h 506"/>
                <a:gd name="T100" fmla="*/ 218 w 329"/>
                <a:gd name="T101" fmla="*/ 208 h 506"/>
                <a:gd name="T102" fmla="*/ 239 w 329"/>
                <a:gd name="T103" fmla="*/ 225 h 506"/>
                <a:gd name="T104" fmla="*/ 260 w 329"/>
                <a:gd name="T105" fmla="*/ 241 h 506"/>
                <a:gd name="T106" fmla="*/ 281 w 329"/>
                <a:gd name="T107" fmla="*/ 260 h 506"/>
                <a:gd name="T108" fmla="*/ 298 w 329"/>
                <a:gd name="T109" fmla="*/ 279 h 506"/>
                <a:gd name="T110" fmla="*/ 314 w 329"/>
                <a:gd name="T111" fmla="*/ 298 h 506"/>
                <a:gd name="T112" fmla="*/ 324 w 329"/>
                <a:gd name="T113" fmla="*/ 314 h 506"/>
                <a:gd name="T114" fmla="*/ 329 w 329"/>
                <a:gd name="T115" fmla="*/ 331 h 506"/>
                <a:gd name="T116" fmla="*/ 329 w 329"/>
                <a:gd name="T117" fmla="*/ 371 h 506"/>
                <a:gd name="T118" fmla="*/ 329 w 329"/>
                <a:gd name="T119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9" h="506">
                  <a:moveTo>
                    <a:pt x="329" y="404"/>
                  </a:moveTo>
                  <a:lnTo>
                    <a:pt x="326" y="411"/>
                  </a:lnTo>
                  <a:lnTo>
                    <a:pt x="324" y="421"/>
                  </a:lnTo>
                  <a:lnTo>
                    <a:pt x="322" y="430"/>
                  </a:lnTo>
                  <a:lnTo>
                    <a:pt x="314" y="437"/>
                  </a:lnTo>
                  <a:lnTo>
                    <a:pt x="307" y="447"/>
                  </a:lnTo>
                  <a:lnTo>
                    <a:pt x="300" y="454"/>
                  </a:lnTo>
                  <a:lnTo>
                    <a:pt x="291" y="463"/>
                  </a:lnTo>
                  <a:lnTo>
                    <a:pt x="281" y="470"/>
                  </a:lnTo>
                  <a:lnTo>
                    <a:pt x="267" y="477"/>
                  </a:lnTo>
                  <a:lnTo>
                    <a:pt x="255" y="484"/>
                  </a:lnTo>
                  <a:lnTo>
                    <a:pt x="241" y="489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2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3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4" y="489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4" y="442"/>
                  </a:lnTo>
                  <a:lnTo>
                    <a:pt x="7" y="433"/>
                  </a:lnTo>
                  <a:lnTo>
                    <a:pt x="5" y="423"/>
                  </a:lnTo>
                  <a:lnTo>
                    <a:pt x="3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5" y="307"/>
                  </a:lnTo>
                  <a:lnTo>
                    <a:pt x="135" y="399"/>
                  </a:lnTo>
                  <a:lnTo>
                    <a:pt x="137" y="404"/>
                  </a:lnTo>
                  <a:lnTo>
                    <a:pt x="137" y="407"/>
                  </a:lnTo>
                  <a:lnTo>
                    <a:pt x="140" y="409"/>
                  </a:lnTo>
                  <a:lnTo>
                    <a:pt x="144" y="411"/>
                  </a:lnTo>
                  <a:lnTo>
                    <a:pt x="149" y="414"/>
                  </a:lnTo>
                  <a:lnTo>
                    <a:pt x="154" y="414"/>
                  </a:lnTo>
                  <a:lnTo>
                    <a:pt x="161" y="416"/>
                  </a:lnTo>
                  <a:lnTo>
                    <a:pt x="170" y="416"/>
                  </a:lnTo>
                  <a:lnTo>
                    <a:pt x="177" y="414"/>
                  </a:lnTo>
                  <a:lnTo>
                    <a:pt x="182" y="414"/>
                  </a:lnTo>
                  <a:lnTo>
                    <a:pt x="185" y="411"/>
                  </a:lnTo>
                  <a:lnTo>
                    <a:pt x="187" y="409"/>
                  </a:lnTo>
                  <a:lnTo>
                    <a:pt x="189" y="407"/>
                  </a:lnTo>
                  <a:lnTo>
                    <a:pt x="192" y="404"/>
                  </a:lnTo>
                  <a:lnTo>
                    <a:pt x="192" y="357"/>
                  </a:lnTo>
                  <a:lnTo>
                    <a:pt x="189" y="350"/>
                  </a:lnTo>
                  <a:lnTo>
                    <a:pt x="187" y="345"/>
                  </a:lnTo>
                  <a:lnTo>
                    <a:pt x="182" y="338"/>
                  </a:lnTo>
                  <a:lnTo>
                    <a:pt x="177" y="331"/>
                  </a:lnTo>
                  <a:lnTo>
                    <a:pt x="170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51" y="305"/>
                  </a:lnTo>
                  <a:lnTo>
                    <a:pt x="144" y="298"/>
                  </a:lnTo>
                  <a:lnTo>
                    <a:pt x="137" y="293"/>
                  </a:lnTo>
                  <a:lnTo>
                    <a:pt x="128" y="288"/>
                  </a:lnTo>
                  <a:lnTo>
                    <a:pt x="121" y="286"/>
                  </a:lnTo>
                  <a:lnTo>
                    <a:pt x="114" y="281"/>
                  </a:lnTo>
                  <a:lnTo>
                    <a:pt x="104" y="277"/>
                  </a:lnTo>
                  <a:lnTo>
                    <a:pt x="97" y="272"/>
                  </a:lnTo>
                  <a:lnTo>
                    <a:pt x="90" y="270"/>
                  </a:lnTo>
                  <a:lnTo>
                    <a:pt x="81" y="265"/>
                  </a:lnTo>
                  <a:lnTo>
                    <a:pt x="74" y="263"/>
                  </a:lnTo>
                  <a:lnTo>
                    <a:pt x="66" y="258"/>
                  </a:lnTo>
                  <a:lnTo>
                    <a:pt x="57" y="253"/>
                  </a:lnTo>
                  <a:lnTo>
                    <a:pt x="52" y="248"/>
                  </a:lnTo>
                  <a:lnTo>
                    <a:pt x="45" y="244"/>
                  </a:lnTo>
                  <a:lnTo>
                    <a:pt x="36" y="234"/>
                  </a:lnTo>
                  <a:lnTo>
                    <a:pt x="31" y="229"/>
                  </a:lnTo>
                  <a:lnTo>
                    <a:pt x="26" y="225"/>
                  </a:lnTo>
                  <a:lnTo>
                    <a:pt x="22" y="220"/>
                  </a:lnTo>
                  <a:lnTo>
                    <a:pt x="17" y="213"/>
                  </a:lnTo>
                  <a:lnTo>
                    <a:pt x="14" y="206"/>
                  </a:lnTo>
                  <a:lnTo>
                    <a:pt x="12" y="201"/>
                  </a:lnTo>
                  <a:lnTo>
                    <a:pt x="10" y="194"/>
                  </a:lnTo>
                  <a:lnTo>
                    <a:pt x="7" y="187"/>
                  </a:lnTo>
                  <a:lnTo>
                    <a:pt x="5" y="178"/>
                  </a:lnTo>
                  <a:lnTo>
                    <a:pt x="3" y="170"/>
                  </a:lnTo>
                  <a:lnTo>
                    <a:pt x="3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3" y="93"/>
                  </a:lnTo>
                  <a:lnTo>
                    <a:pt x="5" y="83"/>
                  </a:lnTo>
                  <a:lnTo>
                    <a:pt x="7" y="74"/>
                  </a:lnTo>
                  <a:lnTo>
                    <a:pt x="14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4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3" y="3"/>
                  </a:lnTo>
                  <a:lnTo>
                    <a:pt x="147" y="0"/>
                  </a:lnTo>
                  <a:lnTo>
                    <a:pt x="163" y="0"/>
                  </a:lnTo>
                  <a:lnTo>
                    <a:pt x="182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5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81" y="31"/>
                  </a:lnTo>
                  <a:lnTo>
                    <a:pt x="291" y="38"/>
                  </a:lnTo>
                  <a:lnTo>
                    <a:pt x="300" y="45"/>
                  </a:lnTo>
                  <a:lnTo>
                    <a:pt x="307" y="55"/>
                  </a:lnTo>
                  <a:lnTo>
                    <a:pt x="314" y="64"/>
                  </a:lnTo>
                  <a:lnTo>
                    <a:pt x="322" y="74"/>
                  </a:lnTo>
                  <a:lnTo>
                    <a:pt x="324" y="83"/>
                  </a:lnTo>
                  <a:lnTo>
                    <a:pt x="326" y="93"/>
                  </a:lnTo>
                  <a:lnTo>
                    <a:pt x="329" y="104"/>
                  </a:lnTo>
                  <a:lnTo>
                    <a:pt x="329" y="185"/>
                  </a:lnTo>
                  <a:lnTo>
                    <a:pt x="192" y="185"/>
                  </a:lnTo>
                  <a:lnTo>
                    <a:pt x="192" y="107"/>
                  </a:lnTo>
                  <a:lnTo>
                    <a:pt x="189" y="104"/>
                  </a:lnTo>
                  <a:lnTo>
                    <a:pt x="187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3" y="95"/>
                  </a:lnTo>
                  <a:lnTo>
                    <a:pt x="168" y="95"/>
                  </a:lnTo>
                  <a:lnTo>
                    <a:pt x="156" y="95"/>
                  </a:lnTo>
                  <a:lnTo>
                    <a:pt x="151" y="95"/>
                  </a:lnTo>
                  <a:lnTo>
                    <a:pt x="147" y="97"/>
                  </a:lnTo>
                  <a:lnTo>
                    <a:pt x="142" y="100"/>
                  </a:lnTo>
                  <a:lnTo>
                    <a:pt x="140" y="102"/>
                  </a:lnTo>
                  <a:lnTo>
                    <a:pt x="137" y="104"/>
                  </a:lnTo>
                  <a:lnTo>
                    <a:pt x="135" y="107"/>
                  </a:lnTo>
                  <a:lnTo>
                    <a:pt x="135" y="109"/>
                  </a:lnTo>
                  <a:lnTo>
                    <a:pt x="135" y="130"/>
                  </a:lnTo>
                  <a:lnTo>
                    <a:pt x="135" y="135"/>
                  </a:lnTo>
                  <a:lnTo>
                    <a:pt x="137" y="140"/>
                  </a:lnTo>
                  <a:lnTo>
                    <a:pt x="140" y="144"/>
                  </a:lnTo>
                  <a:lnTo>
                    <a:pt x="142" y="152"/>
                  </a:lnTo>
                  <a:lnTo>
                    <a:pt x="147" y="156"/>
                  </a:lnTo>
                  <a:lnTo>
                    <a:pt x="154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70" y="175"/>
                  </a:lnTo>
                  <a:lnTo>
                    <a:pt x="177" y="182"/>
                  </a:lnTo>
                  <a:lnTo>
                    <a:pt x="185" y="187"/>
                  </a:lnTo>
                  <a:lnTo>
                    <a:pt x="192" y="189"/>
                  </a:lnTo>
                  <a:lnTo>
                    <a:pt x="199" y="194"/>
                  </a:lnTo>
                  <a:lnTo>
                    <a:pt x="206" y="201"/>
                  </a:lnTo>
                  <a:lnTo>
                    <a:pt x="213" y="206"/>
                  </a:lnTo>
                  <a:lnTo>
                    <a:pt x="218" y="208"/>
                  </a:lnTo>
                  <a:lnTo>
                    <a:pt x="225" y="215"/>
                  </a:lnTo>
                  <a:lnTo>
                    <a:pt x="232" y="220"/>
                  </a:lnTo>
                  <a:lnTo>
                    <a:pt x="239" y="225"/>
                  </a:lnTo>
                  <a:lnTo>
                    <a:pt x="246" y="229"/>
                  </a:lnTo>
                  <a:lnTo>
                    <a:pt x="253" y="237"/>
                  </a:lnTo>
                  <a:lnTo>
                    <a:pt x="260" y="241"/>
                  </a:lnTo>
                  <a:lnTo>
                    <a:pt x="265" y="248"/>
                  </a:lnTo>
                  <a:lnTo>
                    <a:pt x="272" y="253"/>
                  </a:lnTo>
                  <a:lnTo>
                    <a:pt x="281" y="260"/>
                  </a:lnTo>
                  <a:lnTo>
                    <a:pt x="286" y="265"/>
                  </a:lnTo>
                  <a:lnTo>
                    <a:pt x="293" y="272"/>
                  </a:lnTo>
                  <a:lnTo>
                    <a:pt x="298" y="279"/>
                  </a:lnTo>
                  <a:lnTo>
                    <a:pt x="305" y="286"/>
                  </a:lnTo>
                  <a:lnTo>
                    <a:pt x="310" y="291"/>
                  </a:lnTo>
                  <a:lnTo>
                    <a:pt x="314" y="298"/>
                  </a:lnTo>
                  <a:lnTo>
                    <a:pt x="319" y="305"/>
                  </a:lnTo>
                  <a:lnTo>
                    <a:pt x="322" y="310"/>
                  </a:lnTo>
                  <a:lnTo>
                    <a:pt x="324" y="314"/>
                  </a:lnTo>
                  <a:lnTo>
                    <a:pt x="326" y="319"/>
                  </a:lnTo>
                  <a:lnTo>
                    <a:pt x="326" y="326"/>
                  </a:lnTo>
                  <a:lnTo>
                    <a:pt x="329" y="331"/>
                  </a:lnTo>
                  <a:lnTo>
                    <a:pt x="329" y="338"/>
                  </a:lnTo>
                  <a:lnTo>
                    <a:pt x="329" y="345"/>
                  </a:lnTo>
                  <a:lnTo>
                    <a:pt x="329" y="371"/>
                  </a:lnTo>
                  <a:lnTo>
                    <a:pt x="329" y="378"/>
                  </a:lnTo>
                  <a:lnTo>
                    <a:pt x="329" y="404"/>
                  </a:lnTo>
                  <a:lnTo>
                    <a:pt x="329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</p:grpSp>
      <p:sp>
        <p:nvSpPr>
          <p:cNvPr id="31" name="Textfeld 2"/>
          <p:cNvSpPr txBox="1"/>
          <p:nvPr userDrawn="1"/>
        </p:nvSpPr>
        <p:spPr>
          <a:xfrm>
            <a:off x="11200890" y="6522817"/>
            <a:ext cx="458898" cy="1675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sz="1200"/>
            </a:lvl1pPr>
          </a:lstStyle>
          <a:p>
            <a:pPr lvl="0" algn="r"/>
            <a:fld id="{AAAFF1E1-AB21-4531-AE3A-0B3C82F976DA}" type="slidenum">
              <a:rPr lang="en-US" sz="1089" smtClean="0"/>
              <a:pPr lvl="0" algn="r"/>
              <a:t>‹#›</a:t>
            </a:fld>
            <a:endParaRPr lang="en-US" sz="1089" dirty="0"/>
          </a:p>
        </p:txBody>
      </p:sp>
    </p:spTree>
    <p:extLst>
      <p:ext uri="{BB962C8B-B14F-4D97-AF65-F5344CB8AC3E}">
        <p14:creationId xmlns:p14="http://schemas.microsoft.com/office/powerpoint/2010/main" val="2854384034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D. Table of Content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90" y="1590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49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90" y="1590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Freeform 12"/>
          <p:cNvSpPr/>
          <p:nvPr/>
        </p:nvSpPr>
        <p:spPr bwMode="ltGray">
          <a:xfrm>
            <a:off x="0" y="0"/>
            <a:ext cx="4088312" cy="6858000"/>
          </a:xfrm>
          <a:custGeom>
            <a:avLst/>
            <a:gdLst>
              <a:gd name="connsiteX0" fmla="*/ 0 w 4088312"/>
              <a:gd name="connsiteY0" fmla="*/ 0 h 6858000"/>
              <a:gd name="connsiteX1" fmla="*/ 3264933 w 4088312"/>
              <a:gd name="connsiteY1" fmla="*/ 0 h 6858000"/>
              <a:gd name="connsiteX2" fmla="*/ 4088312 w 4088312"/>
              <a:gd name="connsiteY2" fmla="*/ 3429000 h 6858000"/>
              <a:gd name="connsiteX3" fmla="*/ 3264933 w 4088312"/>
              <a:gd name="connsiteY3" fmla="*/ 6858000 h 6858000"/>
              <a:gd name="connsiteX4" fmla="*/ 0 w 4088312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8312" h="6858000">
                <a:moveTo>
                  <a:pt x="0" y="0"/>
                </a:moveTo>
                <a:lnTo>
                  <a:pt x="3264933" y="0"/>
                </a:lnTo>
                <a:lnTo>
                  <a:pt x="4088312" y="3429000"/>
                </a:lnTo>
                <a:lnTo>
                  <a:pt x="326493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>
              <a:lnSpc>
                <a:spcPct val="90000"/>
              </a:lnSpc>
              <a:spcAft>
                <a:spcPts val="796"/>
              </a:spcAft>
            </a:pPr>
            <a:endParaRPr lang="en-US" sz="954" dirty="0">
              <a:solidFill>
                <a:prstClr val="white"/>
              </a:solidFill>
              <a:latin typeface="Trebuchet MS" panose="020B0603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17" name="Freeform 12"/>
          <p:cNvSpPr/>
          <p:nvPr userDrawn="1"/>
        </p:nvSpPr>
        <p:spPr bwMode="ltGray">
          <a:xfrm>
            <a:off x="0" y="0"/>
            <a:ext cx="4088312" cy="6858000"/>
          </a:xfrm>
          <a:custGeom>
            <a:avLst/>
            <a:gdLst>
              <a:gd name="connsiteX0" fmla="*/ 0 w 4088312"/>
              <a:gd name="connsiteY0" fmla="*/ 0 h 6858000"/>
              <a:gd name="connsiteX1" fmla="*/ 3264933 w 4088312"/>
              <a:gd name="connsiteY1" fmla="*/ 0 h 6858000"/>
              <a:gd name="connsiteX2" fmla="*/ 4088312 w 4088312"/>
              <a:gd name="connsiteY2" fmla="*/ 3429000 h 6858000"/>
              <a:gd name="connsiteX3" fmla="*/ 3264933 w 4088312"/>
              <a:gd name="connsiteY3" fmla="*/ 6858000 h 6858000"/>
              <a:gd name="connsiteX4" fmla="*/ 0 w 4088312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8312" h="6858000">
                <a:moveTo>
                  <a:pt x="0" y="0"/>
                </a:moveTo>
                <a:lnTo>
                  <a:pt x="3264933" y="0"/>
                </a:lnTo>
                <a:lnTo>
                  <a:pt x="4088312" y="3429000"/>
                </a:lnTo>
                <a:lnTo>
                  <a:pt x="326493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>
              <a:lnSpc>
                <a:spcPct val="90000"/>
              </a:lnSpc>
              <a:spcAft>
                <a:spcPts val="796"/>
              </a:spcAft>
            </a:pPr>
            <a:endParaRPr lang="en-US" sz="954" dirty="0">
              <a:solidFill>
                <a:prstClr val="white"/>
              </a:solidFill>
              <a:latin typeface="Trebuchet MS" panose="020B0603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530402" y="2773083"/>
            <a:ext cx="2918999" cy="13714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indent="0">
              <a:lnSpc>
                <a:spcPct val="106000"/>
              </a:lnSpc>
              <a:spcAft>
                <a:spcPts val="557"/>
              </a:spcAft>
              <a:buFontTx/>
              <a:buNone/>
            </a:pPr>
            <a:r>
              <a:rPr lang="en-US" sz="4355" dirty="0">
                <a:solidFill>
                  <a:schemeClr val="tx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Table of contents</a:t>
            </a:r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638" y="3586750"/>
            <a:ext cx="1365250" cy="3382962"/>
          </a:xfrm>
          <a:custGeom>
            <a:avLst/>
            <a:gdLst>
              <a:gd name="connsiteX0" fmla="*/ 942801 w 1365250"/>
              <a:gd name="connsiteY0" fmla="*/ 0 h 3382962"/>
              <a:gd name="connsiteX1" fmla="*/ 1365250 w 1365250"/>
              <a:gd name="connsiteY1" fmla="*/ 0 h 3382962"/>
              <a:gd name="connsiteX2" fmla="*/ 1365250 w 1365250"/>
              <a:gd name="connsiteY2" fmla="*/ 3382962 h 3382962"/>
              <a:gd name="connsiteX3" fmla="*/ 128720 w 1365250"/>
              <a:gd name="connsiteY3" fmla="*/ 3382962 h 3382962"/>
              <a:gd name="connsiteX4" fmla="*/ 0 w 1365250"/>
              <a:gd name="connsiteY4" fmla="*/ 0 h 3382962"/>
              <a:gd name="connsiteX5" fmla="*/ 929501 w 1365250"/>
              <a:gd name="connsiteY5" fmla="*/ 0 h 3382962"/>
              <a:gd name="connsiteX6" fmla="*/ 0 w 1365250"/>
              <a:gd name="connsiteY6" fmla="*/ 2860398 h 338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65250" h="3382962">
                <a:moveTo>
                  <a:pt x="942801" y="0"/>
                </a:moveTo>
                <a:lnTo>
                  <a:pt x="1365250" y="0"/>
                </a:lnTo>
                <a:lnTo>
                  <a:pt x="1365250" y="3382962"/>
                </a:lnTo>
                <a:lnTo>
                  <a:pt x="128720" y="3382962"/>
                </a:lnTo>
                <a:close/>
                <a:moveTo>
                  <a:pt x="0" y="0"/>
                </a:moveTo>
                <a:lnTo>
                  <a:pt x="929501" y="0"/>
                </a:lnTo>
                <a:lnTo>
                  <a:pt x="0" y="2860398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  <p:cxnSp>
        <p:nvCxnSpPr>
          <p:cNvPr id="12" name="Straight Connector 11"/>
          <p:cNvCxnSpPr/>
          <p:nvPr userDrawn="1"/>
        </p:nvCxnSpPr>
        <p:spPr bwMode="gray">
          <a:xfrm>
            <a:off x="534026" y="6504567"/>
            <a:ext cx="2840271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feld 2"/>
          <p:cNvSpPr txBox="1"/>
          <p:nvPr userDrawn="1"/>
        </p:nvSpPr>
        <p:spPr>
          <a:xfrm>
            <a:off x="11200890" y="6522817"/>
            <a:ext cx="458898" cy="1675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lvl="0" algn="r">
              <a:defRPr sz="1200">
                <a:solidFill>
                  <a:schemeClr val="bg1"/>
                </a:solidFill>
              </a:defRPr>
            </a:lvl1pPr>
          </a:lstStyle>
          <a:p>
            <a:pPr lvl="0"/>
            <a:fld id="{AAAFF1E1-AB21-4531-AE3A-0B3C82F976DA}" type="slidenum">
              <a:rPr lang="en-US" sz="1089" smtClean="0"/>
              <a:pPr lvl="0"/>
              <a:t>‹#›</a:t>
            </a:fld>
            <a:endParaRPr lang="en-US" sz="1089" dirty="0"/>
          </a:p>
        </p:txBody>
      </p:sp>
    </p:spTree>
    <p:extLst>
      <p:ext uri="{BB962C8B-B14F-4D97-AF65-F5344CB8AC3E}">
        <p14:creationId xmlns:p14="http://schemas.microsoft.com/office/powerpoint/2010/main" val="1468333037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811" y="1441"/>
          <a:ext cx="1810" cy="1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73"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4" name="Objekt 3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1"/>
                        <a:ext cx="1810" cy="1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/>
            <a:endParaRPr lang="en-US" sz="2177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30402" y="719356"/>
            <a:ext cx="8973383" cy="251288"/>
          </a:xfrm>
          <a:prstGeom prst="rect">
            <a:avLst/>
          </a:prstGeom>
        </p:spPr>
        <p:txBody>
          <a:bodyPr anchor="t">
            <a:spAutoFit/>
          </a:bodyPr>
          <a:lstStyle>
            <a:lvl1pPr>
              <a:defRPr sz="1633" b="0" cap="none" spc="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r>
              <a:rPr lang="en-US" dirty="0"/>
              <a:t>, 18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</p:txBody>
      </p:sp>
      <p:sp>
        <p:nvSpPr>
          <p:cNvPr id="5" name="Titel 4"/>
          <p:cNvSpPr>
            <a:spLocks noGrp="1"/>
          </p:cNvSpPr>
          <p:nvPr>
            <p:ph type="title" hasCustomPrompt="1"/>
          </p:nvPr>
        </p:nvSpPr>
        <p:spPr>
          <a:xfrm>
            <a:off x="530402" y="327505"/>
            <a:ext cx="8973383" cy="335051"/>
          </a:xfrm>
        </p:spPr>
        <p:txBody>
          <a:bodyPr anchor="t"/>
          <a:lstStyle/>
          <a:p>
            <a:r>
              <a:rPr lang="en-US" noProof="0" dirty="0"/>
              <a:t>Click to edit Master title style, 24 </a:t>
            </a:r>
            <a:r>
              <a:rPr lang="en-US" noProof="0" dirty="0" err="1"/>
              <a:t>pt</a:t>
            </a:r>
            <a:r>
              <a:rPr lang="en-US" noProof="0" dirty="0"/>
              <a:t>, Black</a:t>
            </a:r>
            <a:endParaRPr lang="en-GB" dirty="0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61962158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2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811" y="1441"/>
          <a:ext cx="1810" cy="1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97" name="think-cell Slide" r:id="rId4" imgW="473" imgH="473" progId="TCLayout.ActiveDocument.1">
                  <p:embed/>
                </p:oleObj>
              </mc:Choice>
              <mc:Fallback>
                <p:oleObj name="think-cell Slide" r:id="rId4" imgW="473" imgH="473" progId="TCLayout.ActiveDocument.1">
                  <p:embed/>
                  <p:pic>
                    <p:nvPicPr>
                      <p:cNvPr id="6" name="Object 5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11" y="1441"/>
                        <a:ext cx="1810" cy="1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EBDF8BD-43A5-3A46-965C-A3530C3578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923918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0" y="0"/>
            <a:ext cx="11277600" cy="1219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6400" y="1524000"/>
            <a:ext cx="55372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46800" y="1524000"/>
            <a:ext cx="55372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0" y="6629400"/>
            <a:ext cx="2540000" cy="2286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991ED57-044C-440A-815C-1DCF887682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800167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platzhalter 17"/>
          <p:cNvSpPr>
            <a:spLocks noGrp="1"/>
          </p:cNvSpPr>
          <p:nvPr>
            <p:ph type="body" sz="quarter" idx="18" hasCustomPrompt="1"/>
          </p:nvPr>
        </p:nvSpPr>
        <p:spPr>
          <a:xfrm>
            <a:off x="530402" y="6194901"/>
            <a:ext cx="11127575" cy="139604"/>
          </a:xfrm>
        </p:spPr>
        <p:txBody>
          <a:bodyPr wrap="square" anchor="b">
            <a:spAutoFit/>
          </a:bodyPr>
          <a:lstStyle>
            <a:lvl1pPr>
              <a:spcBef>
                <a:spcPts val="0"/>
              </a:spcBef>
              <a:defRPr sz="907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Source: 10 </a:t>
            </a:r>
            <a:r>
              <a:rPr lang="en-US" dirty="0" err="1"/>
              <a:t>pt</a:t>
            </a:r>
            <a:endParaRPr lang="en-US" dirty="0"/>
          </a:p>
        </p:txBody>
      </p:sp>
      <p:graphicFrame>
        <p:nvGraphicFramePr>
          <p:cNvPr id="4" name="Objekt 3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811" y="1441"/>
          <a:ext cx="1810" cy="1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21" name="think-cell Slide" r:id="rId5" imgW="270" imgH="270" progId="TCLayout.ActiveDocument.1">
                  <p:embed/>
                </p:oleObj>
              </mc:Choice>
              <mc:Fallback>
                <p:oleObj name="think-cell Slide" r:id="rId5" imgW="270" imgH="270" progId="TCLayout.ActiveDocument.1">
                  <p:embed/>
                  <p:pic>
                    <p:nvPicPr>
                      <p:cNvPr id="4" name="Objekt 3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11" y="1441"/>
                        <a:ext cx="1810" cy="1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30402" y="719356"/>
            <a:ext cx="8973383" cy="251288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633" b="0" cap="none" spc="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r>
              <a:rPr lang="en-US" dirty="0"/>
              <a:t>, 18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19"/>
          </p:nvPr>
        </p:nvSpPr>
        <p:spPr>
          <a:xfrm>
            <a:off x="530402" y="6522817"/>
            <a:ext cx="9980592" cy="167526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MorphoSys AG, DLBCL Market and Competitive Intelligence - March 2020</a:t>
            </a:r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 hasCustomPrompt="1"/>
          </p:nvPr>
        </p:nvSpPr>
        <p:spPr>
          <a:xfrm>
            <a:off x="530402" y="327505"/>
            <a:ext cx="8973383" cy="335051"/>
          </a:xfrm>
        </p:spPr>
        <p:txBody>
          <a:bodyPr/>
          <a:lstStyle/>
          <a:p>
            <a:r>
              <a:rPr lang="en-US" noProof="0" dirty="0"/>
              <a:t>Click to edit Master title style, 24 </a:t>
            </a:r>
            <a:r>
              <a:rPr lang="en-US" noProof="0" dirty="0" err="1"/>
              <a:t>pt</a:t>
            </a:r>
            <a:r>
              <a:rPr lang="en-US" noProof="0" dirty="0"/>
              <a:t>, Black</a:t>
            </a:r>
            <a:endParaRPr lang="en-GB" dirty="0"/>
          </a:p>
        </p:txBody>
      </p:sp>
      <p:sp>
        <p:nvSpPr>
          <p:cNvPr id="9" name="Inhaltsplatzhalter 8"/>
          <p:cNvSpPr>
            <a:spLocks noGrp="1"/>
          </p:cNvSpPr>
          <p:nvPr>
            <p:ph sz="quarter" idx="20" hasCustomPrompt="1"/>
          </p:nvPr>
        </p:nvSpPr>
        <p:spPr>
          <a:xfrm>
            <a:off x="532213" y="1346542"/>
            <a:ext cx="11125765" cy="4794263"/>
          </a:xfrm>
        </p:spPr>
        <p:txBody>
          <a:bodyPr/>
          <a:lstStyle/>
          <a:p>
            <a:pPr lvl="0"/>
            <a:r>
              <a:rPr lang="en-US" noProof="0" dirty="0"/>
              <a:t>Edit Master text styles, 16 </a:t>
            </a:r>
            <a:r>
              <a:rPr lang="en-US" noProof="0" dirty="0" err="1"/>
              <a:t>pt</a:t>
            </a:r>
            <a:r>
              <a:rPr lang="en-US" noProof="0" dirty="0"/>
              <a:t>, </a:t>
            </a:r>
            <a:r>
              <a:rPr lang="en-US" noProof="0" dirty="0" err="1"/>
              <a:t>MOR</a:t>
            </a:r>
            <a:r>
              <a:rPr lang="en-US" noProof="0" dirty="0"/>
              <a:t>-Blue</a:t>
            </a:r>
          </a:p>
          <a:p>
            <a:pPr lvl="1"/>
            <a:r>
              <a:rPr lang="en-US" noProof="0" dirty="0"/>
              <a:t>Second level, 16 </a:t>
            </a:r>
            <a:r>
              <a:rPr lang="en-US" noProof="0" dirty="0" err="1"/>
              <a:t>pt</a:t>
            </a:r>
            <a:r>
              <a:rPr lang="en-US" noProof="0" dirty="0"/>
              <a:t>, Black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041311677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platzhalter 17"/>
          <p:cNvSpPr>
            <a:spLocks noGrp="1"/>
          </p:cNvSpPr>
          <p:nvPr>
            <p:ph type="body" sz="quarter" idx="18" hasCustomPrompt="1"/>
          </p:nvPr>
        </p:nvSpPr>
        <p:spPr>
          <a:xfrm>
            <a:off x="530402" y="6194901"/>
            <a:ext cx="11127575" cy="139604"/>
          </a:xfrm>
        </p:spPr>
        <p:txBody>
          <a:bodyPr wrap="square" anchor="b">
            <a:spAutoFit/>
          </a:bodyPr>
          <a:lstStyle>
            <a:lvl1pPr>
              <a:spcBef>
                <a:spcPts val="0"/>
              </a:spcBef>
              <a:defRPr sz="907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Source: 10 </a:t>
            </a:r>
            <a:r>
              <a:rPr lang="en-US" dirty="0" err="1"/>
              <a:t>pt</a:t>
            </a:r>
            <a:endParaRPr lang="en-US" dirty="0"/>
          </a:p>
        </p:txBody>
      </p:sp>
      <p:graphicFrame>
        <p:nvGraphicFramePr>
          <p:cNvPr id="4" name="Objekt 3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811" y="1441"/>
          <a:ext cx="1810" cy="1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45" name="think-cell Slide" r:id="rId5" imgW="270" imgH="270" progId="TCLayout.ActiveDocument.1">
                  <p:embed/>
                </p:oleObj>
              </mc:Choice>
              <mc:Fallback>
                <p:oleObj name="think-cell Slide" r:id="rId5" imgW="270" imgH="270" progId="TCLayout.ActiveDocument.1">
                  <p:embed/>
                  <p:pic>
                    <p:nvPicPr>
                      <p:cNvPr id="4" name="Objekt 3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11" y="1441"/>
                        <a:ext cx="1810" cy="1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30402" y="719356"/>
            <a:ext cx="8973383" cy="251288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633" b="0" cap="none" spc="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r>
              <a:rPr lang="en-US" dirty="0"/>
              <a:t>, 18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</p:txBody>
      </p:sp>
      <p:sp>
        <p:nvSpPr>
          <p:cNvPr id="5" name="Titel 4"/>
          <p:cNvSpPr>
            <a:spLocks noGrp="1"/>
          </p:cNvSpPr>
          <p:nvPr>
            <p:ph type="title" hasCustomPrompt="1"/>
          </p:nvPr>
        </p:nvSpPr>
        <p:spPr>
          <a:xfrm>
            <a:off x="530402" y="327505"/>
            <a:ext cx="8973383" cy="335051"/>
          </a:xfrm>
        </p:spPr>
        <p:txBody>
          <a:bodyPr/>
          <a:lstStyle/>
          <a:p>
            <a:r>
              <a:rPr lang="en-US" noProof="0" dirty="0"/>
              <a:t>Click to edit Master title style, 24 </a:t>
            </a:r>
            <a:r>
              <a:rPr lang="en-US" noProof="0" dirty="0" err="1"/>
              <a:t>pt</a:t>
            </a:r>
            <a:r>
              <a:rPr lang="en-US" noProof="0" dirty="0"/>
              <a:t>, Black</a:t>
            </a:r>
            <a:endParaRPr lang="en-GB" dirty="0"/>
          </a:p>
        </p:txBody>
      </p:sp>
      <p:sp>
        <p:nvSpPr>
          <p:cNvPr id="9" name="Inhaltsplatzhalter 8"/>
          <p:cNvSpPr>
            <a:spLocks noGrp="1"/>
          </p:cNvSpPr>
          <p:nvPr>
            <p:ph sz="quarter" idx="20" hasCustomPrompt="1"/>
          </p:nvPr>
        </p:nvSpPr>
        <p:spPr>
          <a:xfrm>
            <a:off x="532213" y="1346542"/>
            <a:ext cx="11125765" cy="4794263"/>
          </a:xfrm>
        </p:spPr>
        <p:txBody>
          <a:bodyPr/>
          <a:lstStyle/>
          <a:p>
            <a:pPr lvl="0"/>
            <a:r>
              <a:rPr lang="en-US" noProof="0" dirty="0"/>
              <a:t>Edit Master text styles, 16 </a:t>
            </a:r>
            <a:r>
              <a:rPr lang="en-US" noProof="0" dirty="0" err="1"/>
              <a:t>pt</a:t>
            </a:r>
            <a:r>
              <a:rPr lang="en-US" noProof="0" dirty="0"/>
              <a:t>, </a:t>
            </a:r>
            <a:r>
              <a:rPr lang="en-US" noProof="0" dirty="0" err="1"/>
              <a:t>MOR</a:t>
            </a:r>
            <a:r>
              <a:rPr lang="en-US" noProof="0" dirty="0"/>
              <a:t>-Blue</a:t>
            </a:r>
          </a:p>
          <a:p>
            <a:pPr lvl="1"/>
            <a:r>
              <a:rPr lang="en-US" noProof="0" dirty="0"/>
              <a:t>Second level, 16 </a:t>
            </a:r>
            <a:r>
              <a:rPr lang="en-US" noProof="0" dirty="0" err="1"/>
              <a:t>pt</a:t>
            </a:r>
            <a:r>
              <a:rPr lang="en-US" noProof="0" dirty="0"/>
              <a:t>, Black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0" name="Fußzeilenplatzhalter 1"/>
          <p:cNvSpPr>
            <a:spLocks noGrp="1"/>
          </p:cNvSpPr>
          <p:nvPr>
            <p:ph type="ftr" sz="quarter" idx="19"/>
          </p:nvPr>
        </p:nvSpPr>
        <p:spPr>
          <a:xfrm>
            <a:off x="530402" y="6522817"/>
            <a:ext cx="9980592" cy="167526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MorphoSys AG, DLBCL Market and Competitive Intelligence - March 2020</a:t>
            </a:r>
            <a:endParaRPr lang="en-US" dirty="0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804130747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platzhalter 17"/>
          <p:cNvSpPr>
            <a:spLocks noGrp="1"/>
          </p:cNvSpPr>
          <p:nvPr>
            <p:ph type="body" sz="quarter" idx="18" hasCustomPrompt="1"/>
          </p:nvPr>
        </p:nvSpPr>
        <p:spPr>
          <a:xfrm>
            <a:off x="530402" y="6223520"/>
            <a:ext cx="11127575" cy="110986"/>
          </a:xfrm>
        </p:spPr>
        <p:txBody>
          <a:bodyPr wrap="square" anchor="b">
            <a:spAutoFit/>
          </a:bodyPr>
          <a:lstStyle>
            <a:lvl1pPr>
              <a:spcBef>
                <a:spcPts val="0"/>
              </a:spcBef>
              <a:defRPr sz="721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Source: 10 </a:t>
            </a:r>
            <a:r>
              <a:rPr lang="en-US" dirty="0" err="1"/>
              <a:t>pt</a:t>
            </a:r>
            <a:endParaRPr lang="en-US" dirty="0"/>
          </a:p>
        </p:txBody>
      </p:sp>
      <p:graphicFrame>
        <p:nvGraphicFramePr>
          <p:cNvPr id="4" name="Objekt 3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811" y="1442"/>
          <a:ext cx="1810" cy="1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69" name="think-cell Slide" r:id="rId5" imgW="270" imgH="270" progId="TCLayout.ActiveDocument.1">
                  <p:embed/>
                </p:oleObj>
              </mc:Choice>
              <mc:Fallback>
                <p:oleObj name="think-cell Slide" r:id="rId5" imgW="270" imgH="270" progId="TCLayout.ActiveDocument.1">
                  <p:embed/>
                  <p:pic>
                    <p:nvPicPr>
                      <p:cNvPr id="4" name="Objekt 3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11" y="1442"/>
                        <a:ext cx="1810" cy="1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30403" y="719356"/>
            <a:ext cx="8973383" cy="19992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299" b="0" cap="none" spc="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r>
              <a:rPr lang="en-US" dirty="0"/>
              <a:t>, 18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</p:txBody>
      </p:sp>
      <p:sp>
        <p:nvSpPr>
          <p:cNvPr id="5" name="Titel 4"/>
          <p:cNvSpPr>
            <a:spLocks noGrp="1"/>
          </p:cNvSpPr>
          <p:nvPr>
            <p:ph type="title" hasCustomPrompt="1"/>
          </p:nvPr>
        </p:nvSpPr>
        <p:spPr>
          <a:xfrm>
            <a:off x="530403" y="327505"/>
            <a:ext cx="8973383" cy="335051"/>
          </a:xfrm>
        </p:spPr>
        <p:txBody>
          <a:bodyPr/>
          <a:lstStyle/>
          <a:p>
            <a:r>
              <a:rPr lang="en-US" noProof="0" dirty="0"/>
              <a:t>Click to edit Master title style, 24 </a:t>
            </a:r>
            <a:r>
              <a:rPr lang="en-US" noProof="0" dirty="0" err="1"/>
              <a:t>pt</a:t>
            </a:r>
            <a:r>
              <a:rPr lang="en-US" noProof="0" dirty="0"/>
              <a:t>, Black</a:t>
            </a:r>
            <a:endParaRPr lang="en-GB" dirty="0"/>
          </a:p>
        </p:txBody>
      </p:sp>
      <p:sp>
        <p:nvSpPr>
          <p:cNvPr id="9" name="Inhaltsplatzhalter 8"/>
          <p:cNvSpPr>
            <a:spLocks noGrp="1"/>
          </p:cNvSpPr>
          <p:nvPr>
            <p:ph sz="quarter" idx="20" hasCustomPrompt="1"/>
          </p:nvPr>
        </p:nvSpPr>
        <p:spPr>
          <a:xfrm>
            <a:off x="532214" y="1346543"/>
            <a:ext cx="11125765" cy="4794263"/>
          </a:xfrm>
        </p:spPr>
        <p:txBody>
          <a:bodyPr/>
          <a:lstStyle/>
          <a:p>
            <a:pPr lvl="0"/>
            <a:r>
              <a:rPr lang="en-US" noProof="0" dirty="0"/>
              <a:t>Edit Master text styles, 16 </a:t>
            </a:r>
            <a:r>
              <a:rPr lang="en-US" noProof="0" dirty="0" err="1"/>
              <a:t>pt</a:t>
            </a:r>
            <a:r>
              <a:rPr lang="en-US" noProof="0" dirty="0"/>
              <a:t>, </a:t>
            </a:r>
            <a:r>
              <a:rPr lang="en-US" noProof="0" dirty="0" err="1"/>
              <a:t>MOR</a:t>
            </a:r>
            <a:r>
              <a:rPr lang="en-US" noProof="0" dirty="0"/>
              <a:t>-Blue</a:t>
            </a:r>
          </a:p>
          <a:p>
            <a:pPr lvl="1"/>
            <a:r>
              <a:rPr lang="en-US" noProof="0" dirty="0"/>
              <a:t>Second level, 16 </a:t>
            </a:r>
            <a:r>
              <a:rPr lang="en-US" noProof="0" dirty="0" err="1"/>
              <a:t>pt</a:t>
            </a:r>
            <a:r>
              <a:rPr lang="en-US" noProof="0" dirty="0"/>
              <a:t>, Black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1" name="Footer Placeholder 3"/>
          <p:cNvSpPr>
            <a:spLocks noGrp="1"/>
          </p:cNvSpPr>
          <p:nvPr>
            <p:ph type="ftr" sz="quarter" idx="21"/>
          </p:nvPr>
        </p:nvSpPr>
        <p:spPr>
          <a:xfrm>
            <a:off x="530402" y="6522817"/>
            <a:ext cx="9980592" cy="167526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MorphoSys AG, DLBCL Market and Competitive Intelligence - March 2020</a:t>
            </a:r>
            <a:endParaRPr lang="en-US" dirty="0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429333997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20" hasCustomPrompt="1"/>
          </p:nvPr>
        </p:nvSpPr>
        <p:spPr bwMode="gray">
          <a:xfrm>
            <a:off x="534022" y="2701724"/>
            <a:ext cx="11133007" cy="223367"/>
          </a:xfrm>
          <a:prstGeom prst="rect">
            <a:avLst/>
          </a:prstGeom>
        </p:spPr>
        <p:txBody>
          <a:bodyPr>
            <a:spAutoFit/>
          </a:bodyPr>
          <a:lstStyle>
            <a:lvl1pPr algn="ctr">
              <a:defRPr b="0" cap="none" spc="0" baseline="0">
                <a:solidFill>
                  <a:schemeClr val="accent1"/>
                </a:solidFill>
              </a:defRPr>
            </a:lvl1pPr>
            <a:lvl2pPr marL="0" indent="0" algn="ctr">
              <a:buFontTx/>
              <a:buNone/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noProof="0" dirty="0"/>
              <a:t>Name Surname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quarter" idx="21" hasCustomPrompt="1"/>
          </p:nvPr>
        </p:nvSpPr>
        <p:spPr bwMode="gray">
          <a:xfrm>
            <a:off x="534022" y="2941691"/>
            <a:ext cx="11133007" cy="223367"/>
          </a:xfrm>
          <a:prstGeom prst="rect">
            <a:avLst/>
          </a:prstGeom>
        </p:spPr>
        <p:txBody>
          <a:bodyPr>
            <a:spAutoFit/>
          </a:bodyPr>
          <a:lstStyle>
            <a:lvl1pPr algn="ctr">
              <a:defRPr b="0" cap="none" spc="0" baseline="0">
                <a:solidFill>
                  <a:schemeClr val="tx1"/>
                </a:solidFill>
              </a:defRPr>
            </a:lvl1pPr>
            <a:lvl2pPr marL="0" indent="0" algn="ctr">
              <a:buFontTx/>
              <a:buNone/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noProof="0" dirty="0"/>
              <a:t>Position</a:t>
            </a:r>
          </a:p>
        </p:txBody>
      </p:sp>
      <p:sp>
        <p:nvSpPr>
          <p:cNvPr id="16" name="Content Placeholder 3"/>
          <p:cNvSpPr>
            <a:spLocks noGrp="1"/>
          </p:cNvSpPr>
          <p:nvPr>
            <p:ph sz="quarter" idx="22" hasCustomPrompt="1"/>
          </p:nvPr>
        </p:nvSpPr>
        <p:spPr bwMode="gray">
          <a:xfrm>
            <a:off x="534022" y="3181658"/>
            <a:ext cx="11133007" cy="223367"/>
          </a:xfrm>
          <a:prstGeom prst="rect">
            <a:avLst/>
          </a:prstGeom>
        </p:spPr>
        <p:txBody>
          <a:bodyPr>
            <a:spAutoFit/>
          </a:bodyPr>
          <a:lstStyle>
            <a:lvl1pPr algn="ctr">
              <a:defRPr b="0" cap="none" spc="0" baseline="0">
                <a:solidFill>
                  <a:schemeClr val="tx1"/>
                </a:solidFill>
              </a:defRPr>
            </a:lvl1pPr>
            <a:lvl2pPr marL="0" indent="0" algn="ctr">
              <a:buFontTx/>
              <a:buNone/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noProof="0" dirty="0"/>
              <a:t>Phone  +49 (0) XX / XXX XX-XXX</a:t>
            </a:r>
          </a:p>
        </p:txBody>
      </p:sp>
      <p:sp>
        <p:nvSpPr>
          <p:cNvPr id="17" name="Content Placeholder 3"/>
          <p:cNvSpPr>
            <a:spLocks noGrp="1"/>
          </p:cNvSpPr>
          <p:nvPr>
            <p:ph sz="quarter" idx="23" hasCustomPrompt="1"/>
          </p:nvPr>
        </p:nvSpPr>
        <p:spPr bwMode="gray">
          <a:xfrm>
            <a:off x="534022" y="3421625"/>
            <a:ext cx="11133007" cy="223367"/>
          </a:xfrm>
          <a:prstGeom prst="rect">
            <a:avLst/>
          </a:prstGeom>
        </p:spPr>
        <p:txBody>
          <a:bodyPr>
            <a:spAutoFit/>
          </a:bodyPr>
          <a:lstStyle>
            <a:lvl1pPr algn="ctr">
              <a:defRPr b="0" cap="none" spc="0" baseline="0">
                <a:solidFill>
                  <a:schemeClr val="tx1"/>
                </a:solidFill>
              </a:defRPr>
            </a:lvl1pPr>
            <a:lvl2pPr marL="0" indent="0" algn="ctr">
              <a:buFontTx/>
              <a:buNone/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noProof="0" dirty="0"/>
              <a:t>Fax  +49 (0) XX / XXX XX-XXX</a:t>
            </a:r>
          </a:p>
        </p:txBody>
      </p:sp>
      <p:sp>
        <p:nvSpPr>
          <p:cNvPr id="19" name="Content Placeholder 3"/>
          <p:cNvSpPr>
            <a:spLocks noGrp="1"/>
          </p:cNvSpPr>
          <p:nvPr>
            <p:ph sz="quarter" idx="24" hasCustomPrompt="1"/>
          </p:nvPr>
        </p:nvSpPr>
        <p:spPr bwMode="gray">
          <a:xfrm>
            <a:off x="534022" y="3661591"/>
            <a:ext cx="11133007" cy="223367"/>
          </a:xfrm>
          <a:prstGeom prst="rect">
            <a:avLst/>
          </a:prstGeom>
        </p:spPr>
        <p:txBody>
          <a:bodyPr>
            <a:spAutoFit/>
          </a:bodyPr>
          <a:lstStyle>
            <a:lvl1pPr algn="ctr">
              <a:defRPr b="0" cap="none" spc="0" baseline="0">
                <a:solidFill>
                  <a:schemeClr val="tx1"/>
                </a:solidFill>
              </a:defRPr>
            </a:lvl1pPr>
            <a:lvl2pPr marL="0" indent="0" algn="ctr">
              <a:buFontTx/>
              <a:buNone/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noProof="0" dirty="0"/>
              <a:t>Email  xxxxx@morphosys.com</a:t>
            </a:r>
          </a:p>
        </p:txBody>
      </p:sp>
      <p:sp>
        <p:nvSpPr>
          <p:cNvPr id="23" name="Rectangle 22"/>
          <p:cNvSpPr/>
          <p:nvPr userDrawn="1"/>
        </p:nvSpPr>
        <p:spPr bwMode="gray">
          <a:xfrm>
            <a:off x="534022" y="5916141"/>
            <a:ext cx="11133007" cy="4147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l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7" noProof="0" dirty="0">
                <a:solidFill>
                  <a:schemeClr val="tx2"/>
                </a:solidFill>
              </a:rPr>
              <a:t>MOR208, MOR202, MOR106, MOR103, anetumab ravtansine, gantenerumab and all other product candidates mentioned here are investigational drugs and have not been approved by the FDA or other ex-US regulatory agencies. HuCAL® , HuCAL GOLD®, HuCAL PLATINUM®, CysDisplay®, RapMAT®, arYla®, Ylanthia®, 100 billion high potentials®, Slonomics®, Lanthio Pharma® and LanthioPep® are registered trademarks of the MorphoSys Group. Tremfya®  is a trademark of Janssen Biotech, Inc.</a:t>
            </a:r>
          </a:p>
        </p:txBody>
      </p:sp>
      <p:sp>
        <p:nvSpPr>
          <p:cNvPr id="9" name="Freeform 10"/>
          <p:cNvSpPr>
            <a:spLocks/>
          </p:cNvSpPr>
          <p:nvPr userDrawn="1"/>
        </p:nvSpPr>
        <p:spPr bwMode="auto">
          <a:xfrm>
            <a:off x="5950277" y="4665077"/>
            <a:ext cx="292353" cy="232583"/>
          </a:xfrm>
          <a:custGeom>
            <a:avLst/>
            <a:gdLst>
              <a:gd name="T0" fmla="*/ 929 w 929"/>
              <a:gd name="T1" fmla="*/ 217 h 929"/>
              <a:gd name="T2" fmla="*/ 810 w 929"/>
              <a:gd name="T3" fmla="*/ 0 h 929"/>
              <a:gd name="T4" fmla="*/ 462 w 929"/>
              <a:gd name="T5" fmla="*/ 215 h 929"/>
              <a:gd name="T6" fmla="*/ 117 w 929"/>
              <a:gd name="T7" fmla="*/ 0 h 929"/>
              <a:gd name="T8" fmla="*/ 0 w 929"/>
              <a:gd name="T9" fmla="*/ 217 h 929"/>
              <a:gd name="T10" fmla="*/ 348 w 929"/>
              <a:gd name="T11" fmla="*/ 431 h 929"/>
              <a:gd name="T12" fmla="*/ 348 w 929"/>
              <a:gd name="T13" fmla="*/ 929 h 929"/>
              <a:gd name="T14" fmla="*/ 584 w 929"/>
              <a:gd name="T15" fmla="*/ 929 h 929"/>
              <a:gd name="T16" fmla="*/ 584 w 929"/>
              <a:gd name="T17" fmla="*/ 431 h 929"/>
              <a:gd name="T18" fmla="*/ 929 w 929"/>
              <a:gd name="T19" fmla="*/ 217 h 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9" h="929">
                <a:moveTo>
                  <a:pt x="929" y="217"/>
                </a:moveTo>
                <a:lnTo>
                  <a:pt x="810" y="0"/>
                </a:lnTo>
                <a:lnTo>
                  <a:pt x="462" y="215"/>
                </a:lnTo>
                <a:lnTo>
                  <a:pt x="117" y="0"/>
                </a:lnTo>
                <a:lnTo>
                  <a:pt x="0" y="217"/>
                </a:lnTo>
                <a:lnTo>
                  <a:pt x="348" y="431"/>
                </a:lnTo>
                <a:lnTo>
                  <a:pt x="348" y="929"/>
                </a:lnTo>
                <a:lnTo>
                  <a:pt x="584" y="929"/>
                </a:lnTo>
                <a:lnTo>
                  <a:pt x="584" y="431"/>
                </a:lnTo>
                <a:lnTo>
                  <a:pt x="929" y="21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82953" tIns="41476" rIns="82953" bIns="41476" numCol="1" anchor="t" anchorCtr="0" compatLnSpc="1">
            <a:prstTxWarp prst="textNoShape">
              <a:avLst/>
            </a:prstTxWarp>
          </a:bodyPr>
          <a:lstStyle/>
          <a:p>
            <a:pPr eaLnBrk="1"/>
            <a:endParaRPr lang="en-US" sz="1633" dirty="0">
              <a:solidFill>
                <a:prstClr val="black"/>
              </a:solidFill>
            </a:endParaRPr>
          </a:p>
        </p:txBody>
      </p:sp>
      <p:cxnSp>
        <p:nvCxnSpPr>
          <p:cNvPr id="11" name="Gerader Verbinder 25"/>
          <p:cNvCxnSpPr>
            <a:cxnSpLocks/>
          </p:cNvCxnSpPr>
          <p:nvPr userDrawn="1"/>
        </p:nvCxnSpPr>
        <p:spPr>
          <a:xfrm>
            <a:off x="3636330" y="2000187"/>
            <a:ext cx="4920246" cy="0"/>
          </a:xfrm>
          <a:prstGeom prst="line">
            <a:avLst/>
          </a:prstGeom>
          <a:ln w="95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5"/>
          <p:cNvSpPr/>
          <p:nvPr userDrawn="1"/>
        </p:nvSpPr>
        <p:spPr bwMode="gray">
          <a:xfrm>
            <a:off x="4965503" y="4293091"/>
            <a:ext cx="2270047" cy="2073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z="1270" noProof="0" dirty="0">
                <a:solidFill>
                  <a:schemeClr val="accent1"/>
                </a:solidFill>
              </a:rPr>
              <a:t>www.morphosys.com</a:t>
            </a:r>
          </a:p>
        </p:txBody>
      </p:sp>
      <p:grpSp>
        <p:nvGrpSpPr>
          <p:cNvPr id="15" name="Gruppieren 14"/>
          <p:cNvGrpSpPr/>
          <p:nvPr userDrawn="1"/>
        </p:nvGrpSpPr>
        <p:grpSpPr>
          <a:xfrm>
            <a:off x="9856445" y="344914"/>
            <a:ext cx="1799723" cy="389563"/>
            <a:chOff x="4573588" y="1552575"/>
            <a:chExt cx="5373688" cy="1462088"/>
          </a:xfrm>
        </p:grpSpPr>
        <p:sp>
          <p:nvSpPr>
            <p:cNvPr id="18" name="Freeform 6"/>
            <p:cNvSpPr>
              <a:spLocks/>
            </p:cNvSpPr>
            <p:nvPr userDrawn="1"/>
          </p:nvSpPr>
          <p:spPr bwMode="auto">
            <a:xfrm>
              <a:off x="6305551" y="2492375"/>
              <a:ext cx="214313" cy="522288"/>
            </a:xfrm>
            <a:custGeom>
              <a:avLst/>
              <a:gdLst>
                <a:gd name="T0" fmla="*/ 0 w 135"/>
                <a:gd name="T1" fmla="*/ 0 h 329"/>
                <a:gd name="T2" fmla="*/ 0 w 135"/>
                <a:gd name="T3" fmla="*/ 329 h 329"/>
                <a:gd name="T4" fmla="*/ 135 w 135"/>
                <a:gd name="T5" fmla="*/ 329 h 329"/>
                <a:gd name="T6" fmla="*/ 135 w 135"/>
                <a:gd name="T7" fmla="*/ 0 h 329"/>
                <a:gd name="T8" fmla="*/ 0 w 135"/>
                <a:gd name="T9" fmla="*/ 0 h 329"/>
                <a:gd name="T10" fmla="*/ 0 w 135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329">
                  <a:moveTo>
                    <a:pt x="0" y="0"/>
                  </a:moveTo>
                  <a:lnTo>
                    <a:pt x="0" y="329"/>
                  </a:lnTo>
                  <a:lnTo>
                    <a:pt x="135" y="329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0" name="Freeform 7"/>
            <p:cNvSpPr>
              <a:spLocks/>
            </p:cNvSpPr>
            <p:nvPr userDrawn="1"/>
          </p:nvSpPr>
          <p:spPr bwMode="auto">
            <a:xfrm>
              <a:off x="4573588" y="1724025"/>
              <a:ext cx="214313" cy="773113"/>
            </a:xfrm>
            <a:custGeom>
              <a:avLst/>
              <a:gdLst>
                <a:gd name="T0" fmla="*/ 0 w 135"/>
                <a:gd name="T1" fmla="*/ 0 h 487"/>
                <a:gd name="T2" fmla="*/ 0 w 135"/>
                <a:gd name="T3" fmla="*/ 487 h 487"/>
                <a:gd name="T4" fmla="*/ 135 w 135"/>
                <a:gd name="T5" fmla="*/ 487 h 487"/>
                <a:gd name="T6" fmla="*/ 135 w 135"/>
                <a:gd name="T7" fmla="*/ 0 h 487"/>
                <a:gd name="T8" fmla="*/ 0 w 135"/>
                <a:gd name="T9" fmla="*/ 0 h 487"/>
                <a:gd name="T10" fmla="*/ 0 w 135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87">
                  <a:moveTo>
                    <a:pt x="0" y="0"/>
                  </a:moveTo>
                  <a:lnTo>
                    <a:pt x="0" y="487"/>
                  </a:lnTo>
                  <a:lnTo>
                    <a:pt x="135" y="487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1" name="Freeform 8"/>
            <p:cNvSpPr>
              <a:spLocks/>
            </p:cNvSpPr>
            <p:nvPr userDrawn="1"/>
          </p:nvSpPr>
          <p:spPr bwMode="auto">
            <a:xfrm>
              <a:off x="4862513" y="1724025"/>
              <a:ext cx="212725" cy="773113"/>
            </a:xfrm>
            <a:custGeom>
              <a:avLst/>
              <a:gdLst>
                <a:gd name="T0" fmla="*/ 0 w 134"/>
                <a:gd name="T1" fmla="*/ 0 h 487"/>
                <a:gd name="T2" fmla="*/ 0 w 134"/>
                <a:gd name="T3" fmla="*/ 487 h 487"/>
                <a:gd name="T4" fmla="*/ 134 w 134"/>
                <a:gd name="T5" fmla="*/ 487 h 487"/>
                <a:gd name="T6" fmla="*/ 134 w 134"/>
                <a:gd name="T7" fmla="*/ 0 h 487"/>
                <a:gd name="T8" fmla="*/ 0 w 134"/>
                <a:gd name="T9" fmla="*/ 0 h 487"/>
                <a:gd name="T10" fmla="*/ 0 w 134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487">
                  <a:moveTo>
                    <a:pt x="0" y="0"/>
                  </a:moveTo>
                  <a:lnTo>
                    <a:pt x="0" y="487"/>
                  </a:lnTo>
                  <a:lnTo>
                    <a:pt x="134" y="487"/>
                  </a:lnTo>
                  <a:lnTo>
                    <a:pt x="13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2" name="Freeform 9"/>
            <p:cNvSpPr>
              <a:spLocks/>
            </p:cNvSpPr>
            <p:nvPr userDrawn="1"/>
          </p:nvSpPr>
          <p:spPr bwMode="auto">
            <a:xfrm>
              <a:off x="5146676" y="1724025"/>
              <a:ext cx="217488" cy="773113"/>
            </a:xfrm>
            <a:custGeom>
              <a:avLst/>
              <a:gdLst>
                <a:gd name="T0" fmla="*/ 0 w 137"/>
                <a:gd name="T1" fmla="*/ 0 h 487"/>
                <a:gd name="T2" fmla="*/ 0 w 137"/>
                <a:gd name="T3" fmla="*/ 487 h 487"/>
                <a:gd name="T4" fmla="*/ 137 w 137"/>
                <a:gd name="T5" fmla="*/ 487 h 487"/>
                <a:gd name="T6" fmla="*/ 137 w 137"/>
                <a:gd name="T7" fmla="*/ 0 h 487"/>
                <a:gd name="T8" fmla="*/ 0 w 137"/>
                <a:gd name="T9" fmla="*/ 0 h 487"/>
                <a:gd name="T10" fmla="*/ 0 w 137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487">
                  <a:moveTo>
                    <a:pt x="0" y="0"/>
                  </a:moveTo>
                  <a:lnTo>
                    <a:pt x="0" y="487"/>
                  </a:lnTo>
                  <a:lnTo>
                    <a:pt x="137" y="487"/>
                  </a:lnTo>
                  <a:lnTo>
                    <a:pt x="13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4" name="Freeform 10"/>
            <p:cNvSpPr>
              <a:spLocks noEditPoints="1"/>
            </p:cNvSpPr>
            <p:nvPr userDrawn="1"/>
          </p:nvSpPr>
          <p:spPr bwMode="auto">
            <a:xfrm>
              <a:off x="5427663" y="1724025"/>
              <a:ext cx="514350" cy="803275"/>
            </a:xfrm>
            <a:custGeom>
              <a:avLst/>
              <a:gdLst>
                <a:gd name="T0" fmla="*/ 324 w 324"/>
                <a:gd name="T1" fmla="*/ 414 h 506"/>
                <a:gd name="T2" fmla="*/ 317 w 324"/>
                <a:gd name="T3" fmla="*/ 433 h 506"/>
                <a:gd name="T4" fmla="*/ 305 w 324"/>
                <a:gd name="T5" fmla="*/ 451 h 506"/>
                <a:gd name="T6" fmla="*/ 289 w 324"/>
                <a:gd name="T7" fmla="*/ 468 h 506"/>
                <a:gd name="T8" fmla="*/ 265 w 324"/>
                <a:gd name="T9" fmla="*/ 482 h 506"/>
                <a:gd name="T10" fmla="*/ 239 w 324"/>
                <a:gd name="T11" fmla="*/ 492 h 506"/>
                <a:gd name="T12" fmla="*/ 211 w 324"/>
                <a:gd name="T13" fmla="*/ 501 h 506"/>
                <a:gd name="T14" fmla="*/ 180 w 324"/>
                <a:gd name="T15" fmla="*/ 506 h 506"/>
                <a:gd name="T16" fmla="*/ 147 w 324"/>
                <a:gd name="T17" fmla="*/ 506 h 506"/>
                <a:gd name="T18" fmla="*/ 114 w 324"/>
                <a:gd name="T19" fmla="*/ 501 h 506"/>
                <a:gd name="T20" fmla="*/ 85 w 324"/>
                <a:gd name="T21" fmla="*/ 492 h 506"/>
                <a:gd name="T22" fmla="*/ 59 w 324"/>
                <a:gd name="T23" fmla="*/ 482 h 506"/>
                <a:gd name="T24" fmla="*/ 38 w 324"/>
                <a:gd name="T25" fmla="*/ 468 h 506"/>
                <a:gd name="T26" fmla="*/ 19 w 324"/>
                <a:gd name="T27" fmla="*/ 451 h 506"/>
                <a:gd name="T28" fmla="*/ 8 w 324"/>
                <a:gd name="T29" fmla="*/ 433 h 506"/>
                <a:gd name="T30" fmla="*/ 3 w 324"/>
                <a:gd name="T31" fmla="*/ 414 h 506"/>
                <a:gd name="T32" fmla="*/ 0 w 324"/>
                <a:gd name="T33" fmla="*/ 102 h 506"/>
                <a:gd name="T34" fmla="*/ 3 w 324"/>
                <a:gd name="T35" fmla="*/ 81 h 506"/>
                <a:gd name="T36" fmla="*/ 12 w 324"/>
                <a:gd name="T37" fmla="*/ 62 h 506"/>
                <a:gd name="T38" fmla="*/ 29 w 324"/>
                <a:gd name="T39" fmla="*/ 45 h 506"/>
                <a:gd name="T40" fmla="*/ 48 w 324"/>
                <a:gd name="T41" fmla="*/ 31 h 506"/>
                <a:gd name="T42" fmla="*/ 71 w 324"/>
                <a:gd name="T43" fmla="*/ 19 h 506"/>
                <a:gd name="T44" fmla="*/ 100 w 324"/>
                <a:gd name="T45" fmla="*/ 10 h 506"/>
                <a:gd name="T46" fmla="*/ 130 w 324"/>
                <a:gd name="T47" fmla="*/ 3 h 506"/>
                <a:gd name="T48" fmla="*/ 180 w 324"/>
                <a:gd name="T49" fmla="*/ 0 h 506"/>
                <a:gd name="T50" fmla="*/ 211 w 324"/>
                <a:gd name="T51" fmla="*/ 5 h 506"/>
                <a:gd name="T52" fmla="*/ 239 w 324"/>
                <a:gd name="T53" fmla="*/ 12 h 506"/>
                <a:gd name="T54" fmla="*/ 265 w 324"/>
                <a:gd name="T55" fmla="*/ 24 h 506"/>
                <a:gd name="T56" fmla="*/ 289 w 324"/>
                <a:gd name="T57" fmla="*/ 38 h 506"/>
                <a:gd name="T58" fmla="*/ 305 w 324"/>
                <a:gd name="T59" fmla="*/ 55 h 506"/>
                <a:gd name="T60" fmla="*/ 317 w 324"/>
                <a:gd name="T61" fmla="*/ 74 h 506"/>
                <a:gd name="T62" fmla="*/ 324 w 324"/>
                <a:gd name="T63" fmla="*/ 93 h 506"/>
                <a:gd name="T64" fmla="*/ 324 w 324"/>
                <a:gd name="T65" fmla="*/ 404 h 506"/>
                <a:gd name="T66" fmla="*/ 130 w 324"/>
                <a:gd name="T67" fmla="*/ 402 h 506"/>
                <a:gd name="T68" fmla="*/ 133 w 324"/>
                <a:gd name="T69" fmla="*/ 407 h 506"/>
                <a:gd name="T70" fmla="*/ 140 w 324"/>
                <a:gd name="T71" fmla="*/ 414 h 506"/>
                <a:gd name="T72" fmla="*/ 149 w 324"/>
                <a:gd name="T73" fmla="*/ 416 h 506"/>
                <a:gd name="T74" fmla="*/ 163 w 324"/>
                <a:gd name="T75" fmla="*/ 418 h 506"/>
                <a:gd name="T76" fmla="*/ 175 w 324"/>
                <a:gd name="T77" fmla="*/ 416 h 506"/>
                <a:gd name="T78" fmla="*/ 185 w 324"/>
                <a:gd name="T79" fmla="*/ 414 h 506"/>
                <a:gd name="T80" fmla="*/ 192 w 324"/>
                <a:gd name="T81" fmla="*/ 407 h 506"/>
                <a:gd name="T82" fmla="*/ 194 w 324"/>
                <a:gd name="T83" fmla="*/ 402 h 506"/>
                <a:gd name="T84" fmla="*/ 194 w 324"/>
                <a:gd name="T85" fmla="*/ 100 h 506"/>
                <a:gd name="T86" fmla="*/ 189 w 324"/>
                <a:gd name="T87" fmla="*/ 95 h 506"/>
                <a:gd name="T88" fmla="*/ 180 w 324"/>
                <a:gd name="T89" fmla="*/ 90 h 506"/>
                <a:gd name="T90" fmla="*/ 170 w 324"/>
                <a:gd name="T91" fmla="*/ 88 h 506"/>
                <a:gd name="T92" fmla="*/ 156 w 324"/>
                <a:gd name="T93" fmla="*/ 88 h 506"/>
                <a:gd name="T94" fmla="*/ 145 w 324"/>
                <a:gd name="T95" fmla="*/ 90 h 506"/>
                <a:gd name="T96" fmla="*/ 137 w 324"/>
                <a:gd name="T97" fmla="*/ 95 h 506"/>
                <a:gd name="T98" fmla="*/ 133 w 324"/>
                <a:gd name="T99" fmla="*/ 100 h 506"/>
                <a:gd name="T100" fmla="*/ 130 w 324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4" h="506">
                  <a:moveTo>
                    <a:pt x="324" y="404"/>
                  </a:moveTo>
                  <a:lnTo>
                    <a:pt x="324" y="414"/>
                  </a:lnTo>
                  <a:lnTo>
                    <a:pt x="322" y="423"/>
                  </a:lnTo>
                  <a:lnTo>
                    <a:pt x="317" y="433"/>
                  </a:lnTo>
                  <a:lnTo>
                    <a:pt x="312" y="444"/>
                  </a:lnTo>
                  <a:lnTo>
                    <a:pt x="305" y="451"/>
                  </a:lnTo>
                  <a:lnTo>
                    <a:pt x="296" y="459"/>
                  </a:lnTo>
                  <a:lnTo>
                    <a:pt x="289" y="468"/>
                  </a:lnTo>
                  <a:lnTo>
                    <a:pt x="279" y="475"/>
                  </a:lnTo>
                  <a:lnTo>
                    <a:pt x="265" y="482"/>
                  </a:lnTo>
                  <a:lnTo>
                    <a:pt x="253" y="487"/>
                  </a:lnTo>
                  <a:lnTo>
                    <a:pt x="239" y="492"/>
                  </a:lnTo>
                  <a:lnTo>
                    <a:pt x="225" y="496"/>
                  </a:lnTo>
                  <a:lnTo>
                    <a:pt x="211" y="501"/>
                  </a:lnTo>
                  <a:lnTo>
                    <a:pt x="194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0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1" y="487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2" y="444"/>
                  </a:lnTo>
                  <a:lnTo>
                    <a:pt x="8" y="433"/>
                  </a:lnTo>
                  <a:lnTo>
                    <a:pt x="3" y="423"/>
                  </a:lnTo>
                  <a:lnTo>
                    <a:pt x="3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3" y="93"/>
                  </a:lnTo>
                  <a:lnTo>
                    <a:pt x="3" y="81"/>
                  </a:lnTo>
                  <a:lnTo>
                    <a:pt x="8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0" y="3"/>
                  </a:lnTo>
                  <a:lnTo>
                    <a:pt x="147" y="0"/>
                  </a:lnTo>
                  <a:lnTo>
                    <a:pt x="180" y="0"/>
                  </a:lnTo>
                  <a:lnTo>
                    <a:pt x="194" y="3"/>
                  </a:lnTo>
                  <a:lnTo>
                    <a:pt x="211" y="5"/>
                  </a:lnTo>
                  <a:lnTo>
                    <a:pt x="225" y="10"/>
                  </a:lnTo>
                  <a:lnTo>
                    <a:pt x="239" y="12"/>
                  </a:lnTo>
                  <a:lnTo>
                    <a:pt x="253" y="19"/>
                  </a:lnTo>
                  <a:lnTo>
                    <a:pt x="265" y="24"/>
                  </a:lnTo>
                  <a:lnTo>
                    <a:pt x="279" y="31"/>
                  </a:lnTo>
                  <a:lnTo>
                    <a:pt x="289" y="38"/>
                  </a:lnTo>
                  <a:lnTo>
                    <a:pt x="296" y="45"/>
                  </a:lnTo>
                  <a:lnTo>
                    <a:pt x="305" y="55"/>
                  </a:lnTo>
                  <a:lnTo>
                    <a:pt x="312" y="62"/>
                  </a:lnTo>
                  <a:lnTo>
                    <a:pt x="317" y="74"/>
                  </a:lnTo>
                  <a:lnTo>
                    <a:pt x="322" y="81"/>
                  </a:lnTo>
                  <a:lnTo>
                    <a:pt x="324" y="93"/>
                  </a:lnTo>
                  <a:lnTo>
                    <a:pt x="324" y="102"/>
                  </a:lnTo>
                  <a:lnTo>
                    <a:pt x="324" y="404"/>
                  </a:lnTo>
                  <a:lnTo>
                    <a:pt x="324" y="404"/>
                  </a:lnTo>
                  <a:close/>
                  <a:moveTo>
                    <a:pt x="130" y="402"/>
                  </a:moveTo>
                  <a:lnTo>
                    <a:pt x="133" y="404"/>
                  </a:lnTo>
                  <a:lnTo>
                    <a:pt x="133" y="407"/>
                  </a:lnTo>
                  <a:lnTo>
                    <a:pt x="137" y="409"/>
                  </a:lnTo>
                  <a:lnTo>
                    <a:pt x="140" y="414"/>
                  </a:lnTo>
                  <a:lnTo>
                    <a:pt x="145" y="414"/>
                  </a:lnTo>
                  <a:lnTo>
                    <a:pt x="149" y="416"/>
                  </a:lnTo>
                  <a:lnTo>
                    <a:pt x="156" y="416"/>
                  </a:lnTo>
                  <a:lnTo>
                    <a:pt x="163" y="418"/>
                  </a:lnTo>
                  <a:lnTo>
                    <a:pt x="170" y="416"/>
                  </a:lnTo>
                  <a:lnTo>
                    <a:pt x="175" y="416"/>
                  </a:lnTo>
                  <a:lnTo>
                    <a:pt x="180" y="414"/>
                  </a:lnTo>
                  <a:lnTo>
                    <a:pt x="185" y="414"/>
                  </a:lnTo>
                  <a:lnTo>
                    <a:pt x="189" y="409"/>
                  </a:lnTo>
                  <a:lnTo>
                    <a:pt x="192" y="407"/>
                  </a:lnTo>
                  <a:lnTo>
                    <a:pt x="194" y="404"/>
                  </a:lnTo>
                  <a:lnTo>
                    <a:pt x="194" y="402"/>
                  </a:lnTo>
                  <a:lnTo>
                    <a:pt x="194" y="102"/>
                  </a:lnTo>
                  <a:lnTo>
                    <a:pt x="194" y="100"/>
                  </a:lnTo>
                  <a:lnTo>
                    <a:pt x="192" y="97"/>
                  </a:lnTo>
                  <a:lnTo>
                    <a:pt x="189" y="95"/>
                  </a:lnTo>
                  <a:lnTo>
                    <a:pt x="185" y="90"/>
                  </a:lnTo>
                  <a:lnTo>
                    <a:pt x="180" y="90"/>
                  </a:lnTo>
                  <a:lnTo>
                    <a:pt x="175" y="88"/>
                  </a:lnTo>
                  <a:lnTo>
                    <a:pt x="170" y="88"/>
                  </a:lnTo>
                  <a:lnTo>
                    <a:pt x="163" y="85"/>
                  </a:lnTo>
                  <a:lnTo>
                    <a:pt x="156" y="88"/>
                  </a:lnTo>
                  <a:lnTo>
                    <a:pt x="149" y="88"/>
                  </a:lnTo>
                  <a:lnTo>
                    <a:pt x="145" y="90"/>
                  </a:lnTo>
                  <a:lnTo>
                    <a:pt x="140" y="90"/>
                  </a:lnTo>
                  <a:lnTo>
                    <a:pt x="137" y="95"/>
                  </a:lnTo>
                  <a:lnTo>
                    <a:pt x="133" y="97"/>
                  </a:lnTo>
                  <a:lnTo>
                    <a:pt x="133" y="100"/>
                  </a:lnTo>
                  <a:lnTo>
                    <a:pt x="130" y="102"/>
                  </a:lnTo>
                  <a:lnTo>
                    <a:pt x="130" y="402"/>
                  </a:lnTo>
                  <a:lnTo>
                    <a:pt x="130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5" name="Freeform 11"/>
            <p:cNvSpPr>
              <a:spLocks noEditPoints="1"/>
            </p:cNvSpPr>
            <p:nvPr userDrawn="1"/>
          </p:nvSpPr>
          <p:spPr bwMode="auto">
            <a:xfrm>
              <a:off x="7734301" y="1724025"/>
              <a:ext cx="517525" cy="803275"/>
            </a:xfrm>
            <a:custGeom>
              <a:avLst/>
              <a:gdLst>
                <a:gd name="T0" fmla="*/ 324 w 326"/>
                <a:gd name="T1" fmla="*/ 414 h 506"/>
                <a:gd name="T2" fmla="*/ 319 w 326"/>
                <a:gd name="T3" fmla="*/ 433 h 506"/>
                <a:gd name="T4" fmla="*/ 307 w 326"/>
                <a:gd name="T5" fmla="*/ 451 h 506"/>
                <a:gd name="T6" fmla="*/ 288 w 326"/>
                <a:gd name="T7" fmla="*/ 468 h 506"/>
                <a:gd name="T8" fmla="*/ 267 w 326"/>
                <a:gd name="T9" fmla="*/ 482 h 506"/>
                <a:gd name="T10" fmla="*/ 241 w 326"/>
                <a:gd name="T11" fmla="*/ 492 h 506"/>
                <a:gd name="T12" fmla="*/ 213 w 326"/>
                <a:gd name="T13" fmla="*/ 501 h 506"/>
                <a:gd name="T14" fmla="*/ 180 w 326"/>
                <a:gd name="T15" fmla="*/ 506 h 506"/>
                <a:gd name="T16" fmla="*/ 146 w 326"/>
                <a:gd name="T17" fmla="*/ 506 h 506"/>
                <a:gd name="T18" fmla="*/ 116 w 326"/>
                <a:gd name="T19" fmla="*/ 501 h 506"/>
                <a:gd name="T20" fmla="*/ 85 w 326"/>
                <a:gd name="T21" fmla="*/ 492 h 506"/>
                <a:gd name="T22" fmla="*/ 59 w 326"/>
                <a:gd name="T23" fmla="*/ 482 h 506"/>
                <a:gd name="T24" fmla="*/ 38 w 326"/>
                <a:gd name="T25" fmla="*/ 468 h 506"/>
                <a:gd name="T26" fmla="*/ 21 w 326"/>
                <a:gd name="T27" fmla="*/ 451 h 506"/>
                <a:gd name="T28" fmla="*/ 9 w 326"/>
                <a:gd name="T29" fmla="*/ 433 h 506"/>
                <a:gd name="T30" fmla="*/ 2 w 326"/>
                <a:gd name="T31" fmla="*/ 414 h 506"/>
                <a:gd name="T32" fmla="*/ 0 w 326"/>
                <a:gd name="T33" fmla="*/ 102 h 506"/>
                <a:gd name="T34" fmla="*/ 2 w 326"/>
                <a:gd name="T35" fmla="*/ 81 h 506"/>
                <a:gd name="T36" fmla="*/ 14 w 326"/>
                <a:gd name="T37" fmla="*/ 62 h 506"/>
                <a:gd name="T38" fmla="*/ 28 w 326"/>
                <a:gd name="T39" fmla="*/ 45 h 506"/>
                <a:gd name="T40" fmla="*/ 47 w 326"/>
                <a:gd name="T41" fmla="*/ 31 h 506"/>
                <a:gd name="T42" fmla="*/ 73 w 326"/>
                <a:gd name="T43" fmla="*/ 19 h 506"/>
                <a:gd name="T44" fmla="*/ 102 w 326"/>
                <a:gd name="T45" fmla="*/ 10 h 506"/>
                <a:gd name="T46" fmla="*/ 130 w 326"/>
                <a:gd name="T47" fmla="*/ 3 h 506"/>
                <a:gd name="T48" fmla="*/ 180 w 326"/>
                <a:gd name="T49" fmla="*/ 0 h 506"/>
                <a:gd name="T50" fmla="*/ 213 w 326"/>
                <a:gd name="T51" fmla="*/ 5 h 506"/>
                <a:gd name="T52" fmla="*/ 241 w 326"/>
                <a:gd name="T53" fmla="*/ 12 h 506"/>
                <a:gd name="T54" fmla="*/ 267 w 326"/>
                <a:gd name="T55" fmla="*/ 24 h 506"/>
                <a:gd name="T56" fmla="*/ 288 w 326"/>
                <a:gd name="T57" fmla="*/ 38 h 506"/>
                <a:gd name="T58" fmla="*/ 307 w 326"/>
                <a:gd name="T59" fmla="*/ 55 h 506"/>
                <a:gd name="T60" fmla="*/ 319 w 326"/>
                <a:gd name="T61" fmla="*/ 74 h 506"/>
                <a:gd name="T62" fmla="*/ 324 w 326"/>
                <a:gd name="T63" fmla="*/ 93 h 506"/>
                <a:gd name="T64" fmla="*/ 326 w 326"/>
                <a:gd name="T65" fmla="*/ 404 h 506"/>
                <a:gd name="T66" fmla="*/ 132 w 326"/>
                <a:gd name="T67" fmla="*/ 402 h 506"/>
                <a:gd name="T68" fmla="*/ 137 w 326"/>
                <a:gd name="T69" fmla="*/ 407 h 506"/>
                <a:gd name="T70" fmla="*/ 142 w 326"/>
                <a:gd name="T71" fmla="*/ 414 h 506"/>
                <a:gd name="T72" fmla="*/ 154 w 326"/>
                <a:gd name="T73" fmla="*/ 416 h 506"/>
                <a:gd name="T74" fmla="*/ 165 w 326"/>
                <a:gd name="T75" fmla="*/ 418 h 506"/>
                <a:gd name="T76" fmla="*/ 177 w 326"/>
                <a:gd name="T77" fmla="*/ 416 h 506"/>
                <a:gd name="T78" fmla="*/ 189 w 326"/>
                <a:gd name="T79" fmla="*/ 414 h 506"/>
                <a:gd name="T80" fmla="*/ 194 w 326"/>
                <a:gd name="T81" fmla="*/ 407 h 506"/>
                <a:gd name="T82" fmla="*/ 196 w 326"/>
                <a:gd name="T83" fmla="*/ 402 h 506"/>
                <a:gd name="T84" fmla="*/ 196 w 326"/>
                <a:gd name="T85" fmla="*/ 100 h 506"/>
                <a:gd name="T86" fmla="*/ 191 w 326"/>
                <a:gd name="T87" fmla="*/ 95 h 506"/>
                <a:gd name="T88" fmla="*/ 182 w 326"/>
                <a:gd name="T89" fmla="*/ 90 h 506"/>
                <a:gd name="T90" fmla="*/ 170 w 326"/>
                <a:gd name="T91" fmla="*/ 88 h 506"/>
                <a:gd name="T92" fmla="*/ 158 w 326"/>
                <a:gd name="T93" fmla="*/ 88 h 506"/>
                <a:gd name="T94" fmla="*/ 149 w 326"/>
                <a:gd name="T95" fmla="*/ 90 h 506"/>
                <a:gd name="T96" fmla="*/ 139 w 326"/>
                <a:gd name="T97" fmla="*/ 95 h 506"/>
                <a:gd name="T98" fmla="*/ 135 w 326"/>
                <a:gd name="T99" fmla="*/ 100 h 506"/>
                <a:gd name="T100" fmla="*/ 132 w 326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6" h="506">
                  <a:moveTo>
                    <a:pt x="326" y="404"/>
                  </a:moveTo>
                  <a:lnTo>
                    <a:pt x="324" y="414"/>
                  </a:lnTo>
                  <a:lnTo>
                    <a:pt x="324" y="423"/>
                  </a:lnTo>
                  <a:lnTo>
                    <a:pt x="319" y="433"/>
                  </a:lnTo>
                  <a:lnTo>
                    <a:pt x="312" y="444"/>
                  </a:lnTo>
                  <a:lnTo>
                    <a:pt x="307" y="451"/>
                  </a:lnTo>
                  <a:lnTo>
                    <a:pt x="298" y="459"/>
                  </a:lnTo>
                  <a:lnTo>
                    <a:pt x="288" y="468"/>
                  </a:lnTo>
                  <a:lnTo>
                    <a:pt x="279" y="475"/>
                  </a:lnTo>
                  <a:lnTo>
                    <a:pt x="267" y="482"/>
                  </a:lnTo>
                  <a:lnTo>
                    <a:pt x="255" y="487"/>
                  </a:lnTo>
                  <a:lnTo>
                    <a:pt x="241" y="492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6" y="501"/>
                  </a:lnTo>
                  <a:lnTo>
                    <a:pt x="102" y="496"/>
                  </a:lnTo>
                  <a:lnTo>
                    <a:pt x="85" y="492"/>
                  </a:lnTo>
                  <a:lnTo>
                    <a:pt x="73" y="487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8" y="468"/>
                  </a:lnTo>
                  <a:lnTo>
                    <a:pt x="28" y="459"/>
                  </a:lnTo>
                  <a:lnTo>
                    <a:pt x="21" y="451"/>
                  </a:lnTo>
                  <a:lnTo>
                    <a:pt x="14" y="444"/>
                  </a:lnTo>
                  <a:lnTo>
                    <a:pt x="9" y="433"/>
                  </a:lnTo>
                  <a:lnTo>
                    <a:pt x="2" y="423"/>
                  </a:lnTo>
                  <a:lnTo>
                    <a:pt x="2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2" y="93"/>
                  </a:lnTo>
                  <a:lnTo>
                    <a:pt x="2" y="81"/>
                  </a:lnTo>
                  <a:lnTo>
                    <a:pt x="9" y="74"/>
                  </a:lnTo>
                  <a:lnTo>
                    <a:pt x="14" y="62"/>
                  </a:lnTo>
                  <a:lnTo>
                    <a:pt x="21" y="55"/>
                  </a:lnTo>
                  <a:lnTo>
                    <a:pt x="28" y="45"/>
                  </a:lnTo>
                  <a:lnTo>
                    <a:pt x="38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3" y="19"/>
                  </a:lnTo>
                  <a:lnTo>
                    <a:pt x="85" y="12"/>
                  </a:lnTo>
                  <a:lnTo>
                    <a:pt x="102" y="10"/>
                  </a:lnTo>
                  <a:lnTo>
                    <a:pt x="116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80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2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79" y="31"/>
                  </a:lnTo>
                  <a:lnTo>
                    <a:pt x="288" y="38"/>
                  </a:lnTo>
                  <a:lnTo>
                    <a:pt x="298" y="45"/>
                  </a:lnTo>
                  <a:lnTo>
                    <a:pt x="307" y="55"/>
                  </a:lnTo>
                  <a:lnTo>
                    <a:pt x="312" y="62"/>
                  </a:lnTo>
                  <a:lnTo>
                    <a:pt x="319" y="74"/>
                  </a:lnTo>
                  <a:lnTo>
                    <a:pt x="324" y="81"/>
                  </a:lnTo>
                  <a:lnTo>
                    <a:pt x="324" y="93"/>
                  </a:lnTo>
                  <a:lnTo>
                    <a:pt x="326" y="102"/>
                  </a:lnTo>
                  <a:lnTo>
                    <a:pt x="326" y="404"/>
                  </a:lnTo>
                  <a:lnTo>
                    <a:pt x="326" y="404"/>
                  </a:lnTo>
                  <a:close/>
                  <a:moveTo>
                    <a:pt x="132" y="402"/>
                  </a:moveTo>
                  <a:lnTo>
                    <a:pt x="135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2" y="414"/>
                  </a:lnTo>
                  <a:lnTo>
                    <a:pt x="149" y="414"/>
                  </a:lnTo>
                  <a:lnTo>
                    <a:pt x="154" y="416"/>
                  </a:lnTo>
                  <a:lnTo>
                    <a:pt x="158" y="416"/>
                  </a:lnTo>
                  <a:lnTo>
                    <a:pt x="165" y="418"/>
                  </a:lnTo>
                  <a:lnTo>
                    <a:pt x="170" y="416"/>
                  </a:lnTo>
                  <a:lnTo>
                    <a:pt x="177" y="416"/>
                  </a:lnTo>
                  <a:lnTo>
                    <a:pt x="182" y="414"/>
                  </a:lnTo>
                  <a:lnTo>
                    <a:pt x="189" y="414"/>
                  </a:lnTo>
                  <a:lnTo>
                    <a:pt x="191" y="409"/>
                  </a:lnTo>
                  <a:lnTo>
                    <a:pt x="194" y="407"/>
                  </a:lnTo>
                  <a:lnTo>
                    <a:pt x="196" y="404"/>
                  </a:lnTo>
                  <a:lnTo>
                    <a:pt x="196" y="402"/>
                  </a:lnTo>
                  <a:lnTo>
                    <a:pt x="196" y="102"/>
                  </a:lnTo>
                  <a:lnTo>
                    <a:pt x="196" y="100"/>
                  </a:lnTo>
                  <a:lnTo>
                    <a:pt x="194" y="97"/>
                  </a:lnTo>
                  <a:lnTo>
                    <a:pt x="191" y="95"/>
                  </a:lnTo>
                  <a:lnTo>
                    <a:pt x="189" y="90"/>
                  </a:lnTo>
                  <a:lnTo>
                    <a:pt x="182" y="90"/>
                  </a:lnTo>
                  <a:lnTo>
                    <a:pt x="177" y="88"/>
                  </a:lnTo>
                  <a:lnTo>
                    <a:pt x="170" y="88"/>
                  </a:lnTo>
                  <a:lnTo>
                    <a:pt x="165" y="85"/>
                  </a:lnTo>
                  <a:lnTo>
                    <a:pt x="158" y="88"/>
                  </a:lnTo>
                  <a:lnTo>
                    <a:pt x="154" y="88"/>
                  </a:lnTo>
                  <a:lnTo>
                    <a:pt x="149" y="90"/>
                  </a:lnTo>
                  <a:lnTo>
                    <a:pt x="142" y="90"/>
                  </a:lnTo>
                  <a:lnTo>
                    <a:pt x="139" y="95"/>
                  </a:lnTo>
                  <a:lnTo>
                    <a:pt x="137" y="97"/>
                  </a:lnTo>
                  <a:lnTo>
                    <a:pt x="135" y="100"/>
                  </a:lnTo>
                  <a:lnTo>
                    <a:pt x="132" y="102"/>
                  </a:lnTo>
                  <a:lnTo>
                    <a:pt x="132" y="402"/>
                  </a:lnTo>
                  <a:lnTo>
                    <a:pt x="132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6" name="Freeform 12"/>
            <p:cNvSpPr>
              <a:spLocks/>
            </p:cNvSpPr>
            <p:nvPr userDrawn="1"/>
          </p:nvSpPr>
          <p:spPr bwMode="auto">
            <a:xfrm>
              <a:off x="6005513" y="1720850"/>
              <a:ext cx="514350" cy="776288"/>
            </a:xfrm>
            <a:custGeom>
              <a:avLst/>
              <a:gdLst>
                <a:gd name="T0" fmla="*/ 324 w 324"/>
                <a:gd name="T1" fmla="*/ 87 h 489"/>
                <a:gd name="T2" fmla="*/ 324 w 324"/>
                <a:gd name="T3" fmla="*/ 272 h 489"/>
                <a:gd name="T4" fmla="*/ 191 w 324"/>
                <a:gd name="T5" fmla="*/ 272 h 489"/>
                <a:gd name="T6" fmla="*/ 191 w 324"/>
                <a:gd name="T7" fmla="*/ 139 h 489"/>
                <a:gd name="T8" fmla="*/ 189 w 324"/>
                <a:gd name="T9" fmla="*/ 132 h 489"/>
                <a:gd name="T10" fmla="*/ 187 w 324"/>
                <a:gd name="T11" fmla="*/ 128 h 489"/>
                <a:gd name="T12" fmla="*/ 182 w 324"/>
                <a:gd name="T13" fmla="*/ 123 h 489"/>
                <a:gd name="T14" fmla="*/ 180 w 324"/>
                <a:gd name="T15" fmla="*/ 118 h 489"/>
                <a:gd name="T16" fmla="*/ 175 w 324"/>
                <a:gd name="T17" fmla="*/ 116 h 489"/>
                <a:gd name="T18" fmla="*/ 170 w 324"/>
                <a:gd name="T19" fmla="*/ 113 h 489"/>
                <a:gd name="T20" fmla="*/ 156 w 324"/>
                <a:gd name="T21" fmla="*/ 113 h 489"/>
                <a:gd name="T22" fmla="*/ 151 w 324"/>
                <a:gd name="T23" fmla="*/ 116 h 489"/>
                <a:gd name="T24" fmla="*/ 147 w 324"/>
                <a:gd name="T25" fmla="*/ 118 h 489"/>
                <a:gd name="T26" fmla="*/ 142 w 324"/>
                <a:gd name="T27" fmla="*/ 123 h 489"/>
                <a:gd name="T28" fmla="*/ 137 w 324"/>
                <a:gd name="T29" fmla="*/ 128 h 489"/>
                <a:gd name="T30" fmla="*/ 135 w 324"/>
                <a:gd name="T31" fmla="*/ 132 h 489"/>
                <a:gd name="T32" fmla="*/ 132 w 324"/>
                <a:gd name="T33" fmla="*/ 139 h 489"/>
                <a:gd name="T34" fmla="*/ 132 w 324"/>
                <a:gd name="T35" fmla="*/ 489 h 489"/>
                <a:gd name="T36" fmla="*/ 0 w 324"/>
                <a:gd name="T37" fmla="*/ 489 h 489"/>
                <a:gd name="T38" fmla="*/ 0 w 324"/>
                <a:gd name="T39" fmla="*/ 2 h 489"/>
                <a:gd name="T40" fmla="*/ 132 w 324"/>
                <a:gd name="T41" fmla="*/ 2 h 489"/>
                <a:gd name="T42" fmla="*/ 132 w 324"/>
                <a:gd name="T43" fmla="*/ 87 h 489"/>
                <a:gd name="T44" fmla="*/ 132 w 324"/>
                <a:gd name="T45" fmla="*/ 78 h 489"/>
                <a:gd name="T46" fmla="*/ 135 w 324"/>
                <a:gd name="T47" fmla="*/ 71 h 489"/>
                <a:gd name="T48" fmla="*/ 137 w 324"/>
                <a:gd name="T49" fmla="*/ 61 h 489"/>
                <a:gd name="T50" fmla="*/ 142 w 324"/>
                <a:gd name="T51" fmla="*/ 54 h 489"/>
                <a:gd name="T52" fmla="*/ 144 w 324"/>
                <a:gd name="T53" fmla="*/ 45 h 489"/>
                <a:gd name="T54" fmla="*/ 149 w 324"/>
                <a:gd name="T55" fmla="*/ 38 h 489"/>
                <a:gd name="T56" fmla="*/ 156 w 324"/>
                <a:gd name="T57" fmla="*/ 31 h 489"/>
                <a:gd name="T58" fmla="*/ 161 w 324"/>
                <a:gd name="T59" fmla="*/ 26 h 489"/>
                <a:gd name="T60" fmla="*/ 170 w 324"/>
                <a:gd name="T61" fmla="*/ 19 h 489"/>
                <a:gd name="T62" fmla="*/ 177 w 324"/>
                <a:gd name="T63" fmla="*/ 14 h 489"/>
                <a:gd name="T64" fmla="*/ 184 w 324"/>
                <a:gd name="T65" fmla="*/ 12 h 489"/>
                <a:gd name="T66" fmla="*/ 191 w 324"/>
                <a:gd name="T67" fmla="*/ 7 h 489"/>
                <a:gd name="T68" fmla="*/ 201 w 324"/>
                <a:gd name="T69" fmla="*/ 2 h 489"/>
                <a:gd name="T70" fmla="*/ 210 w 324"/>
                <a:gd name="T71" fmla="*/ 2 h 489"/>
                <a:gd name="T72" fmla="*/ 220 w 324"/>
                <a:gd name="T73" fmla="*/ 0 h 489"/>
                <a:gd name="T74" fmla="*/ 239 w 324"/>
                <a:gd name="T75" fmla="*/ 0 h 489"/>
                <a:gd name="T76" fmla="*/ 251 w 324"/>
                <a:gd name="T77" fmla="*/ 2 h 489"/>
                <a:gd name="T78" fmla="*/ 260 w 324"/>
                <a:gd name="T79" fmla="*/ 2 h 489"/>
                <a:gd name="T80" fmla="*/ 267 w 324"/>
                <a:gd name="T81" fmla="*/ 7 h 489"/>
                <a:gd name="T82" fmla="*/ 277 w 324"/>
                <a:gd name="T83" fmla="*/ 12 h 489"/>
                <a:gd name="T84" fmla="*/ 284 w 324"/>
                <a:gd name="T85" fmla="*/ 14 h 489"/>
                <a:gd name="T86" fmla="*/ 291 w 324"/>
                <a:gd name="T87" fmla="*/ 19 h 489"/>
                <a:gd name="T88" fmla="*/ 298 w 324"/>
                <a:gd name="T89" fmla="*/ 26 h 489"/>
                <a:gd name="T90" fmla="*/ 303 w 324"/>
                <a:gd name="T91" fmla="*/ 33 h 489"/>
                <a:gd name="T92" fmla="*/ 310 w 324"/>
                <a:gd name="T93" fmla="*/ 40 h 489"/>
                <a:gd name="T94" fmla="*/ 314 w 324"/>
                <a:gd name="T95" fmla="*/ 45 h 489"/>
                <a:gd name="T96" fmla="*/ 319 w 324"/>
                <a:gd name="T97" fmla="*/ 54 h 489"/>
                <a:gd name="T98" fmla="*/ 321 w 324"/>
                <a:gd name="T99" fmla="*/ 61 h 489"/>
                <a:gd name="T100" fmla="*/ 324 w 324"/>
                <a:gd name="T101" fmla="*/ 71 h 489"/>
                <a:gd name="T102" fmla="*/ 324 w 324"/>
                <a:gd name="T103" fmla="*/ 78 h 489"/>
                <a:gd name="T104" fmla="*/ 324 w 324"/>
                <a:gd name="T105" fmla="*/ 87 h 489"/>
                <a:gd name="T106" fmla="*/ 324 w 324"/>
                <a:gd name="T107" fmla="*/ 87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4" h="489">
                  <a:moveTo>
                    <a:pt x="324" y="87"/>
                  </a:moveTo>
                  <a:lnTo>
                    <a:pt x="324" y="272"/>
                  </a:lnTo>
                  <a:lnTo>
                    <a:pt x="191" y="272"/>
                  </a:lnTo>
                  <a:lnTo>
                    <a:pt x="191" y="139"/>
                  </a:lnTo>
                  <a:lnTo>
                    <a:pt x="189" y="132"/>
                  </a:lnTo>
                  <a:lnTo>
                    <a:pt x="187" y="128"/>
                  </a:lnTo>
                  <a:lnTo>
                    <a:pt x="182" y="123"/>
                  </a:lnTo>
                  <a:lnTo>
                    <a:pt x="180" y="118"/>
                  </a:lnTo>
                  <a:lnTo>
                    <a:pt x="175" y="116"/>
                  </a:lnTo>
                  <a:lnTo>
                    <a:pt x="170" y="113"/>
                  </a:lnTo>
                  <a:lnTo>
                    <a:pt x="156" y="113"/>
                  </a:lnTo>
                  <a:lnTo>
                    <a:pt x="151" y="116"/>
                  </a:lnTo>
                  <a:lnTo>
                    <a:pt x="147" y="118"/>
                  </a:lnTo>
                  <a:lnTo>
                    <a:pt x="142" y="123"/>
                  </a:lnTo>
                  <a:lnTo>
                    <a:pt x="137" y="128"/>
                  </a:lnTo>
                  <a:lnTo>
                    <a:pt x="135" y="132"/>
                  </a:lnTo>
                  <a:lnTo>
                    <a:pt x="132" y="139"/>
                  </a:lnTo>
                  <a:lnTo>
                    <a:pt x="132" y="489"/>
                  </a:lnTo>
                  <a:lnTo>
                    <a:pt x="0" y="489"/>
                  </a:lnTo>
                  <a:lnTo>
                    <a:pt x="0" y="2"/>
                  </a:lnTo>
                  <a:lnTo>
                    <a:pt x="132" y="2"/>
                  </a:lnTo>
                  <a:lnTo>
                    <a:pt x="132" y="87"/>
                  </a:lnTo>
                  <a:lnTo>
                    <a:pt x="132" y="78"/>
                  </a:lnTo>
                  <a:lnTo>
                    <a:pt x="135" y="71"/>
                  </a:lnTo>
                  <a:lnTo>
                    <a:pt x="137" y="61"/>
                  </a:lnTo>
                  <a:lnTo>
                    <a:pt x="142" y="54"/>
                  </a:lnTo>
                  <a:lnTo>
                    <a:pt x="144" y="45"/>
                  </a:lnTo>
                  <a:lnTo>
                    <a:pt x="149" y="38"/>
                  </a:lnTo>
                  <a:lnTo>
                    <a:pt x="156" y="31"/>
                  </a:lnTo>
                  <a:lnTo>
                    <a:pt x="161" y="26"/>
                  </a:lnTo>
                  <a:lnTo>
                    <a:pt x="170" y="19"/>
                  </a:lnTo>
                  <a:lnTo>
                    <a:pt x="177" y="14"/>
                  </a:lnTo>
                  <a:lnTo>
                    <a:pt x="184" y="12"/>
                  </a:lnTo>
                  <a:lnTo>
                    <a:pt x="191" y="7"/>
                  </a:lnTo>
                  <a:lnTo>
                    <a:pt x="201" y="2"/>
                  </a:lnTo>
                  <a:lnTo>
                    <a:pt x="210" y="2"/>
                  </a:lnTo>
                  <a:lnTo>
                    <a:pt x="220" y="0"/>
                  </a:lnTo>
                  <a:lnTo>
                    <a:pt x="239" y="0"/>
                  </a:lnTo>
                  <a:lnTo>
                    <a:pt x="251" y="2"/>
                  </a:lnTo>
                  <a:lnTo>
                    <a:pt x="260" y="2"/>
                  </a:lnTo>
                  <a:lnTo>
                    <a:pt x="267" y="7"/>
                  </a:lnTo>
                  <a:lnTo>
                    <a:pt x="277" y="12"/>
                  </a:lnTo>
                  <a:lnTo>
                    <a:pt x="284" y="14"/>
                  </a:lnTo>
                  <a:lnTo>
                    <a:pt x="291" y="19"/>
                  </a:lnTo>
                  <a:lnTo>
                    <a:pt x="298" y="26"/>
                  </a:lnTo>
                  <a:lnTo>
                    <a:pt x="303" y="33"/>
                  </a:lnTo>
                  <a:lnTo>
                    <a:pt x="310" y="40"/>
                  </a:lnTo>
                  <a:lnTo>
                    <a:pt x="314" y="45"/>
                  </a:lnTo>
                  <a:lnTo>
                    <a:pt x="319" y="54"/>
                  </a:lnTo>
                  <a:lnTo>
                    <a:pt x="321" y="61"/>
                  </a:lnTo>
                  <a:lnTo>
                    <a:pt x="324" y="71"/>
                  </a:lnTo>
                  <a:lnTo>
                    <a:pt x="324" y="78"/>
                  </a:lnTo>
                  <a:lnTo>
                    <a:pt x="324" y="87"/>
                  </a:lnTo>
                  <a:lnTo>
                    <a:pt x="324" y="87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7" name="Freeform 13"/>
            <p:cNvSpPr>
              <a:spLocks/>
            </p:cNvSpPr>
            <p:nvPr userDrawn="1"/>
          </p:nvSpPr>
          <p:spPr bwMode="auto">
            <a:xfrm>
              <a:off x="7161213" y="1552575"/>
              <a:ext cx="512763" cy="947738"/>
            </a:xfrm>
            <a:custGeom>
              <a:avLst/>
              <a:gdLst>
                <a:gd name="T0" fmla="*/ 323 w 323"/>
                <a:gd name="T1" fmla="*/ 193 h 597"/>
                <a:gd name="T2" fmla="*/ 323 w 323"/>
                <a:gd name="T3" fmla="*/ 597 h 597"/>
                <a:gd name="T4" fmla="*/ 189 w 323"/>
                <a:gd name="T5" fmla="*/ 597 h 597"/>
                <a:gd name="T6" fmla="*/ 189 w 323"/>
                <a:gd name="T7" fmla="*/ 245 h 597"/>
                <a:gd name="T8" fmla="*/ 186 w 323"/>
                <a:gd name="T9" fmla="*/ 238 h 597"/>
                <a:gd name="T10" fmla="*/ 184 w 323"/>
                <a:gd name="T11" fmla="*/ 234 h 597"/>
                <a:gd name="T12" fmla="*/ 179 w 323"/>
                <a:gd name="T13" fmla="*/ 229 h 597"/>
                <a:gd name="T14" fmla="*/ 177 w 323"/>
                <a:gd name="T15" fmla="*/ 224 h 597"/>
                <a:gd name="T16" fmla="*/ 172 w 323"/>
                <a:gd name="T17" fmla="*/ 222 h 597"/>
                <a:gd name="T18" fmla="*/ 165 w 323"/>
                <a:gd name="T19" fmla="*/ 219 h 597"/>
                <a:gd name="T20" fmla="*/ 156 w 323"/>
                <a:gd name="T21" fmla="*/ 219 h 597"/>
                <a:gd name="T22" fmla="*/ 148 w 323"/>
                <a:gd name="T23" fmla="*/ 222 h 597"/>
                <a:gd name="T24" fmla="*/ 144 w 323"/>
                <a:gd name="T25" fmla="*/ 224 h 597"/>
                <a:gd name="T26" fmla="*/ 141 w 323"/>
                <a:gd name="T27" fmla="*/ 229 h 597"/>
                <a:gd name="T28" fmla="*/ 137 w 323"/>
                <a:gd name="T29" fmla="*/ 234 h 597"/>
                <a:gd name="T30" fmla="*/ 132 w 323"/>
                <a:gd name="T31" fmla="*/ 238 h 597"/>
                <a:gd name="T32" fmla="*/ 132 w 323"/>
                <a:gd name="T33" fmla="*/ 245 h 597"/>
                <a:gd name="T34" fmla="*/ 132 w 323"/>
                <a:gd name="T35" fmla="*/ 595 h 597"/>
                <a:gd name="T36" fmla="*/ 0 w 323"/>
                <a:gd name="T37" fmla="*/ 595 h 597"/>
                <a:gd name="T38" fmla="*/ 0 w 323"/>
                <a:gd name="T39" fmla="*/ 0 h 597"/>
                <a:gd name="T40" fmla="*/ 132 w 323"/>
                <a:gd name="T41" fmla="*/ 0 h 597"/>
                <a:gd name="T42" fmla="*/ 132 w 323"/>
                <a:gd name="T43" fmla="*/ 193 h 597"/>
                <a:gd name="T44" fmla="*/ 132 w 323"/>
                <a:gd name="T45" fmla="*/ 186 h 597"/>
                <a:gd name="T46" fmla="*/ 132 w 323"/>
                <a:gd name="T47" fmla="*/ 177 h 597"/>
                <a:gd name="T48" fmla="*/ 137 w 323"/>
                <a:gd name="T49" fmla="*/ 167 h 597"/>
                <a:gd name="T50" fmla="*/ 139 w 323"/>
                <a:gd name="T51" fmla="*/ 160 h 597"/>
                <a:gd name="T52" fmla="*/ 141 w 323"/>
                <a:gd name="T53" fmla="*/ 151 h 597"/>
                <a:gd name="T54" fmla="*/ 148 w 323"/>
                <a:gd name="T55" fmla="*/ 144 h 597"/>
                <a:gd name="T56" fmla="*/ 153 w 323"/>
                <a:gd name="T57" fmla="*/ 137 h 597"/>
                <a:gd name="T58" fmla="*/ 165 w 323"/>
                <a:gd name="T59" fmla="*/ 125 h 597"/>
                <a:gd name="T60" fmla="*/ 172 w 323"/>
                <a:gd name="T61" fmla="*/ 120 h 597"/>
                <a:gd name="T62" fmla="*/ 182 w 323"/>
                <a:gd name="T63" fmla="*/ 118 h 597"/>
                <a:gd name="T64" fmla="*/ 189 w 323"/>
                <a:gd name="T65" fmla="*/ 113 h 597"/>
                <a:gd name="T66" fmla="*/ 198 w 323"/>
                <a:gd name="T67" fmla="*/ 111 h 597"/>
                <a:gd name="T68" fmla="*/ 208 w 323"/>
                <a:gd name="T69" fmla="*/ 108 h 597"/>
                <a:gd name="T70" fmla="*/ 217 w 323"/>
                <a:gd name="T71" fmla="*/ 106 h 597"/>
                <a:gd name="T72" fmla="*/ 238 w 323"/>
                <a:gd name="T73" fmla="*/ 106 h 597"/>
                <a:gd name="T74" fmla="*/ 245 w 323"/>
                <a:gd name="T75" fmla="*/ 108 h 597"/>
                <a:gd name="T76" fmla="*/ 255 w 323"/>
                <a:gd name="T77" fmla="*/ 111 h 597"/>
                <a:gd name="T78" fmla="*/ 264 w 323"/>
                <a:gd name="T79" fmla="*/ 113 h 597"/>
                <a:gd name="T80" fmla="*/ 274 w 323"/>
                <a:gd name="T81" fmla="*/ 118 h 597"/>
                <a:gd name="T82" fmla="*/ 281 w 323"/>
                <a:gd name="T83" fmla="*/ 120 h 597"/>
                <a:gd name="T84" fmla="*/ 288 w 323"/>
                <a:gd name="T85" fmla="*/ 125 h 597"/>
                <a:gd name="T86" fmla="*/ 302 w 323"/>
                <a:gd name="T87" fmla="*/ 139 h 597"/>
                <a:gd name="T88" fmla="*/ 304 w 323"/>
                <a:gd name="T89" fmla="*/ 146 h 597"/>
                <a:gd name="T90" fmla="*/ 311 w 323"/>
                <a:gd name="T91" fmla="*/ 151 h 597"/>
                <a:gd name="T92" fmla="*/ 316 w 323"/>
                <a:gd name="T93" fmla="*/ 160 h 597"/>
                <a:gd name="T94" fmla="*/ 319 w 323"/>
                <a:gd name="T95" fmla="*/ 170 h 597"/>
                <a:gd name="T96" fmla="*/ 321 w 323"/>
                <a:gd name="T97" fmla="*/ 177 h 597"/>
                <a:gd name="T98" fmla="*/ 321 w 323"/>
                <a:gd name="T99" fmla="*/ 186 h 597"/>
                <a:gd name="T100" fmla="*/ 323 w 323"/>
                <a:gd name="T101" fmla="*/ 193 h 597"/>
                <a:gd name="T102" fmla="*/ 323 w 323"/>
                <a:gd name="T103" fmla="*/ 193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3" h="597">
                  <a:moveTo>
                    <a:pt x="323" y="193"/>
                  </a:moveTo>
                  <a:lnTo>
                    <a:pt x="323" y="597"/>
                  </a:lnTo>
                  <a:lnTo>
                    <a:pt x="189" y="597"/>
                  </a:lnTo>
                  <a:lnTo>
                    <a:pt x="189" y="245"/>
                  </a:lnTo>
                  <a:lnTo>
                    <a:pt x="186" y="238"/>
                  </a:lnTo>
                  <a:lnTo>
                    <a:pt x="184" y="234"/>
                  </a:lnTo>
                  <a:lnTo>
                    <a:pt x="179" y="229"/>
                  </a:lnTo>
                  <a:lnTo>
                    <a:pt x="177" y="224"/>
                  </a:lnTo>
                  <a:lnTo>
                    <a:pt x="172" y="222"/>
                  </a:lnTo>
                  <a:lnTo>
                    <a:pt x="165" y="219"/>
                  </a:lnTo>
                  <a:lnTo>
                    <a:pt x="156" y="219"/>
                  </a:lnTo>
                  <a:lnTo>
                    <a:pt x="148" y="222"/>
                  </a:lnTo>
                  <a:lnTo>
                    <a:pt x="144" y="224"/>
                  </a:lnTo>
                  <a:lnTo>
                    <a:pt x="141" y="229"/>
                  </a:lnTo>
                  <a:lnTo>
                    <a:pt x="137" y="234"/>
                  </a:lnTo>
                  <a:lnTo>
                    <a:pt x="132" y="238"/>
                  </a:lnTo>
                  <a:lnTo>
                    <a:pt x="132" y="245"/>
                  </a:lnTo>
                  <a:lnTo>
                    <a:pt x="132" y="595"/>
                  </a:lnTo>
                  <a:lnTo>
                    <a:pt x="0" y="595"/>
                  </a:lnTo>
                  <a:lnTo>
                    <a:pt x="0" y="0"/>
                  </a:lnTo>
                  <a:lnTo>
                    <a:pt x="132" y="0"/>
                  </a:lnTo>
                  <a:lnTo>
                    <a:pt x="132" y="193"/>
                  </a:lnTo>
                  <a:lnTo>
                    <a:pt x="132" y="186"/>
                  </a:lnTo>
                  <a:lnTo>
                    <a:pt x="132" y="177"/>
                  </a:lnTo>
                  <a:lnTo>
                    <a:pt x="137" y="167"/>
                  </a:lnTo>
                  <a:lnTo>
                    <a:pt x="139" y="160"/>
                  </a:lnTo>
                  <a:lnTo>
                    <a:pt x="141" y="151"/>
                  </a:lnTo>
                  <a:lnTo>
                    <a:pt x="148" y="144"/>
                  </a:lnTo>
                  <a:lnTo>
                    <a:pt x="153" y="137"/>
                  </a:lnTo>
                  <a:lnTo>
                    <a:pt x="165" y="125"/>
                  </a:lnTo>
                  <a:lnTo>
                    <a:pt x="172" y="120"/>
                  </a:lnTo>
                  <a:lnTo>
                    <a:pt x="182" y="118"/>
                  </a:lnTo>
                  <a:lnTo>
                    <a:pt x="189" y="113"/>
                  </a:lnTo>
                  <a:lnTo>
                    <a:pt x="198" y="111"/>
                  </a:lnTo>
                  <a:lnTo>
                    <a:pt x="208" y="108"/>
                  </a:lnTo>
                  <a:lnTo>
                    <a:pt x="217" y="106"/>
                  </a:lnTo>
                  <a:lnTo>
                    <a:pt x="238" y="106"/>
                  </a:lnTo>
                  <a:lnTo>
                    <a:pt x="245" y="108"/>
                  </a:lnTo>
                  <a:lnTo>
                    <a:pt x="255" y="111"/>
                  </a:lnTo>
                  <a:lnTo>
                    <a:pt x="264" y="113"/>
                  </a:lnTo>
                  <a:lnTo>
                    <a:pt x="274" y="118"/>
                  </a:lnTo>
                  <a:lnTo>
                    <a:pt x="281" y="120"/>
                  </a:lnTo>
                  <a:lnTo>
                    <a:pt x="288" y="125"/>
                  </a:lnTo>
                  <a:lnTo>
                    <a:pt x="302" y="139"/>
                  </a:lnTo>
                  <a:lnTo>
                    <a:pt x="304" y="146"/>
                  </a:lnTo>
                  <a:lnTo>
                    <a:pt x="311" y="151"/>
                  </a:lnTo>
                  <a:lnTo>
                    <a:pt x="316" y="160"/>
                  </a:lnTo>
                  <a:lnTo>
                    <a:pt x="319" y="170"/>
                  </a:lnTo>
                  <a:lnTo>
                    <a:pt x="321" y="177"/>
                  </a:lnTo>
                  <a:lnTo>
                    <a:pt x="321" y="186"/>
                  </a:lnTo>
                  <a:lnTo>
                    <a:pt x="323" y="193"/>
                  </a:lnTo>
                  <a:lnTo>
                    <a:pt x="323" y="19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8" name="Freeform 14"/>
            <p:cNvSpPr>
              <a:spLocks/>
            </p:cNvSpPr>
            <p:nvPr userDrawn="1"/>
          </p:nvSpPr>
          <p:spPr bwMode="auto">
            <a:xfrm>
              <a:off x="8859838" y="1724025"/>
              <a:ext cx="512763" cy="985838"/>
            </a:xfrm>
            <a:custGeom>
              <a:avLst/>
              <a:gdLst>
                <a:gd name="T0" fmla="*/ 0 w 323"/>
                <a:gd name="T1" fmla="*/ 414 h 621"/>
                <a:gd name="T2" fmla="*/ 0 w 323"/>
                <a:gd name="T3" fmla="*/ 0 h 621"/>
                <a:gd name="T4" fmla="*/ 132 w 323"/>
                <a:gd name="T5" fmla="*/ 0 h 621"/>
                <a:gd name="T6" fmla="*/ 132 w 323"/>
                <a:gd name="T7" fmla="*/ 362 h 621"/>
                <a:gd name="T8" fmla="*/ 134 w 323"/>
                <a:gd name="T9" fmla="*/ 369 h 621"/>
                <a:gd name="T10" fmla="*/ 137 w 323"/>
                <a:gd name="T11" fmla="*/ 373 h 621"/>
                <a:gd name="T12" fmla="*/ 141 w 323"/>
                <a:gd name="T13" fmla="*/ 381 h 621"/>
                <a:gd name="T14" fmla="*/ 144 w 323"/>
                <a:gd name="T15" fmla="*/ 385 h 621"/>
                <a:gd name="T16" fmla="*/ 148 w 323"/>
                <a:gd name="T17" fmla="*/ 385 h 621"/>
                <a:gd name="T18" fmla="*/ 156 w 323"/>
                <a:gd name="T19" fmla="*/ 388 h 621"/>
                <a:gd name="T20" fmla="*/ 160 w 323"/>
                <a:gd name="T21" fmla="*/ 390 h 621"/>
                <a:gd name="T22" fmla="*/ 167 w 323"/>
                <a:gd name="T23" fmla="*/ 388 h 621"/>
                <a:gd name="T24" fmla="*/ 172 w 323"/>
                <a:gd name="T25" fmla="*/ 385 h 621"/>
                <a:gd name="T26" fmla="*/ 177 w 323"/>
                <a:gd name="T27" fmla="*/ 385 h 621"/>
                <a:gd name="T28" fmla="*/ 182 w 323"/>
                <a:gd name="T29" fmla="*/ 381 h 621"/>
                <a:gd name="T30" fmla="*/ 186 w 323"/>
                <a:gd name="T31" fmla="*/ 373 h 621"/>
                <a:gd name="T32" fmla="*/ 186 w 323"/>
                <a:gd name="T33" fmla="*/ 369 h 621"/>
                <a:gd name="T34" fmla="*/ 189 w 323"/>
                <a:gd name="T35" fmla="*/ 362 h 621"/>
                <a:gd name="T36" fmla="*/ 189 w 323"/>
                <a:gd name="T37" fmla="*/ 0 h 621"/>
                <a:gd name="T38" fmla="*/ 323 w 323"/>
                <a:gd name="T39" fmla="*/ 0 h 621"/>
                <a:gd name="T40" fmla="*/ 323 w 323"/>
                <a:gd name="T41" fmla="*/ 621 h 621"/>
                <a:gd name="T42" fmla="*/ 189 w 323"/>
                <a:gd name="T43" fmla="*/ 621 h 621"/>
                <a:gd name="T44" fmla="*/ 189 w 323"/>
                <a:gd name="T45" fmla="*/ 414 h 621"/>
                <a:gd name="T46" fmla="*/ 189 w 323"/>
                <a:gd name="T47" fmla="*/ 423 h 621"/>
                <a:gd name="T48" fmla="*/ 189 w 323"/>
                <a:gd name="T49" fmla="*/ 433 h 621"/>
                <a:gd name="T50" fmla="*/ 186 w 323"/>
                <a:gd name="T51" fmla="*/ 440 h 621"/>
                <a:gd name="T52" fmla="*/ 182 w 323"/>
                <a:gd name="T53" fmla="*/ 449 h 621"/>
                <a:gd name="T54" fmla="*/ 179 w 323"/>
                <a:gd name="T55" fmla="*/ 456 h 621"/>
                <a:gd name="T56" fmla="*/ 174 w 323"/>
                <a:gd name="T57" fmla="*/ 463 h 621"/>
                <a:gd name="T58" fmla="*/ 156 w 323"/>
                <a:gd name="T59" fmla="*/ 482 h 621"/>
                <a:gd name="T60" fmla="*/ 146 w 323"/>
                <a:gd name="T61" fmla="*/ 487 h 621"/>
                <a:gd name="T62" fmla="*/ 139 w 323"/>
                <a:gd name="T63" fmla="*/ 492 h 621"/>
                <a:gd name="T64" fmla="*/ 132 w 323"/>
                <a:gd name="T65" fmla="*/ 494 h 621"/>
                <a:gd name="T66" fmla="*/ 122 w 323"/>
                <a:gd name="T67" fmla="*/ 499 h 621"/>
                <a:gd name="T68" fmla="*/ 113 w 323"/>
                <a:gd name="T69" fmla="*/ 501 h 621"/>
                <a:gd name="T70" fmla="*/ 104 w 323"/>
                <a:gd name="T71" fmla="*/ 501 h 621"/>
                <a:gd name="T72" fmla="*/ 94 w 323"/>
                <a:gd name="T73" fmla="*/ 503 h 621"/>
                <a:gd name="T74" fmla="*/ 82 w 323"/>
                <a:gd name="T75" fmla="*/ 501 h 621"/>
                <a:gd name="T76" fmla="*/ 75 w 323"/>
                <a:gd name="T77" fmla="*/ 501 h 621"/>
                <a:gd name="T78" fmla="*/ 63 w 323"/>
                <a:gd name="T79" fmla="*/ 499 h 621"/>
                <a:gd name="T80" fmla="*/ 56 w 323"/>
                <a:gd name="T81" fmla="*/ 494 h 621"/>
                <a:gd name="T82" fmla="*/ 47 w 323"/>
                <a:gd name="T83" fmla="*/ 492 h 621"/>
                <a:gd name="T84" fmla="*/ 40 w 323"/>
                <a:gd name="T85" fmla="*/ 487 h 621"/>
                <a:gd name="T86" fmla="*/ 33 w 323"/>
                <a:gd name="T87" fmla="*/ 482 h 621"/>
                <a:gd name="T88" fmla="*/ 26 w 323"/>
                <a:gd name="T89" fmla="*/ 475 h 621"/>
                <a:gd name="T90" fmla="*/ 21 w 323"/>
                <a:gd name="T91" fmla="*/ 470 h 621"/>
                <a:gd name="T92" fmla="*/ 14 w 323"/>
                <a:gd name="T93" fmla="*/ 463 h 621"/>
                <a:gd name="T94" fmla="*/ 9 w 323"/>
                <a:gd name="T95" fmla="*/ 456 h 621"/>
                <a:gd name="T96" fmla="*/ 4 w 323"/>
                <a:gd name="T97" fmla="*/ 449 h 621"/>
                <a:gd name="T98" fmla="*/ 2 w 323"/>
                <a:gd name="T99" fmla="*/ 440 h 621"/>
                <a:gd name="T100" fmla="*/ 0 w 323"/>
                <a:gd name="T101" fmla="*/ 433 h 621"/>
                <a:gd name="T102" fmla="*/ 0 w 323"/>
                <a:gd name="T103" fmla="*/ 423 h 621"/>
                <a:gd name="T104" fmla="*/ 0 w 323"/>
                <a:gd name="T105" fmla="*/ 414 h 621"/>
                <a:gd name="T106" fmla="*/ 0 w 323"/>
                <a:gd name="T107" fmla="*/ 414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3" h="621">
                  <a:moveTo>
                    <a:pt x="0" y="414"/>
                  </a:moveTo>
                  <a:lnTo>
                    <a:pt x="0" y="0"/>
                  </a:lnTo>
                  <a:lnTo>
                    <a:pt x="132" y="0"/>
                  </a:lnTo>
                  <a:lnTo>
                    <a:pt x="132" y="362"/>
                  </a:lnTo>
                  <a:lnTo>
                    <a:pt x="134" y="369"/>
                  </a:lnTo>
                  <a:lnTo>
                    <a:pt x="137" y="373"/>
                  </a:lnTo>
                  <a:lnTo>
                    <a:pt x="141" y="381"/>
                  </a:lnTo>
                  <a:lnTo>
                    <a:pt x="144" y="385"/>
                  </a:lnTo>
                  <a:lnTo>
                    <a:pt x="148" y="385"/>
                  </a:lnTo>
                  <a:lnTo>
                    <a:pt x="156" y="388"/>
                  </a:lnTo>
                  <a:lnTo>
                    <a:pt x="160" y="390"/>
                  </a:lnTo>
                  <a:lnTo>
                    <a:pt x="167" y="388"/>
                  </a:lnTo>
                  <a:lnTo>
                    <a:pt x="172" y="385"/>
                  </a:lnTo>
                  <a:lnTo>
                    <a:pt x="177" y="385"/>
                  </a:lnTo>
                  <a:lnTo>
                    <a:pt x="182" y="381"/>
                  </a:lnTo>
                  <a:lnTo>
                    <a:pt x="186" y="373"/>
                  </a:lnTo>
                  <a:lnTo>
                    <a:pt x="186" y="369"/>
                  </a:lnTo>
                  <a:lnTo>
                    <a:pt x="189" y="362"/>
                  </a:lnTo>
                  <a:lnTo>
                    <a:pt x="189" y="0"/>
                  </a:lnTo>
                  <a:lnTo>
                    <a:pt x="323" y="0"/>
                  </a:lnTo>
                  <a:lnTo>
                    <a:pt x="323" y="621"/>
                  </a:lnTo>
                  <a:lnTo>
                    <a:pt x="189" y="621"/>
                  </a:lnTo>
                  <a:lnTo>
                    <a:pt x="189" y="414"/>
                  </a:lnTo>
                  <a:lnTo>
                    <a:pt x="189" y="423"/>
                  </a:lnTo>
                  <a:lnTo>
                    <a:pt x="189" y="433"/>
                  </a:lnTo>
                  <a:lnTo>
                    <a:pt x="186" y="440"/>
                  </a:lnTo>
                  <a:lnTo>
                    <a:pt x="182" y="449"/>
                  </a:lnTo>
                  <a:lnTo>
                    <a:pt x="179" y="456"/>
                  </a:lnTo>
                  <a:lnTo>
                    <a:pt x="174" y="463"/>
                  </a:lnTo>
                  <a:lnTo>
                    <a:pt x="156" y="482"/>
                  </a:lnTo>
                  <a:lnTo>
                    <a:pt x="146" y="487"/>
                  </a:lnTo>
                  <a:lnTo>
                    <a:pt x="139" y="492"/>
                  </a:lnTo>
                  <a:lnTo>
                    <a:pt x="132" y="494"/>
                  </a:lnTo>
                  <a:lnTo>
                    <a:pt x="122" y="499"/>
                  </a:lnTo>
                  <a:lnTo>
                    <a:pt x="113" y="501"/>
                  </a:lnTo>
                  <a:lnTo>
                    <a:pt x="104" y="501"/>
                  </a:lnTo>
                  <a:lnTo>
                    <a:pt x="94" y="503"/>
                  </a:lnTo>
                  <a:lnTo>
                    <a:pt x="82" y="501"/>
                  </a:lnTo>
                  <a:lnTo>
                    <a:pt x="75" y="501"/>
                  </a:lnTo>
                  <a:lnTo>
                    <a:pt x="63" y="499"/>
                  </a:lnTo>
                  <a:lnTo>
                    <a:pt x="56" y="494"/>
                  </a:lnTo>
                  <a:lnTo>
                    <a:pt x="47" y="492"/>
                  </a:lnTo>
                  <a:lnTo>
                    <a:pt x="40" y="487"/>
                  </a:lnTo>
                  <a:lnTo>
                    <a:pt x="33" y="482"/>
                  </a:lnTo>
                  <a:lnTo>
                    <a:pt x="26" y="475"/>
                  </a:lnTo>
                  <a:lnTo>
                    <a:pt x="21" y="470"/>
                  </a:lnTo>
                  <a:lnTo>
                    <a:pt x="14" y="463"/>
                  </a:lnTo>
                  <a:lnTo>
                    <a:pt x="9" y="456"/>
                  </a:lnTo>
                  <a:lnTo>
                    <a:pt x="4" y="449"/>
                  </a:lnTo>
                  <a:lnTo>
                    <a:pt x="2" y="440"/>
                  </a:lnTo>
                  <a:lnTo>
                    <a:pt x="0" y="433"/>
                  </a:lnTo>
                  <a:lnTo>
                    <a:pt x="0" y="423"/>
                  </a:lnTo>
                  <a:lnTo>
                    <a:pt x="0" y="414"/>
                  </a:lnTo>
                  <a:lnTo>
                    <a:pt x="0" y="41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9" name="Freeform 15"/>
            <p:cNvSpPr>
              <a:spLocks noEditPoints="1"/>
            </p:cNvSpPr>
            <p:nvPr userDrawn="1"/>
          </p:nvSpPr>
          <p:spPr bwMode="auto">
            <a:xfrm>
              <a:off x="6575426" y="1724025"/>
              <a:ext cx="528638" cy="1285875"/>
            </a:xfrm>
            <a:custGeom>
              <a:avLst/>
              <a:gdLst>
                <a:gd name="T0" fmla="*/ 140 w 333"/>
                <a:gd name="T1" fmla="*/ 810 h 810"/>
                <a:gd name="T2" fmla="*/ 0 w 333"/>
                <a:gd name="T3" fmla="*/ 0 h 810"/>
                <a:gd name="T4" fmla="*/ 140 w 333"/>
                <a:gd name="T5" fmla="*/ 85 h 810"/>
                <a:gd name="T6" fmla="*/ 142 w 333"/>
                <a:gd name="T7" fmla="*/ 69 h 810"/>
                <a:gd name="T8" fmla="*/ 147 w 333"/>
                <a:gd name="T9" fmla="*/ 52 h 810"/>
                <a:gd name="T10" fmla="*/ 156 w 333"/>
                <a:gd name="T11" fmla="*/ 38 h 810"/>
                <a:gd name="T12" fmla="*/ 168 w 333"/>
                <a:gd name="T13" fmla="*/ 26 h 810"/>
                <a:gd name="T14" fmla="*/ 182 w 333"/>
                <a:gd name="T15" fmla="*/ 15 h 810"/>
                <a:gd name="T16" fmla="*/ 199 w 333"/>
                <a:gd name="T17" fmla="*/ 8 h 810"/>
                <a:gd name="T18" fmla="*/ 215 w 333"/>
                <a:gd name="T19" fmla="*/ 3 h 810"/>
                <a:gd name="T20" fmla="*/ 236 w 333"/>
                <a:gd name="T21" fmla="*/ 0 h 810"/>
                <a:gd name="T22" fmla="*/ 255 w 333"/>
                <a:gd name="T23" fmla="*/ 3 h 810"/>
                <a:gd name="T24" fmla="*/ 272 w 333"/>
                <a:gd name="T25" fmla="*/ 8 h 810"/>
                <a:gd name="T26" fmla="*/ 291 w 333"/>
                <a:gd name="T27" fmla="*/ 15 h 810"/>
                <a:gd name="T28" fmla="*/ 303 w 333"/>
                <a:gd name="T29" fmla="*/ 26 h 810"/>
                <a:gd name="T30" fmla="*/ 314 w 333"/>
                <a:gd name="T31" fmla="*/ 38 h 810"/>
                <a:gd name="T32" fmla="*/ 324 w 333"/>
                <a:gd name="T33" fmla="*/ 52 h 810"/>
                <a:gd name="T34" fmla="*/ 331 w 333"/>
                <a:gd name="T35" fmla="*/ 69 h 810"/>
                <a:gd name="T36" fmla="*/ 333 w 333"/>
                <a:gd name="T37" fmla="*/ 85 h 810"/>
                <a:gd name="T38" fmla="*/ 331 w 333"/>
                <a:gd name="T39" fmla="*/ 430 h 810"/>
                <a:gd name="T40" fmla="*/ 326 w 333"/>
                <a:gd name="T41" fmla="*/ 447 h 810"/>
                <a:gd name="T42" fmla="*/ 319 w 333"/>
                <a:gd name="T43" fmla="*/ 463 h 810"/>
                <a:gd name="T44" fmla="*/ 310 w 333"/>
                <a:gd name="T45" fmla="*/ 475 h 810"/>
                <a:gd name="T46" fmla="*/ 295 w 333"/>
                <a:gd name="T47" fmla="*/ 484 h 810"/>
                <a:gd name="T48" fmla="*/ 281 w 333"/>
                <a:gd name="T49" fmla="*/ 494 h 810"/>
                <a:gd name="T50" fmla="*/ 265 w 333"/>
                <a:gd name="T51" fmla="*/ 501 h 810"/>
                <a:gd name="T52" fmla="*/ 246 w 333"/>
                <a:gd name="T53" fmla="*/ 506 h 810"/>
                <a:gd name="T54" fmla="*/ 215 w 333"/>
                <a:gd name="T55" fmla="*/ 503 h 810"/>
                <a:gd name="T56" fmla="*/ 199 w 333"/>
                <a:gd name="T57" fmla="*/ 496 h 810"/>
                <a:gd name="T58" fmla="*/ 182 w 333"/>
                <a:gd name="T59" fmla="*/ 489 h 810"/>
                <a:gd name="T60" fmla="*/ 168 w 333"/>
                <a:gd name="T61" fmla="*/ 480 h 810"/>
                <a:gd name="T62" fmla="*/ 151 w 333"/>
                <a:gd name="T63" fmla="*/ 459 h 810"/>
                <a:gd name="T64" fmla="*/ 142 w 333"/>
                <a:gd name="T65" fmla="*/ 447 h 810"/>
                <a:gd name="T66" fmla="*/ 140 w 333"/>
                <a:gd name="T67" fmla="*/ 430 h 810"/>
                <a:gd name="T68" fmla="*/ 140 w 333"/>
                <a:gd name="T69" fmla="*/ 421 h 810"/>
                <a:gd name="T70" fmla="*/ 140 w 333"/>
                <a:gd name="T71" fmla="*/ 376 h 810"/>
                <a:gd name="T72" fmla="*/ 142 w 333"/>
                <a:gd name="T73" fmla="*/ 383 h 810"/>
                <a:gd name="T74" fmla="*/ 151 w 333"/>
                <a:gd name="T75" fmla="*/ 385 h 810"/>
                <a:gd name="T76" fmla="*/ 161 w 333"/>
                <a:gd name="T77" fmla="*/ 388 h 810"/>
                <a:gd name="T78" fmla="*/ 177 w 333"/>
                <a:gd name="T79" fmla="*/ 385 h 810"/>
                <a:gd name="T80" fmla="*/ 187 w 333"/>
                <a:gd name="T81" fmla="*/ 385 h 810"/>
                <a:gd name="T82" fmla="*/ 192 w 333"/>
                <a:gd name="T83" fmla="*/ 381 h 810"/>
                <a:gd name="T84" fmla="*/ 194 w 333"/>
                <a:gd name="T85" fmla="*/ 121 h 810"/>
                <a:gd name="T86" fmla="*/ 189 w 333"/>
                <a:gd name="T87" fmla="*/ 114 h 810"/>
                <a:gd name="T88" fmla="*/ 182 w 333"/>
                <a:gd name="T89" fmla="*/ 111 h 810"/>
                <a:gd name="T90" fmla="*/ 170 w 333"/>
                <a:gd name="T91" fmla="*/ 109 h 810"/>
                <a:gd name="T92" fmla="*/ 161 w 333"/>
                <a:gd name="T93" fmla="*/ 109 h 810"/>
                <a:gd name="T94" fmla="*/ 151 w 333"/>
                <a:gd name="T95" fmla="*/ 111 h 810"/>
                <a:gd name="T96" fmla="*/ 142 w 333"/>
                <a:gd name="T97" fmla="*/ 114 h 810"/>
                <a:gd name="T98" fmla="*/ 140 w 333"/>
                <a:gd name="T99" fmla="*/ 121 h 810"/>
                <a:gd name="T100" fmla="*/ 140 w 333"/>
                <a:gd name="T101" fmla="*/ 373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3" h="810">
                  <a:moveTo>
                    <a:pt x="140" y="421"/>
                  </a:moveTo>
                  <a:lnTo>
                    <a:pt x="140" y="810"/>
                  </a:lnTo>
                  <a:lnTo>
                    <a:pt x="0" y="810"/>
                  </a:lnTo>
                  <a:lnTo>
                    <a:pt x="0" y="0"/>
                  </a:lnTo>
                  <a:lnTo>
                    <a:pt x="140" y="0"/>
                  </a:lnTo>
                  <a:lnTo>
                    <a:pt x="140" y="85"/>
                  </a:lnTo>
                  <a:lnTo>
                    <a:pt x="140" y="76"/>
                  </a:lnTo>
                  <a:lnTo>
                    <a:pt x="142" y="69"/>
                  </a:lnTo>
                  <a:lnTo>
                    <a:pt x="142" y="59"/>
                  </a:lnTo>
                  <a:lnTo>
                    <a:pt x="147" y="52"/>
                  </a:lnTo>
                  <a:lnTo>
                    <a:pt x="151" y="45"/>
                  </a:lnTo>
                  <a:lnTo>
                    <a:pt x="156" y="38"/>
                  </a:lnTo>
                  <a:lnTo>
                    <a:pt x="161" y="31"/>
                  </a:lnTo>
                  <a:lnTo>
                    <a:pt x="168" y="26"/>
                  </a:lnTo>
                  <a:lnTo>
                    <a:pt x="175" y="19"/>
                  </a:lnTo>
                  <a:lnTo>
                    <a:pt x="182" y="15"/>
                  </a:lnTo>
                  <a:lnTo>
                    <a:pt x="192" y="12"/>
                  </a:lnTo>
                  <a:lnTo>
                    <a:pt x="199" y="8"/>
                  </a:lnTo>
                  <a:lnTo>
                    <a:pt x="208" y="5"/>
                  </a:lnTo>
                  <a:lnTo>
                    <a:pt x="215" y="3"/>
                  </a:lnTo>
                  <a:lnTo>
                    <a:pt x="225" y="0"/>
                  </a:lnTo>
                  <a:lnTo>
                    <a:pt x="236" y="0"/>
                  </a:lnTo>
                  <a:lnTo>
                    <a:pt x="246" y="0"/>
                  </a:lnTo>
                  <a:lnTo>
                    <a:pt x="255" y="3"/>
                  </a:lnTo>
                  <a:lnTo>
                    <a:pt x="265" y="5"/>
                  </a:lnTo>
                  <a:lnTo>
                    <a:pt x="272" y="8"/>
                  </a:lnTo>
                  <a:lnTo>
                    <a:pt x="281" y="12"/>
                  </a:lnTo>
                  <a:lnTo>
                    <a:pt x="291" y="15"/>
                  </a:lnTo>
                  <a:lnTo>
                    <a:pt x="298" y="19"/>
                  </a:lnTo>
                  <a:lnTo>
                    <a:pt x="303" y="26"/>
                  </a:lnTo>
                  <a:lnTo>
                    <a:pt x="310" y="31"/>
                  </a:lnTo>
                  <a:lnTo>
                    <a:pt x="314" y="38"/>
                  </a:lnTo>
                  <a:lnTo>
                    <a:pt x="321" y="45"/>
                  </a:lnTo>
                  <a:lnTo>
                    <a:pt x="324" y="52"/>
                  </a:lnTo>
                  <a:lnTo>
                    <a:pt x="329" y="59"/>
                  </a:lnTo>
                  <a:lnTo>
                    <a:pt x="331" y="69"/>
                  </a:lnTo>
                  <a:lnTo>
                    <a:pt x="331" y="76"/>
                  </a:lnTo>
                  <a:lnTo>
                    <a:pt x="333" y="85"/>
                  </a:lnTo>
                  <a:lnTo>
                    <a:pt x="331" y="97"/>
                  </a:lnTo>
                  <a:lnTo>
                    <a:pt x="331" y="430"/>
                  </a:lnTo>
                  <a:lnTo>
                    <a:pt x="329" y="440"/>
                  </a:lnTo>
                  <a:lnTo>
                    <a:pt x="326" y="447"/>
                  </a:lnTo>
                  <a:lnTo>
                    <a:pt x="324" y="454"/>
                  </a:lnTo>
                  <a:lnTo>
                    <a:pt x="319" y="463"/>
                  </a:lnTo>
                  <a:lnTo>
                    <a:pt x="314" y="468"/>
                  </a:lnTo>
                  <a:lnTo>
                    <a:pt x="310" y="475"/>
                  </a:lnTo>
                  <a:lnTo>
                    <a:pt x="303" y="482"/>
                  </a:lnTo>
                  <a:lnTo>
                    <a:pt x="295" y="484"/>
                  </a:lnTo>
                  <a:lnTo>
                    <a:pt x="291" y="489"/>
                  </a:lnTo>
                  <a:lnTo>
                    <a:pt x="281" y="494"/>
                  </a:lnTo>
                  <a:lnTo>
                    <a:pt x="272" y="499"/>
                  </a:lnTo>
                  <a:lnTo>
                    <a:pt x="265" y="501"/>
                  </a:lnTo>
                  <a:lnTo>
                    <a:pt x="255" y="503"/>
                  </a:lnTo>
                  <a:lnTo>
                    <a:pt x="246" y="506"/>
                  </a:lnTo>
                  <a:lnTo>
                    <a:pt x="225" y="506"/>
                  </a:lnTo>
                  <a:lnTo>
                    <a:pt x="215" y="503"/>
                  </a:lnTo>
                  <a:lnTo>
                    <a:pt x="208" y="501"/>
                  </a:lnTo>
                  <a:lnTo>
                    <a:pt x="199" y="496"/>
                  </a:lnTo>
                  <a:lnTo>
                    <a:pt x="192" y="494"/>
                  </a:lnTo>
                  <a:lnTo>
                    <a:pt x="182" y="489"/>
                  </a:lnTo>
                  <a:lnTo>
                    <a:pt x="175" y="484"/>
                  </a:lnTo>
                  <a:lnTo>
                    <a:pt x="168" y="480"/>
                  </a:lnTo>
                  <a:lnTo>
                    <a:pt x="156" y="468"/>
                  </a:lnTo>
                  <a:lnTo>
                    <a:pt x="151" y="459"/>
                  </a:lnTo>
                  <a:lnTo>
                    <a:pt x="147" y="454"/>
                  </a:lnTo>
                  <a:lnTo>
                    <a:pt x="142" y="447"/>
                  </a:lnTo>
                  <a:lnTo>
                    <a:pt x="142" y="437"/>
                  </a:lnTo>
                  <a:lnTo>
                    <a:pt x="140" y="430"/>
                  </a:lnTo>
                  <a:lnTo>
                    <a:pt x="140" y="421"/>
                  </a:lnTo>
                  <a:lnTo>
                    <a:pt x="140" y="421"/>
                  </a:lnTo>
                  <a:close/>
                  <a:moveTo>
                    <a:pt x="140" y="373"/>
                  </a:moveTo>
                  <a:lnTo>
                    <a:pt x="140" y="376"/>
                  </a:lnTo>
                  <a:lnTo>
                    <a:pt x="142" y="381"/>
                  </a:lnTo>
                  <a:lnTo>
                    <a:pt x="142" y="383"/>
                  </a:lnTo>
                  <a:lnTo>
                    <a:pt x="147" y="385"/>
                  </a:lnTo>
                  <a:lnTo>
                    <a:pt x="151" y="385"/>
                  </a:lnTo>
                  <a:lnTo>
                    <a:pt x="156" y="385"/>
                  </a:lnTo>
                  <a:lnTo>
                    <a:pt x="161" y="388"/>
                  </a:lnTo>
                  <a:lnTo>
                    <a:pt x="170" y="388"/>
                  </a:lnTo>
                  <a:lnTo>
                    <a:pt x="177" y="385"/>
                  </a:lnTo>
                  <a:lnTo>
                    <a:pt x="182" y="385"/>
                  </a:lnTo>
                  <a:lnTo>
                    <a:pt x="187" y="385"/>
                  </a:lnTo>
                  <a:lnTo>
                    <a:pt x="189" y="383"/>
                  </a:lnTo>
                  <a:lnTo>
                    <a:pt x="192" y="381"/>
                  </a:lnTo>
                  <a:lnTo>
                    <a:pt x="194" y="376"/>
                  </a:lnTo>
                  <a:lnTo>
                    <a:pt x="194" y="121"/>
                  </a:lnTo>
                  <a:lnTo>
                    <a:pt x="192" y="118"/>
                  </a:lnTo>
                  <a:lnTo>
                    <a:pt x="189" y="114"/>
                  </a:lnTo>
                  <a:lnTo>
                    <a:pt x="187" y="111"/>
                  </a:lnTo>
                  <a:lnTo>
                    <a:pt x="182" y="111"/>
                  </a:lnTo>
                  <a:lnTo>
                    <a:pt x="177" y="109"/>
                  </a:lnTo>
                  <a:lnTo>
                    <a:pt x="170" y="109"/>
                  </a:lnTo>
                  <a:lnTo>
                    <a:pt x="168" y="109"/>
                  </a:lnTo>
                  <a:lnTo>
                    <a:pt x="161" y="109"/>
                  </a:lnTo>
                  <a:lnTo>
                    <a:pt x="156" y="109"/>
                  </a:lnTo>
                  <a:lnTo>
                    <a:pt x="151" y="111"/>
                  </a:lnTo>
                  <a:lnTo>
                    <a:pt x="147" y="111"/>
                  </a:lnTo>
                  <a:lnTo>
                    <a:pt x="142" y="114"/>
                  </a:lnTo>
                  <a:lnTo>
                    <a:pt x="142" y="118"/>
                  </a:lnTo>
                  <a:lnTo>
                    <a:pt x="140" y="121"/>
                  </a:lnTo>
                  <a:lnTo>
                    <a:pt x="140" y="121"/>
                  </a:lnTo>
                  <a:lnTo>
                    <a:pt x="140" y="373"/>
                  </a:lnTo>
                  <a:lnTo>
                    <a:pt x="140" y="37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0" name="Freeform 16"/>
            <p:cNvSpPr>
              <a:spLocks/>
            </p:cNvSpPr>
            <p:nvPr userDrawn="1"/>
          </p:nvSpPr>
          <p:spPr bwMode="auto">
            <a:xfrm>
              <a:off x="8301038" y="1724025"/>
              <a:ext cx="520700" cy="803275"/>
            </a:xfrm>
            <a:custGeom>
              <a:avLst/>
              <a:gdLst>
                <a:gd name="T0" fmla="*/ 323 w 328"/>
                <a:gd name="T1" fmla="*/ 421 h 506"/>
                <a:gd name="T2" fmla="*/ 307 w 328"/>
                <a:gd name="T3" fmla="*/ 447 h 506"/>
                <a:gd name="T4" fmla="*/ 278 w 328"/>
                <a:gd name="T5" fmla="*/ 470 h 506"/>
                <a:gd name="T6" fmla="*/ 241 w 328"/>
                <a:gd name="T7" fmla="*/ 489 h 506"/>
                <a:gd name="T8" fmla="*/ 196 w 328"/>
                <a:gd name="T9" fmla="*/ 503 h 506"/>
                <a:gd name="T10" fmla="*/ 146 w 328"/>
                <a:gd name="T11" fmla="*/ 506 h 506"/>
                <a:gd name="T12" fmla="*/ 99 w 328"/>
                <a:gd name="T13" fmla="*/ 496 h 506"/>
                <a:gd name="T14" fmla="*/ 59 w 328"/>
                <a:gd name="T15" fmla="*/ 482 h 506"/>
                <a:gd name="T16" fmla="*/ 26 w 328"/>
                <a:gd name="T17" fmla="*/ 459 h 506"/>
                <a:gd name="T18" fmla="*/ 7 w 328"/>
                <a:gd name="T19" fmla="*/ 433 h 506"/>
                <a:gd name="T20" fmla="*/ 0 w 328"/>
                <a:gd name="T21" fmla="*/ 402 h 506"/>
                <a:gd name="T22" fmla="*/ 132 w 328"/>
                <a:gd name="T23" fmla="*/ 399 h 506"/>
                <a:gd name="T24" fmla="*/ 139 w 328"/>
                <a:gd name="T25" fmla="*/ 409 h 506"/>
                <a:gd name="T26" fmla="*/ 151 w 328"/>
                <a:gd name="T27" fmla="*/ 414 h 506"/>
                <a:gd name="T28" fmla="*/ 174 w 328"/>
                <a:gd name="T29" fmla="*/ 414 h 506"/>
                <a:gd name="T30" fmla="*/ 186 w 328"/>
                <a:gd name="T31" fmla="*/ 409 h 506"/>
                <a:gd name="T32" fmla="*/ 189 w 328"/>
                <a:gd name="T33" fmla="*/ 399 h 506"/>
                <a:gd name="T34" fmla="*/ 189 w 328"/>
                <a:gd name="T35" fmla="*/ 357 h 506"/>
                <a:gd name="T36" fmla="*/ 182 w 328"/>
                <a:gd name="T37" fmla="*/ 338 h 506"/>
                <a:gd name="T38" fmla="*/ 163 w 328"/>
                <a:gd name="T39" fmla="*/ 314 h 506"/>
                <a:gd name="T40" fmla="*/ 141 w 328"/>
                <a:gd name="T41" fmla="*/ 298 h 506"/>
                <a:gd name="T42" fmla="*/ 120 w 328"/>
                <a:gd name="T43" fmla="*/ 286 h 506"/>
                <a:gd name="T44" fmla="*/ 94 w 328"/>
                <a:gd name="T45" fmla="*/ 272 h 506"/>
                <a:gd name="T46" fmla="*/ 71 w 328"/>
                <a:gd name="T47" fmla="*/ 263 h 506"/>
                <a:gd name="T48" fmla="*/ 49 w 328"/>
                <a:gd name="T49" fmla="*/ 248 h 506"/>
                <a:gd name="T50" fmla="*/ 33 w 328"/>
                <a:gd name="T51" fmla="*/ 234 h 506"/>
                <a:gd name="T52" fmla="*/ 21 w 328"/>
                <a:gd name="T53" fmla="*/ 220 h 506"/>
                <a:gd name="T54" fmla="*/ 9 w 328"/>
                <a:gd name="T55" fmla="*/ 201 h 506"/>
                <a:gd name="T56" fmla="*/ 4 w 328"/>
                <a:gd name="T57" fmla="*/ 178 h 506"/>
                <a:gd name="T58" fmla="*/ 0 w 328"/>
                <a:gd name="T59" fmla="*/ 152 h 506"/>
                <a:gd name="T60" fmla="*/ 4 w 328"/>
                <a:gd name="T61" fmla="*/ 83 h 506"/>
                <a:gd name="T62" fmla="*/ 19 w 328"/>
                <a:gd name="T63" fmla="*/ 55 h 506"/>
                <a:gd name="T64" fmla="*/ 47 w 328"/>
                <a:gd name="T65" fmla="*/ 31 h 506"/>
                <a:gd name="T66" fmla="*/ 85 w 328"/>
                <a:gd name="T67" fmla="*/ 12 h 506"/>
                <a:gd name="T68" fmla="*/ 130 w 328"/>
                <a:gd name="T69" fmla="*/ 3 h 506"/>
                <a:gd name="T70" fmla="*/ 179 w 328"/>
                <a:gd name="T71" fmla="*/ 0 h 506"/>
                <a:gd name="T72" fmla="*/ 224 w 328"/>
                <a:gd name="T73" fmla="*/ 10 h 506"/>
                <a:gd name="T74" fmla="*/ 267 w 328"/>
                <a:gd name="T75" fmla="*/ 24 h 506"/>
                <a:gd name="T76" fmla="*/ 297 w 328"/>
                <a:gd name="T77" fmla="*/ 45 h 506"/>
                <a:gd name="T78" fmla="*/ 319 w 328"/>
                <a:gd name="T79" fmla="*/ 74 h 506"/>
                <a:gd name="T80" fmla="*/ 326 w 328"/>
                <a:gd name="T81" fmla="*/ 104 h 506"/>
                <a:gd name="T82" fmla="*/ 189 w 328"/>
                <a:gd name="T83" fmla="*/ 109 h 506"/>
                <a:gd name="T84" fmla="*/ 182 w 328"/>
                <a:gd name="T85" fmla="*/ 100 h 506"/>
                <a:gd name="T86" fmla="*/ 165 w 328"/>
                <a:gd name="T87" fmla="*/ 95 h 506"/>
                <a:gd name="T88" fmla="*/ 146 w 328"/>
                <a:gd name="T89" fmla="*/ 97 h 506"/>
                <a:gd name="T90" fmla="*/ 134 w 328"/>
                <a:gd name="T91" fmla="*/ 104 h 506"/>
                <a:gd name="T92" fmla="*/ 132 w 328"/>
                <a:gd name="T93" fmla="*/ 130 h 506"/>
                <a:gd name="T94" fmla="*/ 137 w 328"/>
                <a:gd name="T95" fmla="*/ 144 h 506"/>
                <a:gd name="T96" fmla="*/ 149 w 328"/>
                <a:gd name="T97" fmla="*/ 161 h 506"/>
                <a:gd name="T98" fmla="*/ 167 w 328"/>
                <a:gd name="T99" fmla="*/ 175 h 506"/>
                <a:gd name="T100" fmla="*/ 189 w 328"/>
                <a:gd name="T101" fmla="*/ 189 h 506"/>
                <a:gd name="T102" fmla="*/ 210 w 328"/>
                <a:gd name="T103" fmla="*/ 206 h 506"/>
                <a:gd name="T104" fmla="*/ 236 w 328"/>
                <a:gd name="T105" fmla="*/ 225 h 506"/>
                <a:gd name="T106" fmla="*/ 257 w 328"/>
                <a:gd name="T107" fmla="*/ 241 h 506"/>
                <a:gd name="T108" fmla="*/ 276 w 328"/>
                <a:gd name="T109" fmla="*/ 260 h 506"/>
                <a:gd name="T110" fmla="*/ 295 w 328"/>
                <a:gd name="T111" fmla="*/ 279 h 506"/>
                <a:gd name="T112" fmla="*/ 311 w 328"/>
                <a:gd name="T113" fmla="*/ 298 h 506"/>
                <a:gd name="T114" fmla="*/ 321 w 328"/>
                <a:gd name="T115" fmla="*/ 314 h 506"/>
                <a:gd name="T116" fmla="*/ 326 w 328"/>
                <a:gd name="T117" fmla="*/ 331 h 506"/>
                <a:gd name="T118" fmla="*/ 328 w 328"/>
                <a:gd name="T119" fmla="*/ 366 h 506"/>
                <a:gd name="T120" fmla="*/ 326 w 328"/>
                <a:gd name="T121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8" h="506">
                  <a:moveTo>
                    <a:pt x="326" y="404"/>
                  </a:moveTo>
                  <a:lnTo>
                    <a:pt x="326" y="411"/>
                  </a:lnTo>
                  <a:lnTo>
                    <a:pt x="323" y="421"/>
                  </a:lnTo>
                  <a:lnTo>
                    <a:pt x="319" y="430"/>
                  </a:lnTo>
                  <a:lnTo>
                    <a:pt x="311" y="437"/>
                  </a:lnTo>
                  <a:lnTo>
                    <a:pt x="307" y="447"/>
                  </a:lnTo>
                  <a:lnTo>
                    <a:pt x="297" y="454"/>
                  </a:lnTo>
                  <a:lnTo>
                    <a:pt x="288" y="463"/>
                  </a:lnTo>
                  <a:lnTo>
                    <a:pt x="278" y="470"/>
                  </a:lnTo>
                  <a:lnTo>
                    <a:pt x="267" y="477"/>
                  </a:lnTo>
                  <a:lnTo>
                    <a:pt x="252" y="484"/>
                  </a:lnTo>
                  <a:lnTo>
                    <a:pt x="241" y="489"/>
                  </a:lnTo>
                  <a:lnTo>
                    <a:pt x="224" y="496"/>
                  </a:lnTo>
                  <a:lnTo>
                    <a:pt x="210" y="501"/>
                  </a:lnTo>
                  <a:lnTo>
                    <a:pt x="196" y="503"/>
                  </a:lnTo>
                  <a:lnTo>
                    <a:pt x="179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3" y="501"/>
                  </a:lnTo>
                  <a:lnTo>
                    <a:pt x="99" y="496"/>
                  </a:lnTo>
                  <a:lnTo>
                    <a:pt x="85" y="492"/>
                  </a:lnTo>
                  <a:lnTo>
                    <a:pt x="71" y="489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7" y="468"/>
                  </a:lnTo>
                  <a:lnTo>
                    <a:pt x="26" y="459"/>
                  </a:lnTo>
                  <a:lnTo>
                    <a:pt x="19" y="451"/>
                  </a:lnTo>
                  <a:lnTo>
                    <a:pt x="12" y="442"/>
                  </a:lnTo>
                  <a:lnTo>
                    <a:pt x="7" y="433"/>
                  </a:lnTo>
                  <a:lnTo>
                    <a:pt x="4" y="423"/>
                  </a:lnTo>
                  <a:lnTo>
                    <a:pt x="0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2" y="307"/>
                  </a:lnTo>
                  <a:lnTo>
                    <a:pt x="132" y="399"/>
                  </a:lnTo>
                  <a:lnTo>
                    <a:pt x="134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1" y="411"/>
                  </a:lnTo>
                  <a:lnTo>
                    <a:pt x="146" y="414"/>
                  </a:lnTo>
                  <a:lnTo>
                    <a:pt x="151" y="414"/>
                  </a:lnTo>
                  <a:lnTo>
                    <a:pt x="158" y="416"/>
                  </a:lnTo>
                  <a:lnTo>
                    <a:pt x="170" y="416"/>
                  </a:lnTo>
                  <a:lnTo>
                    <a:pt x="174" y="414"/>
                  </a:lnTo>
                  <a:lnTo>
                    <a:pt x="179" y="414"/>
                  </a:lnTo>
                  <a:lnTo>
                    <a:pt x="182" y="411"/>
                  </a:lnTo>
                  <a:lnTo>
                    <a:pt x="186" y="409"/>
                  </a:lnTo>
                  <a:lnTo>
                    <a:pt x="186" y="407"/>
                  </a:lnTo>
                  <a:lnTo>
                    <a:pt x="189" y="404"/>
                  </a:lnTo>
                  <a:lnTo>
                    <a:pt x="189" y="399"/>
                  </a:lnTo>
                  <a:lnTo>
                    <a:pt x="189" y="371"/>
                  </a:lnTo>
                  <a:lnTo>
                    <a:pt x="189" y="362"/>
                  </a:lnTo>
                  <a:lnTo>
                    <a:pt x="189" y="357"/>
                  </a:lnTo>
                  <a:lnTo>
                    <a:pt x="186" y="350"/>
                  </a:lnTo>
                  <a:lnTo>
                    <a:pt x="186" y="345"/>
                  </a:lnTo>
                  <a:lnTo>
                    <a:pt x="182" y="338"/>
                  </a:lnTo>
                  <a:lnTo>
                    <a:pt x="174" y="331"/>
                  </a:lnTo>
                  <a:lnTo>
                    <a:pt x="167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49" y="305"/>
                  </a:lnTo>
                  <a:lnTo>
                    <a:pt x="141" y="298"/>
                  </a:lnTo>
                  <a:lnTo>
                    <a:pt x="134" y="293"/>
                  </a:lnTo>
                  <a:lnTo>
                    <a:pt x="127" y="288"/>
                  </a:lnTo>
                  <a:lnTo>
                    <a:pt x="120" y="286"/>
                  </a:lnTo>
                  <a:lnTo>
                    <a:pt x="111" y="281"/>
                  </a:lnTo>
                  <a:lnTo>
                    <a:pt x="104" y="277"/>
                  </a:lnTo>
                  <a:lnTo>
                    <a:pt x="94" y="272"/>
                  </a:lnTo>
                  <a:lnTo>
                    <a:pt x="87" y="270"/>
                  </a:lnTo>
                  <a:lnTo>
                    <a:pt x="80" y="265"/>
                  </a:lnTo>
                  <a:lnTo>
                    <a:pt x="71" y="263"/>
                  </a:lnTo>
                  <a:lnTo>
                    <a:pt x="63" y="258"/>
                  </a:lnTo>
                  <a:lnTo>
                    <a:pt x="56" y="253"/>
                  </a:lnTo>
                  <a:lnTo>
                    <a:pt x="49" y="248"/>
                  </a:lnTo>
                  <a:lnTo>
                    <a:pt x="42" y="244"/>
                  </a:lnTo>
                  <a:lnTo>
                    <a:pt x="40" y="239"/>
                  </a:lnTo>
                  <a:lnTo>
                    <a:pt x="33" y="234"/>
                  </a:lnTo>
                  <a:lnTo>
                    <a:pt x="28" y="229"/>
                  </a:lnTo>
                  <a:lnTo>
                    <a:pt x="23" y="225"/>
                  </a:lnTo>
                  <a:lnTo>
                    <a:pt x="21" y="220"/>
                  </a:lnTo>
                  <a:lnTo>
                    <a:pt x="16" y="213"/>
                  </a:lnTo>
                  <a:lnTo>
                    <a:pt x="14" y="206"/>
                  </a:lnTo>
                  <a:lnTo>
                    <a:pt x="9" y="201"/>
                  </a:lnTo>
                  <a:lnTo>
                    <a:pt x="7" y="194"/>
                  </a:lnTo>
                  <a:lnTo>
                    <a:pt x="4" y="187"/>
                  </a:lnTo>
                  <a:lnTo>
                    <a:pt x="4" y="178"/>
                  </a:lnTo>
                  <a:lnTo>
                    <a:pt x="0" y="170"/>
                  </a:lnTo>
                  <a:lnTo>
                    <a:pt x="0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4" y="83"/>
                  </a:lnTo>
                  <a:lnTo>
                    <a:pt x="7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8" y="45"/>
                  </a:lnTo>
                  <a:lnTo>
                    <a:pt x="37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99" y="10"/>
                  </a:lnTo>
                  <a:lnTo>
                    <a:pt x="113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63" y="0"/>
                  </a:lnTo>
                  <a:lnTo>
                    <a:pt x="179" y="0"/>
                  </a:lnTo>
                  <a:lnTo>
                    <a:pt x="196" y="3"/>
                  </a:lnTo>
                  <a:lnTo>
                    <a:pt x="210" y="5"/>
                  </a:lnTo>
                  <a:lnTo>
                    <a:pt x="224" y="10"/>
                  </a:lnTo>
                  <a:lnTo>
                    <a:pt x="241" y="15"/>
                  </a:lnTo>
                  <a:lnTo>
                    <a:pt x="252" y="19"/>
                  </a:lnTo>
                  <a:lnTo>
                    <a:pt x="267" y="24"/>
                  </a:lnTo>
                  <a:lnTo>
                    <a:pt x="276" y="31"/>
                  </a:lnTo>
                  <a:lnTo>
                    <a:pt x="288" y="38"/>
                  </a:lnTo>
                  <a:lnTo>
                    <a:pt x="297" y="45"/>
                  </a:lnTo>
                  <a:lnTo>
                    <a:pt x="307" y="55"/>
                  </a:lnTo>
                  <a:lnTo>
                    <a:pt x="311" y="64"/>
                  </a:lnTo>
                  <a:lnTo>
                    <a:pt x="319" y="74"/>
                  </a:lnTo>
                  <a:lnTo>
                    <a:pt x="323" y="83"/>
                  </a:lnTo>
                  <a:lnTo>
                    <a:pt x="326" y="93"/>
                  </a:lnTo>
                  <a:lnTo>
                    <a:pt x="326" y="104"/>
                  </a:lnTo>
                  <a:lnTo>
                    <a:pt x="326" y="185"/>
                  </a:lnTo>
                  <a:lnTo>
                    <a:pt x="189" y="185"/>
                  </a:lnTo>
                  <a:lnTo>
                    <a:pt x="189" y="109"/>
                  </a:lnTo>
                  <a:lnTo>
                    <a:pt x="186" y="104"/>
                  </a:lnTo>
                  <a:lnTo>
                    <a:pt x="186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2" y="95"/>
                  </a:lnTo>
                  <a:lnTo>
                    <a:pt x="165" y="95"/>
                  </a:lnTo>
                  <a:lnTo>
                    <a:pt x="156" y="95"/>
                  </a:lnTo>
                  <a:lnTo>
                    <a:pt x="149" y="95"/>
                  </a:lnTo>
                  <a:lnTo>
                    <a:pt x="146" y="97"/>
                  </a:lnTo>
                  <a:lnTo>
                    <a:pt x="139" y="100"/>
                  </a:lnTo>
                  <a:lnTo>
                    <a:pt x="137" y="102"/>
                  </a:lnTo>
                  <a:lnTo>
                    <a:pt x="134" y="104"/>
                  </a:lnTo>
                  <a:lnTo>
                    <a:pt x="132" y="107"/>
                  </a:lnTo>
                  <a:lnTo>
                    <a:pt x="132" y="109"/>
                  </a:lnTo>
                  <a:lnTo>
                    <a:pt x="132" y="130"/>
                  </a:lnTo>
                  <a:lnTo>
                    <a:pt x="132" y="135"/>
                  </a:lnTo>
                  <a:lnTo>
                    <a:pt x="134" y="140"/>
                  </a:lnTo>
                  <a:lnTo>
                    <a:pt x="137" y="144"/>
                  </a:lnTo>
                  <a:lnTo>
                    <a:pt x="141" y="152"/>
                  </a:lnTo>
                  <a:lnTo>
                    <a:pt x="146" y="156"/>
                  </a:lnTo>
                  <a:lnTo>
                    <a:pt x="149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67" y="175"/>
                  </a:lnTo>
                  <a:lnTo>
                    <a:pt x="174" y="182"/>
                  </a:lnTo>
                  <a:lnTo>
                    <a:pt x="182" y="187"/>
                  </a:lnTo>
                  <a:lnTo>
                    <a:pt x="189" y="189"/>
                  </a:lnTo>
                  <a:lnTo>
                    <a:pt x="196" y="194"/>
                  </a:lnTo>
                  <a:lnTo>
                    <a:pt x="203" y="201"/>
                  </a:lnTo>
                  <a:lnTo>
                    <a:pt x="210" y="206"/>
                  </a:lnTo>
                  <a:lnTo>
                    <a:pt x="217" y="208"/>
                  </a:lnTo>
                  <a:lnTo>
                    <a:pt x="224" y="215"/>
                  </a:lnTo>
                  <a:lnTo>
                    <a:pt x="236" y="225"/>
                  </a:lnTo>
                  <a:lnTo>
                    <a:pt x="243" y="229"/>
                  </a:lnTo>
                  <a:lnTo>
                    <a:pt x="250" y="237"/>
                  </a:lnTo>
                  <a:lnTo>
                    <a:pt x="257" y="241"/>
                  </a:lnTo>
                  <a:lnTo>
                    <a:pt x="264" y="248"/>
                  </a:lnTo>
                  <a:lnTo>
                    <a:pt x="271" y="253"/>
                  </a:lnTo>
                  <a:lnTo>
                    <a:pt x="276" y="260"/>
                  </a:lnTo>
                  <a:lnTo>
                    <a:pt x="283" y="265"/>
                  </a:lnTo>
                  <a:lnTo>
                    <a:pt x="290" y="272"/>
                  </a:lnTo>
                  <a:lnTo>
                    <a:pt x="295" y="279"/>
                  </a:lnTo>
                  <a:lnTo>
                    <a:pt x="300" y="286"/>
                  </a:lnTo>
                  <a:lnTo>
                    <a:pt x="307" y="291"/>
                  </a:lnTo>
                  <a:lnTo>
                    <a:pt x="311" y="298"/>
                  </a:lnTo>
                  <a:lnTo>
                    <a:pt x="316" y="305"/>
                  </a:lnTo>
                  <a:lnTo>
                    <a:pt x="319" y="310"/>
                  </a:lnTo>
                  <a:lnTo>
                    <a:pt x="321" y="314"/>
                  </a:lnTo>
                  <a:lnTo>
                    <a:pt x="323" y="319"/>
                  </a:lnTo>
                  <a:lnTo>
                    <a:pt x="323" y="326"/>
                  </a:lnTo>
                  <a:lnTo>
                    <a:pt x="326" y="331"/>
                  </a:lnTo>
                  <a:lnTo>
                    <a:pt x="326" y="345"/>
                  </a:lnTo>
                  <a:lnTo>
                    <a:pt x="328" y="352"/>
                  </a:lnTo>
                  <a:lnTo>
                    <a:pt x="328" y="366"/>
                  </a:lnTo>
                  <a:lnTo>
                    <a:pt x="326" y="371"/>
                  </a:lnTo>
                  <a:lnTo>
                    <a:pt x="326" y="404"/>
                  </a:lnTo>
                  <a:lnTo>
                    <a:pt x="326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1" name="Freeform 17"/>
            <p:cNvSpPr>
              <a:spLocks/>
            </p:cNvSpPr>
            <p:nvPr userDrawn="1"/>
          </p:nvSpPr>
          <p:spPr bwMode="auto">
            <a:xfrm>
              <a:off x="9424988" y="1724025"/>
              <a:ext cx="522288" cy="803275"/>
            </a:xfrm>
            <a:custGeom>
              <a:avLst/>
              <a:gdLst>
                <a:gd name="T0" fmla="*/ 324 w 329"/>
                <a:gd name="T1" fmla="*/ 421 h 506"/>
                <a:gd name="T2" fmla="*/ 307 w 329"/>
                <a:gd name="T3" fmla="*/ 447 h 506"/>
                <a:gd name="T4" fmla="*/ 281 w 329"/>
                <a:gd name="T5" fmla="*/ 470 h 506"/>
                <a:gd name="T6" fmla="*/ 241 w 329"/>
                <a:gd name="T7" fmla="*/ 489 h 506"/>
                <a:gd name="T8" fmla="*/ 196 w 329"/>
                <a:gd name="T9" fmla="*/ 503 h 506"/>
                <a:gd name="T10" fmla="*/ 147 w 329"/>
                <a:gd name="T11" fmla="*/ 506 h 506"/>
                <a:gd name="T12" fmla="*/ 100 w 329"/>
                <a:gd name="T13" fmla="*/ 496 h 506"/>
                <a:gd name="T14" fmla="*/ 59 w 329"/>
                <a:gd name="T15" fmla="*/ 482 h 506"/>
                <a:gd name="T16" fmla="*/ 29 w 329"/>
                <a:gd name="T17" fmla="*/ 459 h 506"/>
                <a:gd name="T18" fmla="*/ 7 w 329"/>
                <a:gd name="T19" fmla="*/ 433 h 506"/>
                <a:gd name="T20" fmla="*/ 0 w 329"/>
                <a:gd name="T21" fmla="*/ 402 h 506"/>
                <a:gd name="T22" fmla="*/ 135 w 329"/>
                <a:gd name="T23" fmla="*/ 399 h 506"/>
                <a:gd name="T24" fmla="*/ 140 w 329"/>
                <a:gd name="T25" fmla="*/ 409 h 506"/>
                <a:gd name="T26" fmla="*/ 154 w 329"/>
                <a:gd name="T27" fmla="*/ 414 h 506"/>
                <a:gd name="T28" fmla="*/ 177 w 329"/>
                <a:gd name="T29" fmla="*/ 414 h 506"/>
                <a:gd name="T30" fmla="*/ 187 w 329"/>
                <a:gd name="T31" fmla="*/ 409 h 506"/>
                <a:gd name="T32" fmla="*/ 192 w 329"/>
                <a:gd name="T33" fmla="*/ 357 h 506"/>
                <a:gd name="T34" fmla="*/ 182 w 329"/>
                <a:gd name="T35" fmla="*/ 338 h 506"/>
                <a:gd name="T36" fmla="*/ 163 w 329"/>
                <a:gd name="T37" fmla="*/ 314 h 506"/>
                <a:gd name="T38" fmla="*/ 144 w 329"/>
                <a:gd name="T39" fmla="*/ 298 h 506"/>
                <a:gd name="T40" fmla="*/ 121 w 329"/>
                <a:gd name="T41" fmla="*/ 286 h 506"/>
                <a:gd name="T42" fmla="*/ 97 w 329"/>
                <a:gd name="T43" fmla="*/ 272 h 506"/>
                <a:gd name="T44" fmla="*/ 74 w 329"/>
                <a:gd name="T45" fmla="*/ 263 h 506"/>
                <a:gd name="T46" fmla="*/ 52 w 329"/>
                <a:gd name="T47" fmla="*/ 248 h 506"/>
                <a:gd name="T48" fmla="*/ 31 w 329"/>
                <a:gd name="T49" fmla="*/ 229 h 506"/>
                <a:gd name="T50" fmla="*/ 17 w 329"/>
                <a:gd name="T51" fmla="*/ 213 h 506"/>
                <a:gd name="T52" fmla="*/ 10 w 329"/>
                <a:gd name="T53" fmla="*/ 194 h 506"/>
                <a:gd name="T54" fmla="*/ 3 w 329"/>
                <a:gd name="T55" fmla="*/ 170 h 506"/>
                <a:gd name="T56" fmla="*/ 0 w 329"/>
                <a:gd name="T57" fmla="*/ 104 h 506"/>
                <a:gd name="T58" fmla="*/ 7 w 329"/>
                <a:gd name="T59" fmla="*/ 74 h 506"/>
                <a:gd name="T60" fmla="*/ 29 w 329"/>
                <a:gd name="T61" fmla="*/ 45 h 506"/>
                <a:gd name="T62" fmla="*/ 59 w 329"/>
                <a:gd name="T63" fmla="*/ 24 h 506"/>
                <a:gd name="T64" fmla="*/ 100 w 329"/>
                <a:gd name="T65" fmla="*/ 10 h 506"/>
                <a:gd name="T66" fmla="*/ 147 w 329"/>
                <a:gd name="T67" fmla="*/ 0 h 506"/>
                <a:gd name="T68" fmla="*/ 196 w 329"/>
                <a:gd name="T69" fmla="*/ 3 h 506"/>
                <a:gd name="T70" fmla="*/ 241 w 329"/>
                <a:gd name="T71" fmla="*/ 15 h 506"/>
                <a:gd name="T72" fmla="*/ 281 w 329"/>
                <a:gd name="T73" fmla="*/ 31 h 506"/>
                <a:gd name="T74" fmla="*/ 307 w 329"/>
                <a:gd name="T75" fmla="*/ 55 h 506"/>
                <a:gd name="T76" fmla="*/ 324 w 329"/>
                <a:gd name="T77" fmla="*/ 83 h 506"/>
                <a:gd name="T78" fmla="*/ 329 w 329"/>
                <a:gd name="T79" fmla="*/ 185 h 506"/>
                <a:gd name="T80" fmla="*/ 189 w 329"/>
                <a:gd name="T81" fmla="*/ 104 h 506"/>
                <a:gd name="T82" fmla="*/ 177 w 329"/>
                <a:gd name="T83" fmla="*/ 97 h 506"/>
                <a:gd name="T84" fmla="*/ 156 w 329"/>
                <a:gd name="T85" fmla="*/ 95 h 506"/>
                <a:gd name="T86" fmla="*/ 142 w 329"/>
                <a:gd name="T87" fmla="*/ 100 h 506"/>
                <a:gd name="T88" fmla="*/ 135 w 329"/>
                <a:gd name="T89" fmla="*/ 107 h 506"/>
                <a:gd name="T90" fmla="*/ 135 w 329"/>
                <a:gd name="T91" fmla="*/ 135 h 506"/>
                <a:gd name="T92" fmla="*/ 142 w 329"/>
                <a:gd name="T93" fmla="*/ 152 h 506"/>
                <a:gd name="T94" fmla="*/ 156 w 329"/>
                <a:gd name="T95" fmla="*/ 166 h 506"/>
                <a:gd name="T96" fmla="*/ 177 w 329"/>
                <a:gd name="T97" fmla="*/ 182 h 506"/>
                <a:gd name="T98" fmla="*/ 199 w 329"/>
                <a:gd name="T99" fmla="*/ 194 h 506"/>
                <a:gd name="T100" fmla="*/ 218 w 329"/>
                <a:gd name="T101" fmla="*/ 208 h 506"/>
                <a:gd name="T102" fmla="*/ 239 w 329"/>
                <a:gd name="T103" fmla="*/ 225 h 506"/>
                <a:gd name="T104" fmla="*/ 260 w 329"/>
                <a:gd name="T105" fmla="*/ 241 h 506"/>
                <a:gd name="T106" fmla="*/ 281 w 329"/>
                <a:gd name="T107" fmla="*/ 260 h 506"/>
                <a:gd name="T108" fmla="*/ 298 w 329"/>
                <a:gd name="T109" fmla="*/ 279 h 506"/>
                <a:gd name="T110" fmla="*/ 314 w 329"/>
                <a:gd name="T111" fmla="*/ 298 h 506"/>
                <a:gd name="T112" fmla="*/ 324 w 329"/>
                <a:gd name="T113" fmla="*/ 314 h 506"/>
                <a:gd name="T114" fmla="*/ 329 w 329"/>
                <a:gd name="T115" fmla="*/ 331 h 506"/>
                <a:gd name="T116" fmla="*/ 329 w 329"/>
                <a:gd name="T117" fmla="*/ 371 h 506"/>
                <a:gd name="T118" fmla="*/ 329 w 329"/>
                <a:gd name="T119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9" h="506">
                  <a:moveTo>
                    <a:pt x="329" y="404"/>
                  </a:moveTo>
                  <a:lnTo>
                    <a:pt x="326" y="411"/>
                  </a:lnTo>
                  <a:lnTo>
                    <a:pt x="324" y="421"/>
                  </a:lnTo>
                  <a:lnTo>
                    <a:pt x="322" y="430"/>
                  </a:lnTo>
                  <a:lnTo>
                    <a:pt x="314" y="437"/>
                  </a:lnTo>
                  <a:lnTo>
                    <a:pt x="307" y="447"/>
                  </a:lnTo>
                  <a:lnTo>
                    <a:pt x="300" y="454"/>
                  </a:lnTo>
                  <a:lnTo>
                    <a:pt x="291" y="463"/>
                  </a:lnTo>
                  <a:lnTo>
                    <a:pt x="281" y="470"/>
                  </a:lnTo>
                  <a:lnTo>
                    <a:pt x="267" y="477"/>
                  </a:lnTo>
                  <a:lnTo>
                    <a:pt x="255" y="484"/>
                  </a:lnTo>
                  <a:lnTo>
                    <a:pt x="241" y="489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2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3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4" y="489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4" y="442"/>
                  </a:lnTo>
                  <a:lnTo>
                    <a:pt x="7" y="433"/>
                  </a:lnTo>
                  <a:lnTo>
                    <a:pt x="5" y="423"/>
                  </a:lnTo>
                  <a:lnTo>
                    <a:pt x="3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5" y="307"/>
                  </a:lnTo>
                  <a:lnTo>
                    <a:pt x="135" y="399"/>
                  </a:lnTo>
                  <a:lnTo>
                    <a:pt x="137" y="404"/>
                  </a:lnTo>
                  <a:lnTo>
                    <a:pt x="137" y="407"/>
                  </a:lnTo>
                  <a:lnTo>
                    <a:pt x="140" y="409"/>
                  </a:lnTo>
                  <a:lnTo>
                    <a:pt x="144" y="411"/>
                  </a:lnTo>
                  <a:lnTo>
                    <a:pt x="149" y="414"/>
                  </a:lnTo>
                  <a:lnTo>
                    <a:pt x="154" y="414"/>
                  </a:lnTo>
                  <a:lnTo>
                    <a:pt x="161" y="416"/>
                  </a:lnTo>
                  <a:lnTo>
                    <a:pt x="170" y="416"/>
                  </a:lnTo>
                  <a:lnTo>
                    <a:pt x="177" y="414"/>
                  </a:lnTo>
                  <a:lnTo>
                    <a:pt x="182" y="414"/>
                  </a:lnTo>
                  <a:lnTo>
                    <a:pt x="185" y="411"/>
                  </a:lnTo>
                  <a:lnTo>
                    <a:pt x="187" y="409"/>
                  </a:lnTo>
                  <a:lnTo>
                    <a:pt x="189" y="407"/>
                  </a:lnTo>
                  <a:lnTo>
                    <a:pt x="192" y="404"/>
                  </a:lnTo>
                  <a:lnTo>
                    <a:pt x="192" y="357"/>
                  </a:lnTo>
                  <a:lnTo>
                    <a:pt x="189" y="350"/>
                  </a:lnTo>
                  <a:lnTo>
                    <a:pt x="187" y="345"/>
                  </a:lnTo>
                  <a:lnTo>
                    <a:pt x="182" y="338"/>
                  </a:lnTo>
                  <a:lnTo>
                    <a:pt x="177" y="331"/>
                  </a:lnTo>
                  <a:lnTo>
                    <a:pt x="170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51" y="305"/>
                  </a:lnTo>
                  <a:lnTo>
                    <a:pt x="144" y="298"/>
                  </a:lnTo>
                  <a:lnTo>
                    <a:pt x="137" y="293"/>
                  </a:lnTo>
                  <a:lnTo>
                    <a:pt x="128" y="288"/>
                  </a:lnTo>
                  <a:lnTo>
                    <a:pt x="121" y="286"/>
                  </a:lnTo>
                  <a:lnTo>
                    <a:pt x="114" y="281"/>
                  </a:lnTo>
                  <a:lnTo>
                    <a:pt x="104" y="277"/>
                  </a:lnTo>
                  <a:lnTo>
                    <a:pt x="97" y="272"/>
                  </a:lnTo>
                  <a:lnTo>
                    <a:pt x="90" y="270"/>
                  </a:lnTo>
                  <a:lnTo>
                    <a:pt x="81" y="265"/>
                  </a:lnTo>
                  <a:lnTo>
                    <a:pt x="74" y="263"/>
                  </a:lnTo>
                  <a:lnTo>
                    <a:pt x="66" y="258"/>
                  </a:lnTo>
                  <a:lnTo>
                    <a:pt x="57" y="253"/>
                  </a:lnTo>
                  <a:lnTo>
                    <a:pt x="52" y="248"/>
                  </a:lnTo>
                  <a:lnTo>
                    <a:pt x="45" y="244"/>
                  </a:lnTo>
                  <a:lnTo>
                    <a:pt x="36" y="234"/>
                  </a:lnTo>
                  <a:lnTo>
                    <a:pt x="31" y="229"/>
                  </a:lnTo>
                  <a:lnTo>
                    <a:pt x="26" y="225"/>
                  </a:lnTo>
                  <a:lnTo>
                    <a:pt x="22" y="220"/>
                  </a:lnTo>
                  <a:lnTo>
                    <a:pt x="17" y="213"/>
                  </a:lnTo>
                  <a:lnTo>
                    <a:pt x="14" y="206"/>
                  </a:lnTo>
                  <a:lnTo>
                    <a:pt x="12" y="201"/>
                  </a:lnTo>
                  <a:lnTo>
                    <a:pt x="10" y="194"/>
                  </a:lnTo>
                  <a:lnTo>
                    <a:pt x="7" y="187"/>
                  </a:lnTo>
                  <a:lnTo>
                    <a:pt x="5" y="178"/>
                  </a:lnTo>
                  <a:lnTo>
                    <a:pt x="3" y="170"/>
                  </a:lnTo>
                  <a:lnTo>
                    <a:pt x="3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3" y="93"/>
                  </a:lnTo>
                  <a:lnTo>
                    <a:pt x="5" y="83"/>
                  </a:lnTo>
                  <a:lnTo>
                    <a:pt x="7" y="74"/>
                  </a:lnTo>
                  <a:lnTo>
                    <a:pt x="14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4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3" y="3"/>
                  </a:lnTo>
                  <a:lnTo>
                    <a:pt x="147" y="0"/>
                  </a:lnTo>
                  <a:lnTo>
                    <a:pt x="163" y="0"/>
                  </a:lnTo>
                  <a:lnTo>
                    <a:pt x="182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5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81" y="31"/>
                  </a:lnTo>
                  <a:lnTo>
                    <a:pt x="291" y="38"/>
                  </a:lnTo>
                  <a:lnTo>
                    <a:pt x="300" y="45"/>
                  </a:lnTo>
                  <a:lnTo>
                    <a:pt x="307" y="55"/>
                  </a:lnTo>
                  <a:lnTo>
                    <a:pt x="314" y="64"/>
                  </a:lnTo>
                  <a:lnTo>
                    <a:pt x="322" y="74"/>
                  </a:lnTo>
                  <a:lnTo>
                    <a:pt x="324" y="83"/>
                  </a:lnTo>
                  <a:lnTo>
                    <a:pt x="326" y="93"/>
                  </a:lnTo>
                  <a:lnTo>
                    <a:pt x="329" y="104"/>
                  </a:lnTo>
                  <a:lnTo>
                    <a:pt x="329" y="185"/>
                  </a:lnTo>
                  <a:lnTo>
                    <a:pt x="192" y="185"/>
                  </a:lnTo>
                  <a:lnTo>
                    <a:pt x="192" y="107"/>
                  </a:lnTo>
                  <a:lnTo>
                    <a:pt x="189" y="104"/>
                  </a:lnTo>
                  <a:lnTo>
                    <a:pt x="187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3" y="95"/>
                  </a:lnTo>
                  <a:lnTo>
                    <a:pt x="168" y="95"/>
                  </a:lnTo>
                  <a:lnTo>
                    <a:pt x="156" y="95"/>
                  </a:lnTo>
                  <a:lnTo>
                    <a:pt x="151" y="95"/>
                  </a:lnTo>
                  <a:lnTo>
                    <a:pt x="147" y="97"/>
                  </a:lnTo>
                  <a:lnTo>
                    <a:pt x="142" y="100"/>
                  </a:lnTo>
                  <a:lnTo>
                    <a:pt x="140" y="102"/>
                  </a:lnTo>
                  <a:lnTo>
                    <a:pt x="137" y="104"/>
                  </a:lnTo>
                  <a:lnTo>
                    <a:pt x="135" y="107"/>
                  </a:lnTo>
                  <a:lnTo>
                    <a:pt x="135" y="109"/>
                  </a:lnTo>
                  <a:lnTo>
                    <a:pt x="135" y="130"/>
                  </a:lnTo>
                  <a:lnTo>
                    <a:pt x="135" y="135"/>
                  </a:lnTo>
                  <a:lnTo>
                    <a:pt x="137" y="140"/>
                  </a:lnTo>
                  <a:lnTo>
                    <a:pt x="140" y="144"/>
                  </a:lnTo>
                  <a:lnTo>
                    <a:pt x="142" y="152"/>
                  </a:lnTo>
                  <a:lnTo>
                    <a:pt x="147" y="156"/>
                  </a:lnTo>
                  <a:lnTo>
                    <a:pt x="154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70" y="175"/>
                  </a:lnTo>
                  <a:lnTo>
                    <a:pt x="177" y="182"/>
                  </a:lnTo>
                  <a:lnTo>
                    <a:pt x="185" y="187"/>
                  </a:lnTo>
                  <a:lnTo>
                    <a:pt x="192" y="189"/>
                  </a:lnTo>
                  <a:lnTo>
                    <a:pt x="199" y="194"/>
                  </a:lnTo>
                  <a:lnTo>
                    <a:pt x="206" y="201"/>
                  </a:lnTo>
                  <a:lnTo>
                    <a:pt x="213" y="206"/>
                  </a:lnTo>
                  <a:lnTo>
                    <a:pt x="218" y="208"/>
                  </a:lnTo>
                  <a:lnTo>
                    <a:pt x="225" y="215"/>
                  </a:lnTo>
                  <a:lnTo>
                    <a:pt x="232" y="220"/>
                  </a:lnTo>
                  <a:lnTo>
                    <a:pt x="239" y="225"/>
                  </a:lnTo>
                  <a:lnTo>
                    <a:pt x="246" y="229"/>
                  </a:lnTo>
                  <a:lnTo>
                    <a:pt x="253" y="237"/>
                  </a:lnTo>
                  <a:lnTo>
                    <a:pt x="260" y="241"/>
                  </a:lnTo>
                  <a:lnTo>
                    <a:pt x="265" y="248"/>
                  </a:lnTo>
                  <a:lnTo>
                    <a:pt x="272" y="253"/>
                  </a:lnTo>
                  <a:lnTo>
                    <a:pt x="281" y="260"/>
                  </a:lnTo>
                  <a:lnTo>
                    <a:pt x="286" y="265"/>
                  </a:lnTo>
                  <a:lnTo>
                    <a:pt x="293" y="272"/>
                  </a:lnTo>
                  <a:lnTo>
                    <a:pt x="298" y="279"/>
                  </a:lnTo>
                  <a:lnTo>
                    <a:pt x="305" y="286"/>
                  </a:lnTo>
                  <a:lnTo>
                    <a:pt x="310" y="291"/>
                  </a:lnTo>
                  <a:lnTo>
                    <a:pt x="314" y="298"/>
                  </a:lnTo>
                  <a:lnTo>
                    <a:pt x="319" y="305"/>
                  </a:lnTo>
                  <a:lnTo>
                    <a:pt x="322" y="310"/>
                  </a:lnTo>
                  <a:lnTo>
                    <a:pt x="324" y="314"/>
                  </a:lnTo>
                  <a:lnTo>
                    <a:pt x="326" y="319"/>
                  </a:lnTo>
                  <a:lnTo>
                    <a:pt x="326" y="326"/>
                  </a:lnTo>
                  <a:lnTo>
                    <a:pt x="329" y="331"/>
                  </a:lnTo>
                  <a:lnTo>
                    <a:pt x="329" y="338"/>
                  </a:lnTo>
                  <a:lnTo>
                    <a:pt x="329" y="345"/>
                  </a:lnTo>
                  <a:lnTo>
                    <a:pt x="329" y="371"/>
                  </a:lnTo>
                  <a:lnTo>
                    <a:pt x="329" y="378"/>
                  </a:lnTo>
                  <a:lnTo>
                    <a:pt x="329" y="404"/>
                  </a:lnTo>
                  <a:lnTo>
                    <a:pt x="329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</p:grpSp>
      <p:sp>
        <p:nvSpPr>
          <p:cNvPr id="32" name="Rectangle 5"/>
          <p:cNvSpPr/>
          <p:nvPr userDrawn="1"/>
        </p:nvSpPr>
        <p:spPr bwMode="gray">
          <a:xfrm>
            <a:off x="3636330" y="1329943"/>
            <a:ext cx="4920246" cy="5750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b" anchorCtr="0">
            <a:noAutofit/>
          </a:bodyPr>
          <a:lstStyle/>
          <a:p>
            <a:pPr algn="ctr"/>
            <a:r>
              <a:rPr lang="en-US" sz="3629" b="0" noProof="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34" name="Copyright"/>
          <p:cNvSpPr txBox="1"/>
          <p:nvPr userDrawn="1"/>
        </p:nvSpPr>
        <p:spPr>
          <a:xfrm>
            <a:off x="530403" y="6522775"/>
            <a:ext cx="5854332" cy="16761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>
              <a:defRPr sz="1200"/>
            </a:lvl1pPr>
          </a:lstStyle>
          <a:p>
            <a:r>
              <a:rPr lang="en-US" sz="1089" dirty="0"/>
              <a:t>©MorpohSys AG - </a:t>
            </a:r>
          </a:p>
        </p:txBody>
      </p:sp>
      <p:sp>
        <p:nvSpPr>
          <p:cNvPr id="35" name="Copyright"/>
          <p:cNvSpPr txBox="1"/>
          <p:nvPr userDrawn="1">
            <p:custDataLst>
              <p:tags r:id="rId2"/>
            </p:custDataLst>
          </p:nvPr>
        </p:nvSpPr>
        <p:spPr>
          <a:xfrm>
            <a:off x="1907311" y="6380217"/>
            <a:ext cx="3128103" cy="301749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algn="l" defTabSz="414772" rtl="0" eaLnBrk="1" latinLnBrk="0" hangingPunct="1">
              <a:lnSpc>
                <a:spcPct val="90000"/>
              </a:lnSpc>
              <a:spcAft>
                <a:spcPts val="544"/>
              </a:spcAft>
            </a:pPr>
            <a:r>
              <a:rPr lang="en-US" sz="1089" kern="120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20191129_rrDLBCL Tafasitamab Brand Plan_vf.pptx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6229886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811" y="1441"/>
          <a:ext cx="1810" cy="1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93"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4" name="Objekt 3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1"/>
                        <a:ext cx="1810" cy="1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 hidden="1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3266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pic>
        <p:nvPicPr>
          <p:cNvPr id="25" name="Picture Placeholder 3"/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gray">
          <a:xfrm>
            <a:off x="-4212" y="-3414"/>
            <a:ext cx="12196212" cy="68624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532212" y="4467530"/>
            <a:ext cx="11125766" cy="502577"/>
          </a:xfrm>
        </p:spPr>
        <p:txBody>
          <a:bodyPr wrap="square" anchor="t">
            <a:spAutoFit/>
          </a:bodyPr>
          <a:lstStyle>
            <a:lvl1pPr algn="l">
              <a:defRPr sz="3266"/>
            </a:lvl1pPr>
          </a:lstStyle>
          <a:p>
            <a:r>
              <a:rPr lang="en-US" dirty="0"/>
              <a:t>Click to edit Master title style, 36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532213" y="5086974"/>
            <a:ext cx="11125211" cy="279210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 algn="l">
              <a:buNone/>
              <a:defRPr sz="1814" b="0" cap="none" spc="0" baseline="0">
                <a:solidFill>
                  <a:schemeClr val="tx1"/>
                </a:solidFill>
              </a:defRPr>
            </a:lvl1pPr>
            <a:lvl2pPr marL="457203" indent="0" algn="ctr">
              <a:buNone/>
              <a:defRPr sz="2000"/>
            </a:lvl2pPr>
            <a:lvl3pPr marL="914406" indent="0" algn="ctr">
              <a:buNone/>
              <a:defRPr sz="1800"/>
            </a:lvl3pPr>
            <a:lvl4pPr marL="1371609" indent="0" algn="ctr">
              <a:buNone/>
              <a:defRPr sz="1600"/>
            </a:lvl4pPr>
            <a:lvl5pPr marL="1828812" indent="0" algn="ctr">
              <a:buNone/>
              <a:defRPr sz="1600"/>
            </a:lvl5pPr>
            <a:lvl6pPr marL="2286015" indent="0" algn="ctr">
              <a:buNone/>
              <a:defRPr sz="1600"/>
            </a:lvl6pPr>
            <a:lvl7pPr marL="2743218" indent="0" algn="ctr">
              <a:buNone/>
              <a:defRPr sz="1600"/>
            </a:lvl7pPr>
            <a:lvl8pPr marL="3200421" indent="0" algn="ctr">
              <a:buNone/>
              <a:defRPr sz="1600"/>
            </a:lvl8pPr>
            <a:lvl9pPr marL="3657624" indent="0" algn="ctr">
              <a:buNone/>
              <a:defRPr sz="1600"/>
            </a:lvl9pPr>
          </a:lstStyle>
          <a:p>
            <a:r>
              <a:rPr lang="en-US" dirty="0"/>
              <a:t>Click to edit Master subtitle style, 20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532213" y="3979147"/>
            <a:ext cx="1194723" cy="368865"/>
          </a:xfrm>
          <a:prstGeom prst="rect">
            <a:avLst/>
          </a:prstGeom>
          <a:ln w="9525" cap="sq">
            <a:solidFill>
              <a:schemeClr val="tx1"/>
            </a:solidFill>
            <a:miter lim="800000"/>
          </a:ln>
        </p:spPr>
        <p:txBody>
          <a:bodyPr wrap="none" lIns="108000" tIns="72000" rIns="108000" bIns="72000" anchor="b">
            <a:spAutoFit/>
          </a:bodyPr>
          <a:lstStyle>
            <a:lvl1pPr algn="l"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Month Year</a:t>
            </a:r>
          </a:p>
        </p:txBody>
      </p:sp>
      <p:grpSp>
        <p:nvGrpSpPr>
          <p:cNvPr id="26" name="Gruppieren 25"/>
          <p:cNvGrpSpPr/>
          <p:nvPr userDrawn="1"/>
        </p:nvGrpSpPr>
        <p:grpSpPr>
          <a:xfrm>
            <a:off x="9329327" y="334834"/>
            <a:ext cx="2328651" cy="504053"/>
            <a:chOff x="4573588" y="1552575"/>
            <a:chExt cx="5373688" cy="1462088"/>
          </a:xfrm>
        </p:grpSpPr>
        <p:sp>
          <p:nvSpPr>
            <p:cNvPr id="27" name="Freeform 6"/>
            <p:cNvSpPr>
              <a:spLocks/>
            </p:cNvSpPr>
            <p:nvPr userDrawn="1"/>
          </p:nvSpPr>
          <p:spPr bwMode="auto">
            <a:xfrm>
              <a:off x="6305551" y="2492375"/>
              <a:ext cx="214313" cy="522288"/>
            </a:xfrm>
            <a:custGeom>
              <a:avLst/>
              <a:gdLst>
                <a:gd name="T0" fmla="*/ 0 w 135"/>
                <a:gd name="T1" fmla="*/ 0 h 329"/>
                <a:gd name="T2" fmla="*/ 0 w 135"/>
                <a:gd name="T3" fmla="*/ 329 h 329"/>
                <a:gd name="T4" fmla="*/ 135 w 135"/>
                <a:gd name="T5" fmla="*/ 329 h 329"/>
                <a:gd name="T6" fmla="*/ 135 w 135"/>
                <a:gd name="T7" fmla="*/ 0 h 329"/>
                <a:gd name="T8" fmla="*/ 0 w 135"/>
                <a:gd name="T9" fmla="*/ 0 h 329"/>
                <a:gd name="T10" fmla="*/ 0 w 135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329">
                  <a:moveTo>
                    <a:pt x="0" y="0"/>
                  </a:moveTo>
                  <a:lnTo>
                    <a:pt x="0" y="329"/>
                  </a:lnTo>
                  <a:lnTo>
                    <a:pt x="135" y="329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28" name="Freeform 7"/>
            <p:cNvSpPr>
              <a:spLocks/>
            </p:cNvSpPr>
            <p:nvPr userDrawn="1"/>
          </p:nvSpPr>
          <p:spPr bwMode="auto">
            <a:xfrm>
              <a:off x="4573588" y="1724025"/>
              <a:ext cx="214313" cy="773113"/>
            </a:xfrm>
            <a:custGeom>
              <a:avLst/>
              <a:gdLst>
                <a:gd name="T0" fmla="*/ 0 w 135"/>
                <a:gd name="T1" fmla="*/ 0 h 487"/>
                <a:gd name="T2" fmla="*/ 0 w 135"/>
                <a:gd name="T3" fmla="*/ 487 h 487"/>
                <a:gd name="T4" fmla="*/ 135 w 135"/>
                <a:gd name="T5" fmla="*/ 487 h 487"/>
                <a:gd name="T6" fmla="*/ 135 w 135"/>
                <a:gd name="T7" fmla="*/ 0 h 487"/>
                <a:gd name="T8" fmla="*/ 0 w 135"/>
                <a:gd name="T9" fmla="*/ 0 h 487"/>
                <a:gd name="T10" fmla="*/ 0 w 135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87">
                  <a:moveTo>
                    <a:pt x="0" y="0"/>
                  </a:moveTo>
                  <a:lnTo>
                    <a:pt x="0" y="487"/>
                  </a:lnTo>
                  <a:lnTo>
                    <a:pt x="135" y="487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29" name="Freeform 8"/>
            <p:cNvSpPr>
              <a:spLocks/>
            </p:cNvSpPr>
            <p:nvPr userDrawn="1"/>
          </p:nvSpPr>
          <p:spPr bwMode="auto">
            <a:xfrm>
              <a:off x="4862513" y="1724025"/>
              <a:ext cx="212725" cy="773113"/>
            </a:xfrm>
            <a:custGeom>
              <a:avLst/>
              <a:gdLst>
                <a:gd name="T0" fmla="*/ 0 w 134"/>
                <a:gd name="T1" fmla="*/ 0 h 487"/>
                <a:gd name="T2" fmla="*/ 0 w 134"/>
                <a:gd name="T3" fmla="*/ 487 h 487"/>
                <a:gd name="T4" fmla="*/ 134 w 134"/>
                <a:gd name="T5" fmla="*/ 487 h 487"/>
                <a:gd name="T6" fmla="*/ 134 w 134"/>
                <a:gd name="T7" fmla="*/ 0 h 487"/>
                <a:gd name="T8" fmla="*/ 0 w 134"/>
                <a:gd name="T9" fmla="*/ 0 h 487"/>
                <a:gd name="T10" fmla="*/ 0 w 134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487">
                  <a:moveTo>
                    <a:pt x="0" y="0"/>
                  </a:moveTo>
                  <a:lnTo>
                    <a:pt x="0" y="487"/>
                  </a:lnTo>
                  <a:lnTo>
                    <a:pt x="134" y="487"/>
                  </a:lnTo>
                  <a:lnTo>
                    <a:pt x="13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30" name="Freeform 9"/>
            <p:cNvSpPr>
              <a:spLocks/>
            </p:cNvSpPr>
            <p:nvPr userDrawn="1"/>
          </p:nvSpPr>
          <p:spPr bwMode="auto">
            <a:xfrm>
              <a:off x="5146676" y="1724025"/>
              <a:ext cx="217488" cy="773113"/>
            </a:xfrm>
            <a:custGeom>
              <a:avLst/>
              <a:gdLst>
                <a:gd name="T0" fmla="*/ 0 w 137"/>
                <a:gd name="T1" fmla="*/ 0 h 487"/>
                <a:gd name="T2" fmla="*/ 0 w 137"/>
                <a:gd name="T3" fmla="*/ 487 h 487"/>
                <a:gd name="T4" fmla="*/ 137 w 137"/>
                <a:gd name="T5" fmla="*/ 487 h 487"/>
                <a:gd name="T6" fmla="*/ 137 w 137"/>
                <a:gd name="T7" fmla="*/ 0 h 487"/>
                <a:gd name="T8" fmla="*/ 0 w 137"/>
                <a:gd name="T9" fmla="*/ 0 h 487"/>
                <a:gd name="T10" fmla="*/ 0 w 137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487">
                  <a:moveTo>
                    <a:pt x="0" y="0"/>
                  </a:moveTo>
                  <a:lnTo>
                    <a:pt x="0" y="487"/>
                  </a:lnTo>
                  <a:lnTo>
                    <a:pt x="137" y="487"/>
                  </a:lnTo>
                  <a:lnTo>
                    <a:pt x="13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31" name="Freeform 10"/>
            <p:cNvSpPr>
              <a:spLocks noEditPoints="1"/>
            </p:cNvSpPr>
            <p:nvPr userDrawn="1"/>
          </p:nvSpPr>
          <p:spPr bwMode="auto">
            <a:xfrm>
              <a:off x="5427663" y="1724025"/>
              <a:ext cx="514350" cy="803275"/>
            </a:xfrm>
            <a:custGeom>
              <a:avLst/>
              <a:gdLst>
                <a:gd name="T0" fmla="*/ 324 w 324"/>
                <a:gd name="T1" fmla="*/ 414 h 506"/>
                <a:gd name="T2" fmla="*/ 317 w 324"/>
                <a:gd name="T3" fmla="*/ 433 h 506"/>
                <a:gd name="T4" fmla="*/ 305 w 324"/>
                <a:gd name="T5" fmla="*/ 451 h 506"/>
                <a:gd name="T6" fmla="*/ 289 w 324"/>
                <a:gd name="T7" fmla="*/ 468 h 506"/>
                <a:gd name="T8" fmla="*/ 265 w 324"/>
                <a:gd name="T9" fmla="*/ 482 h 506"/>
                <a:gd name="T10" fmla="*/ 239 w 324"/>
                <a:gd name="T11" fmla="*/ 492 h 506"/>
                <a:gd name="T12" fmla="*/ 211 w 324"/>
                <a:gd name="T13" fmla="*/ 501 h 506"/>
                <a:gd name="T14" fmla="*/ 180 w 324"/>
                <a:gd name="T15" fmla="*/ 506 h 506"/>
                <a:gd name="T16" fmla="*/ 147 w 324"/>
                <a:gd name="T17" fmla="*/ 506 h 506"/>
                <a:gd name="T18" fmla="*/ 114 w 324"/>
                <a:gd name="T19" fmla="*/ 501 h 506"/>
                <a:gd name="T20" fmla="*/ 85 w 324"/>
                <a:gd name="T21" fmla="*/ 492 h 506"/>
                <a:gd name="T22" fmla="*/ 59 w 324"/>
                <a:gd name="T23" fmla="*/ 482 h 506"/>
                <a:gd name="T24" fmla="*/ 38 w 324"/>
                <a:gd name="T25" fmla="*/ 468 h 506"/>
                <a:gd name="T26" fmla="*/ 19 w 324"/>
                <a:gd name="T27" fmla="*/ 451 h 506"/>
                <a:gd name="T28" fmla="*/ 8 w 324"/>
                <a:gd name="T29" fmla="*/ 433 h 506"/>
                <a:gd name="T30" fmla="*/ 3 w 324"/>
                <a:gd name="T31" fmla="*/ 414 h 506"/>
                <a:gd name="T32" fmla="*/ 0 w 324"/>
                <a:gd name="T33" fmla="*/ 102 h 506"/>
                <a:gd name="T34" fmla="*/ 3 w 324"/>
                <a:gd name="T35" fmla="*/ 81 h 506"/>
                <a:gd name="T36" fmla="*/ 12 w 324"/>
                <a:gd name="T37" fmla="*/ 62 h 506"/>
                <a:gd name="T38" fmla="*/ 29 w 324"/>
                <a:gd name="T39" fmla="*/ 45 h 506"/>
                <a:gd name="T40" fmla="*/ 48 w 324"/>
                <a:gd name="T41" fmla="*/ 31 h 506"/>
                <a:gd name="T42" fmla="*/ 71 w 324"/>
                <a:gd name="T43" fmla="*/ 19 h 506"/>
                <a:gd name="T44" fmla="*/ 100 w 324"/>
                <a:gd name="T45" fmla="*/ 10 h 506"/>
                <a:gd name="T46" fmla="*/ 130 w 324"/>
                <a:gd name="T47" fmla="*/ 3 h 506"/>
                <a:gd name="T48" fmla="*/ 180 w 324"/>
                <a:gd name="T49" fmla="*/ 0 h 506"/>
                <a:gd name="T50" fmla="*/ 211 w 324"/>
                <a:gd name="T51" fmla="*/ 5 h 506"/>
                <a:gd name="T52" fmla="*/ 239 w 324"/>
                <a:gd name="T53" fmla="*/ 12 h 506"/>
                <a:gd name="T54" fmla="*/ 265 w 324"/>
                <a:gd name="T55" fmla="*/ 24 h 506"/>
                <a:gd name="T56" fmla="*/ 289 w 324"/>
                <a:gd name="T57" fmla="*/ 38 h 506"/>
                <a:gd name="T58" fmla="*/ 305 w 324"/>
                <a:gd name="T59" fmla="*/ 55 h 506"/>
                <a:gd name="T60" fmla="*/ 317 w 324"/>
                <a:gd name="T61" fmla="*/ 74 h 506"/>
                <a:gd name="T62" fmla="*/ 324 w 324"/>
                <a:gd name="T63" fmla="*/ 93 h 506"/>
                <a:gd name="T64" fmla="*/ 324 w 324"/>
                <a:gd name="T65" fmla="*/ 404 h 506"/>
                <a:gd name="T66" fmla="*/ 130 w 324"/>
                <a:gd name="T67" fmla="*/ 402 h 506"/>
                <a:gd name="T68" fmla="*/ 133 w 324"/>
                <a:gd name="T69" fmla="*/ 407 h 506"/>
                <a:gd name="T70" fmla="*/ 140 w 324"/>
                <a:gd name="T71" fmla="*/ 414 h 506"/>
                <a:gd name="T72" fmla="*/ 149 w 324"/>
                <a:gd name="T73" fmla="*/ 416 h 506"/>
                <a:gd name="T74" fmla="*/ 163 w 324"/>
                <a:gd name="T75" fmla="*/ 418 h 506"/>
                <a:gd name="T76" fmla="*/ 175 w 324"/>
                <a:gd name="T77" fmla="*/ 416 h 506"/>
                <a:gd name="T78" fmla="*/ 185 w 324"/>
                <a:gd name="T79" fmla="*/ 414 h 506"/>
                <a:gd name="T80" fmla="*/ 192 w 324"/>
                <a:gd name="T81" fmla="*/ 407 h 506"/>
                <a:gd name="T82" fmla="*/ 194 w 324"/>
                <a:gd name="T83" fmla="*/ 402 h 506"/>
                <a:gd name="T84" fmla="*/ 194 w 324"/>
                <a:gd name="T85" fmla="*/ 100 h 506"/>
                <a:gd name="T86" fmla="*/ 189 w 324"/>
                <a:gd name="T87" fmla="*/ 95 h 506"/>
                <a:gd name="T88" fmla="*/ 180 w 324"/>
                <a:gd name="T89" fmla="*/ 90 h 506"/>
                <a:gd name="T90" fmla="*/ 170 w 324"/>
                <a:gd name="T91" fmla="*/ 88 h 506"/>
                <a:gd name="T92" fmla="*/ 156 w 324"/>
                <a:gd name="T93" fmla="*/ 88 h 506"/>
                <a:gd name="T94" fmla="*/ 145 w 324"/>
                <a:gd name="T95" fmla="*/ 90 h 506"/>
                <a:gd name="T96" fmla="*/ 137 w 324"/>
                <a:gd name="T97" fmla="*/ 95 h 506"/>
                <a:gd name="T98" fmla="*/ 133 w 324"/>
                <a:gd name="T99" fmla="*/ 100 h 506"/>
                <a:gd name="T100" fmla="*/ 130 w 324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4" h="506">
                  <a:moveTo>
                    <a:pt x="324" y="404"/>
                  </a:moveTo>
                  <a:lnTo>
                    <a:pt x="324" y="414"/>
                  </a:lnTo>
                  <a:lnTo>
                    <a:pt x="322" y="423"/>
                  </a:lnTo>
                  <a:lnTo>
                    <a:pt x="317" y="433"/>
                  </a:lnTo>
                  <a:lnTo>
                    <a:pt x="312" y="444"/>
                  </a:lnTo>
                  <a:lnTo>
                    <a:pt x="305" y="451"/>
                  </a:lnTo>
                  <a:lnTo>
                    <a:pt x="296" y="459"/>
                  </a:lnTo>
                  <a:lnTo>
                    <a:pt x="289" y="468"/>
                  </a:lnTo>
                  <a:lnTo>
                    <a:pt x="279" y="475"/>
                  </a:lnTo>
                  <a:lnTo>
                    <a:pt x="265" y="482"/>
                  </a:lnTo>
                  <a:lnTo>
                    <a:pt x="253" y="487"/>
                  </a:lnTo>
                  <a:lnTo>
                    <a:pt x="239" y="492"/>
                  </a:lnTo>
                  <a:lnTo>
                    <a:pt x="225" y="496"/>
                  </a:lnTo>
                  <a:lnTo>
                    <a:pt x="211" y="501"/>
                  </a:lnTo>
                  <a:lnTo>
                    <a:pt x="194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0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1" y="487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2" y="444"/>
                  </a:lnTo>
                  <a:lnTo>
                    <a:pt x="8" y="433"/>
                  </a:lnTo>
                  <a:lnTo>
                    <a:pt x="3" y="423"/>
                  </a:lnTo>
                  <a:lnTo>
                    <a:pt x="3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3" y="93"/>
                  </a:lnTo>
                  <a:lnTo>
                    <a:pt x="3" y="81"/>
                  </a:lnTo>
                  <a:lnTo>
                    <a:pt x="8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0" y="3"/>
                  </a:lnTo>
                  <a:lnTo>
                    <a:pt x="147" y="0"/>
                  </a:lnTo>
                  <a:lnTo>
                    <a:pt x="180" y="0"/>
                  </a:lnTo>
                  <a:lnTo>
                    <a:pt x="194" y="3"/>
                  </a:lnTo>
                  <a:lnTo>
                    <a:pt x="211" y="5"/>
                  </a:lnTo>
                  <a:lnTo>
                    <a:pt x="225" y="10"/>
                  </a:lnTo>
                  <a:lnTo>
                    <a:pt x="239" y="12"/>
                  </a:lnTo>
                  <a:lnTo>
                    <a:pt x="253" y="19"/>
                  </a:lnTo>
                  <a:lnTo>
                    <a:pt x="265" y="24"/>
                  </a:lnTo>
                  <a:lnTo>
                    <a:pt x="279" y="31"/>
                  </a:lnTo>
                  <a:lnTo>
                    <a:pt x="289" y="38"/>
                  </a:lnTo>
                  <a:lnTo>
                    <a:pt x="296" y="45"/>
                  </a:lnTo>
                  <a:lnTo>
                    <a:pt x="305" y="55"/>
                  </a:lnTo>
                  <a:lnTo>
                    <a:pt x="312" y="62"/>
                  </a:lnTo>
                  <a:lnTo>
                    <a:pt x="317" y="74"/>
                  </a:lnTo>
                  <a:lnTo>
                    <a:pt x="322" y="81"/>
                  </a:lnTo>
                  <a:lnTo>
                    <a:pt x="324" y="93"/>
                  </a:lnTo>
                  <a:lnTo>
                    <a:pt x="324" y="102"/>
                  </a:lnTo>
                  <a:lnTo>
                    <a:pt x="324" y="404"/>
                  </a:lnTo>
                  <a:lnTo>
                    <a:pt x="324" y="404"/>
                  </a:lnTo>
                  <a:close/>
                  <a:moveTo>
                    <a:pt x="130" y="402"/>
                  </a:moveTo>
                  <a:lnTo>
                    <a:pt x="133" y="404"/>
                  </a:lnTo>
                  <a:lnTo>
                    <a:pt x="133" y="407"/>
                  </a:lnTo>
                  <a:lnTo>
                    <a:pt x="137" y="409"/>
                  </a:lnTo>
                  <a:lnTo>
                    <a:pt x="140" y="414"/>
                  </a:lnTo>
                  <a:lnTo>
                    <a:pt x="145" y="414"/>
                  </a:lnTo>
                  <a:lnTo>
                    <a:pt x="149" y="416"/>
                  </a:lnTo>
                  <a:lnTo>
                    <a:pt x="156" y="416"/>
                  </a:lnTo>
                  <a:lnTo>
                    <a:pt x="163" y="418"/>
                  </a:lnTo>
                  <a:lnTo>
                    <a:pt x="170" y="416"/>
                  </a:lnTo>
                  <a:lnTo>
                    <a:pt x="175" y="416"/>
                  </a:lnTo>
                  <a:lnTo>
                    <a:pt x="180" y="414"/>
                  </a:lnTo>
                  <a:lnTo>
                    <a:pt x="185" y="414"/>
                  </a:lnTo>
                  <a:lnTo>
                    <a:pt x="189" y="409"/>
                  </a:lnTo>
                  <a:lnTo>
                    <a:pt x="192" y="407"/>
                  </a:lnTo>
                  <a:lnTo>
                    <a:pt x="194" y="404"/>
                  </a:lnTo>
                  <a:lnTo>
                    <a:pt x="194" y="402"/>
                  </a:lnTo>
                  <a:lnTo>
                    <a:pt x="194" y="102"/>
                  </a:lnTo>
                  <a:lnTo>
                    <a:pt x="194" y="100"/>
                  </a:lnTo>
                  <a:lnTo>
                    <a:pt x="192" y="97"/>
                  </a:lnTo>
                  <a:lnTo>
                    <a:pt x="189" y="95"/>
                  </a:lnTo>
                  <a:lnTo>
                    <a:pt x="185" y="90"/>
                  </a:lnTo>
                  <a:lnTo>
                    <a:pt x="180" y="90"/>
                  </a:lnTo>
                  <a:lnTo>
                    <a:pt x="175" y="88"/>
                  </a:lnTo>
                  <a:lnTo>
                    <a:pt x="170" y="88"/>
                  </a:lnTo>
                  <a:lnTo>
                    <a:pt x="163" y="85"/>
                  </a:lnTo>
                  <a:lnTo>
                    <a:pt x="156" y="88"/>
                  </a:lnTo>
                  <a:lnTo>
                    <a:pt x="149" y="88"/>
                  </a:lnTo>
                  <a:lnTo>
                    <a:pt x="145" y="90"/>
                  </a:lnTo>
                  <a:lnTo>
                    <a:pt x="140" y="90"/>
                  </a:lnTo>
                  <a:lnTo>
                    <a:pt x="137" y="95"/>
                  </a:lnTo>
                  <a:lnTo>
                    <a:pt x="133" y="97"/>
                  </a:lnTo>
                  <a:lnTo>
                    <a:pt x="133" y="100"/>
                  </a:lnTo>
                  <a:lnTo>
                    <a:pt x="130" y="102"/>
                  </a:lnTo>
                  <a:lnTo>
                    <a:pt x="130" y="402"/>
                  </a:lnTo>
                  <a:lnTo>
                    <a:pt x="130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32" name="Freeform 11"/>
            <p:cNvSpPr>
              <a:spLocks noEditPoints="1"/>
            </p:cNvSpPr>
            <p:nvPr userDrawn="1"/>
          </p:nvSpPr>
          <p:spPr bwMode="auto">
            <a:xfrm>
              <a:off x="7734301" y="1724025"/>
              <a:ext cx="517525" cy="803275"/>
            </a:xfrm>
            <a:custGeom>
              <a:avLst/>
              <a:gdLst>
                <a:gd name="T0" fmla="*/ 324 w 326"/>
                <a:gd name="T1" fmla="*/ 414 h 506"/>
                <a:gd name="T2" fmla="*/ 319 w 326"/>
                <a:gd name="T3" fmla="*/ 433 h 506"/>
                <a:gd name="T4" fmla="*/ 307 w 326"/>
                <a:gd name="T5" fmla="*/ 451 h 506"/>
                <a:gd name="T6" fmla="*/ 288 w 326"/>
                <a:gd name="T7" fmla="*/ 468 h 506"/>
                <a:gd name="T8" fmla="*/ 267 w 326"/>
                <a:gd name="T9" fmla="*/ 482 h 506"/>
                <a:gd name="T10" fmla="*/ 241 w 326"/>
                <a:gd name="T11" fmla="*/ 492 h 506"/>
                <a:gd name="T12" fmla="*/ 213 w 326"/>
                <a:gd name="T13" fmla="*/ 501 h 506"/>
                <a:gd name="T14" fmla="*/ 180 w 326"/>
                <a:gd name="T15" fmla="*/ 506 h 506"/>
                <a:gd name="T16" fmla="*/ 146 w 326"/>
                <a:gd name="T17" fmla="*/ 506 h 506"/>
                <a:gd name="T18" fmla="*/ 116 w 326"/>
                <a:gd name="T19" fmla="*/ 501 h 506"/>
                <a:gd name="T20" fmla="*/ 85 w 326"/>
                <a:gd name="T21" fmla="*/ 492 h 506"/>
                <a:gd name="T22" fmla="*/ 59 w 326"/>
                <a:gd name="T23" fmla="*/ 482 h 506"/>
                <a:gd name="T24" fmla="*/ 38 w 326"/>
                <a:gd name="T25" fmla="*/ 468 h 506"/>
                <a:gd name="T26" fmla="*/ 21 w 326"/>
                <a:gd name="T27" fmla="*/ 451 h 506"/>
                <a:gd name="T28" fmla="*/ 9 w 326"/>
                <a:gd name="T29" fmla="*/ 433 h 506"/>
                <a:gd name="T30" fmla="*/ 2 w 326"/>
                <a:gd name="T31" fmla="*/ 414 h 506"/>
                <a:gd name="T32" fmla="*/ 0 w 326"/>
                <a:gd name="T33" fmla="*/ 102 h 506"/>
                <a:gd name="T34" fmla="*/ 2 w 326"/>
                <a:gd name="T35" fmla="*/ 81 h 506"/>
                <a:gd name="T36" fmla="*/ 14 w 326"/>
                <a:gd name="T37" fmla="*/ 62 h 506"/>
                <a:gd name="T38" fmla="*/ 28 w 326"/>
                <a:gd name="T39" fmla="*/ 45 h 506"/>
                <a:gd name="T40" fmla="*/ 47 w 326"/>
                <a:gd name="T41" fmla="*/ 31 h 506"/>
                <a:gd name="T42" fmla="*/ 73 w 326"/>
                <a:gd name="T43" fmla="*/ 19 h 506"/>
                <a:gd name="T44" fmla="*/ 102 w 326"/>
                <a:gd name="T45" fmla="*/ 10 h 506"/>
                <a:gd name="T46" fmla="*/ 130 w 326"/>
                <a:gd name="T47" fmla="*/ 3 h 506"/>
                <a:gd name="T48" fmla="*/ 180 w 326"/>
                <a:gd name="T49" fmla="*/ 0 h 506"/>
                <a:gd name="T50" fmla="*/ 213 w 326"/>
                <a:gd name="T51" fmla="*/ 5 h 506"/>
                <a:gd name="T52" fmla="*/ 241 w 326"/>
                <a:gd name="T53" fmla="*/ 12 h 506"/>
                <a:gd name="T54" fmla="*/ 267 w 326"/>
                <a:gd name="T55" fmla="*/ 24 h 506"/>
                <a:gd name="T56" fmla="*/ 288 w 326"/>
                <a:gd name="T57" fmla="*/ 38 h 506"/>
                <a:gd name="T58" fmla="*/ 307 w 326"/>
                <a:gd name="T59" fmla="*/ 55 h 506"/>
                <a:gd name="T60" fmla="*/ 319 w 326"/>
                <a:gd name="T61" fmla="*/ 74 h 506"/>
                <a:gd name="T62" fmla="*/ 324 w 326"/>
                <a:gd name="T63" fmla="*/ 93 h 506"/>
                <a:gd name="T64" fmla="*/ 326 w 326"/>
                <a:gd name="T65" fmla="*/ 404 h 506"/>
                <a:gd name="T66" fmla="*/ 132 w 326"/>
                <a:gd name="T67" fmla="*/ 402 h 506"/>
                <a:gd name="T68" fmla="*/ 137 w 326"/>
                <a:gd name="T69" fmla="*/ 407 h 506"/>
                <a:gd name="T70" fmla="*/ 142 w 326"/>
                <a:gd name="T71" fmla="*/ 414 h 506"/>
                <a:gd name="T72" fmla="*/ 154 w 326"/>
                <a:gd name="T73" fmla="*/ 416 h 506"/>
                <a:gd name="T74" fmla="*/ 165 w 326"/>
                <a:gd name="T75" fmla="*/ 418 h 506"/>
                <a:gd name="T76" fmla="*/ 177 w 326"/>
                <a:gd name="T77" fmla="*/ 416 h 506"/>
                <a:gd name="T78" fmla="*/ 189 w 326"/>
                <a:gd name="T79" fmla="*/ 414 h 506"/>
                <a:gd name="T80" fmla="*/ 194 w 326"/>
                <a:gd name="T81" fmla="*/ 407 h 506"/>
                <a:gd name="T82" fmla="*/ 196 w 326"/>
                <a:gd name="T83" fmla="*/ 402 h 506"/>
                <a:gd name="T84" fmla="*/ 196 w 326"/>
                <a:gd name="T85" fmla="*/ 100 h 506"/>
                <a:gd name="T86" fmla="*/ 191 w 326"/>
                <a:gd name="T87" fmla="*/ 95 h 506"/>
                <a:gd name="T88" fmla="*/ 182 w 326"/>
                <a:gd name="T89" fmla="*/ 90 h 506"/>
                <a:gd name="T90" fmla="*/ 170 w 326"/>
                <a:gd name="T91" fmla="*/ 88 h 506"/>
                <a:gd name="T92" fmla="*/ 158 w 326"/>
                <a:gd name="T93" fmla="*/ 88 h 506"/>
                <a:gd name="T94" fmla="*/ 149 w 326"/>
                <a:gd name="T95" fmla="*/ 90 h 506"/>
                <a:gd name="T96" fmla="*/ 139 w 326"/>
                <a:gd name="T97" fmla="*/ 95 h 506"/>
                <a:gd name="T98" fmla="*/ 135 w 326"/>
                <a:gd name="T99" fmla="*/ 100 h 506"/>
                <a:gd name="T100" fmla="*/ 132 w 326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6" h="506">
                  <a:moveTo>
                    <a:pt x="326" y="404"/>
                  </a:moveTo>
                  <a:lnTo>
                    <a:pt x="324" y="414"/>
                  </a:lnTo>
                  <a:lnTo>
                    <a:pt x="324" y="423"/>
                  </a:lnTo>
                  <a:lnTo>
                    <a:pt x="319" y="433"/>
                  </a:lnTo>
                  <a:lnTo>
                    <a:pt x="312" y="444"/>
                  </a:lnTo>
                  <a:lnTo>
                    <a:pt x="307" y="451"/>
                  </a:lnTo>
                  <a:lnTo>
                    <a:pt x="298" y="459"/>
                  </a:lnTo>
                  <a:lnTo>
                    <a:pt x="288" y="468"/>
                  </a:lnTo>
                  <a:lnTo>
                    <a:pt x="279" y="475"/>
                  </a:lnTo>
                  <a:lnTo>
                    <a:pt x="267" y="482"/>
                  </a:lnTo>
                  <a:lnTo>
                    <a:pt x="255" y="487"/>
                  </a:lnTo>
                  <a:lnTo>
                    <a:pt x="241" y="492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6" y="501"/>
                  </a:lnTo>
                  <a:lnTo>
                    <a:pt x="102" y="496"/>
                  </a:lnTo>
                  <a:lnTo>
                    <a:pt x="85" y="492"/>
                  </a:lnTo>
                  <a:lnTo>
                    <a:pt x="73" y="487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8" y="468"/>
                  </a:lnTo>
                  <a:lnTo>
                    <a:pt x="28" y="459"/>
                  </a:lnTo>
                  <a:lnTo>
                    <a:pt x="21" y="451"/>
                  </a:lnTo>
                  <a:lnTo>
                    <a:pt x="14" y="444"/>
                  </a:lnTo>
                  <a:lnTo>
                    <a:pt x="9" y="433"/>
                  </a:lnTo>
                  <a:lnTo>
                    <a:pt x="2" y="423"/>
                  </a:lnTo>
                  <a:lnTo>
                    <a:pt x="2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2" y="93"/>
                  </a:lnTo>
                  <a:lnTo>
                    <a:pt x="2" y="81"/>
                  </a:lnTo>
                  <a:lnTo>
                    <a:pt x="9" y="74"/>
                  </a:lnTo>
                  <a:lnTo>
                    <a:pt x="14" y="62"/>
                  </a:lnTo>
                  <a:lnTo>
                    <a:pt x="21" y="55"/>
                  </a:lnTo>
                  <a:lnTo>
                    <a:pt x="28" y="45"/>
                  </a:lnTo>
                  <a:lnTo>
                    <a:pt x="38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3" y="19"/>
                  </a:lnTo>
                  <a:lnTo>
                    <a:pt x="85" y="12"/>
                  </a:lnTo>
                  <a:lnTo>
                    <a:pt x="102" y="10"/>
                  </a:lnTo>
                  <a:lnTo>
                    <a:pt x="116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80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2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79" y="31"/>
                  </a:lnTo>
                  <a:lnTo>
                    <a:pt x="288" y="38"/>
                  </a:lnTo>
                  <a:lnTo>
                    <a:pt x="298" y="45"/>
                  </a:lnTo>
                  <a:lnTo>
                    <a:pt x="307" y="55"/>
                  </a:lnTo>
                  <a:lnTo>
                    <a:pt x="312" y="62"/>
                  </a:lnTo>
                  <a:lnTo>
                    <a:pt x="319" y="74"/>
                  </a:lnTo>
                  <a:lnTo>
                    <a:pt x="324" y="81"/>
                  </a:lnTo>
                  <a:lnTo>
                    <a:pt x="324" y="93"/>
                  </a:lnTo>
                  <a:lnTo>
                    <a:pt x="326" y="102"/>
                  </a:lnTo>
                  <a:lnTo>
                    <a:pt x="326" y="404"/>
                  </a:lnTo>
                  <a:lnTo>
                    <a:pt x="326" y="404"/>
                  </a:lnTo>
                  <a:close/>
                  <a:moveTo>
                    <a:pt x="132" y="402"/>
                  </a:moveTo>
                  <a:lnTo>
                    <a:pt x="135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2" y="414"/>
                  </a:lnTo>
                  <a:lnTo>
                    <a:pt x="149" y="414"/>
                  </a:lnTo>
                  <a:lnTo>
                    <a:pt x="154" y="416"/>
                  </a:lnTo>
                  <a:lnTo>
                    <a:pt x="158" y="416"/>
                  </a:lnTo>
                  <a:lnTo>
                    <a:pt x="165" y="418"/>
                  </a:lnTo>
                  <a:lnTo>
                    <a:pt x="170" y="416"/>
                  </a:lnTo>
                  <a:lnTo>
                    <a:pt x="177" y="416"/>
                  </a:lnTo>
                  <a:lnTo>
                    <a:pt x="182" y="414"/>
                  </a:lnTo>
                  <a:lnTo>
                    <a:pt x="189" y="414"/>
                  </a:lnTo>
                  <a:lnTo>
                    <a:pt x="191" y="409"/>
                  </a:lnTo>
                  <a:lnTo>
                    <a:pt x="194" y="407"/>
                  </a:lnTo>
                  <a:lnTo>
                    <a:pt x="196" y="404"/>
                  </a:lnTo>
                  <a:lnTo>
                    <a:pt x="196" y="402"/>
                  </a:lnTo>
                  <a:lnTo>
                    <a:pt x="196" y="102"/>
                  </a:lnTo>
                  <a:lnTo>
                    <a:pt x="196" y="100"/>
                  </a:lnTo>
                  <a:lnTo>
                    <a:pt x="194" y="97"/>
                  </a:lnTo>
                  <a:lnTo>
                    <a:pt x="191" y="95"/>
                  </a:lnTo>
                  <a:lnTo>
                    <a:pt x="189" y="90"/>
                  </a:lnTo>
                  <a:lnTo>
                    <a:pt x="182" y="90"/>
                  </a:lnTo>
                  <a:lnTo>
                    <a:pt x="177" y="88"/>
                  </a:lnTo>
                  <a:lnTo>
                    <a:pt x="170" y="88"/>
                  </a:lnTo>
                  <a:lnTo>
                    <a:pt x="165" y="85"/>
                  </a:lnTo>
                  <a:lnTo>
                    <a:pt x="158" y="88"/>
                  </a:lnTo>
                  <a:lnTo>
                    <a:pt x="154" y="88"/>
                  </a:lnTo>
                  <a:lnTo>
                    <a:pt x="149" y="90"/>
                  </a:lnTo>
                  <a:lnTo>
                    <a:pt x="142" y="90"/>
                  </a:lnTo>
                  <a:lnTo>
                    <a:pt x="139" y="95"/>
                  </a:lnTo>
                  <a:lnTo>
                    <a:pt x="137" y="97"/>
                  </a:lnTo>
                  <a:lnTo>
                    <a:pt x="135" y="100"/>
                  </a:lnTo>
                  <a:lnTo>
                    <a:pt x="132" y="102"/>
                  </a:lnTo>
                  <a:lnTo>
                    <a:pt x="132" y="402"/>
                  </a:lnTo>
                  <a:lnTo>
                    <a:pt x="132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33" name="Freeform 12"/>
            <p:cNvSpPr>
              <a:spLocks/>
            </p:cNvSpPr>
            <p:nvPr userDrawn="1"/>
          </p:nvSpPr>
          <p:spPr bwMode="auto">
            <a:xfrm>
              <a:off x="6005513" y="1720850"/>
              <a:ext cx="514350" cy="776288"/>
            </a:xfrm>
            <a:custGeom>
              <a:avLst/>
              <a:gdLst>
                <a:gd name="T0" fmla="*/ 324 w 324"/>
                <a:gd name="T1" fmla="*/ 87 h 489"/>
                <a:gd name="T2" fmla="*/ 324 w 324"/>
                <a:gd name="T3" fmla="*/ 272 h 489"/>
                <a:gd name="T4" fmla="*/ 191 w 324"/>
                <a:gd name="T5" fmla="*/ 272 h 489"/>
                <a:gd name="T6" fmla="*/ 191 w 324"/>
                <a:gd name="T7" fmla="*/ 139 h 489"/>
                <a:gd name="T8" fmla="*/ 189 w 324"/>
                <a:gd name="T9" fmla="*/ 132 h 489"/>
                <a:gd name="T10" fmla="*/ 187 w 324"/>
                <a:gd name="T11" fmla="*/ 128 h 489"/>
                <a:gd name="T12" fmla="*/ 182 w 324"/>
                <a:gd name="T13" fmla="*/ 123 h 489"/>
                <a:gd name="T14" fmla="*/ 180 w 324"/>
                <a:gd name="T15" fmla="*/ 118 h 489"/>
                <a:gd name="T16" fmla="*/ 175 w 324"/>
                <a:gd name="T17" fmla="*/ 116 h 489"/>
                <a:gd name="T18" fmla="*/ 170 w 324"/>
                <a:gd name="T19" fmla="*/ 113 h 489"/>
                <a:gd name="T20" fmla="*/ 156 w 324"/>
                <a:gd name="T21" fmla="*/ 113 h 489"/>
                <a:gd name="T22" fmla="*/ 151 w 324"/>
                <a:gd name="T23" fmla="*/ 116 h 489"/>
                <a:gd name="T24" fmla="*/ 147 w 324"/>
                <a:gd name="T25" fmla="*/ 118 h 489"/>
                <a:gd name="T26" fmla="*/ 142 w 324"/>
                <a:gd name="T27" fmla="*/ 123 h 489"/>
                <a:gd name="T28" fmla="*/ 137 w 324"/>
                <a:gd name="T29" fmla="*/ 128 h 489"/>
                <a:gd name="T30" fmla="*/ 135 w 324"/>
                <a:gd name="T31" fmla="*/ 132 h 489"/>
                <a:gd name="T32" fmla="*/ 132 w 324"/>
                <a:gd name="T33" fmla="*/ 139 h 489"/>
                <a:gd name="T34" fmla="*/ 132 w 324"/>
                <a:gd name="T35" fmla="*/ 489 h 489"/>
                <a:gd name="T36" fmla="*/ 0 w 324"/>
                <a:gd name="T37" fmla="*/ 489 h 489"/>
                <a:gd name="T38" fmla="*/ 0 w 324"/>
                <a:gd name="T39" fmla="*/ 2 h 489"/>
                <a:gd name="T40" fmla="*/ 132 w 324"/>
                <a:gd name="T41" fmla="*/ 2 h 489"/>
                <a:gd name="T42" fmla="*/ 132 w 324"/>
                <a:gd name="T43" fmla="*/ 87 h 489"/>
                <a:gd name="T44" fmla="*/ 132 w 324"/>
                <a:gd name="T45" fmla="*/ 78 h 489"/>
                <a:gd name="T46" fmla="*/ 135 w 324"/>
                <a:gd name="T47" fmla="*/ 71 h 489"/>
                <a:gd name="T48" fmla="*/ 137 w 324"/>
                <a:gd name="T49" fmla="*/ 61 h 489"/>
                <a:gd name="T50" fmla="*/ 142 w 324"/>
                <a:gd name="T51" fmla="*/ 54 h 489"/>
                <a:gd name="T52" fmla="*/ 144 w 324"/>
                <a:gd name="T53" fmla="*/ 45 h 489"/>
                <a:gd name="T54" fmla="*/ 149 w 324"/>
                <a:gd name="T55" fmla="*/ 38 h 489"/>
                <a:gd name="T56" fmla="*/ 156 w 324"/>
                <a:gd name="T57" fmla="*/ 31 h 489"/>
                <a:gd name="T58" fmla="*/ 161 w 324"/>
                <a:gd name="T59" fmla="*/ 26 h 489"/>
                <a:gd name="T60" fmla="*/ 170 w 324"/>
                <a:gd name="T61" fmla="*/ 19 h 489"/>
                <a:gd name="T62" fmla="*/ 177 w 324"/>
                <a:gd name="T63" fmla="*/ 14 h 489"/>
                <a:gd name="T64" fmla="*/ 184 w 324"/>
                <a:gd name="T65" fmla="*/ 12 h 489"/>
                <a:gd name="T66" fmla="*/ 191 w 324"/>
                <a:gd name="T67" fmla="*/ 7 h 489"/>
                <a:gd name="T68" fmla="*/ 201 w 324"/>
                <a:gd name="T69" fmla="*/ 2 h 489"/>
                <a:gd name="T70" fmla="*/ 210 w 324"/>
                <a:gd name="T71" fmla="*/ 2 h 489"/>
                <a:gd name="T72" fmla="*/ 220 w 324"/>
                <a:gd name="T73" fmla="*/ 0 h 489"/>
                <a:gd name="T74" fmla="*/ 239 w 324"/>
                <a:gd name="T75" fmla="*/ 0 h 489"/>
                <a:gd name="T76" fmla="*/ 251 w 324"/>
                <a:gd name="T77" fmla="*/ 2 h 489"/>
                <a:gd name="T78" fmla="*/ 260 w 324"/>
                <a:gd name="T79" fmla="*/ 2 h 489"/>
                <a:gd name="T80" fmla="*/ 267 w 324"/>
                <a:gd name="T81" fmla="*/ 7 h 489"/>
                <a:gd name="T82" fmla="*/ 277 w 324"/>
                <a:gd name="T83" fmla="*/ 12 h 489"/>
                <a:gd name="T84" fmla="*/ 284 w 324"/>
                <a:gd name="T85" fmla="*/ 14 h 489"/>
                <a:gd name="T86" fmla="*/ 291 w 324"/>
                <a:gd name="T87" fmla="*/ 19 h 489"/>
                <a:gd name="T88" fmla="*/ 298 w 324"/>
                <a:gd name="T89" fmla="*/ 26 h 489"/>
                <a:gd name="T90" fmla="*/ 303 w 324"/>
                <a:gd name="T91" fmla="*/ 33 h 489"/>
                <a:gd name="T92" fmla="*/ 310 w 324"/>
                <a:gd name="T93" fmla="*/ 40 h 489"/>
                <a:gd name="T94" fmla="*/ 314 w 324"/>
                <a:gd name="T95" fmla="*/ 45 h 489"/>
                <a:gd name="T96" fmla="*/ 319 w 324"/>
                <a:gd name="T97" fmla="*/ 54 h 489"/>
                <a:gd name="T98" fmla="*/ 321 w 324"/>
                <a:gd name="T99" fmla="*/ 61 h 489"/>
                <a:gd name="T100" fmla="*/ 324 w 324"/>
                <a:gd name="T101" fmla="*/ 71 h 489"/>
                <a:gd name="T102" fmla="*/ 324 w 324"/>
                <a:gd name="T103" fmla="*/ 78 h 489"/>
                <a:gd name="T104" fmla="*/ 324 w 324"/>
                <a:gd name="T105" fmla="*/ 87 h 489"/>
                <a:gd name="T106" fmla="*/ 324 w 324"/>
                <a:gd name="T107" fmla="*/ 87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4" h="489">
                  <a:moveTo>
                    <a:pt x="324" y="87"/>
                  </a:moveTo>
                  <a:lnTo>
                    <a:pt x="324" y="272"/>
                  </a:lnTo>
                  <a:lnTo>
                    <a:pt x="191" y="272"/>
                  </a:lnTo>
                  <a:lnTo>
                    <a:pt x="191" y="139"/>
                  </a:lnTo>
                  <a:lnTo>
                    <a:pt x="189" y="132"/>
                  </a:lnTo>
                  <a:lnTo>
                    <a:pt x="187" y="128"/>
                  </a:lnTo>
                  <a:lnTo>
                    <a:pt x="182" y="123"/>
                  </a:lnTo>
                  <a:lnTo>
                    <a:pt x="180" y="118"/>
                  </a:lnTo>
                  <a:lnTo>
                    <a:pt x="175" y="116"/>
                  </a:lnTo>
                  <a:lnTo>
                    <a:pt x="170" y="113"/>
                  </a:lnTo>
                  <a:lnTo>
                    <a:pt x="156" y="113"/>
                  </a:lnTo>
                  <a:lnTo>
                    <a:pt x="151" y="116"/>
                  </a:lnTo>
                  <a:lnTo>
                    <a:pt x="147" y="118"/>
                  </a:lnTo>
                  <a:lnTo>
                    <a:pt x="142" y="123"/>
                  </a:lnTo>
                  <a:lnTo>
                    <a:pt x="137" y="128"/>
                  </a:lnTo>
                  <a:lnTo>
                    <a:pt x="135" y="132"/>
                  </a:lnTo>
                  <a:lnTo>
                    <a:pt x="132" y="139"/>
                  </a:lnTo>
                  <a:lnTo>
                    <a:pt x="132" y="489"/>
                  </a:lnTo>
                  <a:lnTo>
                    <a:pt x="0" y="489"/>
                  </a:lnTo>
                  <a:lnTo>
                    <a:pt x="0" y="2"/>
                  </a:lnTo>
                  <a:lnTo>
                    <a:pt x="132" y="2"/>
                  </a:lnTo>
                  <a:lnTo>
                    <a:pt x="132" y="87"/>
                  </a:lnTo>
                  <a:lnTo>
                    <a:pt x="132" y="78"/>
                  </a:lnTo>
                  <a:lnTo>
                    <a:pt x="135" y="71"/>
                  </a:lnTo>
                  <a:lnTo>
                    <a:pt x="137" y="61"/>
                  </a:lnTo>
                  <a:lnTo>
                    <a:pt x="142" y="54"/>
                  </a:lnTo>
                  <a:lnTo>
                    <a:pt x="144" y="45"/>
                  </a:lnTo>
                  <a:lnTo>
                    <a:pt x="149" y="38"/>
                  </a:lnTo>
                  <a:lnTo>
                    <a:pt x="156" y="31"/>
                  </a:lnTo>
                  <a:lnTo>
                    <a:pt x="161" y="26"/>
                  </a:lnTo>
                  <a:lnTo>
                    <a:pt x="170" y="19"/>
                  </a:lnTo>
                  <a:lnTo>
                    <a:pt x="177" y="14"/>
                  </a:lnTo>
                  <a:lnTo>
                    <a:pt x="184" y="12"/>
                  </a:lnTo>
                  <a:lnTo>
                    <a:pt x="191" y="7"/>
                  </a:lnTo>
                  <a:lnTo>
                    <a:pt x="201" y="2"/>
                  </a:lnTo>
                  <a:lnTo>
                    <a:pt x="210" y="2"/>
                  </a:lnTo>
                  <a:lnTo>
                    <a:pt x="220" y="0"/>
                  </a:lnTo>
                  <a:lnTo>
                    <a:pt x="239" y="0"/>
                  </a:lnTo>
                  <a:lnTo>
                    <a:pt x="251" y="2"/>
                  </a:lnTo>
                  <a:lnTo>
                    <a:pt x="260" y="2"/>
                  </a:lnTo>
                  <a:lnTo>
                    <a:pt x="267" y="7"/>
                  </a:lnTo>
                  <a:lnTo>
                    <a:pt x="277" y="12"/>
                  </a:lnTo>
                  <a:lnTo>
                    <a:pt x="284" y="14"/>
                  </a:lnTo>
                  <a:lnTo>
                    <a:pt x="291" y="19"/>
                  </a:lnTo>
                  <a:lnTo>
                    <a:pt x="298" y="26"/>
                  </a:lnTo>
                  <a:lnTo>
                    <a:pt x="303" y="33"/>
                  </a:lnTo>
                  <a:lnTo>
                    <a:pt x="310" y="40"/>
                  </a:lnTo>
                  <a:lnTo>
                    <a:pt x="314" y="45"/>
                  </a:lnTo>
                  <a:lnTo>
                    <a:pt x="319" y="54"/>
                  </a:lnTo>
                  <a:lnTo>
                    <a:pt x="321" y="61"/>
                  </a:lnTo>
                  <a:lnTo>
                    <a:pt x="324" y="71"/>
                  </a:lnTo>
                  <a:lnTo>
                    <a:pt x="324" y="78"/>
                  </a:lnTo>
                  <a:lnTo>
                    <a:pt x="324" y="87"/>
                  </a:lnTo>
                  <a:lnTo>
                    <a:pt x="324" y="87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34" name="Freeform 13"/>
            <p:cNvSpPr>
              <a:spLocks/>
            </p:cNvSpPr>
            <p:nvPr userDrawn="1"/>
          </p:nvSpPr>
          <p:spPr bwMode="auto">
            <a:xfrm>
              <a:off x="7161213" y="1552575"/>
              <a:ext cx="512763" cy="947738"/>
            </a:xfrm>
            <a:custGeom>
              <a:avLst/>
              <a:gdLst>
                <a:gd name="T0" fmla="*/ 323 w 323"/>
                <a:gd name="T1" fmla="*/ 193 h 597"/>
                <a:gd name="T2" fmla="*/ 323 w 323"/>
                <a:gd name="T3" fmla="*/ 597 h 597"/>
                <a:gd name="T4" fmla="*/ 189 w 323"/>
                <a:gd name="T5" fmla="*/ 597 h 597"/>
                <a:gd name="T6" fmla="*/ 189 w 323"/>
                <a:gd name="T7" fmla="*/ 245 h 597"/>
                <a:gd name="T8" fmla="*/ 186 w 323"/>
                <a:gd name="T9" fmla="*/ 238 h 597"/>
                <a:gd name="T10" fmla="*/ 184 w 323"/>
                <a:gd name="T11" fmla="*/ 234 h 597"/>
                <a:gd name="T12" fmla="*/ 179 w 323"/>
                <a:gd name="T13" fmla="*/ 229 h 597"/>
                <a:gd name="T14" fmla="*/ 177 w 323"/>
                <a:gd name="T15" fmla="*/ 224 h 597"/>
                <a:gd name="T16" fmla="*/ 172 w 323"/>
                <a:gd name="T17" fmla="*/ 222 h 597"/>
                <a:gd name="T18" fmla="*/ 165 w 323"/>
                <a:gd name="T19" fmla="*/ 219 h 597"/>
                <a:gd name="T20" fmla="*/ 156 w 323"/>
                <a:gd name="T21" fmla="*/ 219 h 597"/>
                <a:gd name="T22" fmla="*/ 148 w 323"/>
                <a:gd name="T23" fmla="*/ 222 h 597"/>
                <a:gd name="T24" fmla="*/ 144 w 323"/>
                <a:gd name="T25" fmla="*/ 224 h 597"/>
                <a:gd name="T26" fmla="*/ 141 w 323"/>
                <a:gd name="T27" fmla="*/ 229 h 597"/>
                <a:gd name="T28" fmla="*/ 137 w 323"/>
                <a:gd name="T29" fmla="*/ 234 h 597"/>
                <a:gd name="T30" fmla="*/ 132 w 323"/>
                <a:gd name="T31" fmla="*/ 238 h 597"/>
                <a:gd name="T32" fmla="*/ 132 w 323"/>
                <a:gd name="T33" fmla="*/ 245 h 597"/>
                <a:gd name="T34" fmla="*/ 132 w 323"/>
                <a:gd name="T35" fmla="*/ 595 h 597"/>
                <a:gd name="T36" fmla="*/ 0 w 323"/>
                <a:gd name="T37" fmla="*/ 595 h 597"/>
                <a:gd name="T38" fmla="*/ 0 w 323"/>
                <a:gd name="T39" fmla="*/ 0 h 597"/>
                <a:gd name="T40" fmla="*/ 132 w 323"/>
                <a:gd name="T41" fmla="*/ 0 h 597"/>
                <a:gd name="T42" fmla="*/ 132 w 323"/>
                <a:gd name="T43" fmla="*/ 193 h 597"/>
                <a:gd name="T44" fmla="*/ 132 w 323"/>
                <a:gd name="T45" fmla="*/ 186 h 597"/>
                <a:gd name="T46" fmla="*/ 132 w 323"/>
                <a:gd name="T47" fmla="*/ 177 h 597"/>
                <a:gd name="T48" fmla="*/ 137 w 323"/>
                <a:gd name="T49" fmla="*/ 167 h 597"/>
                <a:gd name="T50" fmla="*/ 139 w 323"/>
                <a:gd name="T51" fmla="*/ 160 h 597"/>
                <a:gd name="T52" fmla="*/ 141 w 323"/>
                <a:gd name="T53" fmla="*/ 151 h 597"/>
                <a:gd name="T54" fmla="*/ 148 w 323"/>
                <a:gd name="T55" fmla="*/ 144 h 597"/>
                <a:gd name="T56" fmla="*/ 153 w 323"/>
                <a:gd name="T57" fmla="*/ 137 h 597"/>
                <a:gd name="T58" fmla="*/ 165 w 323"/>
                <a:gd name="T59" fmla="*/ 125 h 597"/>
                <a:gd name="T60" fmla="*/ 172 w 323"/>
                <a:gd name="T61" fmla="*/ 120 h 597"/>
                <a:gd name="T62" fmla="*/ 182 w 323"/>
                <a:gd name="T63" fmla="*/ 118 h 597"/>
                <a:gd name="T64" fmla="*/ 189 w 323"/>
                <a:gd name="T65" fmla="*/ 113 h 597"/>
                <a:gd name="T66" fmla="*/ 198 w 323"/>
                <a:gd name="T67" fmla="*/ 111 h 597"/>
                <a:gd name="T68" fmla="*/ 208 w 323"/>
                <a:gd name="T69" fmla="*/ 108 h 597"/>
                <a:gd name="T70" fmla="*/ 217 w 323"/>
                <a:gd name="T71" fmla="*/ 106 h 597"/>
                <a:gd name="T72" fmla="*/ 238 w 323"/>
                <a:gd name="T73" fmla="*/ 106 h 597"/>
                <a:gd name="T74" fmla="*/ 245 w 323"/>
                <a:gd name="T75" fmla="*/ 108 h 597"/>
                <a:gd name="T76" fmla="*/ 255 w 323"/>
                <a:gd name="T77" fmla="*/ 111 h 597"/>
                <a:gd name="T78" fmla="*/ 264 w 323"/>
                <a:gd name="T79" fmla="*/ 113 h 597"/>
                <a:gd name="T80" fmla="*/ 274 w 323"/>
                <a:gd name="T81" fmla="*/ 118 h 597"/>
                <a:gd name="T82" fmla="*/ 281 w 323"/>
                <a:gd name="T83" fmla="*/ 120 h 597"/>
                <a:gd name="T84" fmla="*/ 288 w 323"/>
                <a:gd name="T85" fmla="*/ 125 h 597"/>
                <a:gd name="T86" fmla="*/ 302 w 323"/>
                <a:gd name="T87" fmla="*/ 139 h 597"/>
                <a:gd name="T88" fmla="*/ 304 w 323"/>
                <a:gd name="T89" fmla="*/ 146 h 597"/>
                <a:gd name="T90" fmla="*/ 311 w 323"/>
                <a:gd name="T91" fmla="*/ 151 h 597"/>
                <a:gd name="T92" fmla="*/ 316 w 323"/>
                <a:gd name="T93" fmla="*/ 160 h 597"/>
                <a:gd name="T94" fmla="*/ 319 w 323"/>
                <a:gd name="T95" fmla="*/ 170 h 597"/>
                <a:gd name="T96" fmla="*/ 321 w 323"/>
                <a:gd name="T97" fmla="*/ 177 h 597"/>
                <a:gd name="T98" fmla="*/ 321 w 323"/>
                <a:gd name="T99" fmla="*/ 186 h 597"/>
                <a:gd name="T100" fmla="*/ 323 w 323"/>
                <a:gd name="T101" fmla="*/ 193 h 597"/>
                <a:gd name="T102" fmla="*/ 323 w 323"/>
                <a:gd name="T103" fmla="*/ 193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3" h="597">
                  <a:moveTo>
                    <a:pt x="323" y="193"/>
                  </a:moveTo>
                  <a:lnTo>
                    <a:pt x="323" y="597"/>
                  </a:lnTo>
                  <a:lnTo>
                    <a:pt x="189" y="597"/>
                  </a:lnTo>
                  <a:lnTo>
                    <a:pt x="189" y="245"/>
                  </a:lnTo>
                  <a:lnTo>
                    <a:pt x="186" y="238"/>
                  </a:lnTo>
                  <a:lnTo>
                    <a:pt x="184" y="234"/>
                  </a:lnTo>
                  <a:lnTo>
                    <a:pt x="179" y="229"/>
                  </a:lnTo>
                  <a:lnTo>
                    <a:pt x="177" y="224"/>
                  </a:lnTo>
                  <a:lnTo>
                    <a:pt x="172" y="222"/>
                  </a:lnTo>
                  <a:lnTo>
                    <a:pt x="165" y="219"/>
                  </a:lnTo>
                  <a:lnTo>
                    <a:pt x="156" y="219"/>
                  </a:lnTo>
                  <a:lnTo>
                    <a:pt x="148" y="222"/>
                  </a:lnTo>
                  <a:lnTo>
                    <a:pt x="144" y="224"/>
                  </a:lnTo>
                  <a:lnTo>
                    <a:pt x="141" y="229"/>
                  </a:lnTo>
                  <a:lnTo>
                    <a:pt x="137" y="234"/>
                  </a:lnTo>
                  <a:lnTo>
                    <a:pt x="132" y="238"/>
                  </a:lnTo>
                  <a:lnTo>
                    <a:pt x="132" y="245"/>
                  </a:lnTo>
                  <a:lnTo>
                    <a:pt x="132" y="595"/>
                  </a:lnTo>
                  <a:lnTo>
                    <a:pt x="0" y="595"/>
                  </a:lnTo>
                  <a:lnTo>
                    <a:pt x="0" y="0"/>
                  </a:lnTo>
                  <a:lnTo>
                    <a:pt x="132" y="0"/>
                  </a:lnTo>
                  <a:lnTo>
                    <a:pt x="132" y="193"/>
                  </a:lnTo>
                  <a:lnTo>
                    <a:pt x="132" y="186"/>
                  </a:lnTo>
                  <a:lnTo>
                    <a:pt x="132" y="177"/>
                  </a:lnTo>
                  <a:lnTo>
                    <a:pt x="137" y="167"/>
                  </a:lnTo>
                  <a:lnTo>
                    <a:pt x="139" y="160"/>
                  </a:lnTo>
                  <a:lnTo>
                    <a:pt x="141" y="151"/>
                  </a:lnTo>
                  <a:lnTo>
                    <a:pt x="148" y="144"/>
                  </a:lnTo>
                  <a:lnTo>
                    <a:pt x="153" y="137"/>
                  </a:lnTo>
                  <a:lnTo>
                    <a:pt x="165" y="125"/>
                  </a:lnTo>
                  <a:lnTo>
                    <a:pt x="172" y="120"/>
                  </a:lnTo>
                  <a:lnTo>
                    <a:pt x="182" y="118"/>
                  </a:lnTo>
                  <a:lnTo>
                    <a:pt x="189" y="113"/>
                  </a:lnTo>
                  <a:lnTo>
                    <a:pt x="198" y="111"/>
                  </a:lnTo>
                  <a:lnTo>
                    <a:pt x="208" y="108"/>
                  </a:lnTo>
                  <a:lnTo>
                    <a:pt x="217" y="106"/>
                  </a:lnTo>
                  <a:lnTo>
                    <a:pt x="238" y="106"/>
                  </a:lnTo>
                  <a:lnTo>
                    <a:pt x="245" y="108"/>
                  </a:lnTo>
                  <a:lnTo>
                    <a:pt x="255" y="111"/>
                  </a:lnTo>
                  <a:lnTo>
                    <a:pt x="264" y="113"/>
                  </a:lnTo>
                  <a:lnTo>
                    <a:pt x="274" y="118"/>
                  </a:lnTo>
                  <a:lnTo>
                    <a:pt x="281" y="120"/>
                  </a:lnTo>
                  <a:lnTo>
                    <a:pt x="288" y="125"/>
                  </a:lnTo>
                  <a:lnTo>
                    <a:pt x="302" y="139"/>
                  </a:lnTo>
                  <a:lnTo>
                    <a:pt x="304" y="146"/>
                  </a:lnTo>
                  <a:lnTo>
                    <a:pt x="311" y="151"/>
                  </a:lnTo>
                  <a:lnTo>
                    <a:pt x="316" y="160"/>
                  </a:lnTo>
                  <a:lnTo>
                    <a:pt x="319" y="170"/>
                  </a:lnTo>
                  <a:lnTo>
                    <a:pt x="321" y="177"/>
                  </a:lnTo>
                  <a:lnTo>
                    <a:pt x="321" y="186"/>
                  </a:lnTo>
                  <a:lnTo>
                    <a:pt x="323" y="193"/>
                  </a:lnTo>
                  <a:lnTo>
                    <a:pt x="323" y="19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35" name="Freeform 14"/>
            <p:cNvSpPr>
              <a:spLocks/>
            </p:cNvSpPr>
            <p:nvPr userDrawn="1"/>
          </p:nvSpPr>
          <p:spPr bwMode="auto">
            <a:xfrm>
              <a:off x="8859838" y="1724025"/>
              <a:ext cx="512763" cy="985838"/>
            </a:xfrm>
            <a:custGeom>
              <a:avLst/>
              <a:gdLst>
                <a:gd name="T0" fmla="*/ 0 w 323"/>
                <a:gd name="T1" fmla="*/ 414 h 621"/>
                <a:gd name="T2" fmla="*/ 0 w 323"/>
                <a:gd name="T3" fmla="*/ 0 h 621"/>
                <a:gd name="T4" fmla="*/ 132 w 323"/>
                <a:gd name="T5" fmla="*/ 0 h 621"/>
                <a:gd name="T6" fmla="*/ 132 w 323"/>
                <a:gd name="T7" fmla="*/ 362 h 621"/>
                <a:gd name="T8" fmla="*/ 134 w 323"/>
                <a:gd name="T9" fmla="*/ 369 h 621"/>
                <a:gd name="T10" fmla="*/ 137 w 323"/>
                <a:gd name="T11" fmla="*/ 373 h 621"/>
                <a:gd name="T12" fmla="*/ 141 w 323"/>
                <a:gd name="T13" fmla="*/ 381 h 621"/>
                <a:gd name="T14" fmla="*/ 144 w 323"/>
                <a:gd name="T15" fmla="*/ 385 h 621"/>
                <a:gd name="T16" fmla="*/ 148 w 323"/>
                <a:gd name="T17" fmla="*/ 385 h 621"/>
                <a:gd name="T18" fmla="*/ 156 w 323"/>
                <a:gd name="T19" fmla="*/ 388 h 621"/>
                <a:gd name="T20" fmla="*/ 160 w 323"/>
                <a:gd name="T21" fmla="*/ 390 h 621"/>
                <a:gd name="T22" fmla="*/ 167 w 323"/>
                <a:gd name="T23" fmla="*/ 388 h 621"/>
                <a:gd name="T24" fmla="*/ 172 w 323"/>
                <a:gd name="T25" fmla="*/ 385 h 621"/>
                <a:gd name="T26" fmla="*/ 177 w 323"/>
                <a:gd name="T27" fmla="*/ 385 h 621"/>
                <a:gd name="T28" fmla="*/ 182 w 323"/>
                <a:gd name="T29" fmla="*/ 381 h 621"/>
                <a:gd name="T30" fmla="*/ 186 w 323"/>
                <a:gd name="T31" fmla="*/ 373 h 621"/>
                <a:gd name="T32" fmla="*/ 186 w 323"/>
                <a:gd name="T33" fmla="*/ 369 h 621"/>
                <a:gd name="T34" fmla="*/ 189 w 323"/>
                <a:gd name="T35" fmla="*/ 362 h 621"/>
                <a:gd name="T36" fmla="*/ 189 w 323"/>
                <a:gd name="T37" fmla="*/ 0 h 621"/>
                <a:gd name="T38" fmla="*/ 323 w 323"/>
                <a:gd name="T39" fmla="*/ 0 h 621"/>
                <a:gd name="T40" fmla="*/ 323 w 323"/>
                <a:gd name="T41" fmla="*/ 621 h 621"/>
                <a:gd name="T42" fmla="*/ 189 w 323"/>
                <a:gd name="T43" fmla="*/ 621 h 621"/>
                <a:gd name="T44" fmla="*/ 189 w 323"/>
                <a:gd name="T45" fmla="*/ 414 h 621"/>
                <a:gd name="T46" fmla="*/ 189 w 323"/>
                <a:gd name="T47" fmla="*/ 423 h 621"/>
                <a:gd name="T48" fmla="*/ 189 w 323"/>
                <a:gd name="T49" fmla="*/ 433 h 621"/>
                <a:gd name="T50" fmla="*/ 186 w 323"/>
                <a:gd name="T51" fmla="*/ 440 h 621"/>
                <a:gd name="T52" fmla="*/ 182 w 323"/>
                <a:gd name="T53" fmla="*/ 449 h 621"/>
                <a:gd name="T54" fmla="*/ 179 w 323"/>
                <a:gd name="T55" fmla="*/ 456 h 621"/>
                <a:gd name="T56" fmla="*/ 174 w 323"/>
                <a:gd name="T57" fmla="*/ 463 h 621"/>
                <a:gd name="T58" fmla="*/ 156 w 323"/>
                <a:gd name="T59" fmla="*/ 482 h 621"/>
                <a:gd name="T60" fmla="*/ 146 w 323"/>
                <a:gd name="T61" fmla="*/ 487 h 621"/>
                <a:gd name="T62" fmla="*/ 139 w 323"/>
                <a:gd name="T63" fmla="*/ 492 h 621"/>
                <a:gd name="T64" fmla="*/ 132 w 323"/>
                <a:gd name="T65" fmla="*/ 494 h 621"/>
                <a:gd name="T66" fmla="*/ 122 w 323"/>
                <a:gd name="T67" fmla="*/ 499 h 621"/>
                <a:gd name="T68" fmla="*/ 113 w 323"/>
                <a:gd name="T69" fmla="*/ 501 h 621"/>
                <a:gd name="T70" fmla="*/ 104 w 323"/>
                <a:gd name="T71" fmla="*/ 501 h 621"/>
                <a:gd name="T72" fmla="*/ 94 w 323"/>
                <a:gd name="T73" fmla="*/ 503 h 621"/>
                <a:gd name="T74" fmla="*/ 82 w 323"/>
                <a:gd name="T75" fmla="*/ 501 h 621"/>
                <a:gd name="T76" fmla="*/ 75 w 323"/>
                <a:gd name="T77" fmla="*/ 501 h 621"/>
                <a:gd name="T78" fmla="*/ 63 w 323"/>
                <a:gd name="T79" fmla="*/ 499 h 621"/>
                <a:gd name="T80" fmla="*/ 56 w 323"/>
                <a:gd name="T81" fmla="*/ 494 h 621"/>
                <a:gd name="T82" fmla="*/ 47 w 323"/>
                <a:gd name="T83" fmla="*/ 492 h 621"/>
                <a:gd name="T84" fmla="*/ 40 w 323"/>
                <a:gd name="T85" fmla="*/ 487 h 621"/>
                <a:gd name="T86" fmla="*/ 33 w 323"/>
                <a:gd name="T87" fmla="*/ 482 h 621"/>
                <a:gd name="T88" fmla="*/ 26 w 323"/>
                <a:gd name="T89" fmla="*/ 475 h 621"/>
                <a:gd name="T90" fmla="*/ 21 w 323"/>
                <a:gd name="T91" fmla="*/ 470 h 621"/>
                <a:gd name="T92" fmla="*/ 14 w 323"/>
                <a:gd name="T93" fmla="*/ 463 h 621"/>
                <a:gd name="T94" fmla="*/ 9 w 323"/>
                <a:gd name="T95" fmla="*/ 456 h 621"/>
                <a:gd name="T96" fmla="*/ 4 w 323"/>
                <a:gd name="T97" fmla="*/ 449 h 621"/>
                <a:gd name="T98" fmla="*/ 2 w 323"/>
                <a:gd name="T99" fmla="*/ 440 h 621"/>
                <a:gd name="T100" fmla="*/ 0 w 323"/>
                <a:gd name="T101" fmla="*/ 433 h 621"/>
                <a:gd name="T102" fmla="*/ 0 w 323"/>
                <a:gd name="T103" fmla="*/ 423 h 621"/>
                <a:gd name="T104" fmla="*/ 0 w 323"/>
                <a:gd name="T105" fmla="*/ 414 h 621"/>
                <a:gd name="T106" fmla="*/ 0 w 323"/>
                <a:gd name="T107" fmla="*/ 414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3" h="621">
                  <a:moveTo>
                    <a:pt x="0" y="414"/>
                  </a:moveTo>
                  <a:lnTo>
                    <a:pt x="0" y="0"/>
                  </a:lnTo>
                  <a:lnTo>
                    <a:pt x="132" y="0"/>
                  </a:lnTo>
                  <a:lnTo>
                    <a:pt x="132" y="362"/>
                  </a:lnTo>
                  <a:lnTo>
                    <a:pt x="134" y="369"/>
                  </a:lnTo>
                  <a:lnTo>
                    <a:pt x="137" y="373"/>
                  </a:lnTo>
                  <a:lnTo>
                    <a:pt x="141" y="381"/>
                  </a:lnTo>
                  <a:lnTo>
                    <a:pt x="144" y="385"/>
                  </a:lnTo>
                  <a:lnTo>
                    <a:pt x="148" y="385"/>
                  </a:lnTo>
                  <a:lnTo>
                    <a:pt x="156" y="388"/>
                  </a:lnTo>
                  <a:lnTo>
                    <a:pt x="160" y="390"/>
                  </a:lnTo>
                  <a:lnTo>
                    <a:pt x="167" y="388"/>
                  </a:lnTo>
                  <a:lnTo>
                    <a:pt x="172" y="385"/>
                  </a:lnTo>
                  <a:lnTo>
                    <a:pt x="177" y="385"/>
                  </a:lnTo>
                  <a:lnTo>
                    <a:pt x="182" y="381"/>
                  </a:lnTo>
                  <a:lnTo>
                    <a:pt x="186" y="373"/>
                  </a:lnTo>
                  <a:lnTo>
                    <a:pt x="186" y="369"/>
                  </a:lnTo>
                  <a:lnTo>
                    <a:pt x="189" y="362"/>
                  </a:lnTo>
                  <a:lnTo>
                    <a:pt x="189" y="0"/>
                  </a:lnTo>
                  <a:lnTo>
                    <a:pt x="323" y="0"/>
                  </a:lnTo>
                  <a:lnTo>
                    <a:pt x="323" y="621"/>
                  </a:lnTo>
                  <a:lnTo>
                    <a:pt x="189" y="621"/>
                  </a:lnTo>
                  <a:lnTo>
                    <a:pt x="189" y="414"/>
                  </a:lnTo>
                  <a:lnTo>
                    <a:pt x="189" y="423"/>
                  </a:lnTo>
                  <a:lnTo>
                    <a:pt x="189" y="433"/>
                  </a:lnTo>
                  <a:lnTo>
                    <a:pt x="186" y="440"/>
                  </a:lnTo>
                  <a:lnTo>
                    <a:pt x="182" y="449"/>
                  </a:lnTo>
                  <a:lnTo>
                    <a:pt x="179" y="456"/>
                  </a:lnTo>
                  <a:lnTo>
                    <a:pt x="174" y="463"/>
                  </a:lnTo>
                  <a:lnTo>
                    <a:pt x="156" y="482"/>
                  </a:lnTo>
                  <a:lnTo>
                    <a:pt x="146" y="487"/>
                  </a:lnTo>
                  <a:lnTo>
                    <a:pt x="139" y="492"/>
                  </a:lnTo>
                  <a:lnTo>
                    <a:pt x="132" y="494"/>
                  </a:lnTo>
                  <a:lnTo>
                    <a:pt x="122" y="499"/>
                  </a:lnTo>
                  <a:lnTo>
                    <a:pt x="113" y="501"/>
                  </a:lnTo>
                  <a:lnTo>
                    <a:pt x="104" y="501"/>
                  </a:lnTo>
                  <a:lnTo>
                    <a:pt x="94" y="503"/>
                  </a:lnTo>
                  <a:lnTo>
                    <a:pt x="82" y="501"/>
                  </a:lnTo>
                  <a:lnTo>
                    <a:pt x="75" y="501"/>
                  </a:lnTo>
                  <a:lnTo>
                    <a:pt x="63" y="499"/>
                  </a:lnTo>
                  <a:lnTo>
                    <a:pt x="56" y="494"/>
                  </a:lnTo>
                  <a:lnTo>
                    <a:pt x="47" y="492"/>
                  </a:lnTo>
                  <a:lnTo>
                    <a:pt x="40" y="487"/>
                  </a:lnTo>
                  <a:lnTo>
                    <a:pt x="33" y="482"/>
                  </a:lnTo>
                  <a:lnTo>
                    <a:pt x="26" y="475"/>
                  </a:lnTo>
                  <a:lnTo>
                    <a:pt x="21" y="470"/>
                  </a:lnTo>
                  <a:lnTo>
                    <a:pt x="14" y="463"/>
                  </a:lnTo>
                  <a:lnTo>
                    <a:pt x="9" y="456"/>
                  </a:lnTo>
                  <a:lnTo>
                    <a:pt x="4" y="449"/>
                  </a:lnTo>
                  <a:lnTo>
                    <a:pt x="2" y="440"/>
                  </a:lnTo>
                  <a:lnTo>
                    <a:pt x="0" y="433"/>
                  </a:lnTo>
                  <a:lnTo>
                    <a:pt x="0" y="423"/>
                  </a:lnTo>
                  <a:lnTo>
                    <a:pt x="0" y="414"/>
                  </a:lnTo>
                  <a:lnTo>
                    <a:pt x="0" y="41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36" name="Freeform 15"/>
            <p:cNvSpPr>
              <a:spLocks noEditPoints="1"/>
            </p:cNvSpPr>
            <p:nvPr userDrawn="1"/>
          </p:nvSpPr>
          <p:spPr bwMode="auto">
            <a:xfrm>
              <a:off x="6575426" y="1724025"/>
              <a:ext cx="528638" cy="1285875"/>
            </a:xfrm>
            <a:custGeom>
              <a:avLst/>
              <a:gdLst>
                <a:gd name="T0" fmla="*/ 140 w 333"/>
                <a:gd name="T1" fmla="*/ 810 h 810"/>
                <a:gd name="T2" fmla="*/ 0 w 333"/>
                <a:gd name="T3" fmla="*/ 0 h 810"/>
                <a:gd name="T4" fmla="*/ 140 w 333"/>
                <a:gd name="T5" fmla="*/ 85 h 810"/>
                <a:gd name="T6" fmla="*/ 142 w 333"/>
                <a:gd name="T7" fmla="*/ 69 h 810"/>
                <a:gd name="T8" fmla="*/ 147 w 333"/>
                <a:gd name="T9" fmla="*/ 52 h 810"/>
                <a:gd name="T10" fmla="*/ 156 w 333"/>
                <a:gd name="T11" fmla="*/ 38 h 810"/>
                <a:gd name="T12" fmla="*/ 168 w 333"/>
                <a:gd name="T13" fmla="*/ 26 h 810"/>
                <a:gd name="T14" fmla="*/ 182 w 333"/>
                <a:gd name="T15" fmla="*/ 15 h 810"/>
                <a:gd name="T16" fmla="*/ 199 w 333"/>
                <a:gd name="T17" fmla="*/ 8 h 810"/>
                <a:gd name="T18" fmla="*/ 215 w 333"/>
                <a:gd name="T19" fmla="*/ 3 h 810"/>
                <a:gd name="T20" fmla="*/ 236 w 333"/>
                <a:gd name="T21" fmla="*/ 0 h 810"/>
                <a:gd name="T22" fmla="*/ 255 w 333"/>
                <a:gd name="T23" fmla="*/ 3 h 810"/>
                <a:gd name="T24" fmla="*/ 272 w 333"/>
                <a:gd name="T25" fmla="*/ 8 h 810"/>
                <a:gd name="T26" fmla="*/ 291 w 333"/>
                <a:gd name="T27" fmla="*/ 15 h 810"/>
                <a:gd name="T28" fmla="*/ 303 w 333"/>
                <a:gd name="T29" fmla="*/ 26 h 810"/>
                <a:gd name="T30" fmla="*/ 314 w 333"/>
                <a:gd name="T31" fmla="*/ 38 h 810"/>
                <a:gd name="T32" fmla="*/ 324 w 333"/>
                <a:gd name="T33" fmla="*/ 52 h 810"/>
                <a:gd name="T34" fmla="*/ 331 w 333"/>
                <a:gd name="T35" fmla="*/ 69 h 810"/>
                <a:gd name="T36" fmla="*/ 333 w 333"/>
                <a:gd name="T37" fmla="*/ 85 h 810"/>
                <a:gd name="T38" fmla="*/ 331 w 333"/>
                <a:gd name="T39" fmla="*/ 430 h 810"/>
                <a:gd name="T40" fmla="*/ 326 w 333"/>
                <a:gd name="T41" fmla="*/ 447 h 810"/>
                <a:gd name="T42" fmla="*/ 319 w 333"/>
                <a:gd name="T43" fmla="*/ 463 h 810"/>
                <a:gd name="T44" fmla="*/ 310 w 333"/>
                <a:gd name="T45" fmla="*/ 475 h 810"/>
                <a:gd name="T46" fmla="*/ 295 w 333"/>
                <a:gd name="T47" fmla="*/ 484 h 810"/>
                <a:gd name="T48" fmla="*/ 281 w 333"/>
                <a:gd name="T49" fmla="*/ 494 h 810"/>
                <a:gd name="T50" fmla="*/ 265 w 333"/>
                <a:gd name="T51" fmla="*/ 501 h 810"/>
                <a:gd name="T52" fmla="*/ 246 w 333"/>
                <a:gd name="T53" fmla="*/ 506 h 810"/>
                <a:gd name="T54" fmla="*/ 215 w 333"/>
                <a:gd name="T55" fmla="*/ 503 h 810"/>
                <a:gd name="T56" fmla="*/ 199 w 333"/>
                <a:gd name="T57" fmla="*/ 496 h 810"/>
                <a:gd name="T58" fmla="*/ 182 w 333"/>
                <a:gd name="T59" fmla="*/ 489 h 810"/>
                <a:gd name="T60" fmla="*/ 168 w 333"/>
                <a:gd name="T61" fmla="*/ 480 h 810"/>
                <a:gd name="T62" fmla="*/ 151 w 333"/>
                <a:gd name="T63" fmla="*/ 459 h 810"/>
                <a:gd name="T64" fmla="*/ 142 w 333"/>
                <a:gd name="T65" fmla="*/ 447 h 810"/>
                <a:gd name="T66" fmla="*/ 140 w 333"/>
                <a:gd name="T67" fmla="*/ 430 h 810"/>
                <a:gd name="T68" fmla="*/ 140 w 333"/>
                <a:gd name="T69" fmla="*/ 421 h 810"/>
                <a:gd name="T70" fmla="*/ 140 w 333"/>
                <a:gd name="T71" fmla="*/ 376 h 810"/>
                <a:gd name="T72" fmla="*/ 142 w 333"/>
                <a:gd name="T73" fmla="*/ 383 h 810"/>
                <a:gd name="T74" fmla="*/ 151 w 333"/>
                <a:gd name="T75" fmla="*/ 385 h 810"/>
                <a:gd name="T76" fmla="*/ 161 w 333"/>
                <a:gd name="T77" fmla="*/ 388 h 810"/>
                <a:gd name="T78" fmla="*/ 177 w 333"/>
                <a:gd name="T79" fmla="*/ 385 h 810"/>
                <a:gd name="T80" fmla="*/ 187 w 333"/>
                <a:gd name="T81" fmla="*/ 385 h 810"/>
                <a:gd name="T82" fmla="*/ 192 w 333"/>
                <a:gd name="T83" fmla="*/ 381 h 810"/>
                <a:gd name="T84" fmla="*/ 194 w 333"/>
                <a:gd name="T85" fmla="*/ 121 h 810"/>
                <a:gd name="T86" fmla="*/ 189 w 333"/>
                <a:gd name="T87" fmla="*/ 114 h 810"/>
                <a:gd name="T88" fmla="*/ 182 w 333"/>
                <a:gd name="T89" fmla="*/ 111 h 810"/>
                <a:gd name="T90" fmla="*/ 170 w 333"/>
                <a:gd name="T91" fmla="*/ 109 h 810"/>
                <a:gd name="T92" fmla="*/ 161 w 333"/>
                <a:gd name="T93" fmla="*/ 109 h 810"/>
                <a:gd name="T94" fmla="*/ 151 w 333"/>
                <a:gd name="T95" fmla="*/ 111 h 810"/>
                <a:gd name="T96" fmla="*/ 142 w 333"/>
                <a:gd name="T97" fmla="*/ 114 h 810"/>
                <a:gd name="T98" fmla="*/ 140 w 333"/>
                <a:gd name="T99" fmla="*/ 121 h 810"/>
                <a:gd name="T100" fmla="*/ 140 w 333"/>
                <a:gd name="T101" fmla="*/ 373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3" h="810">
                  <a:moveTo>
                    <a:pt x="140" y="421"/>
                  </a:moveTo>
                  <a:lnTo>
                    <a:pt x="140" y="810"/>
                  </a:lnTo>
                  <a:lnTo>
                    <a:pt x="0" y="810"/>
                  </a:lnTo>
                  <a:lnTo>
                    <a:pt x="0" y="0"/>
                  </a:lnTo>
                  <a:lnTo>
                    <a:pt x="140" y="0"/>
                  </a:lnTo>
                  <a:lnTo>
                    <a:pt x="140" y="85"/>
                  </a:lnTo>
                  <a:lnTo>
                    <a:pt x="140" y="76"/>
                  </a:lnTo>
                  <a:lnTo>
                    <a:pt x="142" y="69"/>
                  </a:lnTo>
                  <a:lnTo>
                    <a:pt x="142" y="59"/>
                  </a:lnTo>
                  <a:lnTo>
                    <a:pt x="147" y="52"/>
                  </a:lnTo>
                  <a:lnTo>
                    <a:pt x="151" y="45"/>
                  </a:lnTo>
                  <a:lnTo>
                    <a:pt x="156" y="38"/>
                  </a:lnTo>
                  <a:lnTo>
                    <a:pt x="161" y="31"/>
                  </a:lnTo>
                  <a:lnTo>
                    <a:pt x="168" y="26"/>
                  </a:lnTo>
                  <a:lnTo>
                    <a:pt x="175" y="19"/>
                  </a:lnTo>
                  <a:lnTo>
                    <a:pt x="182" y="15"/>
                  </a:lnTo>
                  <a:lnTo>
                    <a:pt x="192" y="12"/>
                  </a:lnTo>
                  <a:lnTo>
                    <a:pt x="199" y="8"/>
                  </a:lnTo>
                  <a:lnTo>
                    <a:pt x="208" y="5"/>
                  </a:lnTo>
                  <a:lnTo>
                    <a:pt x="215" y="3"/>
                  </a:lnTo>
                  <a:lnTo>
                    <a:pt x="225" y="0"/>
                  </a:lnTo>
                  <a:lnTo>
                    <a:pt x="236" y="0"/>
                  </a:lnTo>
                  <a:lnTo>
                    <a:pt x="246" y="0"/>
                  </a:lnTo>
                  <a:lnTo>
                    <a:pt x="255" y="3"/>
                  </a:lnTo>
                  <a:lnTo>
                    <a:pt x="265" y="5"/>
                  </a:lnTo>
                  <a:lnTo>
                    <a:pt x="272" y="8"/>
                  </a:lnTo>
                  <a:lnTo>
                    <a:pt x="281" y="12"/>
                  </a:lnTo>
                  <a:lnTo>
                    <a:pt x="291" y="15"/>
                  </a:lnTo>
                  <a:lnTo>
                    <a:pt x="298" y="19"/>
                  </a:lnTo>
                  <a:lnTo>
                    <a:pt x="303" y="26"/>
                  </a:lnTo>
                  <a:lnTo>
                    <a:pt x="310" y="31"/>
                  </a:lnTo>
                  <a:lnTo>
                    <a:pt x="314" y="38"/>
                  </a:lnTo>
                  <a:lnTo>
                    <a:pt x="321" y="45"/>
                  </a:lnTo>
                  <a:lnTo>
                    <a:pt x="324" y="52"/>
                  </a:lnTo>
                  <a:lnTo>
                    <a:pt x="329" y="59"/>
                  </a:lnTo>
                  <a:lnTo>
                    <a:pt x="331" y="69"/>
                  </a:lnTo>
                  <a:lnTo>
                    <a:pt x="331" y="76"/>
                  </a:lnTo>
                  <a:lnTo>
                    <a:pt x="333" y="85"/>
                  </a:lnTo>
                  <a:lnTo>
                    <a:pt x="331" y="97"/>
                  </a:lnTo>
                  <a:lnTo>
                    <a:pt x="331" y="430"/>
                  </a:lnTo>
                  <a:lnTo>
                    <a:pt x="329" y="440"/>
                  </a:lnTo>
                  <a:lnTo>
                    <a:pt x="326" y="447"/>
                  </a:lnTo>
                  <a:lnTo>
                    <a:pt x="324" y="454"/>
                  </a:lnTo>
                  <a:lnTo>
                    <a:pt x="319" y="463"/>
                  </a:lnTo>
                  <a:lnTo>
                    <a:pt x="314" y="468"/>
                  </a:lnTo>
                  <a:lnTo>
                    <a:pt x="310" y="475"/>
                  </a:lnTo>
                  <a:lnTo>
                    <a:pt x="303" y="482"/>
                  </a:lnTo>
                  <a:lnTo>
                    <a:pt x="295" y="484"/>
                  </a:lnTo>
                  <a:lnTo>
                    <a:pt x="291" y="489"/>
                  </a:lnTo>
                  <a:lnTo>
                    <a:pt x="281" y="494"/>
                  </a:lnTo>
                  <a:lnTo>
                    <a:pt x="272" y="499"/>
                  </a:lnTo>
                  <a:lnTo>
                    <a:pt x="265" y="501"/>
                  </a:lnTo>
                  <a:lnTo>
                    <a:pt x="255" y="503"/>
                  </a:lnTo>
                  <a:lnTo>
                    <a:pt x="246" y="506"/>
                  </a:lnTo>
                  <a:lnTo>
                    <a:pt x="225" y="506"/>
                  </a:lnTo>
                  <a:lnTo>
                    <a:pt x="215" y="503"/>
                  </a:lnTo>
                  <a:lnTo>
                    <a:pt x="208" y="501"/>
                  </a:lnTo>
                  <a:lnTo>
                    <a:pt x="199" y="496"/>
                  </a:lnTo>
                  <a:lnTo>
                    <a:pt x="192" y="494"/>
                  </a:lnTo>
                  <a:lnTo>
                    <a:pt x="182" y="489"/>
                  </a:lnTo>
                  <a:lnTo>
                    <a:pt x="175" y="484"/>
                  </a:lnTo>
                  <a:lnTo>
                    <a:pt x="168" y="480"/>
                  </a:lnTo>
                  <a:lnTo>
                    <a:pt x="156" y="468"/>
                  </a:lnTo>
                  <a:lnTo>
                    <a:pt x="151" y="459"/>
                  </a:lnTo>
                  <a:lnTo>
                    <a:pt x="147" y="454"/>
                  </a:lnTo>
                  <a:lnTo>
                    <a:pt x="142" y="447"/>
                  </a:lnTo>
                  <a:lnTo>
                    <a:pt x="142" y="437"/>
                  </a:lnTo>
                  <a:lnTo>
                    <a:pt x="140" y="430"/>
                  </a:lnTo>
                  <a:lnTo>
                    <a:pt x="140" y="421"/>
                  </a:lnTo>
                  <a:lnTo>
                    <a:pt x="140" y="421"/>
                  </a:lnTo>
                  <a:close/>
                  <a:moveTo>
                    <a:pt x="140" y="373"/>
                  </a:moveTo>
                  <a:lnTo>
                    <a:pt x="140" y="376"/>
                  </a:lnTo>
                  <a:lnTo>
                    <a:pt x="142" y="381"/>
                  </a:lnTo>
                  <a:lnTo>
                    <a:pt x="142" y="383"/>
                  </a:lnTo>
                  <a:lnTo>
                    <a:pt x="147" y="385"/>
                  </a:lnTo>
                  <a:lnTo>
                    <a:pt x="151" y="385"/>
                  </a:lnTo>
                  <a:lnTo>
                    <a:pt x="156" y="385"/>
                  </a:lnTo>
                  <a:lnTo>
                    <a:pt x="161" y="388"/>
                  </a:lnTo>
                  <a:lnTo>
                    <a:pt x="170" y="388"/>
                  </a:lnTo>
                  <a:lnTo>
                    <a:pt x="177" y="385"/>
                  </a:lnTo>
                  <a:lnTo>
                    <a:pt x="182" y="385"/>
                  </a:lnTo>
                  <a:lnTo>
                    <a:pt x="187" y="385"/>
                  </a:lnTo>
                  <a:lnTo>
                    <a:pt x="189" y="383"/>
                  </a:lnTo>
                  <a:lnTo>
                    <a:pt x="192" y="381"/>
                  </a:lnTo>
                  <a:lnTo>
                    <a:pt x="194" y="376"/>
                  </a:lnTo>
                  <a:lnTo>
                    <a:pt x="194" y="121"/>
                  </a:lnTo>
                  <a:lnTo>
                    <a:pt x="192" y="118"/>
                  </a:lnTo>
                  <a:lnTo>
                    <a:pt x="189" y="114"/>
                  </a:lnTo>
                  <a:lnTo>
                    <a:pt x="187" y="111"/>
                  </a:lnTo>
                  <a:lnTo>
                    <a:pt x="182" y="111"/>
                  </a:lnTo>
                  <a:lnTo>
                    <a:pt x="177" y="109"/>
                  </a:lnTo>
                  <a:lnTo>
                    <a:pt x="170" y="109"/>
                  </a:lnTo>
                  <a:lnTo>
                    <a:pt x="168" y="109"/>
                  </a:lnTo>
                  <a:lnTo>
                    <a:pt x="161" y="109"/>
                  </a:lnTo>
                  <a:lnTo>
                    <a:pt x="156" y="109"/>
                  </a:lnTo>
                  <a:lnTo>
                    <a:pt x="151" y="111"/>
                  </a:lnTo>
                  <a:lnTo>
                    <a:pt x="147" y="111"/>
                  </a:lnTo>
                  <a:lnTo>
                    <a:pt x="142" y="114"/>
                  </a:lnTo>
                  <a:lnTo>
                    <a:pt x="142" y="118"/>
                  </a:lnTo>
                  <a:lnTo>
                    <a:pt x="140" y="121"/>
                  </a:lnTo>
                  <a:lnTo>
                    <a:pt x="140" y="121"/>
                  </a:lnTo>
                  <a:lnTo>
                    <a:pt x="140" y="373"/>
                  </a:lnTo>
                  <a:lnTo>
                    <a:pt x="140" y="37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37" name="Freeform 16"/>
            <p:cNvSpPr>
              <a:spLocks/>
            </p:cNvSpPr>
            <p:nvPr userDrawn="1"/>
          </p:nvSpPr>
          <p:spPr bwMode="auto">
            <a:xfrm>
              <a:off x="8301038" y="1724025"/>
              <a:ext cx="520700" cy="803275"/>
            </a:xfrm>
            <a:custGeom>
              <a:avLst/>
              <a:gdLst>
                <a:gd name="T0" fmla="*/ 323 w 328"/>
                <a:gd name="T1" fmla="*/ 421 h 506"/>
                <a:gd name="T2" fmla="*/ 307 w 328"/>
                <a:gd name="T3" fmla="*/ 447 h 506"/>
                <a:gd name="T4" fmla="*/ 278 w 328"/>
                <a:gd name="T5" fmla="*/ 470 h 506"/>
                <a:gd name="T6" fmla="*/ 241 w 328"/>
                <a:gd name="T7" fmla="*/ 489 h 506"/>
                <a:gd name="T8" fmla="*/ 196 w 328"/>
                <a:gd name="T9" fmla="*/ 503 h 506"/>
                <a:gd name="T10" fmla="*/ 146 w 328"/>
                <a:gd name="T11" fmla="*/ 506 h 506"/>
                <a:gd name="T12" fmla="*/ 99 w 328"/>
                <a:gd name="T13" fmla="*/ 496 h 506"/>
                <a:gd name="T14" fmla="*/ 59 w 328"/>
                <a:gd name="T15" fmla="*/ 482 h 506"/>
                <a:gd name="T16" fmla="*/ 26 w 328"/>
                <a:gd name="T17" fmla="*/ 459 h 506"/>
                <a:gd name="T18" fmla="*/ 7 w 328"/>
                <a:gd name="T19" fmla="*/ 433 h 506"/>
                <a:gd name="T20" fmla="*/ 0 w 328"/>
                <a:gd name="T21" fmla="*/ 402 h 506"/>
                <a:gd name="T22" fmla="*/ 132 w 328"/>
                <a:gd name="T23" fmla="*/ 399 h 506"/>
                <a:gd name="T24" fmla="*/ 139 w 328"/>
                <a:gd name="T25" fmla="*/ 409 h 506"/>
                <a:gd name="T26" fmla="*/ 151 w 328"/>
                <a:gd name="T27" fmla="*/ 414 h 506"/>
                <a:gd name="T28" fmla="*/ 174 w 328"/>
                <a:gd name="T29" fmla="*/ 414 h 506"/>
                <a:gd name="T30" fmla="*/ 186 w 328"/>
                <a:gd name="T31" fmla="*/ 409 h 506"/>
                <a:gd name="T32" fmla="*/ 189 w 328"/>
                <a:gd name="T33" fmla="*/ 399 h 506"/>
                <a:gd name="T34" fmla="*/ 189 w 328"/>
                <a:gd name="T35" fmla="*/ 357 h 506"/>
                <a:gd name="T36" fmla="*/ 182 w 328"/>
                <a:gd name="T37" fmla="*/ 338 h 506"/>
                <a:gd name="T38" fmla="*/ 163 w 328"/>
                <a:gd name="T39" fmla="*/ 314 h 506"/>
                <a:gd name="T40" fmla="*/ 141 w 328"/>
                <a:gd name="T41" fmla="*/ 298 h 506"/>
                <a:gd name="T42" fmla="*/ 120 w 328"/>
                <a:gd name="T43" fmla="*/ 286 h 506"/>
                <a:gd name="T44" fmla="*/ 94 w 328"/>
                <a:gd name="T45" fmla="*/ 272 h 506"/>
                <a:gd name="T46" fmla="*/ 71 w 328"/>
                <a:gd name="T47" fmla="*/ 263 h 506"/>
                <a:gd name="T48" fmla="*/ 49 w 328"/>
                <a:gd name="T49" fmla="*/ 248 h 506"/>
                <a:gd name="T50" fmla="*/ 33 w 328"/>
                <a:gd name="T51" fmla="*/ 234 h 506"/>
                <a:gd name="T52" fmla="*/ 21 w 328"/>
                <a:gd name="T53" fmla="*/ 220 h 506"/>
                <a:gd name="T54" fmla="*/ 9 w 328"/>
                <a:gd name="T55" fmla="*/ 201 h 506"/>
                <a:gd name="T56" fmla="*/ 4 w 328"/>
                <a:gd name="T57" fmla="*/ 178 h 506"/>
                <a:gd name="T58" fmla="*/ 0 w 328"/>
                <a:gd name="T59" fmla="*/ 152 h 506"/>
                <a:gd name="T60" fmla="*/ 4 w 328"/>
                <a:gd name="T61" fmla="*/ 83 h 506"/>
                <a:gd name="T62" fmla="*/ 19 w 328"/>
                <a:gd name="T63" fmla="*/ 55 h 506"/>
                <a:gd name="T64" fmla="*/ 47 w 328"/>
                <a:gd name="T65" fmla="*/ 31 h 506"/>
                <a:gd name="T66" fmla="*/ 85 w 328"/>
                <a:gd name="T67" fmla="*/ 12 h 506"/>
                <a:gd name="T68" fmla="*/ 130 w 328"/>
                <a:gd name="T69" fmla="*/ 3 h 506"/>
                <a:gd name="T70" fmla="*/ 179 w 328"/>
                <a:gd name="T71" fmla="*/ 0 h 506"/>
                <a:gd name="T72" fmla="*/ 224 w 328"/>
                <a:gd name="T73" fmla="*/ 10 h 506"/>
                <a:gd name="T74" fmla="*/ 267 w 328"/>
                <a:gd name="T75" fmla="*/ 24 h 506"/>
                <a:gd name="T76" fmla="*/ 297 w 328"/>
                <a:gd name="T77" fmla="*/ 45 h 506"/>
                <a:gd name="T78" fmla="*/ 319 w 328"/>
                <a:gd name="T79" fmla="*/ 74 h 506"/>
                <a:gd name="T80" fmla="*/ 326 w 328"/>
                <a:gd name="T81" fmla="*/ 104 h 506"/>
                <a:gd name="T82" fmla="*/ 189 w 328"/>
                <a:gd name="T83" fmla="*/ 109 h 506"/>
                <a:gd name="T84" fmla="*/ 182 w 328"/>
                <a:gd name="T85" fmla="*/ 100 h 506"/>
                <a:gd name="T86" fmla="*/ 165 w 328"/>
                <a:gd name="T87" fmla="*/ 95 h 506"/>
                <a:gd name="T88" fmla="*/ 146 w 328"/>
                <a:gd name="T89" fmla="*/ 97 h 506"/>
                <a:gd name="T90" fmla="*/ 134 w 328"/>
                <a:gd name="T91" fmla="*/ 104 h 506"/>
                <a:gd name="T92" fmla="*/ 132 w 328"/>
                <a:gd name="T93" fmla="*/ 130 h 506"/>
                <a:gd name="T94" fmla="*/ 137 w 328"/>
                <a:gd name="T95" fmla="*/ 144 h 506"/>
                <a:gd name="T96" fmla="*/ 149 w 328"/>
                <a:gd name="T97" fmla="*/ 161 h 506"/>
                <a:gd name="T98" fmla="*/ 167 w 328"/>
                <a:gd name="T99" fmla="*/ 175 h 506"/>
                <a:gd name="T100" fmla="*/ 189 w 328"/>
                <a:gd name="T101" fmla="*/ 189 h 506"/>
                <a:gd name="T102" fmla="*/ 210 w 328"/>
                <a:gd name="T103" fmla="*/ 206 h 506"/>
                <a:gd name="T104" fmla="*/ 236 w 328"/>
                <a:gd name="T105" fmla="*/ 225 h 506"/>
                <a:gd name="T106" fmla="*/ 257 w 328"/>
                <a:gd name="T107" fmla="*/ 241 h 506"/>
                <a:gd name="T108" fmla="*/ 276 w 328"/>
                <a:gd name="T109" fmla="*/ 260 h 506"/>
                <a:gd name="T110" fmla="*/ 295 w 328"/>
                <a:gd name="T111" fmla="*/ 279 h 506"/>
                <a:gd name="T112" fmla="*/ 311 w 328"/>
                <a:gd name="T113" fmla="*/ 298 h 506"/>
                <a:gd name="T114" fmla="*/ 321 w 328"/>
                <a:gd name="T115" fmla="*/ 314 h 506"/>
                <a:gd name="T116" fmla="*/ 326 w 328"/>
                <a:gd name="T117" fmla="*/ 331 h 506"/>
                <a:gd name="T118" fmla="*/ 328 w 328"/>
                <a:gd name="T119" fmla="*/ 366 h 506"/>
                <a:gd name="T120" fmla="*/ 326 w 328"/>
                <a:gd name="T121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8" h="506">
                  <a:moveTo>
                    <a:pt x="326" y="404"/>
                  </a:moveTo>
                  <a:lnTo>
                    <a:pt x="326" y="411"/>
                  </a:lnTo>
                  <a:lnTo>
                    <a:pt x="323" y="421"/>
                  </a:lnTo>
                  <a:lnTo>
                    <a:pt x="319" y="430"/>
                  </a:lnTo>
                  <a:lnTo>
                    <a:pt x="311" y="437"/>
                  </a:lnTo>
                  <a:lnTo>
                    <a:pt x="307" y="447"/>
                  </a:lnTo>
                  <a:lnTo>
                    <a:pt x="297" y="454"/>
                  </a:lnTo>
                  <a:lnTo>
                    <a:pt x="288" y="463"/>
                  </a:lnTo>
                  <a:lnTo>
                    <a:pt x="278" y="470"/>
                  </a:lnTo>
                  <a:lnTo>
                    <a:pt x="267" y="477"/>
                  </a:lnTo>
                  <a:lnTo>
                    <a:pt x="252" y="484"/>
                  </a:lnTo>
                  <a:lnTo>
                    <a:pt x="241" y="489"/>
                  </a:lnTo>
                  <a:lnTo>
                    <a:pt x="224" y="496"/>
                  </a:lnTo>
                  <a:lnTo>
                    <a:pt x="210" y="501"/>
                  </a:lnTo>
                  <a:lnTo>
                    <a:pt x="196" y="503"/>
                  </a:lnTo>
                  <a:lnTo>
                    <a:pt x="179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3" y="501"/>
                  </a:lnTo>
                  <a:lnTo>
                    <a:pt x="99" y="496"/>
                  </a:lnTo>
                  <a:lnTo>
                    <a:pt x="85" y="492"/>
                  </a:lnTo>
                  <a:lnTo>
                    <a:pt x="71" y="489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7" y="468"/>
                  </a:lnTo>
                  <a:lnTo>
                    <a:pt x="26" y="459"/>
                  </a:lnTo>
                  <a:lnTo>
                    <a:pt x="19" y="451"/>
                  </a:lnTo>
                  <a:lnTo>
                    <a:pt x="12" y="442"/>
                  </a:lnTo>
                  <a:lnTo>
                    <a:pt x="7" y="433"/>
                  </a:lnTo>
                  <a:lnTo>
                    <a:pt x="4" y="423"/>
                  </a:lnTo>
                  <a:lnTo>
                    <a:pt x="0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2" y="307"/>
                  </a:lnTo>
                  <a:lnTo>
                    <a:pt x="132" y="399"/>
                  </a:lnTo>
                  <a:lnTo>
                    <a:pt x="134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1" y="411"/>
                  </a:lnTo>
                  <a:lnTo>
                    <a:pt x="146" y="414"/>
                  </a:lnTo>
                  <a:lnTo>
                    <a:pt x="151" y="414"/>
                  </a:lnTo>
                  <a:lnTo>
                    <a:pt x="158" y="416"/>
                  </a:lnTo>
                  <a:lnTo>
                    <a:pt x="170" y="416"/>
                  </a:lnTo>
                  <a:lnTo>
                    <a:pt x="174" y="414"/>
                  </a:lnTo>
                  <a:lnTo>
                    <a:pt x="179" y="414"/>
                  </a:lnTo>
                  <a:lnTo>
                    <a:pt x="182" y="411"/>
                  </a:lnTo>
                  <a:lnTo>
                    <a:pt x="186" y="409"/>
                  </a:lnTo>
                  <a:lnTo>
                    <a:pt x="186" y="407"/>
                  </a:lnTo>
                  <a:lnTo>
                    <a:pt x="189" y="404"/>
                  </a:lnTo>
                  <a:lnTo>
                    <a:pt x="189" y="399"/>
                  </a:lnTo>
                  <a:lnTo>
                    <a:pt x="189" y="371"/>
                  </a:lnTo>
                  <a:lnTo>
                    <a:pt x="189" y="362"/>
                  </a:lnTo>
                  <a:lnTo>
                    <a:pt x="189" y="357"/>
                  </a:lnTo>
                  <a:lnTo>
                    <a:pt x="186" y="350"/>
                  </a:lnTo>
                  <a:lnTo>
                    <a:pt x="186" y="345"/>
                  </a:lnTo>
                  <a:lnTo>
                    <a:pt x="182" y="338"/>
                  </a:lnTo>
                  <a:lnTo>
                    <a:pt x="174" y="331"/>
                  </a:lnTo>
                  <a:lnTo>
                    <a:pt x="167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49" y="305"/>
                  </a:lnTo>
                  <a:lnTo>
                    <a:pt x="141" y="298"/>
                  </a:lnTo>
                  <a:lnTo>
                    <a:pt x="134" y="293"/>
                  </a:lnTo>
                  <a:lnTo>
                    <a:pt x="127" y="288"/>
                  </a:lnTo>
                  <a:lnTo>
                    <a:pt x="120" y="286"/>
                  </a:lnTo>
                  <a:lnTo>
                    <a:pt x="111" y="281"/>
                  </a:lnTo>
                  <a:lnTo>
                    <a:pt x="104" y="277"/>
                  </a:lnTo>
                  <a:lnTo>
                    <a:pt x="94" y="272"/>
                  </a:lnTo>
                  <a:lnTo>
                    <a:pt x="87" y="270"/>
                  </a:lnTo>
                  <a:lnTo>
                    <a:pt x="80" y="265"/>
                  </a:lnTo>
                  <a:lnTo>
                    <a:pt x="71" y="263"/>
                  </a:lnTo>
                  <a:lnTo>
                    <a:pt x="63" y="258"/>
                  </a:lnTo>
                  <a:lnTo>
                    <a:pt x="56" y="253"/>
                  </a:lnTo>
                  <a:lnTo>
                    <a:pt x="49" y="248"/>
                  </a:lnTo>
                  <a:lnTo>
                    <a:pt x="42" y="244"/>
                  </a:lnTo>
                  <a:lnTo>
                    <a:pt x="40" y="239"/>
                  </a:lnTo>
                  <a:lnTo>
                    <a:pt x="33" y="234"/>
                  </a:lnTo>
                  <a:lnTo>
                    <a:pt x="28" y="229"/>
                  </a:lnTo>
                  <a:lnTo>
                    <a:pt x="23" y="225"/>
                  </a:lnTo>
                  <a:lnTo>
                    <a:pt x="21" y="220"/>
                  </a:lnTo>
                  <a:lnTo>
                    <a:pt x="16" y="213"/>
                  </a:lnTo>
                  <a:lnTo>
                    <a:pt x="14" y="206"/>
                  </a:lnTo>
                  <a:lnTo>
                    <a:pt x="9" y="201"/>
                  </a:lnTo>
                  <a:lnTo>
                    <a:pt x="7" y="194"/>
                  </a:lnTo>
                  <a:lnTo>
                    <a:pt x="4" y="187"/>
                  </a:lnTo>
                  <a:lnTo>
                    <a:pt x="4" y="178"/>
                  </a:lnTo>
                  <a:lnTo>
                    <a:pt x="0" y="170"/>
                  </a:lnTo>
                  <a:lnTo>
                    <a:pt x="0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4" y="83"/>
                  </a:lnTo>
                  <a:lnTo>
                    <a:pt x="7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8" y="45"/>
                  </a:lnTo>
                  <a:lnTo>
                    <a:pt x="37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99" y="10"/>
                  </a:lnTo>
                  <a:lnTo>
                    <a:pt x="113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63" y="0"/>
                  </a:lnTo>
                  <a:lnTo>
                    <a:pt x="179" y="0"/>
                  </a:lnTo>
                  <a:lnTo>
                    <a:pt x="196" y="3"/>
                  </a:lnTo>
                  <a:lnTo>
                    <a:pt x="210" y="5"/>
                  </a:lnTo>
                  <a:lnTo>
                    <a:pt x="224" y="10"/>
                  </a:lnTo>
                  <a:lnTo>
                    <a:pt x="241" y="15"/>
                  </a:lnTo>
                  <a:lnTo>
                    <a:pt x="252" y="19"/>
                  </a:lnTo>
                  <a:lnTo>
                    <a:pt x="267" y="24"/>
                  </a:lnTo>
                  <a:lnTo>
                    <a:pt x="276" y="31"/>
                  </a:lnTo>
                  <a:lnTo>
                    <a:pt x="288" y="38"/>
                  </a:lnTo>
                  <a:lnTo>
                    <a:pt x="297" y="45"/>
                  </a:lnTo>
                  <a:lnTo>
                    <a:pt x="307" y="55"/>
                  </a:lnTo>
                  <a:lnTo>
                    <a:pt x="311" y="64"/>
                  </a:lnTo>
                  <a:lnTo>
                    <a:pt x="319" y="74"/>
                  </a:lnTo>
                  <a:lnTo>
                    <a:pt x="323" y="83"/>
                  </a:lnTo>
                  <a:lnTo>
                    <a:pt x="326" y="93"/>
                  </a:lnTo>
                  <a:lnTo>
                    <a:pt x="326" y="104"/>
                  </a:lnTo>
                  <a:lnTo>
                    <a:pt x="326" y="185"/>
                  </a:lnTo>
                  <a:lnTo>
                    <a:pt x="189" y="185"/>
                  </a:lnTo>
                  <a:lnTo>
                    <a:pt x="189" y="109"/>
                  </a:lnTo>
                  <a:lnTo>
                    <a:pt x="186" y="104"/>
                  </a:lnTo>
                  <a:lnTo>
                    <a:pt x="186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2" y="95"/>
                  </a:lnTo>
                  <a:lnTo>
                    <a:pt x="165" y="95"/>
                  </a:lnTo>
                  <a:lnTo>
                    <a:pt x="156" y="95"/>
                  </a:lnTo>
                  <a:lnTo>
                    <a:pt x="149" y="95"/>
                  </a:lnTo>
                  <a:lnTo>
                    <a:pt x="146" y="97"/>
                  </a:lnTo>
                  <a:lnTo>
                    <a:pt x="139" y="100"/>
                  </a:lnTo>
                  <a:lnTo>
                    <a:pt x="137" y="102"/>
                  </a:lnTo>
                  <a:lnTo>
                    <a:pt x="134" y="104"/>
                  </a:lnTo>
                  <a:lnTo>
                    <a:pt x="132" y="107"/>
                  </a:lnTo>
                  <a:lnTo>
                    <a:pt x="132" y="109"/>
                  </a:lnTo>
                  <a:lnTo>
                    <a:pt x="132" y="130"/>
                  </a:lnTo>
                  <a:lnTo>
                    <a:pt x="132" y="135"/>
                  </a:lnTo>
                  <a:lnTo>
                    <a:pt x="134" y="140"/>
                  </a:lnTo>
                  <a:lnTo>
                    <a:pt x="137" y="144"/>
                  </a:lnTo>
                  <a:lnTo>
                    <a:pt x="141" y="152"/>
                  </a:lnTo>
                  <a:lnTo>
                    <a:pt x="146" y="156"/>
                  </a:lnTo>
                  <a:lnTo>
                    <a:pt x="149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67" y="175"/>
                  </a:lnTo>
                  <a:lnTo>
                    <a:pt x="174" y="182"/>
                  </a:lnTo>
                  <a:lnTo>
                    <a:pt x="182" y="187"/>
                  </a:lnTo>
                  <a:lnTo>
                    <a:pt x="189" y="189"/>
                  </a:lnTo>
                  <a:lnTo>
                    <a:pt x="196" y="194"/>
                  </a:lnTo>
                  <a:lnTo>
                    <a:pt x="203" y="201"/>
                  </a:lnTo>
                  <a:lnTo>
                    <a:pt x="210" y="206"/>
                  </a:lnTo>
                  <a:lnTo>
                    <a:pt x="217" y="208"/>
                  </a:lnTo>
                  <a:lnTo>
                    <a:pt x="224" y="215"/>
                  </a:lnTo>
                  <a:lnTo>
                    <a:pt x="236" y="225"/>
                  </a:lnTo>
                  <a:lnTo>
                    <a:pt x="243" y="229"/>
                  </a:lnTo>
                  <a:lnTo>
                    <a:pt x="250" y="237"/>
                  </a:lnTo>
                  <a:lnTo>
                    <a:pt x="257" y="241"/>
                  </a:lnTo>
                  <a:lnTo>
                    <a:pt x="264" y="248"/>
                  </a:lnTo>
                  <a:lnTo>
                    <a:pt x="271" y="253"/>
                  </a:lnTo>
                  <a:lnTo>
                    <a:pt x="276" y="260"/>
                  </a:lnTo>
                  <a:lnTo>
                    <a:pt x="283" y="265"/>
                  </a:lnTo>
                  <a:lnTo>
                    <a:pt x="290" y="272"/>
                  </a:lnTo>
                  <a:lnTo>
                    <a:pt x="295" y="279"/>
                  </a:lnTo>
                  <a:lnTo>
                    <a:pt x="300" y="286"/>
                  </a:lnTo>
                  <a:lnTo>
                    <a:pt x="307" y="291"/>
                  </a:lnTo>
                  <a:lnTo>
                    <a:pt x="311" y="298"/>
                  </a:lnTo>
                  <a:lnTo>
                    <a:pt x="316" y="305"/>
                  </a:lnTo>
                  <a:lnTo>
                    <a:pt x="319" y="310"/>
                  </a:lnTo>
                  <a:lnTo>
                    <a:pt x="321" y="314"/>
                  </a:lnTo>
                  <a:lnTo>
                    <a:pt x="323" y="319"/>
                  </a:lnTo>
                  <a:lnTo>
                    <a:pt x="323" y="326"/>
                  </a:lnTo>
                  <a:lnTo>
                    <a:pt x="326" y="331"/>
                  </a:lnTo>
                  <a:lnTo>
                    <a:pt x="326" y="345"/>
                  </a:lnTo>
                  <a:lnTo>
                    <a:pt x="328" y="352"/>
                  </a:lnTo>
                  <a:lnTo>
                    <a:pt x="328" y="366"/>
                  </a:lnTo>
                  <a:lnTo>
                    <a:pt x="326" y="371"/>
                  </a:lnTo>
                  <a:lnTo>
                    <a:pt x="326" y="404"/>
                  </a:lnTo>
                  <a:lnTo>
                    <a:pt x="326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38" name="Freeform 17"/>
            <p:cNvSpPr>
              <a:spLocks/>
            </p:cNvSpPr>
            <p:nvPr userDrawn="1"/>
          </p:nvSpPr>
          <p:spPr bwMode="auto">
            <a:xfrm>
              <a:off x="9424988" y="1724025"/>
              <a:ext cx="522288" cy="803275"/>
            </a:xfrm>
            <a:custGeom>
              <a:avLst/>
              <a:gdLst>
                <a:gd name="T0" fmla="*/ 324 w 329"/>
                <a:gd name="T1" fmla="*/ 421 h 506"/>
                <a:gd name="T2" fmla="*/ 307 w 329"/>
                <a:gd name="T3" fmla="*/ 447 h 506"/>
                <a:gd name="T4" fmla="*/ 281 w 329"/>
                <a:gd name="T5" fmla="*/ 470 h 506"/>
                <a:gd name="T6" fmla="*/ 241 w 329"/>
                <a:gd name="T7" fmla="*/ 489 h 506"/>
                <a:gd name="T8" fmla="*/ 196 w 329"/>
                <a:gd name="T9" fmla="*/ 503 h 506"/>
                <a:gd name="T10" fmla="*/ 147 w 329"/>
                <a:gd name="T11" fmla="*/ 506 h 506"/>
                <a:gd name="T12" fmla="*/ 100 w 329"/>
                <a:gd name="T13" fmla="*/ 496 h 506"/>
                <a:gd name="T14" fmla="*/ 59 w 329"/>
                <a:gd name="T15" fmla="*/ 482 h 506"/>
                <a:gd name="T16" fmla="*/ 29 w 329"/>
                <a:gd name="T17" fmla="*/ 459 h 506"/>
                <a:gd name="T18" fmla="*/ 7 w 329"/>
                <a:gd name="T19" fmla="*/ 433 h 506"/>
                <a:gd name="T20" fmla="*/ 0 w 329"/>
                <a:gd name="T21" fmla="*/ 402 h 506"/>
                <a:gd name="T22" fmla="*/ 135 w 329"/>
                <a:gd name="T23" fmla="*/ 399 h 506"/>
                <a:gd name="T24" fmla="*/ 140 w 329"/>
                <a:gd name="T25" fmla="*/ 409 h 506"/>
                <a:gd name="T26" fmla="*/ 154 w 329"/>
                <a:gd name="T27" fmla="*/ 414 h 506"/>
                <a:gd name="T28" fmla="*/ 177 w 329"/>
                <a:gd name="T29" fmla="*/ 414 h 506"/>
                <a:gd name="T30" fmla="*/ 187 w 329"/>
                <a:gd name="T31" fmla="*/ 409 h 506"/>
                <a:gd name="T32" fmla="*/ 192 w 329"/>
                <a:gd name="T33" fmla="*/ 357 h 506"/>
                <a:gd name="T34" fmla="*/ 182 w 329"/>
                <a:gd name="T35" fmla="*/ 338 h 506"/>
                <a:gd name="T36" fmla="*/ 163 w 329"/>
                <a:gd name="T37" fmla="*/ 314 h 506"/>
                <a:gd name="T38" fmla="*/ 144 w 329"/>
                <a:gd name="T39" fmla="*/ 298 h 506"/>
                <a:gd name="T40" fmla="*/ 121 w 329"/>
                <a:gd name="T41" fmla="*/ 286 h 506"/>
                <a:gd name="T42" fmla="*/ 97 w 329"/>
                <a:gd name="T43" fmla="*/ 272 h 506"/>
                <a:gd name="T44" fmla="*/ 74 w 329"/>
                <a:gd name="T45" fmla="*/ 263 h 506"/>
                <a:gd name="T46" fmla="*/ 52 w 329"/>
                <a:gd name="T47" fmla="*/ 248 h 506"/>
                <a:gd name="T48" fmla="*/ 31 w 329"/>
                <a:gd name="T49" fmla="*/ 229 h 506"/>
                <a:gd name="T50" fmla="*/ 17 w 329"/>
                <a:gd name="T51" fmla="*/ 213 h 506"/>
                <a:gd name="T52" fmla="*/ 10 w 329"/>
                <a:gd name="T53" fmla="*/ 194 h 506"/>
                <a:gd name="T54" fmla="*/ 3 w 329"/>
                <a:gd name="T55" fmla="*/ 170 h 506"/>
                <a:gd name="T56" fmla="*/ 0 w 329"/>
                <a:gd name="T57" fmla="*/ 104 h 506"/>
                <a:gd name="T58" fmla="*/ 7 w 329"/>
                <a:gd name="T59" fmla="*/ 74 h 506"/>
                <a:gd name="T60" fmla="*/ 29 w 329"/>
                <a:gd name="T61" fmla="*/ 45 h 506"/>
                <a:gd name="T62" fmla="*/ 59 w 329"/>
                <a:gd name="T63" fmla="*/ 24 h 506"/>
                <a:gd name="T64" fmla="*/ 100 w 329"/>
                <a:gd name="T65" fmla="*/ 10 h 506"/>
                <a:gd name="T66" fmla="*/ 147 w 329"/>
                <a:gd name="T67" fmla="*/ 0 h 506"/>
                <a:gd name="T68" fmla="*/ 196 w 329"/>
                <a:gd name="T69" fmla="*/ 3 h 506"/>
                <a:gd name="T70" fmla="*/ 241 w 329"/>
                <a:gd name="T71" fmla="*/ 15 h 506"/>
                <a:gd name="T72" fmla="*/ 281 w 329"/>
                <a:gd name="T73" fmla="*/ 31 h 506"/>
                <a:gd name="T74" fmla="*/ 307 w 329"/>
                <a:gd name="T75" fmla="*/ 55 h 506"/>
                <a:gd name="T76" fmla="*/ 324 w 329"/>
                <a:gd name="T77" fmla="*/ 83 h 506"/>
                <a:gd name="T78" fmla="*/ 329 w 329"/>
                <a:gd name="T79" fmla="*/ 185 h 506"/>
                <a:gd name="T80" fmla="*/ 189 w 329"/>
                <a:gd name="T81" fmla="*/ 104 h 506"/>
                <a:gd name="T82" fmla="*/ 177 w 329"/>
                <a:gd name="T83" fmla="*/ 97 h 506"/>
                <a:gd name="T84" fmla="*/ 156 w 329"/>
                <a:gd name="T85" fmla="*/ 95 h 506"/>
                <a:gd name="T86" fmla="*/ 142 w 329"/>
                <a:gd name="T87" fmla="*/ 100 h 506"/>
                <a:gd name="T88" fmla="*/ 135 w 329"/>
                <a:gd name="T89" fmla="*/ 107 h 506"/>
                <a:gd name="T90" fmla="*/ 135 w 329"/>
                <a:gd name="T91" fmla="*/ 135 h 506"/>
                <a:gd name="T92" fmla="*/ 142 w 329"/>
                <a:gd name="T93" fmla="*/ 152 h 506"/>
                <a:gd name="T94" fmla="*/ 156 w 329"/>
                <a:gd name="T95" fmla="*/ 166 h 506"/>
                <a:gd name="T96" fmla="*/ 177 w 329"/>
                <a:gd name="T97" fmla="*/ 182 h 506"/>
                <a:gd name="T98" fmla="*/ 199 w 329"/>
                <a:gd name="T99" fmla="*/ 194 h 506"/>
                <a:gd name="T100" fmla="*/ 218 w 329"/>
                <a:gd name="T101" fmla="*/ 208 h 506"/>
                <a:gd name="T102" fmla="*/ 239 w 329"/>
                <a:gd name="T103" fmla="*/ 225 h 506"/>
                <a:gd name="T104" fmla="*/ 260 w 329"/>
                <a:gd name="T105" fmla="*/ 241 h 506"/>
                <a:gd name="T106" fmla="*/ 281 w 329"/>
                <a:gd name="T107" fmla="*/ 260 h 506"/>
                <a:gd name="T108" fmla="*/ 298 w 329"/>
                <a:gd name="T109" fmla="*/ 279 h 506"/>
                <a:gd name="T110" fmla="*/ 314 w 329"/>
                <a:gd name="T111" fmla="*/ 298 h 506"/>
                <a:gd name="T112" fmla="*/ 324 w 329"/>
                <a:gd name="T113" fmla="*/ 314 h 506"/>
                <a:gd name="T114" fmla="*/ 329 w 329"/>
                <a:gd name="T115" fmla="*/ 331 h 506"/>
                <a:gd name="T116" fmla="*/ 329 w 329"/>
                <a:gd name="T117" fmla="*/ 371 h 506"/>
                <a:gd name="T118" fmla="*/ 329 w 329"/>
                <a:gd name="T119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9" h="506">
                  <a:moveTo>
                    <a:pt x="329" y="404"/>
                  </a:moveTo>
                  <a:lnTo>
                    <a:pt x="326" y="411"/>
                  </a:lnTo>
                  <a:lnTo>
                    <a:pt x="324" y="421"/>
                  </a:lnTo>
                  <a:lnTo>
                    <a:pt x="322" y="430"/>
                  </a:lnTo>
                  <a:lnTo>
                    <a:pt x="314" y="437"/>
                  </a:lnTo>
                  <a:lnTo>
                    <a:pt x="307" y="447"/>
                  </a:lnTo>
                  <a:lnTo>
                    <a:pt x="300" y="454"/>
                  </a:lnTo>
                  <a:lnTo>
                    <a:pt x="291" y="463"/>
                  </a:lnTo>
                  <a:lnTo>
                    <a:pt x="281" y="470"/>
                  </a:lnTo>
                  <a:lnTo>
                    <a:pt x="267" y="477"/>
                  </a:lnTo>
                  <a:lnTo>
                    <a:pt x="255" y="484"/>
                  </a:lnTo>
                  <a:lnTo>
                    <a:pt x="241" y="489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2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3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4" y="489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4" y="442"/>
                  </a:lnTo>
                  <a:lnTo>
                    <a:pt x="7" y="433"/>
                  </a:lnTo>
                  <a:lnTo>
                    <a:pt x="5" y="423"/>
                  </a:lnTo>
                  <a:lnTo>
                    <a:pt x="3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5" y="307"/>
                  </a:lnTo>
                  <a:lnTo>
                    <a:pt x="135" y="399"/>
                  </a:lnTo>
                  <a:lnTo>
                    <a:pt x="137" y="404"/>
                  </a:lnTo>
                  <a:lnTo>
                    <a:pt x="137" y="407"/>
                  </a:lnTo>
                  <a:lnTo>
                    <a:pt x="140" y="409"/>
                  </a:lnTo>
                  <a:lnTo>
                    <a:pt x="144" y="411"/>
                  </a:lnTo>
                  <a:lnTo>
                    <a:pt x="149" y="414"/>
                  </a:lnTo>
                  <a:lnTo>
                    <a:pt x="154" y="414"/>
                  </a:lnTo>
                  <a:lnTo>
                    <a:pt x="161" y="416"/>
                  </a:lnTo>
                  <a:lnTo>
                    <a:pt x="170" y="416"/>
                  </a:lnTo>
                  <a:lnTo>
                    <a:pt x="177" y="414"/>
                  </a:lnTo>
                  <a:lnTo>
                    <a:pt x="182" y="414"/>
                  </a:lnTo>
                  <a:lnTo>
                    <a:pt x="185" y="411"/>
                  </a:lnTo>
                  <a:lnTo>
                    <a:pt x="187" y="409"/>
                  </a:lnTo>
                  <a:lnTo>
                    <a:pt x="189" y="407"/>
                  </a:lnTo>
                  <a:lnTo>
                    <a:pt x="192" y="404"/>
                  </a:lnTo>
                  <a:lnTo>
                    <a:pt x="192" y="357"/>
                  </a:lnTo>
                  <a:lnTo>
                    <a:pt x="189" y="350"/>
                  </a:lnTo>
                  <a:lnTo>
                    <a:pt x="187" y="345"/>
                  </a:lnTo>
                  <a:lnTo>
                    <a:pt x="182" y="338"/>
                  </a:lnTo>
                  <a:lnTo>
                    <a:pt x="177" y="331"/>
                  </a:lnTo>
                  <a:lnTo>
                    <a:pt x="170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51" y="305"/>
                  </a:lnTo>
                  <a:lnTo>
                    <a:pt x="144" y="298"/>
                  </a:lnTo>
                  <a:lnTo>
                    <a:pt x="137" y="293"/>
                  </a:lnTo>
                  <a:lnTo>
                    <a:pt x="128" y="288"/>
                  </a:lnTo>
                  <a:lnTo>
                    <a:pt x="121" y="286"/>
                  </a:lnTo>
                  <a:lnTo>
                    <a:pt x="114" y="281"/>
                  </a:lnTo>
                  <a:lnTo>
                    <a:pt x="104" y="277"/>
                  </a:lnTo>
                  <a:lnTo>
                    <a:pt x="97" y="272"/>
                  </a:lnTo>
                  <a:lnTo>
                    <a:pt x="90" y="270"/>
                  </a:lnTo>
                  <a:lnTo>
                    <a:pt x="81" y="265"/>
                  </a:lnTo>
                  <a:lnTo>
                    <a:pt x="74" y="263"/>
                  </a:lnTo>
                  <a:lnTo>
                    <a:pt x="66" y="258"/>
                  </a:lnTo>
                  <a:lnTo>
                    <a:pt x="57" y="253"/>
                  </a:lnTo>
                  <a:lnTo>
                    <a:pt x="52" y="248"/>
                  </a:lnTo>
                  <a:lnTo>
                    <a:pt x="45" y="244"/>
                  </a:lnTo>
                  <a:lnTo>
                    <a:pt x="36" y="234"/>
                  </a:lnTo>
                  <a:lnTo>
                    <a:pt x="31" y="229"/>
                  </a:lnTo>
                  <a:lnTo>
                    <a:pt x="26" y="225"/>
                  </a:lnTo>
                  <a:lnTo>
                    <a:pt x="22" y="220"/>
                  </a:lnTo>
                  <a:lnTo>
                    <a:pt x="17" y="213"/>
                  </a:lnTo>
                  <a:lnTo>
                    <a:pt x="14" y="206"/>
                  </a:lnTo>
                  <a:lnTo>
                    <a:pt x="12" y="201"/>
                  </a:lnTo>
                  <a:lnTo>
                    <a:pt x="10" y="194"/>
                  </a:lnTo>
                  <a:lnTo>
                    <a:pt x="7" y="187"/>
                  </a:lnTo>
                  <a:lnTo>
                    <a:pt x="5" y="178"/>
                  </a:lnTo>
                  <a:lnTo>
                    <a:pt x="3" y="170"/>
                  </a:lnTo>
                  <a:lnTo>
                    <a:pt x="3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3" y="93"/>
                  </a:lnTo>
                  <a:lnTo>
                    <a:pt x="5" y="83"/>
                  </a:lnTo>
                  <a:lnTo>
                    <a:pt x="7" y="74"/>
                  </a:lnTo>
                  <a:lnTo>
                    <a:pt x="14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4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3" y="3"/>
                  </a:lnTo>
                  <a:lnTo>
                    <a:pt x="147" y="0"/>
                  </a:lnTo>
                  <a:lnTo>
                    <a:pt x="163" y="0"/>
                  </a:lnTo>
                  <a:lnTo>
                    <a:pt x="182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5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81" y="31"/>
                  </a:lnTo>
                  <a:lnTo>
                    <a:pt x="291" y="38"/>
                  </a:lnTo>
                  <a:lnTo>
                    <a:pt x="300" y="45"/>
                  </a:lnTo>
                  <a:lnTo>
                    <a:pt x="307" y="55"/>
                  </a:lnTo>
                  <a:lnTo>
                    <a:pt x="314" y="64"/>
                  </a:lnTo>
                  <a:lnTo>
                    <a:pt x="322" y="74"/>
                  </a:lnTo>
                  <a:lnTo>
                    <a:pt x="324" y="83"/>
                  </a:lnTo>
                  <a:lnTo>
                    <a:pt x="326" y="93"/>
                  </a:lnTo>
                  <a:lnTo>
                    <a:pt x="329" y="104"/>
                  </a:lnTo>
                  <a:lnTo>
                    <a:pt x="329" y="185"/>
                  </a:lnTo>
                  <a:lnTo>
                    <a:pt x="192" y="185"/>
                  </a:lnTo>
                  <a:lnTo>
                    <a:pt x="192" y="107"/>
                  </a:lnTo>
                  <a:lnTo>
                    <a:pt x="189" y="104"/>
                  </a:lnTo>
                  <a:lnTo>
                    <a:pt x="187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3" y="95"/>
                  </a:lnTo>
                  <a:lnTo>
                    <a:pt x="168" y="95"/>
                  </a:lnTo>
                  <a:lnTo>
                    <a:pt x="156" y="95"/>
                  </a:lnTo>
                  <a:lnTo>
                    <a:pt x="151" y="95"/>
                  </a:lnTo>
                  <a:lnTo>
                    <a:pt x="147" y="97"/>
                  </a:lnTo>
                  <a:lnTo>
                    <a:pt x="142" y="100"/>
                  </a:lnTo>
                  <a:lnTo>
                    <a:pt x="140" y="102"/>
                  </a:lnTo>
                  <a:lnTo>
                    <a:pt x="137" y="104"/>
                  </a:lnTo>
                  <a:lnTo>
                    <a:pt x="135" y="107"/>
                  </a:lnTo>
                  <a:lnTo>
                    <a:pt x="135" y="109"/>
                  </a:lnTo>
                  <a:lnTo>
                    <a:pt x="135" y="130"/>
                  </a:lnTo>
                  <a:lnTo>
                    <a:pt x="135" y="135"/>
                  </a:lnTo>
                  <a:lnTo>
                    <a:pt x="137" y="140"/>
                  </a:lnTo>
                  <a:lnTo>
                    <a:pt x="140" y="144"/>
                  </a:lnTo>
                  <a:lnTo>
                    <a:pt x="142" y="152"/>
                  </a:lnTo>
                  <a:lnTo>
                    <a:pt x="147" y="156"/>
                  </a:lnTo>
                  <a:lnTo>
                    <a:pt x="154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70" y="175"/>
                  </a:lnTo>
                  <a:lnTo>
                    <a:pt x="177" y="182"/>
                  </a:lnTo>
                  <a:lnTo>
                    <a:pt x="185" y="187"/>
                  </a:lnTo>
                  <a:lnTo>
                    <a:pt x="192" y="189"/>
                  </a:lnTo>
                  <a:lnTo>
                    <a:pt x="199" y="194"/>
                  </a:lnTo>
                  <a:lnTo>
                    <a:pt x="206" y="201"/>
                  </a:lnTo>
                  <a:lnTo>
                    <a:pt x="213" y="206"/>
                  </a:lnTo>
                  <a:lnTo>
                    <a:pt x="218" y="208"/>
                  </a:lnTo>
                  <a:lnTo>
                    <a:pt x="225" y="215"/>
                  </a:lnTo>
                  <a:lnTo>
                    <a:pt x="232" y="220"/>
                  </a:lnTo>
                  <a:lnTo>
                    <a:pt x="239" y="225"/>
                  </a:lnTo>
                  <a:lnTo>
                    <a:pt x="246" y="229"/>
                  </a:lnTo>
                  <a:lnTo>
                    <a:pt x="253" y="237"/>
                  </a:lnTo>
                  <a:lnTo>
                    <a:pt x="260" y="241"/>
                  </a:lnTo>
                  <a:lnTo>
                    <a:pt x="265" y="248"/>
                  </a:lnTo>
                  <a:lnTo>
                    <a:pt x="272" y="253"/>
                  </a:lnTo>
                  <a:lnTo>
                    <a:pt x="281" y="260"/>
                  </a:lnTo>
                  <a:lnTo>
                    <a:pt x="286" y="265"/>
                  </a:lnTo>
                  <a:lnTo>
                    <a:pt x="293" y="272"/>
                  </a:lnTo>
                  <a:lnTo>
                    <a:pt x="298" y="279"/>
                  </a:lnTo>
                  <a:lnTo>
                    <a:pt x="305" y="286"/>
                  </a:lnTo>
                  <a:lnTo>
                    <a:pt x="310" y="291"/>
                  </a:lnTo>
                  <a:lnTo>
                    <a:pt x="314" y="298"/>
                  </a:lnTo>
                  <a:lnTo>
                    <a:pt x="319" y="305"/>
                  </a:lnTo>
                  <a:lnTo>
                    <a:pt x="322" y="310"/>
                  </a:lnTo>
                  <a:lnTo>
                    <a:pt x="324" y="314"/>
                  </a:lnTo>
                  <a:lnTo>
                    <a:pt x="326" y="319"/>
                  </a:lnTo>
                  <a:lnTo>
                    <a:pt x="326" y="326"/>
                  </a:lnTo>
                  <a:lnTo>
                    <a:pt x="329" y="331"/>
                  </a:lnTo>
                  <a:lnTo>
                    <a:pt x="329" y="338"/>
                  </a:lnTo>
                  <a:lnTo>
                    <a:pt x="329" y="345"/>
                  </a:lnTo>
                  <a:lnTo>
                    <a:pt x="329" y="371"/>
                  </a:lnTo>
                  <a:lnTo>
                    <a:pt x="329" y="378"/>
                  </a:lnTo>
                  <a:lnTo>
                    <a:pt x="329" y="404"/>
                  </a:lnTo>
                  <a:lnTo>
                    <a:pt x="329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4068630527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platzhalter 17"/>
          <p:cNvSpPr>
            <a:spLocks noGrp="1"/>
          </p:cNvSpPr>
          <p:nvPr>
            <p:ph type="body" sz="quarter" idx="18" hasCustomPrompt="1"/>
          </p:nvPr>
        </p:nvSpPr>
        <p:spPr>
          <a:xfrm>
            <a:off x="530402" y="6194901"/>
            <a:ext cx="11127575" cy="139604"/>
          </a:xfrm>
        </p:spPr>
        <p:txBody>
          <a:bodyPr wrap="square" anchor="b">
            <a:spAutoFit/>
          </a:bodyPr>
          <a:lstStyle>
            <a:lvl1pPr>
              <a:spcBef>
                <a:spcPts val="0"/>
              </a:spcBef>
              <a:defRPr sz="907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Source: 10 </a:t>
            </a:r>
            <a:r>
              <a:rPr lang="en-US" dirty="0" err="1"/>
              <a:t>pt</a:t>
            </a:r>
            <a:endParaRPr lang="en-US" dirty="0"/>
          </a:p>
        </p:txBody>
      </p:sp>
      <p:graphicFrame>
        <p:nvGraphicFramePr>
          <p:cNvPr id="4" name="Objekt 3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811" y="1441"/>
          <a:ext cx="1810" cy="1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17" name="think-cell Slide" r:id="rId5" imgW="270" imgH="270" progId="TCLayout.ActiveDocument.1">
                  <p:embed/>
                </p:oleObj>
              </mc:Choice>
              <mc:Fallback>
                <p:oleObj name="think-cell Slide" r:id="rId5" imgW="270" imgH="270" progId="TCLayout.ActiveDocument.1">
                  <p:embed/>
                  <p:pic>
                    <p:nvPicPr>
                      <p:cNvPr id="4" name="Objekt 3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11" y="1441"/>
                        <a:ext cx="1810" cy="1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30402" y="719356"/>
            <a:ext cx="8973383" cy="251288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633" b="0" cap="none" spc="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r>
              <a:rPr lang="en-US" dirty="0"/>
              <a:t>, 18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/>
              <a:t>© MorphoSys AG, DLBCL Market and Competitive Intelligence - March 2020</a:t>
            </a:r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 hasCustomPrompt="1"/>
          </p:nvPr>
        </p:nvSpPr>
        <p:spPr>
          <a:xfrm>
            <a:off x="530402" y="327505"/>
            <a:ext cx="8973383" cy="335051"/>
          </a:xfrm>
        </p:spPr>
        <p:txBody>
          <a:bodyPr/>
          <a:lstStyle/>
          <a:p>
            <a:r>
              <a:rPr lang="en-US" noProof="0" dirty="0"/>
              <a:t>Click to edit Master title style, 24 </a:t>
            </a:r>
            <a:r>
              <a:rPr lang="en-US" noProof="0" dirty="0" err="1"/>
              <a:t>pt</a:t>
            </a:r>
            <a:r>
              <a:rPr lang="en-US" noProof="0" dirty="0"/>
              <a:t>, Black</a:t>
            </a:r>
            <a:endParaRPr lang="en-GB" dirty="0"/>
          </a:p>
        </p:txBody>
      </p:sp>
      <p:sp>
        <p:nvSpPr>
          <p:cNvPr id="9" name="Inhaltsplatzhalter 8"/>
          <p:cNvSpPr>
            <a:spLocks noGrp="1"/>
          </p:cNvSpPr>
          <p:nvPr>
            <p:ph sz="quarter" idx="20" hasCustomPrompt="1"/>
          </p:nvPr>
        </p:nvSpPr>
        <p:spPr>
          <a:xfrm>
            <a:off x="532213" y="1346542"/>
            <a:ext cx="11125765" cy="4794263"/>
          </a:xfrm>
        </p:spPr>
        <p:txBody>
          <a:bodyPr/>
          <a:lstStyle/>
          <a:p>
            <a:pPr lvl="0"/>
            <a:r>
              <a:rPr lang="en-US" noProof="0" dirty="0"/>
              <a:t>Edit Master text styles, 16 </a:t>
            </a:r>
            <a:r>
              <a:rPr lang="en-US" noProof="0" dirty="0" err="1"/>
              <a:t>pt</a:t>
            </a:r>
            <a:r>
              <a:rPr lang="en-US" noProof="0" dirty="0"/>
              <a:t>, </a:t>
            </a:r>
            <a:r>
              <a:rPr lang="en-US" noProof="0" dirty="0" err="1"/>
              <a:t>MOR</a:t>
            </a:r>
            <a:r>
              <a:rPr lang="en-US" noProof="0" dirty="0"/>
              <a:t>-Blue</a:t>
            </a:r>
          </a:p>
          <a:p>
            <a:pPr lvl="1"/>
            <a:r>
              <a:rPr lang="en-US" noProof="0" dirty="0"/>
              <a:t>Second level, 16 </a:t>
            </a:r>
            <a:r>
              <a:rPr lang="en-US" noProof="0" dirty="0" err="1"/>
              <a:t>pt</a:t>
            </a:r>
            <a:r>
              <a:rPr lang="en-US" noProof="0" dirty="0"/>
              <a:t>, Black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140577249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EEE7B-A552-427A-B971-D86716A732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B487FC-8A88-47E1-85CC-A198EF01C5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502" y="1204599"/>
            <a:ext cx="11048998" cy="4771994"/>
          </a:xfrm>
        </p:spPr>
        <p:txBody>
          <a:bodyPr/>
          <a:lstStyle>
            <a:lvl1pPr>
              <a:lnSpc>
                <a:spcPct val="100000"/>
              </a:lnSpc>
              <a:spcBef>
                <a:spcPts val="477"/>
              </a:spcBef>
              <a:defRPr sz="1432"/>
            </a:lvl1pPr>
            <a:lvl2pPr marL="366281" indent="-183141">
              <a:lnSpc>
                <a:spcPct val="100000"/>
              </a:lnSpc>
              <a:spcBef>
                <a:spcPts val="477"/>
              </a:spcBef>
              <a:buFont typeface="Arial" panose="020B0604020202020204" pitchFamily="34" charset="0"/>
              <a:buChar char="–"/>
              <a:defRPr sz="1432"/>
            </a:lvl2pPr>
            <a:lvl3pPr>
              <a:lnSpc>
                <a:spcPct val="100000"/>
              </a:lnSpc>
              <a:spcBef>
                <a:spcPts val="477"/>
              </a:spcBef>
              <a:defRPr sz="1432"/>
            </a:lvl3pPr>
            <a:lvl4pPr marL="682040" indent="-181877">
              <a:lnSpc>
                <a:spcPct val="100000"/>
              </a:lnSpc>
              <a:spcBef>
                <a:spcPts val="477"/>
              </a:spcBef>
              <a:buFont typeface="Arial" panose="020B0604020202020204" pitchFamily="34" charset="0"/>
              <a:buChar char="–"/>
              <a:defRPr sz="1432"/>
            </a:lvl4pPr>
            <a:lvl5pPr marL="863917" indent="-181877">
              <a:lnSpc>
                <a:spcPct val="100000"/>
              </a:lnSpc>
              <a:spcBef>
                <a:spcPts val="477"/>
              </a:spcBef>
              <a:defRPr sz="1432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170C8B1-A501-44AD-9099-9185687D1553}"/>
              </a:ext>
            </a:extLst>
          </p:cNvPr>
          <p:cNvSpPr/>
          <p:nvPr userDrawn="1"/>
        </p:nvSpPr>
        <p:spPr>
          <a:xfrm>
            <a:off x="571501" y="1197208"/>
            <a:ext cx="11048999" cy="4779389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32" dirty="0"/>
          </a:p>
        </p:txBody>
      </p:sp>
    </p:spTree>
    <p:extLst>
      <p:ext uri="{BB962C8B-B14F-4D97-AF65-F5344CB8AC3E}">
        <p14:creationId xmlns:p14="http://schemas.microsoft.com/office/powerpoint/2010/main" val="4279349005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ead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7" hasCustomPrompt="1"/>
          </p:nvPr>
        </p:nvSpPr>
        <p:spPr>
          <a:xfrm>
            <a:off x="530402" y="6194901"/>
            <a:ext cx="11127575" cy="139604"/>
          </a:xfrm>
        </p:spPr>
        <p:txBody>
          <a:bodyPr wrap="square" anchor="b">
            <a:spAutoFit/>
          </a:bodyPr>
          <a:lstStyle>
            <a:lvl1pPr>
              <a:defRPr sz="907" b="0" spc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Source: 10 </a:t>
            </a:r>
            <a:r>
              <a:rPr lang="en-US" dirty="0" err="1"/>
              <a:t>pt</a:t>
            </a:r>
            <a:endParaRPr lang="en-US" dirty="0"/>
          </a:p>
        </p:txBody>
      </p:sp>
      <p:graphicFrame>
        <p:nvGraphicFramePr>
          <p:cNvPr id="4" name="Objekt 3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811" y="1441"/>
          <a:ext cx="1810" cy="1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41" name="think-cell Slide" r:id="rId5" imgW="270" imgH="270" progId="TCLayout.ActiveDocument.1">
                  <p:embed/>
                </p:oleObj>
              </mc:Choice>
              <mc:Fallback>
                <p:oleObj name="think-cell Slide" r:id="rId5" imgW="270" imgH="270" progId="TCLayout.ActiveDocument.1">
                  <p:embed/>
                  <p:pic>
                    <p:nvPicPr>
                      <p:cNvPr id="4" name="Objekt 3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11" y="1441"/>
                        <a:ext cx="1810" cy="1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30402" y="719356"/>
            <a:ext cx="8973383" cy="251288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633" b="0" cap="none" spc="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r>
              <a:rPr lang="en-US" dirty="0"/>
              <a:t>, 18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</p:txBody>
      </p:sp>
      <p:sp>
        <p:nvSpPr>
          <p:cNvPr id="5" name="Titel 4"/>
          <p:cNvSpPr>
            <a:spLocks noGrp="1"/>
          </p:cNvSpPr>
          <p:nvPr>
            <p:ph type="title" hasCustomPrompt="1"/>
          </p:nvPr>
        </p:nvSpPr>
        <p:spPr>
          <a:xfrm>
            <a:off x="530402" y="327505"/>
            <a:ext cx="8973383" cy="335051"/>
          </a:xfrm>
        </p:spPr>
        <p:txBody>
          <a:bodyPr/>
          <a:lstStyle/>
          <a:p>
            <a:r>
              <a:rPr lang="en-US" noProof="0" dirty="0"/>
              <a:t>Click to edit Master title style, 24 </a:t>
            </a:r>
            <a:r>
              <a:rPr lang="en-US" noProof="0" dirty="0" err="1"/>
              <a:t>pt</a:t>
            </a:r>
            <a:r>
              <a:rPr lang="en-US" noProof="0" dirty="0"/>
              <a:t>, Black</a:t>
            </a:r>
            <a:endParaRPr lang="en-GB" dirty="0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684915447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811" y="1441"/>
          <a:ext cx="1810" cy="1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65"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4" name="Objekt 3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1"/>
                        <a:ext cx="1810" cy="1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1405DE73-D577-4BDD-8E3C-6D24A3D77824}"/>
              </a:ext>
            </a:extLst>
          </p:cNvPr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177" b="0" i="0" baseline="0" dirty="0">
              <a:solidFill>
                <a:schemeClr val="tx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sp>
        <p:nvSpPr>
          <p:cNvPr id="18" name="Textplatzhalter 17"/>
          <p:cNvSpPr>
            <a:spLocks noGrp="1"/>
          </p:cNvSpPr>
          <p:nvPr>
            <p:ph type="body" sz="quarter" idx="18" hasCustomPrompt="1"/>
          </p:nvPr>
        </p:nvSpPr>
        <p:spPr>
          <a:xfrm>
            <a:off x="530403" y="6222822"/>
            <a:ext cx="11136047" cy="111684"/>
          </a:xfrm>
        </p:spPr>
        <p:txBody>
          <a:bodyPr wrap="square" anchor="b">
            <a:spAutoFit/>
          </a:bodyPr>
          <a:lstStyle>
            <a:lvl1pPr>
              <a:spcBef>
                <a:spcPts val="0"/>
              </a:spcBef>
              <a:defRPr sz="726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Source: 10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30402" y="719356"/>
            <a:ext cx="8973383" cy="251288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633" b="0" cap="none" spc="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r>
              <a:rPr lang="en-US" dirty="0"/>
              <a:t>, 18 </a:t>
            </a:r>
            <a:r>
              <a:rPr lang="en-US" dirty="0" err="1"/>
              <a:t>pt</a:t>
            </a:r>
            <a:r>
              <a:rPr lang="en-US" dirty="0"/>
              <a:t>, MOR-Blue</a:t>
            </a:r>
          </a:p>
        </p:txBody>
      </p:sp>
      <p:sp>
        <p:nvSpPr>
          <p:cNvPr id="5" name="Titel 4"/>
          <p:cNvSpPr>
            <a:spLocks noGrp="1"/>
          </p:cNvSpPr>
          <p:nvPr>
            <p:ph type="title" hasCustomPrompt="1"/>
          </p:nvPr>
        </p:nvSpPr>
        <p:spPr>
          <a:xfrm>
            <a:off x="530402" y="327505"/>
            <a:ext cx="8973383" cy="335051"/>
          </a:xfrm>
        </p:spPr>
        <p:txBody>
          <a:bodyPr/>
          <a:lstStyle/>
          <a:p>
            <a:r>
              <a:rPr lang="en-US" noProof="0" dirty="0"/>
              <a:t>Click to edit Master title style, 24 </a:t>
            </a:r>
            <a:r>
              <a:rPr lang="en-US" noProof="0" dirty="0" err="1"/>
              <a:t>pt</a:t>
            </a:r>
            <a:r>
              <a:rPr lang="en-US" noProof="0" dirty="0"/>
              <a:t>, Black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952937D-9636-445C-AD2C-914DED31FE1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30401" y="1346541"/>
            <a:ext cx="11136047" cy="4794264"/>
          </a:xfrm>
          <a:ln>
            <a:noFill/>
          </a:ln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noProof="0" dirty="0"/>
              <a:t>Edit Master text styles, 16 </a:t>
            </a:r>
            <a:r>
              <a:rPr lang="en-US" noProof="0" dirty="0" err="1"/>
              <a:t>pt</a:t>
            </a:r>
            <a:r>
              <a:rPr lang="en-US" noProof="0" dirty="0"/>
              <a:t>, MOR-Blue</a:t>
            </a:r>
          </a:p>
          <a:p>
            <a:pPr lvl="1"/>
            <a:r>
              <a:rPr lang="en-US" noProof="0" dirty="0"/>
              <a:t>Second level, 16 </a:t>
            </a:r>
            <a:r>
              <a:rPr lang="en-US" noProof="0" dirty="0" err="1"/>
              <a:t>pt</a:t>
            </a:r>
            <a:r>
              <a:rPr lang="en-US" noProof="0" dirty="0"/>
              <a:t>, Black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0B3DAF39-2A28-4AF5-A211-860A3F75B3CB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 dirty="0"/>
              <a:t>© </a:t>
            </a:r>
            <a:r>
              <a:rPr lang="en-US" dirty="0" err="1"/>
              <a:t>MorphoSys</a:t>
            </a:r>
            <a:r>
              <a:rPr lang="en-US" dirty="0"/>
              <a:t> AG, MSL Training Materials – INTERNAL USE ONLY - March 2020 - Version 1.0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871184650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Head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811" y="1441"/>
          <a:ext cx="1810" cy="1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89"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4" name="Objekt 3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1"/>
                        <a:ext cx="1810" cy="1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 hidden="1">
            <a:extLst>
              <a:ext uri="{FF2B5EF4-FFF2-40B4-BE49-F238E27FC236}">
                <a16:creationId xmlns:a16="http://schemas.microsoft.com/office/drawing/2014/main" id="{3D4D9346-B37C-4208-8821-33AAD64E9E32}"/>
              </a:ext>
            </a:extLst>
          </p:cNvPr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177" b="0" i="0" baseline="0" dirty="0">
              <a:solidFill>
                <a:schemeClr val="tx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7" hasCustomPrompt="1"/>
          </p:nvPr>
        </p:nvSpPr>
        <p:spPr>
          <a:xfrm>
            <a:off x="530402" y="6222822"/>
            <a:ext cx="11127575" cy="111684"/>
          </a:xfrm>
        </p:spPr>
        <p:txBody>
          <a:bodyPr wrap="square" anchor="b">
            <a:spAutoFit/>
          </a:bodyPr>
          <a:lstStyle>
            <a:lvl1pPr>
              <a:defRPr sz="726" b="0" spc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Source: 10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30402" y="719356"/>
            <a:ext cx="8973383" cy="251288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633" b="0" cap="none" spc="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r>
              <a:rPr lang="en-US" dirty="0"/>
              <a:t>, 18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 dirty="0"/>
              <a:t>© </a:t>
            </a:r>
            <a:r>
              <a:rPr lang="en-US" dirty="0" err="1"/>
              <a:t>MorphoSys</a:t>
            </a:r>
            <a:r>
              <a:rPr lang="en-US" dirty="0"/>
              <a:t> AG, MSL Training Materials – INTERNAL USE ONLY - March 2020 - Version 1.0</a:t>
            </a:r>
          </a:p>
        </p:txBody>
      </p:sp>
      <p:sp>
        <p:nvSpPr>
          <p:cNvPr id="5" name="Titel 4"/>
          <p:cNvSpPr>
            <a:spLocks noGrp="1"/>
          </p:cNvSpPr>
          <p:nvPr>
            <p:ph type="title" hasCustomPrompt="1"/>
          </p:nvPr>
        </p:nvSpPr>
        <p:spPr>
          <a:xfrm>
            <a:off x="530402" y="327505"/>
            <a:ext cx="8973383" cy="335051"/>
          </a:xfrm>
        </p:spPr>
        <p:txBody>
          <a:bodyPr/>
          <a:lstStyle/>
          <a:p>
            <a:r>
              <a:rPr lang="en-US" noProof="0" dirty="0"/>
              <a:t>Click to edit Master title style, 24 </a:t>
            </a:r>
            <a:r>
              <a:rPr lang="en-US" noProof="0" dirty="0" err="1"/>
              <a:t>pt</a:t>
            </a:r>
            <a:r>
              <a:rPr lang="en-US" noProof="0" dirty="0"/>
              <a:t>, Black</a:t>
            </a:r>
            <a:endParaRPr lang="en-US" dirty="0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4985710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DED229-FF74-4A62-88C2-BBB1F4AD100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665819" y="1"/>
            <a:ext cx="2526183" cy="249283"/>
          </a:xfrm>
        </p:spPr>
        <p:txBody>
          <a:bodyPr lIns="72000" tIns="61200" rIns="100800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Study name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34443" y="6413120"/>
            <a:ext cx="6629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en-US" sz="1400" smtClean="0"/>
            </a:lvl1pPr>
          </a:lstStyle>
          <a:p>
            <a:fld id="{AF1AFCDA-ABCC-4704-AB71-48FDE4F2FA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C95D4A-3CC5-4C27-823A-CAA475AFD2E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78000" y="1396800"/>
            <a:ext cx="11433600" cy="4622400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11987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80">
          <p15:clr>
            <a:srgbClr val="FBAE40"/>
          </p15:clr>
        </p15:guide>
      </p15:sldGuideLst>
    </p:ext>
  </p:extLst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B8F8A75-92C1-47F7-8E4C-212C96169D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99114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4C92FA6-5FB8-4FDD-9A75-14496EC5F6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395344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7795BB-4E01-49F5-9A2B-74D3F518B4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312980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6400" y="1524000"/>
            <a:ext cx="55372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46800" y="1524000"/>
            <a:ext cx="55372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1A7961-17D1-42A8-AEEF-349DD38CBF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016375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F8C3E4E-F17B-4411-8EBD-B9FEA14DEF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723211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C21A4C-333E-4D2B-9103-AA8D5E4FD0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145176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94D242C-2B4E-4B99-A5A5-987F99492E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335188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B49A214-0E94-49CB-9A81-44039DC835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628775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B3769B3-FE3A-4058-88BC-53E3686DB0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430045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565297-0230-4E87-B37D-A634C3998A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892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882698006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64600" y="0"/>
            <a:ext cx="281940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6400" y="0"/>
            <a:ext cx="825500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21A503E-2D5D-493A-996C-B11FD8A002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289619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0" y="6547183"/>
            <a:ext cx="12192000" cy="364068"/>
          </a:xfrm>
        </p:spPr>
        <p:txBody>
          <a:bodyPr anchor="ctr"/>
          <a:lstStyle>
            <a:lvl1pPr marL="0" indent="0" algn="ctr">
              <a:buNone/>
              <a:defRPr sz="1067">
                <a:solidFill>
                  <a:schemeClr val="bg1"/>
                </a:solidFill>
              </a:defRPr>
            </a:lvl1pPr>
            <a:lvl2pPr marL="342882" indent="0" algn="ctr">
              <a:buNone/>
              <a:defRPr sz="1067">
                <a:solidFill>
                  <a:schemeClr val="bg1"/>
                </a:solidFill>
              </a:defRPr>
            </a:lvl2pPr>
            <a:lvl3pPr marL="685766" indent="0" algn="ctr">
              <a:buNone/>
              <a:defRPr sz="1067">
                <a:solidFill>
                  <a:schemeClr val="bg1"/>
                </a:solidFill>
              </a:defRPr>
            </a:lvl3pPr>
            <a:lvl4pPr marL="1028649" indent="0" algn="ctr">
              <a:buNone/>
              <a:defRPr sz="1067">
                <a:solidFill>
                  <a:schemeClr val="bg1"/>
                </a:solidFill>
              </a:defRPr>
            </a:lvl4pPr>
            <a:lvl5pPr marL="1371532" indent="0" algn="ctr">
              <a:buNone/>
              <a:defRPr sz="10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ABECF-C561-4B40-ABBD-FFA3BA236B1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090645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237895" y="1158240"/>
            <a:ext cx="11716213" cy="2313440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2" hasCustomPrompt="1"/>
          </p:nvPr>
        </p:nvSpPr>
        <p:spPr>
          <a:xfrm>
            <a:off x="237895" y="3612050"/>
            <a:ext cx="11716213" cy="2444044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 algn="l">
              <a:defRPr/>
            </a:lvl1pPr>
          </a:lstStyle>
          <a:p>
            <a:pPr defTabSz="914377">
              <a:defRPr/>
            </a:pPr>
            <a:endParaRPr lang="en-US" kern="0" dirty="0">
              <a:solidFill>
                <a:sysClr val="windowText" lastClr="000000"/>
              </a:solidFill>
              <a:latin typeface="Univers 47 CondensedLight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 defTabSz="914377">
              <a:defRPr/>
            </a:pPr>
            <a:fld id="{9ACB01A7-2FD4-4B57-B209-C0086148A473}" type="slidenum">
              <a:rPr lang="en-US" sz="1800" kern="0" smtClean="0">
                <a:solidFill>
                  <a:sysClr val="windowText" lastClr="000000"/>
                </a:solidFill>
              </a:rPr>
              <a:pPr defTabSz="914377">
                <a:defRPr/>
              </a:pPr>
              <a:t>‹#›</a:t>
            </a:fld>
            <a:endParaRPr lang="en-US" sz="1800" kern="0" dirty="0">
              <a:solidFill>
                <a:sysClr val="windowText" lastClr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 hasCustomPrompt="1"/>
          </p:nvPr>
        </p:nvSpPr>
        <p:spPr>
          <a:xfrm>
            <a:off x="0" y="6547183"/>
            <a:ext cx="12192000" cy="364068"/>
          </a:xfrm>
        </p:spPr>
        <p:txBody>
          <a:bodyPr anchor="ctr"/>
          <a:lstStyle>
            <a:lvl1pPr marL="0" indent="0" algn="ctr">
              <a:buNone/>
              <a:defRPr sz="1067">
                <a:solidFill>
                  <a:schemeClr val="bg1"/>
                </a:solidFill>
              </a:defRPr>
            </a:lvl1pPr>
            <a:lvl2pPr marL="342882" indent="0" algn="ctr">
              <a:buNone/>
              <a:defRPr sz="1067">
                <a:solidFill>
                  <a:schemeClr val="bg1"/>
                </a:solidFill>
              </a:defRPr>
            </a:lvl2pPr>
            <a:lvl3pPr marL="685766" indent="0" algn="ctr">
              <a:buNone/>
              <a:defRPr sz="1067">
                <a:solidFill>
                  <a:schemeClr val="bg1"/>
                </a:solidFill>
              </a:defRPr>
            </a:lvl3pPr>
            <a:lvl4pPr marL="1028649" indent="0" algn="ctr">
              <a:buNone/>
              <a:defRPr sz="1067">
                <a:solidFill>
                  <a:schemeClr val="bg1"/>
                </a:solidFill>
              </a:defRPr>
            </a:lvl4pPr>
            <a:lvl5pPr marL="1371532" indent="0" algn="ctr">
              <a:buNone/>
              <a:defRPr sz="10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Author et al   Congress Year   #XXXX</a:t>
            </a:r>
          </a:p>
        </p:txBody>
      </p:sp>
    </p:spTree>
    <p:extLst>
      <p:ext uri="{BB962C8B-B14F-4D97-AF65-F5344CB8AC3E}">
        <p14:creationId xmlns:p14="http://schemas.microsoft.com/office/powerpoint/2010/main" val="3160612493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800" b="1" cap="none" baseline="0"/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 defTabSz="914377">
              <a:defRPr/>
            </a:pPr>
            <a:fld id="{0C69E2F9-B728-4622-A8C5-85DE85306129}" type="slidenum">
              <a:rPr lang="en-US" smtClean="0">
                <a:solidFill>
                  <a:srgbClr val="000000"/>
                </a:solidFill>
              </a:rPr>
              <a:pPr defTabSz="914377"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0" y="6367615"/>
            <a:ext cx="10058400" cy="230832"/>
          </a:xfrm>
          <a:prstGeom prst="rect">
            <a:avLst/>
          </a:prstGeom>
        </p:spPr>
        <p:txBody>
          <a:bodyPr vert="horz" lIns="91440" tIns="45720" rIns="91440" bIns="45720" rtlCol="0" anchor="b">
            <a:spAutoFit/>
          </a:bodyPr>
          <a:lstStyle>
            <a:lvl1pPr algn="l">
              <a:defRPr sz="900">
                <a:solidFill>
                  <a:schemeClr val="tx2"/>
                </a:solidFill>
                <a:latin typeface="+mn-lt"/>
              </a:defRPr>
            </a:lvl1pPr>
          </a:lstStyle>
          <a:p>
            <a:pPr defTabSz="914377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4"/>
          </p:nvPr>
        </p:nvSpPr>
        <p:spPr>
          <a:xfrm>
            <a:off x="508000" y="1333501"/>
            <a:ext cx="11176000" cy="46863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55946726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9" y="6279122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838200" y="5854017"/>
            <a:ext cx="10515600" cy="250825"/>
          </a:xfrm>
        </p:spPr>
        <p:txBody>
          <a:bodyPr lIns="13716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100"/>
            </a:lvl1pPr>
            <a:lvl2pPr marL="457189" indent="0">
              <a:buNone/>
              <a:defRPr sz="1100"/>
            </a:lvl2pPr>
            <a:lvl3pPr marL="914377" indent="0">
              <a:buNone/>
              <a:defRPr sz="1100"/>
            </a:lvl3pPr>
            <a:lvl4pPr marL="1371566" indent="0">
              <a:buNone/>
              <a:defRPr sz="1100"/>
            </a:lvl4pPr>
            <a:lvl5pPr marL="1828754" indent="0">
              <a:buNone/>
              <a:defRPr sz="11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62751701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B8F8A75-92C1-47F7-8E4C-212C96169D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123636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4C92FA6-5FB8-4FDD-9A75-14496EC5F6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394414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7795BB-4E01-49F5-9A2B-74D3F518B4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26393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6400" y="1524000"/>
            <a:ext cx="55372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46800" y="1524000"/>
            <a:ext cx="55372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1A7961-17D1-42A8-AEEF-349DD38CBF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477204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F8C3E4E-F17B-4411-8EBD-B9FEA14DEF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8115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00207652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C21A4C-333E-4D2B-9103-AA8D5E4FD0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551502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94D242C-2B4E-4B99-A5A5-987F99492E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810419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B49A214-0E94-49CB-9A81-44039DC835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863223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B3769B3-FE3A-4058-88BC-53E3686DB0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963415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565297-0230-4E87-B37D-A634C3998A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380641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64600" y="0"/>
            <a:ext cx="281940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6400" y="0"/>
            <a:ext cx="825500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21A503E-2D5D-493A-996C-B11FD8A002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427505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42"/>
            <a:ext cx="10972800" cy="10207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4"/>
            <a:ext cx="10972800" cy="4525963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2317"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9290051" y="6437316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E8491D-C605-42E6-8959-E4DC46289EF7}" type="slidenum">
              <a:rPr lang="en-GB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352632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FD60C0-F4A6-4224-B839-95CB5259AFE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692999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102255-6A56-4180-98E4-DC48EDF96C9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8854772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5C3488-DCF1-4210-A1F0-C27FDD90E5C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8565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30922703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6400" y="1524000"/>
            <a:ext cx="55372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46800" y="1524000"/>
            <a:ext cx="55372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C3D911-2226-4384-8ADB-C4DE32487CB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9716679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3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4F7F5B-B4C0-4FBB-85A0-E8E3E560AF6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25160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0" y="0"/>
            <a:ext cx="12192000" cy="1219200"/>
          </a:xfrm>
          <a:prstGeom prst="rect">
            <a:avLst/>
          </a:prstGeom>
          <a:solidFill>
            <a:srgbClr val="007CA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srgbClr val="000000"/>
              </a:solidFill>
              <a:latin typeface="Lucida Grande" charset="0"/>
            </a:endParaRPr>
          </a:p>
        </p:txBody>
      </p:sp>
      <p:pic>
        <p:nvPicPr>
          <p:cNvPr id="5" name="Picture 5" descr="MGH_CMYK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21284" y="6278565"/>
            <a:ext cx="2294467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1219200"/>
            <a:ext cx="12192000" cy="4114800"/>
          </a:xfrm>
          <a:prstGeom prst="rect">
            <a:avLst/>
          </a:prstGeom>
          <a:solidFill>
            <a:srgbClr val="007EA3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sz="1800">
              <a:solidFill>
                <a:srgbClr val="000000"/>
              </a:solidFill>
              <a:latin typeface="Lucida Grande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0" y="0"/>
            <a:ext cx="12192000" cy="1219200"/>
          </a:xfrm>
          <a:prstGeom prst="rect">
            <a:avLst/>
          </a:prstGeom>
          <a:solidFill>
            <a:srgbClr val="4D4D4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srgbClr val="000000"/>
              </a:solidFill>
              <a:latin typeface="Lucida Grande" charset="0"/>
            </a:endParaRPr>
          </a:p>
        </p:txBody>
      </p:sp>
      <p:pic>
        <p:nvPicPr>
          <p:cNvPr id="8" name="Picture 10" descr="Hvd Teaching Affil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50403" y="457200"/>
            <a:ext cx="2207684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 bwMode="auto">
          <a:xfrm>
            <a:off x="8534400" y="5715000"/>
            <a:ext cx="3657600" cy="1143000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srgbClr val="000000"/>
              </a:solidFill>
              <a:latin typeface="Lucida Grande" charset="0"/>
            </a:endParaRPr>
          </a:p>
        </p:txBody>
      </p:sp>
      <p:pic>
        <p:nvPicPr>
          <p:cNvPr id="10" name="Picture 13" descr="Cancer Center_RG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99048" y="5340350"/>
            <a:ext cx="3892952" cy="1517651"/>
          </a:xfrm>
          <a:prstGeom prst="rect">
            <a:avLst/>
          </a:prstGeom>
          <a:noFill/>
        </p:spPr>
      </p:pic>
      <p:sp>
        <p:nvSpPr>
          <p:cNvPr id="614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09600" y="1371600"/>
            <a:ext cx="10668000" cy="2057400"/>
          </a:xfrm>
        </p:spPr>
        <p:txBody>
          <a:bodyPr/>
          <a:lstStyle>
            <a:lvl1pPr>
              <a:defRPr sz="54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09600" y="4038600"/>
            <a:ext cx="10668000" cy="1143000"/>
          </a:xfrm>
        </p:spPr>
        <p:txBody>
          <a:bodyPr/>
          <a:lstStyle>
            <a:lvl1pPr marL="0" indent="0">
              <a:buFont typeface="Times" charset="0"/>
              <a:buNone/>
              <a:defRPr b="1" i="1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9602204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0" y="0"/>
            <a:ext cx="12192000" cy="1219200"/>
          </a:xfrm>
          <a:prstGeom prst="rect">
            <a:avLst/>
          </a:prstGeom>
          <a:solidFill>
            <a:srgbClr val="007CA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srgbClr val="000000"/>
              </a:solidFill>
              <a:latin typeface="Lucida Grande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12192000" cy="1219200"/>
          </a:xfrm>
          <a:prstGeom prst="rect">
            <a:avLst/>
          </a:prstGeom>
          <a:solidFill>
            <a:srgbClr val="007EA3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sz="1800">
              <a:solidFill>
                <a:srgbClr val="000000"/>
              </a:solidFill>
              <a:latin typeface="Lucida Grande" charset="0"/>
            </a:endParaRPr>
          </a:p>
        </p:txBody>
      </p:sp>
      <p:pic>
        <p:nvPicPr>
          <p:cNvPr id="6" name="Picture 8" descr="Cancer Center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48798" y="5867401"/>
            <a:ext cx="2540001" cy="96678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F87494B-7C6E-4678-9F79-0E1DC0ACD11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098679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87494B-7C6E-4678-9F79-0E1DC0ACD11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200996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6400" y="1752600"/>
            <a:ext cx="55372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46800" y="1752600"/>
            <a:ext cx="55372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87494B-7C6E-4678-9F79-0E1DC0ACD11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229385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0" y="1535114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87494B-7C6E-4678-9F79-0E1DC0ACD11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252712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87494B-7C6E-4678-9F79-0E1DC0ACD11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875672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87494B-7C6E-4678-9F79-0E1DC0ACD11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783177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87494B-7C6E-4678-9F79-0E1DC0ACD11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8310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6400" y="1524000"/>
            <a:ext cx="55372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46800" y="1524000"/>
            <a:ext cx="55372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77479741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87494B-7C6E-4678-9F79-0E1DC0ACD11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516445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87494B-7C6E-4678-9F79-0E1DC0ACD11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730268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64600" y="228600"/>
            <a:ext cx="2819400" cy="5867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6400" y="228600"/>
            <a:ext cx="8255000" cy="5867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87494B-7C6E-4678-9F79-0E1DC0ACD11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224575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00D8B1-1581-4488-A1A4-886D01EEFD4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</a:p>
        </p:txBody>
      </p:sp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6CF9CDAC-EC28-4BA6-9827-D58133E18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06200" y="6429375"/>
            <a:ext cx="320040" cy="228600"/>
          </a:xfrm>
          <a:prstGeom prst="rect">
            <a:avLst/>
          </a:prstGeom>
        </p:spPr>
        <p:txBody>
          <a:bodyPr/>
          <a:lstStyle/>
          <a:p>
            <a:fld id="{B58DE5F1-E0F9-4CCA-92B7-7A6FC4DFEE1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DD900AB4-D19C-48FD-A2B7-789D1DD4200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6000" y="6099389"/>
            <a:ext cx="11520000" cy="195814"/>
          </a:xfrm>
        </p:spPr>
        <p:txBody>
          <a:bodyPr tIns="36000" rIns="0" bIns="36000" anchor="b">
            <a:spAutoFit/>
          </a:bodyPr>
          <a:lstStyle>
            <a:lvl1pPr marL="0" indent="0">
              <a:spcBef>
                <a:spcPts val="0"/>
              </a:spcBef>
              <a:buNone/>
              <a:defRPr sz="8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939719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7534" y="2347914"/>
            <a:ext cx="11425767" cy="16208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17184" y="4283076"/>
            <a:ext cx="9408584" cy="1931987"/>
          </a:xfrm>
        </p:spPr>
        <p:txBody>
          <a:bodyPr/>
          <a:lstStyle>
            <a:lvl1pPr marL="0" indent="0" algn="ctr">
              <a:buNone/>
              <a:defRPr/>
            </a:lvl1pPr>
            <a:lvl2pPr marL="457058" indent="0" algn="ctr">
              <a:buNone/>
              <a:defRPr/>
            </a:lvl2pPr>
            <a:lvl3pPr marL="914115" indent="0" algn="ctr">
              <a:buNone/>
              <a:defRPr/>
            </a:lvl3pPr>
            <a:lvl4pPr marL="1371173" indent="0" algn="ctr">
              <a:buNone/>
              <a:defRPr/>
            </a:lvl4pPr>
            <a:lvl5pPr marL="1828231" indent="0" algn="ctr">
              <a:buNone/>
              <a:defRPr/>
            </a:lvl5pPr>
            <a:lvl6pPr marL="2285289" indent="0" algn="ctr">
              <a:buNone/>
              <a:defRPr/>
            </a:lvl6pPr>
            <a:lvl7pPr marL="2742347" indent="0" algn="ctr">
              <a:buNone/>
              <a:defRPr/>
            </a:lvl7pPr>
            <a:lvl8pPr marL="3199405" indent="0" algn="ctr">
              <a:buNone/>
              <a:defRPr/>
            </a:lvl8pPr>
            <a:lvl9pPr marL="3656462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56422190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54601487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2567" y="4857754"/>
            <a:ext cx="11423651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2567" y="3203576"/>
            <a:ext cx="11423651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58" indent="0">
              <a:buNone/>
              <a:defRPr sz="1800"/>
            </a:lvl2pPr>
            <a:lvl3pPr marL="914115" indent="0">
              <a:buNone/>
              <a:defRPr sz="1700"/>
            </a:lvl3pPr>
            <a:lvl4pPr marL="1371173" indent="0">
              <a:buNone/>
              <a:defRPr sz="1400"/>
            </a:lvl4pPr>
            <a:lvl5pPr marL="1828231" indent="0">
              <a:buNone/>
              <a:defRPr sz="1400"/>
            </a:lvl5pPr>
            <a:lvl6pPr marL="2285289" indent="0">
              <a:buNone/>
              <a:defRPr sz="1400"/>
            </a:lvl6pPr>
            <a:lvl7pPr marL="2742347" indent="0">
              <a:buNone/>
              <a:defRPr sz="1400"/>
            </a:lvl7pPr>
            <a:lvl8pPr marL="3199405" indent="0">
              <a:buNone/>
              <a:defRPr sz="1400"/>
            </a:lvl8pPr>
            <a:lvl9pPr marL="3656462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72755437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7" y="2101852"/>
            <a:ext cx="5634567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4137" y="2101852"/>
            <a:ext cx="5636684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91769235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3" y="303217"/>
            <a:ext cx="12096751" cy="12588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3100" y="1692275"/>
            <a:ext cx="5937251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3100" y="2397125"/>
            <a:ext cx="5937251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28370" y="1692275"/>
            <a:ext cx="5941484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828370" y="2397125"/>
            <a:ext cx="5941484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25405024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88181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C3C9BAD-8D44-4416-87E4-62A3B7BDFA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0446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73582689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7407368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0" y="301625"/>
            <a:ext cx="4421717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55689" y="301628"/>
            <a:ext cx="7514167" cy="645159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3100" y="1581154"/>
            <a:ext cx="4421717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34512119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5255" y="5291141"/>
            <a:ext cx="8064500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35255" y="674689"/>
            <a:ext cx="8064500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058" indent="0">
              <a:buNone/>
              <a:defRPr sz="2800"/>
            </a:lvl2pPr>
            <a:lvl3pPr marL="914115" indent="0">
              <a:buNone/>
              <a:defRPr sz="2400"/>
            </a:lvl3pPr>
            <a:lvl4pPr marL="1371173" indent="0">
              <a:buNone/>
              <a:defRPr sz="2000"/>
            </a:lvl4pPr>
            <a:lvl5pPr marL="1828231" indent="0">
              <a:buNone/>
              <a:defRPr sz="2000"/>
            </a:lvl5pPr>
            <a:lvl6pPr marL="2285289" indent="0">
              <a:buNone/>
              <a:defRPr sz="2000"/>
            </a:lvl6pPr>
            <a:lvl7pPr marL="2742347" indent="0">
              <a:buNone/>
              <a:defRPr sz="2000"/>
            </a:lvl7pPr>
            <a:lvl8pPr marL="3199405" indent="0">
              <a:buNone/>
              <a:defRPr sz="2000"/>
            </a:lvl8pPr>
            <a:lvl9pPr marL="3656462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35255" y="5916613"/>
            <a:ext cx="8064500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87878026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78618609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2737" y="627063"/>
            <a:ext cx="2868084" cy="6235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86367" y="627063"/>
            <a:ext cx="8403167" cy="6235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4547684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6367" y="627066"/>
            <a:ext cx="11474451" cy="12604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7" y="2101852"/>
            <a:ext cx="5634567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137" y="2101852"/>
            <a:ext cx="5636684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97101500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2285" y="227013"/>
            <a:ext cx="10358967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2285" y="1416051"/>
            <a:ext cx="10358967" cy="4799013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5910796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10363200" cy="1219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914400" y="1828800"/>
            <a:ext cx="103632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A90E337-F800-1146-8455-677861B99144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673232675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Question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question"/>
          <p:cNvSpPr>
            <a:spLocks noGrp="1"/>
          </p:cNvSpPr>
          <p:nvPr>
            <p:ph type="body" idx="10" hasCustomPrompt="1"/>
          </p:nvPr>
        </p:nvSpPr>
        <p:spPr>
          <a:xfrm>
            <a:off x="912283" y="1522413"/>
            <a:ext cx="10367432" cy="685800"/>
          </a:xfrm>
        </p:spPr>
        <p:txBody>
          <a:bodyPr/>
          <a:lstStyle>
            <a:lvl1pPr marL="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1pPr>
            <a:lvl2pPr marL="5222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2pPr>
            <a:lvl3pPr marL="9794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3pPr>
            <a:lvl4pPr marL="137160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4pPr>
            <a:lvl5pPr marL="1762125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5pPr>
          </a:lstStyle>
          <a:p>
            <a:pPr lvl="0"/>
            <a:r>
              <a:rPr lang="en-US"/>
              <a:t>Click to add question here</a:t>
            </a:r>
          </a:p>
        </p:txBody>
      </p:sp>
      <p:sp>
        <p:nvSpPr>
          <p:cNvPr id="4" name="choices"/>
          <p:cNvSpPr>
            <a:spLocks noGrp="1"/>
          </p:cNvSpPr>
          <p:nvPr>
            <p:ph type="body" sz="quarter" idx="11" hasCustomPrompt="1"/>
          </p:nvPr>
        </p:nvSpPr>
        <p:spPr>
          <a:xfrm>
            <a:off x="912284" y="2360613"/>
            <a:ext cx="4955645" cy="3810000"/>
          </a:xfrm>
          <a:prstGeom prst="rect">
            <a:avLst/>
          </a:prstGeom>
        </p:spPr>
        <p:txBody>
          <a:bodyPr>
            <a:normAutofit/>
          </a:bodyPr>
          <a:lstStyle>
            <a:lvl1pPr marL="612775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1pPr>
            <a:lvl2pPr marL="1036638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2pPr>
            <a:lvl3pPr marL="1436688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3pPr>
            <a:lvl4pPr marL="1828800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4pPr>
            <a:lvl5pPr marL="2219325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5pPr>
          </a:lstStyle>
          <a:p>
            <a:pPr lvl="0"/>
            <a:r>
              <a:rPr lang="en-US"/>
              <a:t>Click to add choices here</a:t>
            </a:r>
          </a:p>
        </p:txBody>
      </p:sp>
      <p:sp>
        <p:nvSpPr>
          <p:cNvPr id="5" name="chartPosition"/>
          <p:cNvSpPr>
            <a:spLocks noGrp="1"/>
          </p:cNvSpPr>
          <p:nvPr>
            <p:ph type="chart" sz="quarter" idx="12"/>
          </p:nvPr>
        </p:nvSpPr>
        <p:spPr>
          <a:xfrm>
            <a:off x="6324071" y="2360613"/>
            <a:ext cx="4955645" cy="3810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786826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Clock Sh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Oval 2" hidden="1"/>
          <p:cNvSpPr/>
          <p:nvPr userDrawn="1">
            <p:custDataLst>
              <p:tags r:id="rId1"/>
            </p:custDataLst>
          </p:nvPr>
        </p:nvSpPr>
        <p:spPr bwMode="auto">
          <a:xfrm>
            <a:off x="10922000" y="5905501"/>
            <a:ext cx="846667" cy="483015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</a:pPr>
            <a:r>
              <a:rPr kumimoji="0" lang="en-US" sz="2400" b="0" i="0" u="none" strike="noStrike" cap="none" normalizeH="0" baseline="0">
                <a:ln>
                  <a:noFill/>
                </a:ln>
                <a:effectLst/>
                <a:latin typeface="Times New Roman" pitchFamily="18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202467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24869066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6624320" y="6323295"/>
            <a:ext cx="5350933" cy="304800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1361132058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20119681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81558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429018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304214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963965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64600" y="0"/>
            <a:ext cx="281940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6400" y="0"/>
            <a:ext cx="825500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1245634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B8F8A75-92C1-47F7-8E4C-212C96169D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8520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4C92FA6-5FB8-4FDD-9A75-14496EC5F6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7599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7795BB-4E01-49F5-9A2B-74D3F518B4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913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E8E1AC7-41B4-4364-A69A-79F1A771D9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04687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6400" y="1524000"/>
            <a:ext cx="55372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46800" y="1524000"/>
            <a:ext cx="55372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1A7961-17D1-42A8-AEEF-349DD38CBF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09621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F8C3E4E-F17B-4411-8EBD-B9FEA14DEF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67148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C21A4C-333E-4D2B-9103-AA8D5E4FD0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39294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94D242C-2B4E-4B99-A5A5-987F99492E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4776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B49A214-0E94-49CB-9A81-44039DC835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64818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B3769B3-FE3A-4058-88BC-53E3686DB0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80637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565297-0230-4E87-B37D-A634C3998A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56031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64600" y="0"/>
            <a:ext cx="281940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6400" y="0"/>
            <a:ext cx="825500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21A503E-2D5D-493A-996C-B11FD8A002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40352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1CB715-DDCC-184D-B2D7-D091E66023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911" y="110072"/>
            <a:ext cx="10792178" cy="113836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E0A17520-171D-0642-9E2B-0F8E1436C9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5286" y="6463722"/>
            <a:ext cx="699911" cy="284206"/>
          </a:xfrm>
          <a:prstGeom prst="rect">
            <a:avLst/>
          </a:prstGeom>
        </p:spPr>
        <p:txBody>
          <a:bodyPr lIns="182880" anchor="ctr"/>
          <a:lstStyle>
            <a:lvl1pPr algn="l">
              <a:defRPr sz="1200">
                <a:solidFill>
                  <a:schemeClr val="accent2"/>
                </a:solidFill>
              </a:defRPr>
            </a:lvl1pPr>
          </a:lstStyle>
          <a:p>
            <a:fld id="{2DB2551F-0F36-184F-87EE-E0604C929E4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9B6D79-1C47-B44F-8CCD-365B5D26CC5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9911" y="6197599"/>
            <a:ext cx="6310489" cy="550329"/>
          </a:xfrm>
        </p:spPr>
        <p:txBody>
          <a:bodyPr anchor="b">
            <a:noAutofit/>
          </a:bodyPr>
          <a:lstStyle>
            <a:lvl1pPr marL="0" indent="0">
              <a:spcAft>
                <a:spcPts val="0"/>
              </a:spcAft>
              <a:buNone/>
              <a:defRPr sz="1000"/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535531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42"/>
            <a:ext cx="10972800" cy="10207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4"/>
            <a:ext cx="10972800" cy="4525963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2317"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9290051" y="6437316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E8491D-C605-42E6-8959-E4DC46289EF7}" type="slidenum">
              <a:rPr lang="en-GB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494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6400" y="1524000"/>
            <a:ext cx="55372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46800" y="1524000"/>
            <a:ext cx="55372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5DE2FBE-0F38-4DE7-BECF-17AB799CA1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41359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811" y="1441"/>
          <a:ext cx="1810" cy="1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7"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4" name="Objekt 3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1"/>
                        <a:ext cx="1810" cy="1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 hidden="1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3266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pic>
        <p:nvPicPr>
          <p:cNvPr id="25" name="Picture Placeholder 3"/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gray">
          <a:xfrm>
            <a:off x="-4212" y="-3414"/>
            <a:ext cx="12196212" cy="68624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532212" y="4467530"/>
            <a:ext cx="11125766" cy="502577"/>
          </a:xfrm>
        </p:spPr>
        <p:txBody>
          <a:bodyPr wrap="square" anchor="t">
            <a:spAutoFit/>
          </a:bodyPr>
          <a:lstStyle>
            <a:lvl1pPr algn="l">
              <a:defRPr sz="3266"/>
            </a:lvl1pPr>
          </a:lstStyle>
          <a:p>
            <a:r>
              <a:rPr lang="en-US" dirty="0"/>
              <a:t>Click to edit Master title style, 36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532213" y="5086974"/>
            <a:ext cx="11125211" cy="279210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 algn="l">
              <a:buNone/>
              <a:defRPr sz="1814" b="0" cap="none" spc="0" baseline="0">
                <a:solidFill>
                  <a:schemeClr val="tx1"/>
                </a:solidFill>
              </a:defRPr>
            </a:lvl1pPr>
            <a:lvl2pPr marL="457203" indent="0" algn="ctr">
              <a:buNone/>
              <a:defRPr sz="2000"/>
            </a:lvl2pPr>
            <a:lvl3pPr marL="914406" indent="0" algn="ctr">
              <a:buNone/>
              <a:defRPr sz="1800"/>
            </a:lvl3pPr>
            <a:lvl4pPr marL="1371609" indent="0" algn="ctr">
              <a:buNone/>
              <a:defRPr sz="1600"/>
            </a:lvl4pPr>
            <a:lvl5pPr marL="1828812" indent="0" algn="ctr">
              <a:buNone/>
              <a:defRPr sz="1600"/>
            </a:lvl5pPr>
            <a:lvl6pPr marL="2286015" indent="0" algn="ctr">
              <a:buNone/>
              <a:defRPr sz="1600"/>
            </a:lvl6pPr>
            <a:lvl7pPr marL="2743218" indent="0" algn="ctr">
              <a:buNone/>
              <a:defRPr sz="1600"/>
            </a:lvl7pPr>
            <a:lvl8pPr marL="3200421" indent="0" algn="ctr">
              <a:buNone/>
              <a:defRPr sz="1600"/>
            </a:lvl8pPr>
            <a:lvl9pPr marL="3657624" indent="0" algn="ctr">
              <a:buNone/>
              <a:defRPr sz="1600"/>
            </a:lvl9pPr>
          </a:lstStyle>
          <a:p>
            <a:r>
              <a:rPr lang="en-US" dirty="0"/>
              <a:t>Click to edit Master subtitle style, 20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532213" y="3979147"/>
            <a:ext cx="1194723" cy="368865"/>
          </a:xfrm>
          <a:prstGeom prst="rect">
            <a:avLst/>
          </a:prstGeom>
          <a:ln w="9525" cap="sq">
            <a:solidFill>
              <a:schemeClr val="tx1"/>
            </a:solidFill>
            <a:miter lim="800000"/>
          </a:ln>
        </p:spPr>
        <p:txBody>
          <a:bodyPr wrap="none" lIns="108000" tIns="72000" rIns="108000" bIns="72000" anchor="b">
            <a:spAutoFit/>
          </a:bodyPr>
          <a:lstStyle>
            <a:lvl1pPr algn="l"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Month Year</a:t>
            </a:r>
          </a:p>
        </p:txBody>
      </p:sp>
      <p:grpSp>
        <p:nvGrpSpPr>
          <p:cNvPr id="26" name="Gruppieren 25"/>
          <p:cNvGrpSpPr/>
          <p:nvPr userDrawn="1"/>
        </p:nvGrpSpPr>
        <p:grpSpPr>
          <a:xfrm>
            <a:off x="9329327" y="334834"/>
            <a:ext cx="2328651" cy="504053"/>
            <a:chOff x="4573588" y="1552575"/>
            <a:chExt cx="5373688" cy="1462088"/>
          </a:xfrm>
        </p:grpSpPr>
        <p:sp>
          <p:nvSpPr>
            <p:cNvPr id="27" name="Freeform 6"/>
            <p:cNvSpPr>
              <a:spLocks/>
            </p:cNvSpPr>
            <p:nvPr userDrawn="1"/>
          </p:nvSpPr>
          <p:spPr bwMode="auto">
            <a:xfrm>
              <a:off x="6305551" y="2492375"/>
              <a:ext cx="214313" cy="522288"/>
            </a:xfrm>
            <a:custGeom>
              <a:avLst/>
              <a:gdLst>
                <a:gd name="T0" fmla="*/ 0 w 135"/>
                <a:gd name="T1" fmla="*/ 0 h 329"/>
                <a:gd name="T2" fmla="*/ 0 w 135"/>
                <a:gd name="T3" fmla="*/ 329 h 329"/>
                <a:gd name="T4" fmla="*/ 135 w 135"/>
                <a:gd name="T5" fmla="*/ 329 h 329"/>
                <a:gd name="T6" fmla="*/ 135 w 135"/>
                <a:gd name="T7" fmla="*/ 0 h 329"/>
                <a:gd name="T8" fmla="*/ 0 w 135"/>
                <a:gd name="T9" fmla="*/ 0 h 329"/>
                <a:gd name="T10" fmla="*/ 0 w 135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329">
                  <a:moveTo>
                    <a:pt x="0" y="0"/>
                  </a:moveTo>
                  <a:lnTo>
                    <a:pt x="0" y="329"/>
                  </a:lnTo>
                  <a:lnTo>
                    <a:pt x="135" y="329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28" name="Freeform 7"/>
            <p:cNvSpPr>
              <a:spLocks/>
            </p:cNvSpPr>
            <p:nvPr userDrawn="1"/>
          </p:nvSpPr>
          <p:spPr bwMode="auto">
            <a:xfrm>
              <a:off x="4573588" y="1724025"/>
              <a:ext cx="214313" cy="773113"/>
            </a:xfrm>
            <a:custGeom>
              <a:avLst/>
              <a:gdLst>
                <a:gd name="T0" fmla="*/ 0 w 135"/>
                <a:gd name="T1" fmla="*/ 0 h 487"/>
                <a:gd name="T2" fmla="*/ 0 w 135"/>
                <a:gd name="T3" fmla="*/ 487 h 487"/>
                <a:gd name="T4" fmla="*/ 135 w 135"/>
                <a:gd name="T5" fmla="*/ 487 h 487"/>
                <a:gd name="T6" fmla="*/ 135 w 135"/>
                <a:gd name="T7" fmla="*/ 0 h 487"/>
                <a:gd name="T8" fmla="*/ 0 w 135"/>
                <a:gd name="T9" fmla="*/ 0 h 487"/>
                <a:gd name="T10" fmla="*/ 0 w 135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87">
                  <a:moveTo>
                    <a:pt x="0" y="0"/>
                  </a:moveTo>
                  <a:lnTo>
                    <a:pt x="0" y="487"/>
                  </a:lnTo>
                  <a:lnTo>
                    <a:pt x="135" y="487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29" name="Freeform 8"/>
            <p:cNvSpPr>
              <a:spLocks/>
            </p:cNvSpPr>
            <p:nvPr userDrawn="1"/>
          </p:nvSpPr>
          <p:spPr bwMode="auto">
            <a:xfrm>
              <a:off x="4862513" y="1724025"/>
              <a:ext cx="212725" cy="773113"/>
            </a:xfrm>
            <a:custGeom>
              <a:avLst/>
              <a:gdLst>
                <a:gd name="T0" fmla="*/ 0 w 134"/>
                <a:gd name="T1" fmla="*/ 0 h 487"/>
                <a:gd name="T2" fmla="*/ 0 w 134"/>
                <a:gd name="T3" fmla="*/ 487 h 487"/>
                <a:gd name="T4" fmla="*/ 134 w 134"/>
                <a:gd name="T5" fmla="*/ 487 h 487"/>
                <a:gd name="T6" fmla="*/ 134 w 134"/>
                <a:gd name="T7" fmla="*/ 0 h 487"/>
                <a:gd name="T8" fmla="*/ 0 w 134"/>
                <a:gd name="T9" fmla="*/ 0 h 487"/>
                <a:gd name="T10" fmla="*/ 0 w 134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487">
                  <a:moveTo>
                    <a:pt x="0" y="0"/>
                  </a:moveTo>
                  <a:lnTo>
                    <a:pt x="0" y="487"/>
                  </a:lnTo>
                  <a:lnTo>
                    <a:pt x="134" y="487"/>
                  </a:lnTo>
                  <a:lnTo>
                    <a:pt x="13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30" name="Freeform 9"/>
            <p:cNvSpPr>
              <a:spLocks/>
            </p:cNvSpPr>
            <p:nvPr userDrawn="1"/>
          </p:nvSpPr>
          <p:spPr bwMode="auto">
            <a:xfrm>
              <a:off x="5146676" y="1724025"/>
              <a:ext cx="217488" cy="773113"/>
            </a:xfrm>
            <a:custGeom>
              <a:avLst/>
              <a:gdLst>
                <a:gd name="T0" fmla="*/ 0 w 137"/>
                <a:gd name="T1" fmla="*/ 0 h 487"/>
                <a:gd name="T2" fmla="*/ 0 w 137"/>
                <a:gd name="T3" fmla="*/ 487 h 487"/>
                <a:gd name="T4" fmla="*/ 137 w 137"/>
                <a:gd name="T5" fmla="*/ 487 h 487"/>
                <a:gd name="T6" fmla="*/ 137 w 137"/>
                <a:gd name="T7" fmla="*/ 0 h 487"/>
                <a:gd name="T8" fmla="*/ 0 w 137"/>
                <a:gd name="T9" fmla="*/ 0 h 487"/>
                <a:gd name="T10" fmla="*/ 0 w 137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487">
                  <a:moveTo>
                    <a:pt x="0" y="0"/>
                  </a:moveTo>
                  <a:lnTo>
                    <a:pt x="0" y="487"/>
                  </a:lnTo>
                  <a:lnTo>
                    <a:pt x="137" y="487"/>
                  </a:lnTo>
                  <a:lnTo>
                    <a:pt x="13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31" name="Freeform 10"/>
            <p:cNvSpPr>
              <a:spLocks noEditPoints="1"/>
            </p:cNvSpPr>
            <p:nvPr userDrawn="1"/>
          </p:nvSpPr>
          <p:spPr bwMode="auto">
            <a:xfrm>
              <a:off x="5427663" y="1724025"/>
              <a:ext cx="514350" cy="803275"/>
            </a:xfrm>
            <a:custGeom>
              <a:avLst/>
              <a:gdLst>
                <a:gd name="T0" fmla="*/ 324 w 324"/>
                <a:gd name="T1" fmla="*/ 414 h 506"/>
                <a:gd name="T2" fmla="*/ 317 w 324"/>
                <a:gd name="T3" fmla="*/ 433 h 506"/>
                <a:gd name="T4" fmla="*/ 305 w 324"/>
                <a:gd name="T5" fmla="*/ 451 h 506"/>
                <a:gd name="T6" fmla="*/ 289 w 324"/>
                <a:gd name="T7" fmla="*/ 468 h 506"/>
                <a:gd name="T8" fmla="*/ 265 w 324"/>
                <a:gd name="T9" fmla="*/ 482 h 506"/>
                <a:gd name="T10" fmla="*/ 239 w 324"/>
                <a:gd name="T11" fmla="*/ 492 h 506"/>
                <a:gd name="T12" fmla="*/ 211 w 324"/>
                <a:gd name="T13" fmla="*/ 501 h 506"/>
                <a:gd name="T14" fmla="*/ 180 w 324"/>
                <a:gd name="T15" fmla="*/ 506 h 506"/>
                <a:gd name="T16" fmla="*/ 147 w 324"/>
                <a:gd name="T17" fmla="*/ 506 h 506"/>
                <a:gd name="T18" fmla="*/ 114 w 324"/>
                <a:gd name="T19" fmla="*/ 501 h 506"/>
                <a:gd name="T20" fmla="*/ 85 w 324"/>
                <a:gd name="T21" fmla="*/ 492 h 506"/>
                <a:gd name="T22" fmla="*/ 59 w 324"/>
                <a:gd name="T23" fmla="*/ 482 h 506"/>
                <a:gd name="T24" fmla="*/ 38 w 324"/>
                <a:gd name="T25" fmla="*/ 468 h 506"/>
                <a:gd name="T26" fmla="*/ 19 w 324"/>
                <a:gd name="T27" fmla="*/ 451 h 506"/>
                <a:gd name="T28" fmla="*/ 8 w 324"/>
                <a:gd name="T29" fmla="*/ 433 h 506"/>
                <a:gd name="T30" fmla="*/ 3 w 324"/>
                <a:gd name="T31" fmla="*/ 414 h 506"/>
                <a:gd name="T32" fmla="*/ 0 w 324"/>
                <a:gd name="T33" fmla="*/ 102 h 506"/>
                <a:gd name="T34" fmla="*/ 3 w 324"/>
                <a:gd name="T35" fmla="*/ 81 h 506"/>
                <a:gd name="T36" fmla="*/ 12 w 324"/>
                <a:gd name="T37" fmla="*/ 62 h 506"/>
                <a:gd name="T38" fmla="*/ 29 w 324"/>
                <a:gd name="T39" fmla="*/ 45 h 506"/>
                <a:gd name="T40" fmla="*/ 48 w 324"/>
                <a:gd name="T41" fmla="*/ 31 h 506"/>
                <a:gd name="T42" fmla="*/ 71 w 324"/>
                <a:gd name="T43" fmla="*/ 19 h 506"/>
                <a:gd name="T44" fmla="*/ 100 w 324"/>
                <a:gd name="T45" fmla="*/ 10 h 506"/>
                <a:gd name="T46" fmla="*/ 130 w 324"/>
                <a:gd name="T47" fmla="*/ 3 h 506"/>
                <a:gd name="T48" fmla="*/ 180 w 324"/>
                <a:gd name="T49" fmla="*/ 0 h 506"/>
                <a:gd name="T50" fmla="*/ 211 w 324"/>
                <a:gd name="T51" fmla="*/ 5 h 506"/>
                <a:gd name="T52" fmla="*/ 239 w 324"/>
                <a:gd name="T53" fmla="*/ 12 h 506"/>
                <a:gd name="T54" fmla="*/ 265 w 324"/>
                <a:gd name="T55" fmla="*/ 24 h 506"/>
                <a:gd name="T56" fmla="*/ 289 w 324"/>
                <a:gd name="T57" fmla="*/ 38 h 506"/>
                <a:gd name="T58" fmla="*/ 305 w 324"/>
                <a:gd name="T59" fmla="*/ 55 h 506"/>
                <a:gd name="T60" fmla="*/ 317 w 324"/>
                <a:gd name="T61" fmla="*/ 74 h 506"/>
                <a:gd name="T62" fmla="*/ 324 w 324"/>
                <a:gd name="T63" fmla="*/ 93 h 506"/>
                <a:gd name="T64" fmla="*/ 324 w 324"/>
                <a:gd name="T65" fmla="*/ 404 h 506"/>
                <a:gd name="T66" fmla="*/ 130 w 324"/>
                <a:gd name="T67" fmla="*/ 402 h 506"/>
                <a:gd name="T68" fmla="*/ 133 w 324"/>
                <a:gd name="T69" fmla="*/ 407 h 506"/>
                <a:gd name="T70" fmla="*/ 140 w 324"/>
                <a:gd name="T71" fmla="*/ 414 h 506"/>
                <a:gd name="T72" fmla="*/ 149 w 324"/>
                <a:gd name="T73" fmla="*/ 416 h 506"/>
                <a:gd name="T74" fmla="*/ 163 w 324"/>
                <a:gd name="T75" fmla="*/ 418 h 506"/>
                <a:gd name="T76" fmla="*/ 175 w 324"/>
                <a:gd name="T77" fmla="*/ 416 h 506"/>
                <a:gd name="T78" fmla="*/ 185 w 324"/>
                <a:gd name="T79" fmla="*/ 414 h 506"/>
                <a:gd name="T80" fmla="*/ 192 w 324"/>
                <a:gd name="T81" fmla="*/ 407 h 506"/>
                <a:gd name="T82" fmla="*/ 194 w 324"/>
                <a:gd name="T83" fmla="*/ 402 h 506"/>
                <a:gd name="T84" fmla="*/ 194 w 324"/>
                <a:gd name="T85" fmla="*/ 100 h 506"/>
                <a:gd name="T86" fmla="*/ 189 w 324"/>
                <a:gd name="T87" fmla="*/ 95 h 506"/>
                <a:gd name="T88" fmla="*/ 180 w 324"/>
                <a:gd name="T89" fmla="*/ 90 h 506"/>
                <a:gd name="T90" fmla="*/ 170 w 324"/>
                <a:gd name="T91" fmla="*/ 88 h 506"/>
                <a:gd name="T92" fmla="*/ 156 w 324"/>
                <a:gd name="T93" fmla="*/ 88 h 506"/>
                <a:gd name="T94" fmla="*/ 145 w 324"/>
                <a:gd name="T95" fmla="*/ 90 h 506"/>
                <a:gd name="T96" fmla="*/ 137 w 324"/>
                <a:gd name="T97" fmla="*/ 95 h 506"/>
                <a:gd name="T98" fmla="*/ 133 w 324"/>
                <a:gd name="T99" fmla="*/ 100 h 506"/>
                <a:gd name="T100" fmla="*/ 130 w 324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4" h="506">
                  <a:moveTo>
                    <a:pt x="324" y="404"/>
                  </a:moveTo>
                  <a:lnTo>
                    <a:pt x="324" y="414"/>
                  </a:lnTo>
                  <a:lnTo>
                    <a:pt x="322" y="423"/>
                  </a:lnTo>
                  <a:lnTo>
                    <a:pt x="317" y="433"/>
                  </a:lnTo>
                  <a:lnTo>
                    <a:pt x="312" y="444"/>
                  </a:lnTo>
                  <a:lnTo>
                    <a:pt x="305" y="451"/>
                  </a:lnTo>
                  <a:lnTo>
                    <a:pt x="296" y="459"/>
                  </a:lnTo>
                  <a:lnTo>
                    <a:pt x="289" y="468"/>
                  </a:lnTo>
                  <a:lnTo>
                    <a:pt x="279" y="475"/>
                  </a:lnTo>
                  <a:lnTo>
                    <a:pt x="265" y="482"/>
                  </a:lnTo>
                  <a:lnTo>
                    <a:pt x="253" y="487"/>
                  </a:lnTo>
                  <a:lnTo>
                    <a:pt x="239" y="492"/>
                  </a:lnTo>
                  <a:lnTo>
                    <a:pt x="225" y="496"/>
                  </a:lnTo>
                  <a:lnTo>
                    <a:pt x="211" y="501"/>
                  </a:lnTo>
                  <a:lnTo>
                    <a:pt x="194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0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1" y="487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2" y="444"/>
                  </a:lnTo>
                  <a:lnTo>
                    <a:pt x="8" y="433"/>
                  </a:lnTo>
                  <a:lnTo>
                    <a:pt x="3" y="423"/>
                  </a:lnTo>
                  <a:lnTo>
                    <a:pt x="3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3" y="93"/>
                  </a:lnTo>
                  <a:lnTo>
                    <a:pt x="3" y="81"/>
                  </a:lnTo>
                  <a:lnTo>
                    <a:pt x="8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0" y="3"/>
                  </a:lnTo>
                  <a:lnTo>
                    <a:pt x="147" y="0"/>
                  </a:lnTo>
                  <a:lnTo>
                    <a:pt x="180" y="0"/>
                  </a:lnTo>
                  <a:lnTo>
                    <a:pt x="194" y="3"/>
                  </a:lnTo>
                  <a:lnTo>
                    <a:pt x="211" y="5"/>
                  </a:lnTo>
                  <a:lnTo>
                    <a:pt x="225" y="10"/>
                  </a:lnTo>
                  <a:lnTo>
                    <a:pt x="239" y="12"/>
                  </a:lnTo>
                  <a:lnTo>
                    <a:pt x="253" y="19"/>
                  </a:lnTo>
                  <a:lnTo>
                    <a:pt x="265" y="24"/>
                  </a:lnTo>
                  <a:lnTo>
                    <a:pt x="279" y="31"/>
                  </a:lnTo>
                  <a:lnTo>
                    <a:pt x="289" y="38"/>
                  </a:lnTo>
                  <a:lnTo>
                    <a:pt x="296" y="45"/>
                  </a:lnTo>
                  <a:lnTo>
                    <a:pt x="305" y="55"/>
                  </a:lnTo>
                  <a:lnTo>
                    <a:pt x="312" y="62"/>
                  </a:lnTo>
                  <a:lnTo>
                    <a:pt x="317" y="74"/>
                  </a:lnTo>
                  <a:lnTo>
                    <a:pt x="322" y="81"/>
                  </a:lnTo>
                  <a:lnTo>
                    <a:pt x="324" y="93"/>
                  </a:lnTo>
                  <a:lnTo>
                    <a:pt x="324" y="102"/>
                  </a:lnTo>
                  <a:lnTo>
                    <a:pt x="324" y="404"/>
                  </a:lnTo>
                  <a:lnTo>
                    <a:pt x="324" y="404"/>
                  </a:lnTo>
                  <a:close/>
                  <a:moveTo>
                    <a:pt x="130" y="402"/>
                  </a:moveTo>
                  <a:lnTo>
                    <a:pt x="133" y="404"/>
                  </a:lnTo>
                  <a:lnTo>
                    <a:pt x="133" y="407"/>
                  </a:lnTo>
                  <a:lnTo>
                    <a:pt x="137" y="409"/>
                  </a:lnTo>
                  <a:lnTo>
                    <a:pt x="140" y="414"/>
                  </a:lnTo>
                  <a:lnTo>
                    <a:pt x="145" y="414"/>
                  </a:lnTo>
                  <a:lnTo>
                    <a:pt x="149" y="416"/>
                  </a:lnTo>
                  <a:lnTo>
                    <a:pt x="156" y="416"/>
                  </a:lnTo>
                  <a:lnTo>
                    <a:pt x="163" y="418"/>
                  </a:lnTo>
                  <a:lnTo>
                    <a:pt x="170" y="416"/>
                  </a:lnTo>
                  <a:lnTo>
                    <a:pt x="175" y="416"/>
                  </a:lnTo>
                  <a:lnTo>
                    <a:pt x="180" y="414"/>
                  </a:lnTo>
                  <a:lnTo>
                    <a:pt x="185" y="414"/>
                  </a:lnTo>
                  <a:lnTo>
                    <a:pt x="189" y="409"/>
                  </a:lnTo>
                  <a:lnTo>
                    <a:pt x="192" y="407"/>
                  </a:lnTo>
                  <a:lnTo>
                    <a:pt x="194" y="404"/>
                  </a:lnTo>
                  <a:lnTo>
                    <a:pt x="194" y="402"/>
                  </a:lnTo>
                  <a:lnTo>
                    <a:pt x="194" y="102"/>
                  </a:lnTo>
                  <a:lnTo>
                    <a:pt x="194" y="100"/>
                  </a:lnTo>
                  <a:lnTo>
                    <a:pt x="192" y="97"/>
                  </a:lnTo>
                  <a:lnTo>
                    <a:pt x="189" y="95"/>
                  </a:lnTo>
                  <a:lnTo>
                    <a:pt x="185" y="90"/>
                  </a:lnTo>
                  <a:lnTo>
                    <a:pt x="180" y="90"/>
                  </a:lnTo>
                  <a:lnTo>
                    <a:pt x="175" y="88"/>
                  </a:lnTo>
                  <a:lnTo>
                    <a:pt x="170" y="88"/>
                  </a:lnTo>
                  <a:lnTo>
                    <a:pt x="163" y="85"/>
                  </a:lnTo>
                  <a:lnTo>
                    <a:pt x="156" y="88"/>
                  </a:lnTo>
                  <a:lnTo>
                    <a:pt x="149" y="88"/>
                  </a:lnTo>
                  <a:lnTo>
                    <a:pt x="145" y="90"/>
                  </a:lnTo>
                  <a:lnTo>
                    <a:pt x="140" y="90"/>
                  </a:lnTo>
                  <a:lnTo>
                    <a:pt x="137" y="95"/>
                  </a:lnTo>
                  <a:lnTo>
                    <a:pt x="133" y="97"/>
                  </a:lnTo>
                  <a:lnTo>
                    <a:pt x="133" y="100"/>
                  </a:lnTo>
                  <a:lnTo>
                    <a:pt x="130" y="102"/>
                  </a:lnTo>
                  <a:lnTo>
                    <a:pt x="130" y="402"/>
                  </a:lnTo>
                  <a:lnTo>
                    <a:pt x="130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32" name="Freeform 11"/>
            <p:cNvSpPr>
              <a:spLocks noEditPoints="1"/>
            </p:cNvSpPr>
            <p:nvPr userDrawn="1"/>
          </p:nvSpPr>
          <p:spPr bwMode="auto">
            <a:xfrm>
              <a:off x="7734301" y="1724025"/>
              <a:ext cx="517525" cy="803275"/>
            </a:xfrm>
            <a:custGeom>
              <a:avLst/>
              <a:gdLst>
                <a:gd name="T0" fmla="*/ 324 w 326"/>
                <a:gd name="T1" fmla="*/ 414 h 506"/>
                <a:gd name="T2" fmla="*/ 319 w 326"/>
                <a:gd name="T3" fmla="*/ 433 h 506"/>
                <a:gd name="T4" fmla="*/ 307 w 326"/>
                <a:gd name="T5" fmla="*/ 451 h 506"/>
                <a:gd name="T6" fmla="*/ 288 w 326"/>
                <a:gd name="T7" fmla="*/ 468 h 506"/>
                <a:gd name="T8" fmla="*/ 267 w 326"/>
                <a:gd name="T9" fmla="*/ 482 h 506"/>
                <a:gd name="T10" fmla="*/ 241 w 326"/>
                <a:gd name="T11" fmla="*/ 492 h 506"/>
                <a:gd name="T12" fmla="*/ 213 w 326"/>
                <a:gd name="T13" fmla="*/ 501 h 506"/>
                <a:gd name="T14" fmla="*/ 180 w 326"/>
                <a:gd name="T15" fmla="*/ 506 h 506"/>
                <a:gd name="T16" fmla="*/ 146 w 326"/>
                <a:gd name="T17" fmla="*/ 506 h 506"/>
                <a:gd name="T18" fmla="*/ 116 w 326"/>
                <a:gd name="T19" fmla="*/ 501 h 506"/>
                <a:gd name="T20" fmla="*/ 85 w 326"/>
                <a:gd name="T21" fmla="*/ 492 h 506"/>
                <a:gd name="T22" fmla="*/ 59 w 326"/>
                <a:gd name="T23" fmla="*/ 482 h 506"/>
                <a:gd name="T24" fmla="*/ 38 w 326"/>
                <a:gd name="T25" fmla="*/ 468 h 506"/>
                <a:gd name="T26" fmla="*/ 21 w 326"/>
                <a:gd name="T27" fmla="*/ 451 h 506"/>
                <a:gd name="T28" fmla="*/ 9 w 326"/>
                <a:gd name="T29" fmla="*/ 433 h 506"/>
                <a:gd name="T30" fmla="*/ 2 w 326"/>
                <a:gd name="T31" fmla="*/ 414 h 506"/>
                <a:gd name="T32" fmla="*/ 0 w 326"/>
                <a:gd name="T33" fmla="*/ 102 h 506"/>
                <a:gd name="T34" fmla="*/ 2 w 326"/>
                <a:gd name="T35" fmla="*/ 81 h 506"/>
                <a:gd name="T36" fmla="*/ 14 w 326"/>
                <a:gd name="T37" fmla="*/ 62 h 506"/>
                <a:gd name="T38" fmla="*/ 28 w 326"/>
                <a:gd name="T39" fmla="*/ 45 h 506"/>
                <a:gd name="T40" fmla="*/ 47 w 326"/>
                <a:gd name="T41" fmla="*/ 31 h 506"/>
                <a:gd name="T42" fmla="*/ 73 w 326"/>
                <a:gd name="T43" fmla="*/ 19 h 506"/>
                <a:gd name="T44" fmla="*/ 102 w 326"/>
                <a:gd name="T45" fmla="*/ 10 h 506"/>
                <a:gd name="T46" fmla="*/ 130 w 326"/>
                <a:gd name="T47" fmla="*/ 3 h 506"/>
                <a:gd name="T48" fmla="*/ 180 w 326"/>
                <a:gd name="T49" fmla="*/ 0 h 506"/>
                <a:gd name="T50" fmla="*/ 213 w 326"/>
                <a:gd name="T51" fmla="*/ 5 h 506"/>
                <a:gd name="T52" fmla="*/ 241 w 326"/>
                <a:gd name="T53" fmla="*/ 12 h 506"/>
                <a:gd name="T54" fmla="*/ 267 w 326"/>
                <a:gd name="T55" fmla="*/ 24 h 506"/>
                <a:gd name="T56" fmla="*/ 288 w 326"/>
                <a:gd name="T57" fmla="*/ 38 h 506"/>
                <a:gd name="T58" fmla="*/ 307 w 326"/>
                <a:gd name="T59" fmla="*/ 55 h 506"/>
                <a:gd name="T60" fmla="*/ 319 w 326"/>
                <a:gd name="T61" fmla="*/ 74 h 506"/>
                <a:gd name="T62" fmla="*/ 324 w 326"/>
                <a:gd name="T63" fmla="*/ 93 h 506"/>
                <a:gd name="T64" fmla="*/ 326 w 326"/>
                <a:gd name="T65" fmla="*/ 404 h 506"/>
                <a:gd name="T66" fmla="*/ 132 w 326"/>
                <a:gd name="T67" fmla="*/ 402 h 506"/>
                <a:gd name="T68" fmla="*/ 137 w 326"/>
                <a:gd name="T69" fmla="*/ 407 h 506"/>
                <a:gd name="T70" fmla="*/ 142 w 326"/>
                <a:gd name="T71" fmla="*/ 414 h 506"/>
                <a:gd name="T72" fmla="*/ 154 w 326"/>
                <a:gd name="T73" fmla="*/ 416 h 506"/>
                <a:gd name="T74" fmla="*/ 165 w 326"/>
                <a:gd name="T75" fmla="*/ 418 h 506"/>
                <a:gd name="T76" fmla="*/ 177 w 326"/>
                <a:gd name="T77" fmla="*/ 416 h 506"/>
                <a:gd name="T78" fmla="*/ 189 w 326"/>
                <a:gd name="T79" fmla="*/ 414 h 506"/>
                <a:gd name="T80" fmla="*/ 194 w 326"/>
                <a:gd name="T81" fmla="*/ 407 h 506"/>
                <a:gd name="T82" fmla="*/ 196 w 326"/>
                <a:gd name="T83" fmla="*/ 402 h 506"/>
                <a:gd name="T84" fmla="*/ 196 w 326"/>
                <a:gd name="T85" fmla="*/ 100 h 506"/>
                <a:gd name="T86" fmla="*/ 191 w 326"/>
                <a:gd name="T87" fmla="*/ 95 h 506"/>
                <a:gd name="T88" fmla="*/ 182 w 326"/>
                <a:gd name="T89" fmla="*/ 90 h 506"/>
                <a:gd name="T90" fmla="*/ 170 w 326"/>
                <a:gd name="T91" fmla="*/ 88 h 506"/>
                <a:gd name="T92" fmla="*/ 158 w 326"/>
                <a:gd name="T93" fmla="*/ 88 h 506"/>
                <a:gd name="T94" fmla="*/ 149 w 326"/>
                <a:gd name="T95" fmla="*/ 90 h 506"/>
                <a:gd name="T96" fmla="*/ 139 w 326"/>
                <a:gd name="T97" fmla="*/ 95 h 506"/>
                <a:gd name="T98" fmla="*/ 135 w 326"/>
                <a:gd name="T99" fmla="*/ 100 h 506"/>
                <a:gd name="T100" fmla="*/ 132 w 326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6" h="506">
                  <a:moveTo>
                    <a:pt x="326" y="404"/>
                  </a:moveTo>
                  <a:lnTo>
                    <a:pt x="324" y="414"/>
                  </a:lnTo>
                  <a:lnTo>
                    <a:pt x="324" y="423"/>
                  </a:lnTo>
                  <a:lnTo>
                    <a:pt x="319" y="433"/>
                  </a:lnTo>
                  <a:lnTo>
                    <a:pt x="312" y="444"/>
                  </a:lnTo>
                  <a:lnTo>
                    <a:pt x="307" y="451"/>
                  </a:lnTo>
                  <a:lnTo>
                    <a:pt x="298" y="459"/>
                  </a:lnTo>
                  <a:lnTo>
                    <a:pt x="288" y="468"/>
                  </a:lnTo>
                  <a:lnTo>
                    <a:pt x="279" y="475"/>
                  </a:lnTo>
                  <a:lnTo>
                    <a:pt x="267" y="482"/>
                  </a:lnTo>
                  <a:lnTo>
                    <a:pt x="255" y="487"/>
                  </a:lnTo>
                  <a:lnTo>
                    <a:pt x="241" y="492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6" y="501"/>
                  </a:lnTo>
                  <a:lnTo>
                    <a:pt x="102" y="496"/>
                  </a:lnTo>
                  <a:lnTo>
                    <a:pt x="85" y="492"/>
                  </a:lnTo>
                  <a:lnTo>
                    <a:pt x="73" y="487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8" y="468"/>
                  </a:lnTo>
                  <a:lnTo>
                    <a:pt x="28" y="459"/>
                  </a:lnTo>
                  <a:lnTo>
                    <a:pt x="21" y="451"/>
                  </a:lnTo>
                  <a:lnTo>
                    <a:pt x="14" y="444"/>
                  </a:lnTo>
                  <a:lnTo>
                    <a:pt x="9" y="433"/>
                  </a:lnTo>
                  <a:lnTo>
                    <a:pt x="2" y="423"/>
                  </a:lnTo>
                  <a:lnTo>
                    <a:pt x="2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2" y="93"/>
                  </a:lnTo>
                  <a:lnTo>
                    <a:pt x="2" y="81"/>
                  </a:lnTo>
                  <a:lnTo>
                    <a:pt x="9" y="74"/>
                  </a:lnTo>
                  <a:lnTo>
                    <a:pt x="14" y="62"/>
                  </a:lnTo>
                  <a:lnTo>
                    <a:pt x="21" y="55"/>
                  </a:lnTo>
                  <a:lnTo>
                    <a:pt x="28" y="45"/>
                  </a:lnTo>
                  <a:lnTo>
                    <a:pt x="38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3" y="19"/>
                  </a:lnTo>
                  <a:lnTo>
                    <a:pt x="85" y="12"/>
                  </a:lnTo>
                  <a:lnTo>
                    <a:pt x="102" y="10"/>
                  </a:lnTo>
                  <a:lnTo>
                    <a:pt x="116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80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2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79" y="31"/>
                  </a:lnTo>
                  <a:lnTo>
                    <a:pt x="288" y="38"/>
                  </a:lnTo>
                  <a:lnTo>
                    <a:pt x="298" y="45"/>
                  </a:lnTo>
                  <a:lnTo>
                    <a:pt x="307" y="55"/>
                  </a:lnTo>
                  <a:lnTo>
                    <a:pt x="312" y="62"/>
                  </a:lnTo>
                  <a:lnTo>
                    <a:pt x="319" y="74"/>
                  </a:lnTo>
                  <a:lnTo>
                    <a:pt x="324" y="81"/>
                  </a:lnTo>
                  <a:lnTo>
                    <a:pt x="324" y="93"/>
                  </a:lnTo>
                  <a:lnTo>
                    <a:pt x="326" y="102"/>
                  </a:lnTo>
                  <a:lnTo>
                    <a:pt x="326" y="404"/>
                  </a:lnTo>
                  <a:lnTo>
                    <a:pt x="326" y="404"/>
                  </a:lnTo>
                  <a:close/>
                  <a:moveTo>
                    <a:pt x="132" y="402"/>
                  </a:moveTo>
                  <a:lnTo>
                    <a:pt x="135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2" y="414"/>
                  </a:lnTo>
                  <a:lnTo>
                    <a:pt x="149" y="414"/>
                  </a:lnTo>
                  <a:lnTo>
                    <a:pt x="154" y="416"/>
                  </a:lnTo>
                  <a:lnTo>
                    <a:pt x="158" y="416"/>
                  </a:lnTo>
                  <a:lnTo>
                    <a:pt x="165" y="418"/>
                  </a:lnTo>
                  <a:lnTo>
                    <a:pt x="170" y="416"/>
                  </a:lnTo>
                  <a:lnTo>
                    <a:pt x="177" y="416"/>
                  </a:lnTo>
                  <a:lnTo>
                    <a:pt x="182" y="414"/>
                  </a:lnTo>
                  <a:lnTo>
                    <a:pt x="189" y="414"/>
                  </a:lnTo>
                  <a:lnTo>
                    <a:pt x="191" y="409"/>
                  </a:lnTo>
                  <a:lnTo>
                    <a:pt x="194" y="407"/>
                  </a:lnTo>
                  <a:lnTo>
                    <a:pt x="196" y="404"/>
                  </a:lnTo>
                  <a:lnTo>
                    <a:pt x="196" y="402"/>
                  </a:lnTo>
                  <a:lnTo>
                    <a:pt x="196" y="102"/>
                  </a:lnTo>
                  <a:lnTo>
                    <a:pt x="196" y="100"/>
                  </a:lnTo>
                  <a:lnTo>
                    <a:pt x="194" y="97"/>
                  </a:lnTo>
                  <a:lnTo>
                    <a:pt x="191" y="95"/>
                  </a:lnTo>
                  <a:lnTo>
                    <a:pt x="189" y="90"/>
                  </a:lnTo>
                  <a:lnTo>
                    <a:pt x="182" y="90"/>
                  </a:lnTo>
                  <a:lnTo>
                    <a:pt x="177" y="88"/>
                  </a:lnTo>
                  <a:lnTo>
                    <a:pt x="170" y="88"/>
                  </a:lnTo>
                  <a:lnTo>
                    <a:pt x="165" y="85"/>
                  </a:lnTo>
                  <a:lnTo>
                    <a:pt x="158" y="88"/>
                  </a:lnTo>
                  <a:lnTo>
                    <a:pt x="154" y="88"/>
                  </a:lnTo>
                  <a:lnTo>
                    <a:pt x="149" y="90"/>
                  </a:lnTo>
                  <a:lnTo>
                    <a:pt x="142" y="90"/>
                  </a:lnTo>
                  <a:lnTo>
                    <a:pt x="139" y="95"/>
                  </a:lnTo>
                  <a:lnTo>
                    <a:pt x="137" y="97"/>
                  </a:lnTo>
                  <a:lnTo>
                    <a:pt x="135" y="100"/>
                  </a:lnTo>
                  <a:lnTo>
                    <a:pt x="132" y="102"/>
                  </a:lnTo>
                  <a:lnTo>
                    <a:pt x="132" y="402"/>
                  </a:lnTo>
                  <a:lnTo>
                    <a:pt x="132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33" name="Freeform 12"/>
            <p:cNvSpPr>
              <a:spLocks/>
            </p:cNvSpPr>
            <p:nvPr userDrawn="1"/>
          </p:nvSpPr>
          <p:spPr bwMode="auto">
            <a:xfrm>
              <a:off x="6005513" y="1720850"/>
              <a:ext cx="514350" cy="776288"/>
            </a:xfrm>
            <a:custGeom>
              <a:avLst/>
              <a:gdLst>
                <a:gd name="T0" fmla="*/ 324 w 324"/>
                <a:gd name="T1" fmla="*/ 87 h 489"/>
                <a:gd name="T2" fmla="*/ 324 w 324"/>
                <a:gd name="T3" fmla="*/ 272 h 489"/>
                <a:gd name="T4" fmla="*/ 191 w 324"/>
                <a:gd name="T5" fmla="*/ 272 h 489"/>
                <a:gd name="T6" fmla="*/ 191 w 324"/>
                <a:gd name="T7" fmla="*/ 139 h 489"/>
                <a:gd name="T8" fmla="*/ 189 w 324"/>
                <a:gd name="T9" fmla="*/ 132 h 489"/>
                <a:gd name="T10" fmla="*/ 187 w 324"/>
                <a:gd name="T11" fmla="*/ 128 h 489"/>
                <a:gd name="T12" fmla="*/ 182 w 324"/>
                <a:gd name="T13" fmla="*/ 123 h 489"/>
                <a:gd name="T14" fmla="*/ 180 w 324"/>
                <a:gd name="T15" fmla="*/ 118 h 489"/>
                <a:gd name="T16" fmla="*/ 175 w 324"/>
                <a:gd name="T17" fmla="*/ 116 h 489"/>
                <a:gd name="T18" fmla="*/ 170 w 324"/>
                <a:gd name="T19" fmla="*/ 113 h 489"/>
                <a:gd name="T20" fmla="*/ 156 w 324"/>
                <a:gd name="T21" fmla="*/ 113 h 489"/>
                <a:gd name="T22" fmla="*/ 151 w 324"/>
                <a:gd name="T23" fmla="*/ 116 h 489"/>
                <a:gd name="T24" fmla="*/ 147 w 324"/>
                <a:gd name="T25" fmla="*/ 118 h 489"/>
                <a:gd name="T26" fmla="*/ 142 w 324"/>
                <a:gd name="T27" fmla="*/ 123 h 489"/>
                <a:gd name="T28" fmla="*/ 137 w 324"/>
                <a:gd name="T29" fmla="*/ 128 h 489"/>
                <a:gd name="T30" fmla="*/ 135 w 324"/>
                <a:gd name="T31" fmla="*/ 132 h 489"/>
                <a:gd name="T32" fmla="*/ 132 w 324"/>
                <a:gd name="T33" fmla="*/ 139 h 489"/>
                <a:gd name="T34" fmla="*/ 132 w 324"/>
                <a:gd name="T35" fmla="*/ 489 h 489"/>
                <a:gd name="T36" fmla="*/ 0 w 324"/>
                <a:gd name="T37" fmla="*/ 489 h 489"/>
                <a:gd name="T38" fmla="*/ 0 w 324"/>
                <a:gd name="T39" fmla="*/ 2 h 489"/>
                <a:gd name="T40" fmla="*/ 132 w 324"/>
                <a:gd name="T41" fmla="*/ 2 h 489"/>
                <a:gd name="T42" fmla="*/ 132 w 324"/>
                <a:gd name="T43" fmla="*/ 87 h 489"/>
                <a:gd name="T44" fmla="*/ 132 w 324"/>
                <a:gd name="T45" fmla="*/ 78 h 489"/>
                <a:gd name="T46" fmla="*/ 135 w 324"/>
                <a:gd name="T47" fmla="*/ 71 h 489"/>
                <a:gd name="T48" fmla="*/ 137 w 324"/>
                <a:gd name="T49" fmla="*/ 61 h 489"/>
                <a:gd name="T50" fmla="*/ 142 w 324"/>
                <a:gd name="T51" fmla="*/ 54 h 489"/>
                <a:gd name="T52" fmla="*/ 144 w 324"/>
                <a:gd name="T53" fmla="*/ 45 h 489"/>
                <a:gd name="T54" fmla="*/ 149 w 324"/>
                <a:gd name="T55" fmla="*/ 38 h 489"/>
                <a:gd name="T56" fmla="*/ 156 w 324"/>
                <a:gd name="T57" fmla="*/ 31 h 489"/>
                <a:gd name="T58" fmla="*/ 161 w 324"/>
                <a:gd name="T59" fmla="*/ 26 h 489"/>
                <a:gd name="T60" fmla="*/ 170 w 324"/>
                <a:gd name="T61" fmla="*/ 19 h 489"/>
                <a:gd name="T62" fmla="*/ 177 w 324"/>
                <a:gd name="T63" fmla="*/ 14 h 489"/>
                <a:gd name="T64" fmla="*/ 184 w 324"/>
                <a:gd name="T65" fmla="*/ 12 h 489"/>
                <a:gd name="T66" fmla="*/ 191 w 324"/>
                <a:gd name="T67" fmla="*/ 7 h 489"/>
                <a:gd name="T68" fmla="*/ 201 w 324"/>
                <a:gd name="T69" fmla="*/ 2 h 489"/>
                <a:gd name="T70" fmla="*/ 210 w 324"/>
                <a:gd name="T71" fmla="*/ 2 h 489"/>
                <a:gd name="T72" fmla="*/ 220 w 324"/>
                <a:gd name="T73" fmla="*/ 0 h 489"/>
                <a:gd name="T74" fmla="*/ 239 w 324"/>
                <a:gd name="T75" fmla="*/ 0 h 489"/>
                <a:gd name="T76" fmla="*/ 251 w 324"/>
                <a:gd name="T77" fmla="*/ 2 h 489"/>
                <a:gd name="T78" fmla="*/ 260 w 324"/>
                <a:gd name="T79" fmla="*/ 2 h 489"/>
                <a:gd name="T80" fmla="*/ 267 w 324"/>
                <a:gd name="T81" fmla="*/ 7 h 489"/>
                <a:gd name="T82" fmla="*/ 277 w 324"/>
                <a:gd name="T83" fmla="*/ 12 h 489"/>
                <a:gd name="T84" fmla="*/ 284 w 324"/>
                <a:gd name="T85" fmla="*/ 14 h 489"/>
                <a:gd name="T86" fmla="*/ 291 w 324"/>
                <a:gd name="T87" fmla="*/ 19 h 489"/>
                <a:gd name="T88" fmla="*/ 298 w 324"/>
                <a:gd name="T89" fmla="*/ 26 h 489"/>
                <a:gd name="T90" fmla="*/ 303 w 324"/>
                <a:gd name="T91" fmla="*/ 33 h 489"/>
                <a:gd name="T92" fmla="*/ 310 w 324"/>
                <a:gd name="T93" fmla="*/ 40 h 489"/>
                <a:gd name="T94" fmla="*/ 314 w 324"/>
                <a:gd name="T95" fmla="*/ 45 h 489"/>
                <a:gd name="T96" fmla="*/ 319 w 324"/>
                <a:gd name="T97" fmla="*/ 54 h 489"/>
                <a:gd name="T98" fmla="*/ 321 w 324"/>
                <a:gd name="T99" fmla="*/ 61 h 489"/>
                <a:gd name="T100" fmla="*/ 324 w 324"/>
                <a:gd name="T101" fmla="*/ 71 h 489"/>
                <a:gd name="T102" fmla="*/ 324 w 324"/>
                <a:gd name="T103" fmla="*/ 78 h 489"/>
                <a:gd name="T104" fmla="*/ 324 w 324"/>
                <a:gd name="T105" fmla="*/ 87 h 489"/>
                <a:gd name="T106" fmla="*/ 324 w 324"/>
                <a:gd name="T107" fmla="*/ 87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4" h="489">
                  <a:moveTo>
                    <a:pt x="324" y="87"/>
                  </a:moveTo>
                  <a:lnTo>
                    <a:pt x="324" y="272"/>
                  </a:lnTo>
                  <a:lnTo>
                    <a:pt x="191" y="272"/>
                  </a:lnTo>
                  <a:lnTo>
                    <a:pt x="191" y="139"/>
                  </a:lnTo>
                  <a:lnTo>
                    <a:pt x="189" y="132"/>
                  </a:lnTo>
                  <a:lnTo>
                    <a:pt x="187" y="128"/>
                  </a:lnTo>
                  <a:lnTo>
                    <a:pt x="182" y="123"/>
                  </a:lnTo>
                  <a:lnTo>
                    <a:pt x="180" y="118"/>
                  </a:lnTo>
                  <a:lnTo>
                    <a:pt x="175" y="116"/>
                  </a:lnTo>
                  <a:lnTo>
                    <a:pt x="170" y="113"/>
                  </a:lnTo>
                  <a:lnTo>
                    <a:pt x="156" y="113"/>
                  </a:lnTo>
                  <a:lnTo>
                    <a:pt x="151" y="116"/>
                  </a:lnTo>
                  <a:lnTo>
                    <a:pt x="147" y="118"/>
                  </a:lnTo>
                  <a:lnTo>
                    <a:pt x="142" y="123"/>
                  </a:lnTo>
                  <a:lnTo>
                    <a:pt x="137" y="128"/>
                  </a:lnTo>
                  <a:lnTo>
                    <a:pt x="135" y="132"/>
                  </a:lnTo>
                  <a:lnTo>
                    <a:pt x="132" y="139"/>
                  </a:lnTo>
                  <a:lnTo>
                    <a:pt x="132" y="489"/>
                  </a:lnTo>
                  <a:lnTo>
                    <a:pt x="0" y="489"/>
                  </a:lnTo>
                  <a:lnTo>
                    <a:pt x="0" y="2"/>
                  </a:lnTo>
                  <a:lnTo>
                    <a:pt x="132" y="2"/>
                  </a:lnTo>
                  <a:lnTo>
                    <a:pt x="132" y="87"/>
                  </a:lnTo>
                  <a:lnTo>
                    <a:pt x="132" y="78"/>
                  </a:lnTo>
                  <a:lnTo>
                    <a:pt x="135" y="71"/>
                  </a:lnTo>
                  <a:lnTo>
                    <a:pt x="137" y="61"/>
                  </a:lnTo>
                  <a:lnTo>
                    <a:pt x="142" y="54"/>
                  </a:lnTo>
                  <a:lnTo>
                    <a:pt x="144" y="45"/>
                  </a:lnTo>
                  <a:lnTo>
                    <a:pt x="149" y="38"/>
                  </a:lnTo>
                  <a:lnTo>
                    <a:pt x="156" y="31"/>
                  </a:lnTo>
                  <a:lnTo>
                    <a:pt x="161" y="26"/>
                  </a:lnTo>
                  <a:lnTo>
                    <a:pt x="170" y="19"/>
                  </a:lnTo>
                  <a:lnTo>
                    <a:pt x="177" y="14"/>
                  </a:lnTo>
                  <a:lnTo>
                    <a:pt x="184" y="12"/>
                  </a:lnTo>
                  <a:lnTo>
                    <a:pt x="191" y="7"/>
                  </a:lnTo>
                  <a:lnTo>
                    <a:pt x="201" y="2"/>
                  </a:lnTo>
                  <a:lnTo>
                    <a:pt x="210" y="2"/>
                  </a:lnTo>
                  <a:lnTo>
                    <a:pt x="220" y="0"/>
                  </a:lnTo>
                  <a:lnTo>
                    <a:pt x="239" y="0"/>
                  </a:lnTo>
                  <a:lnTo>
                    <a:pt x="251" y="2"/>
                  </a:lnTo>
                  <a:lnTo>
                    <a:pt x="260" y="2"/>
                  </a:lnTo>
                  <a:lnTo>
                    <a:pt x="267" y="7"/>
                  </a:lnTo>
                  <a:lnTo>
                    <a:pt x="277" y="12"/>
                  </a:lnTo>
                  <a:lnTo>
                    <a:pt x="284" y="14"/>
                  </a:lnTo>
                  <a:lnTo>
                    <a:pt x="291" y="19"/>
                  </a:lnTo>
                  <a:lnTo>
                    <a:pt x="298" y="26"/>
                  </a:lnTo>
                  <a:lnTo>
                    <a:pt x="303" y="33"/>
                  </a:lnTo>
                  <a:lnTo>
                    <a:pt x="310" y="40"/>
                  </a:lnTo>
                  <a:lnTo>
                    <a:pt x="314" y="45"/>
                  </a:lnTo>
                  <a:lnTo>
                    <a:pt x="319" y="54"/>
                  </a:lnTo>
                  <a:lnTo>
                    <a:pt x="321" y="61"/>
                  </a:lnTo>
                  <a:lnTo>
                    <a:pt x="324" y="71"/>
                  </a:lnTo>
                  <a:lnTo>
                    <a:pt x="324" y="78"/>
                  </a:lnTo>
                  <a:lnTo>
                    <a:pt x="324" y="87"/>
                  </a:lnTo>
                  <a:lnTo>
                    <a:pt x="324" y="87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34" name="Freeform 13"/>
            <p:cNvSpPr>
              <a:spLocks/>
            </p:cNvSpPr>
            <p:nvPr userDrawn="1"/>
          </p:nvSpPr>
          <p:spPr bwMode="auto">
            <a:xfrm>
              <a:off x="7161213" y="1552575"/>
              <a:ext cx="512763" cy="947738"/>
            </a:xfrm>
            <a:custGeom>
              <a:avLst/>
              <a:gdLst>
                <a:gd name="T0" fmla="*/ 323 w 323"/>
                <a:gd name="T1" fmla="*/ 193 h 597"/>
                <a:gd name="T2" fmla="*/ 323 w 323"/>
                <a:gd name="T3" fmla="*/ 597 h 597"/>
                <a:gd name="T4" fmla="*/ 189 w 323"/>
                <a:gd name="T5" fmla="*/ 597 h 597"/>
                <a:gd name="T6" fmla="*/ 189 w 323"/>
                <a:gd name="T7" fmla="*/ 245 h 597"/>
                <a:gd name="T8" fmla="*/ 186 w 323"/>
                <a:gd name="T9" fmla="*/ 238 h 597"/>
                <a:gd name="T10" fmla="*/ 184 w 323"/>
                <a:gd name="T11" fmla="*/ 234 h 597"/>
                <a:gd name="T12" fmla="*/ 179 w 323"/>
                <a:gd name="T13" fmla="*/ 229 h 597"/>
                <a:gd name="T14" fmla="*/ 177 w 323"/>
                <a:gd name="T15" fmla="*/ 224 h 597"/>
                <a:gd name="T16" fmla="*/ 172 w 323"/>
                <a:gd name="T17" fmla="*/ 222 h 597"/>
                <a:gd name="T18" fmla="*/ 165 w 323"/>
                <a:gd name="T19" fmla="*/ 219 h 597"/>
                <a:gd name="T20" fmla="*/ 156 w 323"/>
                <a:gd name="T21" fmla="*/ 219 h 597"/>
                <a:gd name="T22" fmla="*/ 148 w 323"/>
                <a:gd name="T23" fmla="*/ 222 h 597"/>
                <a:gd name="T24" fmla="*/ 144 w 323"/>
                <a:gd name="T25" fmla="*/ 224 h 597"/>
                <a:gd name="T26" fmla="*/ 141 w 323"/>
                <a:gd name="T27" fmla="*/ 229 h 597"/>
                <a:gd name="T28" fmla="*/ 137 w 323"/>
                <a:gd name="T29" fmla="*/ 234 h 597"/>
                <a:gd name="T30" fmla="*/ 132 w 323"/>
                <a:gd name="T31" fmla="*/ 238 h 597"/>
                <a:gd name="T32" fmla="*/ 132 w 323"/>
                <a:gd name="T33" fmla="*/ 245 h 597"/>
                <a:gd name="T34" fmla="*/ 132 w 323"/>
                <a:gd name="T35" fmla="*/ 595 h 597"/>
                <a:gd name="T36" fmla="*/ 0 w 323"/>
                <a:gd name="T37" fmla="*/ 595 h 597"/>
                <a:gd name="T38" fmla="*/ 0 w 323"/>
                <a:gd name="T39" fmla="*/ 0 h 597"/>
                <a:gd name="T40" fmla="*/ 132 w 323"/>
                <a:gd name="T41" fmla="*/ 0 h 597"/>
                <a:gd name="T42" fmla="*/ 132 w 323"/>
                <a:gd name="T43" fmla="*/ 193 h 597"/>
                <a:gd name="T44" fmla="*/ 132 w 323"/>
                <a:gd name="T45" fmla="*/ 186 h 597"/>
                <a:gd name="T46" fmla="*/ 132 w 323"/>
                <a:gd name="T47" fmla="*/ 177 h 597"/>
                <a:gd name="T48" fmla="*/ 137 w 323"/>
                <a:gd name="T49" fmla="*/ 167 h 597"/>
                <a:gd name="T50" fmla="*/ 139 w 323"/>
                <a:gd name="T51" fmla="*/ 160 h 597"/>
                <a:gd name="T52" fmla="*/ 141 w 323"/>
                <a:gd name="T53" fmla="*/ 151 h 597"/>
                <a:gd name="T54" fmla="*/ 148 w 323"/>
                <a:gd name="T55" fmla="*/ 144 h 597"/>
                <a:gd name="T56" fmla="*/ 153 w 323"/>
                <a:gd name="T57" fmla="*/ 137 h 597"/>
                <a:gd name="T58" fmla="*/ 165 w 323"/>
                <a:gd name="T59" fmla="*/ 125 h 597"/>
                <a:gd name="T60" fmla="*/ 172 w 323"/>
                <a:gd name="T61" fmla="*/ 120 h 597"/>
                <a:gd name="T62" fmla="*/ 182 w 323"/>
                <a:gd name="T63" fmla="*/ 118 h 597"/>
                <a:gd name="T64" fmla="*/ 189 w 323"/>
                <a:gd name="T65" fmla="*/ 113 h 597"/>
                <a:gd name="T66" fmla="*/ 198 w 323"/>
                <a:gd name="T67" fmla="*/ 111 h 597"/>
                <a:gd name="T68" fmla="*/ 208 w 323"/>
                <a:gd name="T69" fmla="*/ 108 h 597"/>
                <a:gd name="T70" fmla="*/ 217 w 323"/>
                <a:gd name="T71" fmla="*/ 106 h 597"/>
                <a:gd name="T72" fmla="*/ 238 w 323"/>
                <a:gd name="T73" fmla="*/ 106 h 597"/>
                <a:gd name="T74" fmla="*/ 245 w 323"/>
                <a:gd name="T75" fmla="*/ 108 h 597"/>
                <a:gd name="T76" fmla="*/ 255 w 323"/>
                <a:gd name="T77" fmla="*/ 111 h 597"/>
                <a:gd name="T78" fmla="*/ 264 w 323"/>
                <a:gd name="T79" fmla="*/ 113 h 597"/>
                <a:gd name="T80" fmla="*/ 274 w 323"/>
                <a:gd name="T81" fmla="*/ 118 h 597"/>
                <a:gd name="T82" fmla="*/ 281 w 323"/>
                <a:gd name="T83" fmla="*/ 120 h 597"/>
                <a:gd name="T84" fmla="*/ 288 w 323"/>
                <a:gd name="T85" fmla="*/ 125 h 597"/>
                <a:gd name="T86" fmla="*/ 302 w 323"/>
                <a:gd name="T87" fmla="*/ 139 h 597"/>
                <a:gd name="T88" fmla="*/ 304 w 323"/>
                <a:gd name="T89" fmla="*/ 146 h 597"/>
                <a:gd name="T90" fmla="*/ 311 w 323"/>
                <a:gd name="T91" fmla="*/ 151 h 597"/>
                <a:gd name="T92" fmla="*/ 316 w 323"/>
                <a:gd name="T93" fmla="*/ 160 h 597"/>
                <a:gd name="T94" fmla="*/ 319 w 323"/>
                <a:gd name="T95" fmla="*/ 170 h 597"/>
                <a:gd name="T96" fmla="*/ 321 w 323"/>
                <a:gd name="T97" fmla="*/ 177 h 597"/>
                <a:gd name="T98" fmla="*/ 321 w 323"/>
                <a:gd name="T99" fmla="*/ 186 h 597"/>
                <a:gd name="T100" fmla="*/ 323 w 323"/>
                <a:gd name="T101" fmla="*/ 193 h 597"/>
                <a:gd name="T102" fmla="*/ 323 w 323"/>
                <a:gd name="T103" fmla="*/ 193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3" h="597">
                  <a:moveTo>
                    <a:pt x="323" y="193"/>
                  </a:moveTo>
                  <a:lnTo>
                    <a:pt x="323" y="597"/>
                  </a:lnTo>
                  <a:lnTo>
                    <a:pt x="189" y="597"/>
                  </a:lnTo>
                  <a:lnTo>
                    <a:pt x="189" y="245"/>
                  </a:lnTo>
                  <a:lnTo>
                    <a:pt x="186" y="238"/>
                  </a:lnTo>
                  <a:lnTo>
                    <a:pt x="184" y="234"/>
                  </a:lnTo>
                  <a:lnTo>
                    <a:pt x="179" y="229"/>
                  </a:lnTo>
                  <a:lnTo>
                    <a:pt x="177" y="224"/>
                  </a:lnTo>
                  <a:lnTo>
                    <a:pt x="172" y="222"/>
                  </a:lnTo>
                  <a:lnTo>
                    <a:pt x="165" y="219"/>
                  </a:lnTo>
                  <a:lnTo>
                    <a:pt x="156" y="219"/>
                  </a:lnTo>
                  <a:lnTo>
                    <a:pt x="148" y="222"/>
                  </a:lnTo>
                  <a:lnTo>
                    <a:pt x="144" y="224"/>
                  </a:lnTo>
                  <a:lnTo>
                    <a:pt x="141" y="229"/>
                  </a:lnTo>
                  <a:lnTo>
                    <a:pt x="137" y="234"/>
                  </a:lnTo>
                  <a:lnTo>
                    <a:pt x="132" y="238"/>
                  </a:lnTo>
                  <a:lnTo>
                    <a:pt x="132" y="245"/>
                  </a:lnTo>
                  <a:lnTo>
                    <a:pt x="132" y="595"/>
                  </a:lnTo>
                  <a:lnTo>
                    <a:pt x="0" y="595"/>
                  </a:lnTo>
                  <a:lnTo>
                    <a:pt x="0" y="0"/>
                  </a:lnTo>
                  <a:lnTo>
                    <a:pt x="132" y="0"/>
                  </a:lnTo>
                  <a:lnTo>
                    <a:pt x="132" y="193"/>
                  </a:lnTo>
                  <a:lnTo>
                    <a:pt x="132" y="186"/>
                  </a:lnTo>
                  <a:lnTo>
                    <a:pt x="132" y="177"/>
                  </a:lnTo>
                  <a:lnTo>
                    <a:pt x="137" y="167"/>
                  </a:lnTo>
                  <a:lnTo>
                    <a:pt x="139" y="160"/>
                  </a:lnTo>
                  <a:lnTo>
                    <a:pt x="141" y="151"/>
                  </a:lnTo>
                  <a:lnTo>
                    <a:pt x="148" y="144"/>
                  </a:lnTo>
                  <a:lnTo>
                    <a:pt x="153" y="137"/>
                  </a:lnTo>
                  <a:lnTo>
                    <a:pt x="165" y="125"/>
                  </a:lnTo>
                  <a:lnTo>
                    <a:pt x="172" y="120"/>
                  </a:lnTo>
                  <a:lnTo>
                    <a:pt x="182" y="118"/>
                  </a:lnTo>
                  <a:lnTo>
                    <a:pt x="189" y="113"/>
                  </a:lnTo>
                  <a:lnTo>
                    <a:pt x="198" y="111"/>
                  </a:lnTo>
                  <a:lnTo>
                    <a:pt x="208" y="108"/>
                  </a:lnTo>
                  <a:lnTo>
                    <a:pt x="217" y="106"/>
                  </a:lnTo>
                  <a:lnTo>
                    <a:pt x="238" y="106"/>
                  </a:lnTo>
                  <a:lnTo>
                    <a:pt x="245" y="108"/>
                  </a:lnTo>
                  <a:lnTo>
                    <a:pt x="255" y="111"/>
                  </a:lnTo>
                  <a:lnTo>
                    <a:pt x="264" y="113"/>
                  </a:lnTo>
                  <a:lnTo>
                    <a:pt x="274" y="118"/>
                  </a:lnTo>
                  <a:lnTo>
                    <a:pt x="281" y="120"/>
                  </a:lnTo>
                  <a:lnTo>
                    <a:pt x="288" y="125"/>
                  </a:lnTo>
                  <a:lnTo>
                    <a:pt x="302" y="139"/>
                  </a:lnTo>
                  <a:lnTo>
                    <a:pt x="304" y="146"/>
                  </a:lnTo>
                  <a:lnTo>
                    <a:pt x="311" y="151"/>
                  </a:lnTo>
                  <a:lnTo>
                    <a:pt x="316" y="160"/>
                  </a:lnTo>
                  <a:lnTo>
                    <a:pt x="319" y="170"/>
                  </a:lnTo>
                  <a:lnTo>
                    <a:pt x="321" y="177"/>
                  </a:lnTo>
                  <a:lnTo>
                    <a:pt x="321" y="186"/>
                  </a:lnTo>
                  <a:lnTo>
                    <a:pt x="323" y="193"/>
                  </a:lnTo>
                  <a:lnTo>
                    <a:pt x="323" y="19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35" name="Freeform 14"/>
            <p:cNvSpPr>
              <a:spLocks/>
            </p:cNvSpPr>
            <p:nvPr userDrawn="1"/>
          </p:nvSpPr>
          <p:spPr bwMode="auto">
            <a:xfrm>
              <a:off x="8859838" y="1724025"/>
              <a:ext cx="512763" cy="985838"/>
            </a:xfrm>
            <a:custGeom>
              <a:avLst/>
              <a:gdLst>
                <a:gd name="T0" fmla="*/ 0 w 323"/>
                <a:gd name="T1" fmla="*/ 414 h 621"/>
                <a:gd name="T2" fmla="*/ 0 w 323"/>
                <a:gd name="T3" fmla="*/ 0 h 621"/>
                <a:gd name="T4" fmla="*/ 132 w 323"/>
                <a:gd name="T5" fmla="*/ 0 h 621"/>
                <a:gd name="T6" fmla="*/ 132 w 323"/>
                <a:gd name="T7" fmla="*/ 362 h 621"/>
                <a:gd name="T8" fmla="*/ 134 w 323"/>
                <a:gd name="T9" fmla="*/ 369 h 621"/>
                <a:gd name="T10" fmla="*/ 137 w 323"/>
                <a:gd name="T11" fmla="*/ 373 h 621"/>
                <a:gd name="T12" fmla="*/ 141 w 323"/>
                <a:gd name="T13" fmla="*/ 381 h 621"/>
                <a:gd name="T14" fmla="*/ 144 w 323"/>
                <a:gd name="T15" fmla="*/ 385 h 621"/>
                <a:gd name="T16" fmla="*/ 148 w 323"/>
                <a:gd name="T17" fmla="*/ 385 h 621"/>
                <a:gd name="T18" fmla="*/ 156 w 323"/>
                <a:gd name="T19" fmla="*/ 388 h 621"/>
                <a:gd name="T20" fmla="*/ 160 w 323"/>
                <a:gd name="T21" fmla="*/ 390 h 621"/>
                <a:gd name="T22" fmla="*/ 167 w 323"/>
                <a:gd name="T23" fmla="*/ 388 h 621"/>
                <a:gd name="T24" fmla="*/ 172 w 323"/>
                <a:gd name="T25" fmla="*/ 385 h 621"/>
                <a:gd name="T26" fmla="*/ 177 w 323"/>
                <a:gd name="T27" fmla="*/ 385 h 621"/>
                <a:gd name="T28" fmla="*/ 182 w 323"/>
                <a:gd name="T29" fmla="*/ 381 h 621"/>
                <a:gd name="T30" fmla="*/ 186 w 323"/>
                <a:gd name="T31" fmla="*/ 373 h 621"/>
                <a:gd name="T32" fmla="*/ 186 w 323"/>
                <a:gd name="T33" fmla="*/ 369 h 621"/>
                <a:gd name="T34" fmla="*/ 189 w 323"/>
                <a:gd name="T35" fmla="*/ 362 h 621"/>
                <a:gd name="T36" fmla="*/ 189 w 323"/>
                <a:gd name="T37" fmla="*/ 0 h 621"/>
                <a:gd name="T38" fmla="*/ 323 w 323"/>
                <a:gd name="T39" fmla="*/ 0 h 621"/>
                <a:gd name="T40" fmla="*/ 323 w 323"/>
                <a:gd name="T41" fmla="*/ 621 h 621"/>
                <a:gd name="T42" fmla="*/ 189 w 323"/>
                <a:gd name="T43" fmla="*/ 621 h 621"/>
                <a:gd name="T44" fmla="*/ 189 w 323"/>
                <a:gd name="T45" fmla="*/ 414 h 621"/>
                <a:gd name="T46" fmla="*/ 189 w 323"/>
                <a:gd name="T47" fmla="*/ 423 h 621"/>
                <a:gd name="T48" fmla="*/ 189 w 323"/>
                <a:gd name="T49" fmla="*/ 433 h 621"/>
                <a:gd name="T50" fmla="*/ 186 w 323"/>
                <a:gd name="T51" fmla="*/ 440 h 621"/>
                <a:gd name="T52" fmla="*/ 182 w 323"/>
                <a:gd name="T53" fmla="*/ 449 h 621"/>
                <a:gd name="T54" fmla="*/ 179 w 323"/>
                <a:gd name="T55" fmla="*/ 456 h 621"/>
                <a:gd name="T56" fmla="*/ 174 w 323"/>
                <a:gd name="T57" fmla="*/ 463 h 621"/>
                <a:gd name="T58" fmla="*/ 156 w 323"/>
                <a:gd name="T59" fmla="*/ 482 h 621"/>
                <a:gd name="T60" fmla="*/ 146 w 323"/>
                <a:gd name="T61" fmla="*/ 487 h 621"/>
                <a:gd name="T62" fmla="*/ 139 w 323"/>
                <a:gd name="T63" fmla="*/ 492 h 621"/>
                <a:gd name="T64" fmla="*/ 132 w 323"/>
                <a:gd name="T65" fmla="*/ 494 h 621"/>
                <a:gd name="T66" fmla="*/ 122 w 323"/>
                <a:gd name="T67" fmla="*/ 499 h 621"/>
                <a:gd name="T68" fmla="*/ 113 w 323"/>
                <a:gd name="T69" fmla="*/ 501 h 621"/>
                <a:gd name="T70" fmla="*/ 104 w 323"/>
                <a:gd name="T71" fmla="*/ 501 h 621"/>
                <a:gd name="T72" fmla="*/ 94 w 323"/>
                <a:gd name="T73" fmla="*/ 503 h 621"/>
                <a:gd name="T74" fmla="*/ 82 w 323"/>
                <a:gd name="T75" fmla="*/ 501 h 621"/>
                <a:gd name="T76" fmla="*/ 75 w 323"/>
                <a:gd name="T77" fmla="*/ 501 h 621"/>
                <a:gd name="T78" fmla="*/ 63 w 323"/>
                <a:gd name="T79" fmla="*/ 499 h 621"/>
                <a:gd name="T80" fmla="*/ 56 w 323"/>
                <a:gd name="T81" fmla="*/ 494 h 621"/>
                <a:gd name="T82" fmla="*/ 47 w 323"/>
                <a:gd name="T83" fmla="*/ 492 h 621"/>
                <a:gd name="T84" fmla="*/ 40 w 323"/>
                <a:gd name="T85" fmla="*/ 487 h 621"/>
                <a:gd name="T86" fmla="*/ 33 w 323"/>
                <a:gd name="T87" fmla="*/ 482 h 621"/>
                <a:gd name="T88" fmla="*/ 26 w 323"/>
                <a:gd name="T89" fmla="*/ 475 h 621"/>
                <a:gd name="T90" fmla="*/ 21 w 323"/>
                <a:gd name="T91" fmla="*/ 470 h 621"/>
                <a:gd name="T92" fmla="*/ 14 w 323"/>
                <a:gd name="T93" fmla="*/ 463 h 621"/>
                <a:gd name="T94" fmla="*/ 9 w 323"/>
                <a:gd name="T95" fmla="*/ 456 h 621"/>
                <a:gd name="T96" fmla="*/ 4 w 323"/>
                <a:gd name="T97" fmla="*/ 449 h 621"/>
                <a:gd name="T98" fmla="*/ 2 w 323"/>
                <a:gd name="T99" fmla="*/ 440 h 621"/>
                <a:gd name="T100" fmla="*/ 0 w 323"/>
                <a:gd name="T101" fmla="*/ 433 h 621"/>
                <a:gd name="T102" fmla="*/ 0 w 323"/>
                <a:gd name="T103" fmla="*/ 423 h 621"/>
                <a:gd name="T104" fmla="*/ 0 w 323"/>
                <a:gd name="T105" fmla="*/ 414 h 621"/>
                <a:gd name="T106" fmla="*/ 0 w 323"/>
                <a:gd name="T107" fmla="*/ 414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3" h="621">
                  <a:moveTo>
                    <a:pt x="0" y="414"/>
                  </a:moveTo>
                  <a:lnTo>
                    <a:pt x="0" y="0"/>
                  </a:lnTo>
                  <a:lnTo>
                    <a:pt x="132" y="0"/>
                  </a:lnTo>
                  <a:lnTo>
                    <a:pt x="132" y="362"/>
                  </a:lnTo>
                  <a:lnTo>
                    <a:pt x="134" y="369"/>
                  </a:lnTo>
                  <a:lnTo>
                    <a:pt x="137" y="373"/>
                  </a:lnTo>
                  <a:lnTo>
                    <a:pt x="141" y="381"/>
                  </a:lnTo>
                  <a:lnTo>
                    <a:pt x="144" y="385"/>
                  </a:lnTo>
                  <a:lnTo>
                    <a:pt x="148" y="385"/>
                  </a:lnTo>
                  <a:lnTo>
                    <a:pt x="156" y="388"/>
                  </a:lnTo>
                  <a:lnTo>
                    <a:pt x="160" y="390"/>
                  </a:lnTo>
                  <a:lnTo>
                    <a:pt x="167" y="388"/>
                  </a:lnTo>
                  <a:lnTo>
                    <a:pt x="172" y="385"/>
                  </a:lnTo>
                  <a:lnTo>
                    <a:pt x="177" y="385"/>
                  </a:lnTo>
                  <a:lnTo>
                    <a:pt x="182" y="381"/>
                  </a:lnTo>
                  <a:lnTo>
                    <a:pt x="186" y="373"/>
                  </a:lnTo>
                  <a:lnTo>
                    <a:pt x="186" y="369"/>
                  </a:lnTo>
                  <a:lnTo>
                    <a:pt x="189" y="362"/>
                  </a:lnTo>
                  <a:lnTo>
                    <a:pt x="189" y="0"/>
                  </a:lnTo>
                  <a:lnTo>
                    <a:pt x="323" y="0"/>
                  </a:lnTo>
                  <a:lnTo>
                    <a:pt x="323" y="621"/>
                  </a:lnTo>
                  <a:lnTo>
                    <a:pt x="189" y="621"/>
                  </a:lnTo>
                  <a:lnTo>
                    <a:pt x="189" y="414"/>
                  </a:lnTo>
                  <a:lnTo>
                    <a:pt x="189" y="423"/>
                  </a:lnTo>
                  <a:lnTo>
                    <a:pt x="189" y="433"/>
                  </a:lnTo>
                  <a:lnTo>
                    <a:pt x="186" y="440"/>
                  </a:lnTo>
                  <a:lnTo>
                    <a:pt x="182" y="449"/>
                  </a:lnTo>
                  <a:lnTo>
                    <a:pt x="179" y="456"/>
                  </a:lnTo>
                  <a:lnTo>
                    <a:pt x="174" y="463"/>
                  </a:lnTo>
                  <a:lnTo>
                    <a:pt x="156" y="482"/>
                  </a:lnTo>
                  <a:lnTo>
                    <a:pt x="146" y="487"/>
                  </a:lnTo>
                  <a:lnTo>
                    <a:pt x="139" y="492"/>
                  </a:lnTo>
                  <a:lnTo>
                    <a:pt x="132" y="494"/>
                  </a:lnTo>
                  <a:lnTo>
                    <a:pt x="122" y="499"/>
                  </a:lnTo>
                  <a:lnTo>
                    <a:pt x="113" y="501"/>
                  </a:lnTo>
                  <a:lnTo>
                    <a:pt x="104" y="501"/>
                  </a:lnTo>
                  <a:lnTo>
                    <a:pt x="94" y="503"/>
                  </a:lnTo>
                  <a:lnTo>
                    <a:pt x="82" y="501"/>
                  </a:lnTo>
                  <a:lnTo>
                    <a:pt x="75" y="501"/>
                  </a:lnTo>
                  <a:lnTo>
                    <a:pt x="63" y="499"/>
                  </a:lnTo>
                  <a:lnTo>
                    <a:pt x="56" y="494"/>
                  </a:lnTo>
                  <a:lnTo>
                    <a:pt x="47" y="492"/>
                  </a:lnTo>
                  <a:lnTo>
                    <a:pt x="40" y="487"/>
                  </a:lnTo>
                  <a:lnTo>
                    <a:pt x="33" y="482"/>
                  </a:lnTo>
                  <a:lnTo>
                    <a:pt x="26" y="475"/>
                  </a:lnTo>
                  <a:lnTo>
                    <a:pt x="21" y="470"/>
                  </a:lnTo>
                  <a:lnTo>
                    <a:pt x="14" y="463"/>
                  </a:lnTo>
                  <a:lnTo>
                    <a:pt x="9" y="456"/>
                  </a:lnTo>
                  <a:lnTo>
                    <a:pt x="4" y="449"/>
                  </a:lnTo>
                  <a:lnTo>
                    <a:pt x="2" y="440"/>
                  </a:lnTo>
                  <a:lnTo>
                    <a:pt x="0" y="433"/>
                  </a:lnTo>
                  <a:lnTo>
                    <a:pt x="0" y="423"/>
                  </a:lnTo>
                  <a:lnTo>
                    <a:pt x="0" y="414"/>
                  </a:lnTo>
                  <a:lnTo>
                    <a:pt x="0" y="41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36" name="Freeform 15"/>
            <p:cNvSpPr>
              <a:spLocks noEditPoints="1"/>
            </p:cNvSpPr>
            <p:nvPr userDrawn="1"/>
          </p:nvSpPr>
          <p:spPr bwMode="auto">
            <a:xfrm>
              <a:off x="6575426" y="1724025"/>
              <a:ext cx="528638" cy="1285875"/>
            </a:xfrm>
            <a:custGeom>
              <a:avLst/>
              <a:gdLst>
                <a:gd name="T0" fmla="*/ 140 w 333"/>
                <a:gd name="T1" fmla="*/ 810 h 810"/>
                <a:gd name="T2" fmla="*/ 0 w 333"/>
                <a:gd name="T3" fmla="*/ 0 h 810"/>
                <a:gd name="T4" fmla="*/ 140 w 333"/>
                <a:gd name="T5" fmla="*/ 85 h 810"/>
                <a:gd name="T6" fmla="*/ 142 w 333"/>
                <a:gd name="T7" fmla="*/ 69 h 810"/>
                <a:gd name="T8" fmla="*/ 147 w 333"/>
                <a:gd name="T9" fmla="*/ 52 h 810"/>
                <a:gd name="T10" fmla="*/ 156 w 333"/>
                <a:gd name="T11" fmla="*/ 38 h 810"/>
                <a:gd name="T12" fmla="*/ 168 w 333"/>
                <a:gd name="T13" fmla="*/ 26 h 810"/>
                <a:gd name="T14" fmla="*/ 182 w 333"/>
                <a:gd name="T15" fmla="*/ 15 h 810"/>
                <a:gd name="T16" fmla="*/ 199 w 333"/>
                <a:gd name="T17" fmla="*/ 8 h 810"/>
                <a:gd name="T18" fmla="*/ 215 w 333"/>
                <a:gd name="T19" fmla="*/ 3 h 810"/>
                <a:gd name="T20" fmla="*/ 236 w 333"/>
                <a:gd name="T21" fmla="*/ 0 h 810"/>
                <a:gd name="T22" fmla="*/ 255 w 333"/>
                <a:gd name="T23" fmla="*/ 3 h 810"/>
                <a:gd name="T24" fmla="*/ 272 w 333"/>
                <a:gd name="T25" fmla="*/ 8 h 810"/>
                <a:gd name="T26" fmla="*/ 291 w 333"/>
                <a:gd name="T27" fmla="*/ 15 h 810"/>
                <a:gd name="T28" fmla="*/ 303 w 333"/>
                <a:gd name="T29" fmla="*/ 26 h 810"/>
                <a:gd name="T30" fmla="*/ 314 w 333"/>
                <a:gd name="T31" fmla="*/ 38 h 810"/>
                <a:gd name="T32" fmla="*/ 324 w 333"/>
                <a:gd name="T33" fmla="*/ 52 h 810"/>
                <a:gd name="T34" fmla="*/ 331 w 333"/>
                <a:gd name="T35" fmla="*/ 69 h 810"/>
                <a:gd name="T36" fmla="*/ 333 w 333"/>
                <a:gd name="T37" fmla="*/ 85 h 810"/>
                <a:gd name="T38" fmla="*/ 331 w 333"/>
                <a:gd name="T39" fmla="*/ 430 h 810"/>
                <a:gd name="T40" fmla="*/ 326 w 333"/>
                <a:gd name="T41" fmla="*/ 447 h 810"/>
                <a:gd name="T42" fmla="*/ 319 w 333"/>
                <a:gd name="T43" fmla="*/ 463 h 810"/>
                <a:gd name="T44" fmla="*/ 310 w 333"/>
                <a:gd name="T45" fmla="*/ 475 h 810"/>
                <a:gd name="T46" fmla="*/ 295 w 333"/>
                <a:gd name="T47" fmla="*/ 484 h 810"/>
                <a:gd name="T48" fmla="*/ 281 w 333"/>
                <a:gd name="T49" fmla="*/ 494 h 810"/>
                <a:gd name="T50" fmla="*/ 265 w 333"/>
                <a:gd name="T51" fmla="*/ 501 h 810"/>
                <a:gd name="T52" fmla="*/ 246 w 333"/>
                <a:gd name="T53" fmla="*/ 506 h 810"/>
                <a:gd name="T54" fmla="*/ 215 w 333"/>
                <a:gd name="T55" fmla="*/ 503 h 810"/>
                <a:gd name="T56" fmla="*/ 199 w 333"/>
                <a:gd name="T57" fmla="*/ 496 h 810"/>
                <a:gd name="T58" fmla="*/ 182 w 333"/>
                <a:gd name="T59" fmla="*/ 489 h 810"/>
                <a:gd name="T60" fmla="*/ 168 w 333"/>
                <a:gd name="T61" fmla="*/ 480 h 810"/>
                <a:gd name="T62" fmla="*/ 151 w 333"/>
                <a:gd name="T63" fmla="*/ 459 h 810"/>
                <a:gd name="T64" fmla="*/ 142 w 333"/>
                <a:gd name="T65" fmla="*/ 447 h 810"/>
                <a:gd name="T66" fmla="*/ 140 w 333"/>
                <a:gd name="T67" fmla="*/ 430 h 810"/>
                <a:gd name="T68" fmla="*/ 140 w 333"/>
                <a:gd name="T69" fmla="*/ 421 h 810"/>
                <a:gd name="T70" fmla="*/ 140 w 333"/>
                <a:gd name="T71" fmla="*/ 376 h 810"/>
                <a:gd name="T72" fmla="*/ 142 w 333"/>
                <a:gd name="T73" fmla="*/ 383 h 810"/>
                <a:gd name="T74" fmla="*/ 151 w 333"/>
                <a:gd name="T75" fmla="*/ 385 h 810"/>
                <a:gd name="T76" fmla="*/ 161 w 333"/>
                <a:gd name="T77" fmla="*/ 388 h 810"/>
                <a:gd name="T78" fmla="*/ 177 w 333"/>
                <a:gd name="T79" fmla="*/ 385 h 810"/>
                <a:gd name="T80" fmla="*/ 187 w 333"/>
                <a:gd name="T81" fmla="*/ 385 h 810"/>
                <a:gd name="T82" fmla="*/ 192 w 333"/>
                <a:gd name="T83" fmla="*/ 381 h 810"/>
                <a:gd name="T84" fmla="*/ 194 w 333"/>
                <a:gd name="T85" fmla="*/ 121 h 810"/>
                <a:gd name="T86" fmla="*/ 189 w 333"/>
                <a:gd name="T87" fmla="*/ 114 h 810"/>
                <a:gd name="T88" fmla="*/ 182 w 333"/>
                <a:gd name="T89" fmla="*/ 111 h 810"/>
                <a:gd name="T90" fmla="*/ 170 w 333"/>
                <a:gd name="T91" fmla="*/ 109 h 810"/>
                <a:gd name="T92" fmla="*/ 161 w 333"/>
                <a:gd name="T93" fmla="*/ 109 h 810"/>
                <a:gd name="T94" fmla="*/ 151 w 333"/>
                <a:gd name="T95" fmla="*/ 111 h 810"/>
                <a:gd name="T96" fmla="*/ 142 w 333"/>
                <a:gd name="T97" fmla="*/ 114 h 810"/>
                <a:gd name="T98" fmla="*/ 140 w 333"/>
                <a:gd name="T99" fmla="*/ 121 h 810"/>
                <a:gd name="T100" fmla="*/ 140 w 333"/>
                <a:gd name="T101" fmla="*/ 373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3" h="810">
                  <a:moveTo>
                    <a:pt x="140" y="421"/>
                  </a:moveTo>
                  <a:lnTo>
                    <a:pt x="140" y="810"/>
                  </a:lnTo>
                  <a:lnTo>
                    <a:pt x="0" y="810"/>
                  </a:lnTo>
                  <a:lnTo>
                    <a:pt x="0" y="0"/>
                  </a:lnTo>
                  <a:lnTo>
                    <a:pt x="140" y="0"/>
                  </a:lnTo>
                  <a:lnTo>
                    <a:pt x="140" y="85"/>
                  </a:lnTo>
                  <a:lnTo>
                    <a:pt x="140" y="76"/>
                  </a:lnTo>
                  <a:lnTo>
                    <a:pt x="142" y="69"/>
                  </a:lnTo>
                  <a:lnTo>
                    <a:pt x="142" y="59"/>
                  </a:lnTo>
                  <a:lnTo>
                    <a:pt x="147" y="52"/>
                  </a:lnTo>
                  <a:lnTo>
                    <a:pt x="151" y="45"/>
                  </a:lnTo>
                  <a:lnTo>
                    <a:pt x="156" y="38"/>
                  </a:lnTo>
                  <a:lnTo>
                    <a:pt x="161" y="31"/>
                  </a:lnTo>
                  <a:lnTo>
                    <a:pt x="168" y="26"/>
                  </a:lnTo>
                  <a:lnTo>
                    <a:pt x="175" y="19"/>
                  </a:lnTo>
                  <a:lnTo>
                    <a:pt x="182" y="15"/>
                  </a:lnTo>
                  <a:lnTo>
                    <a:pt x="192" y="12"/>
                  </a:lnTo>
                  <a:lnTo>
                    <a:pt x="199" y="8"/>
                  </a:lnTo>
                  <a:lnTo>
                    <a:pt x="208" y="5"/>
                  </a:lnTo>
                  <a:lnTo>
                    <a:pt x="215" y="3"/>
                  </a:lnTo>
                  <a:lnTo>
                    <a:pt x="225" y="0"/>
                  </a:lnTo>
                  <a:lnTo>
                    <a:pt x="236" y="0"/>
                  </a:lnTo>
                  <a:lnTo>
                    <a:pt x="246" y="0"/>
                  </a:lnTo>
                  <a:lnTo>
                    <a:pt x="255" y="3"/>
                  </a:lnTo>
                  <a:lnTo>
                    <a:pt x="265" y="5"/>
                  </a:lnTo>
                  <a:lnTo>
                    <a:pt x="272" y="8"/>
                  </a:lnTo>
                  <a:lnTo>
                    <a:pt x="281" y="12"/>
                  </a:lnTo>
                  <a:lnTo>
                    <a:pt x="291" y="15"/>
                  </a:lnTo>
                  <a:lnTo>
                    <a:pt x="298" y="19"/>
                  </a:lnTo>
                  <a:lnTo>
                    <a:pt x="303" y="26"/>
                  </a:lnTo>
                  <a:lnTo>
                    <a:pt x="310" y="31"/>
                  </a:lnTo>
                  <a:lnTo>
                    <a:pt x="314" y="38"/>
                  </a:lnTo>
                  <a:lnTo>
                    <a:pt x="321" y="45"/>
                  </a:lnTo>
                  <a:lnTo>
                    <a:pt x="324" y="52"/>
                  </a:lnTo>
                  <a:lnTo>
                    <a:pt x="329" y="59"/>
                  </a:lnTo>
                  <a:lnTo>
                    <a:pt x="331" y="69"/>
                  </a:lnTo>
                  <a:lnTo>
                    <a:pt x="331" y="76"/>
                  </a:lnTo>
                  <a:lnTo>
                    <a:pt x="333" y="85"/>
                  </a:lnTo>
                  <a:lnTo>
                    <a:pt x="331" y="97"/>
                  </a:lnTo>
                  <a:lnTo>
                    <a:pt x="331" y="430"/>
                  </a:lnTo>
                  <a:lnTo>
                    <a:pt x="329" y="440"/>
                  </a:lnTo>
                  <a:lnTo>
                    <a:pt x="326" y="447"/>
                  </a:lnTo>
                  <a:lnTo>
                    <a:pt x="324" y="454"/>
                  </a:lnTo>
                  <a:lnTo>
                    <a:pt x="319" y="463"/>
                  </a:lnTo>
                  <a:lnTo>
                    <a:pt x="314" y="468"/>
                  </a:lnTo>
                  <a:lnTo>
                    <a:pt x="310" y="475"/>
                  </a:lnTo>
                  <a:lnTo>
                    <a:pt x="303" y="482"/>
                  </a:lnTo>
                  <a:lnTo>
                    <a:pt x="295" y="484"/>
                  </a:lnTo>
                  <a:lnTo>
                    <a:pt x="291" y="489"/>
                  </a:lnTo>
                  <a:lnTo>
                    <a:pt x="281" y="494"/>
                  </a:lnTo>
                  <a:lnTo>
                    <a:pt x="272" y="499"/>
                  </a:lnTo>
                  <a:lnTo>
                    <a:pt x="265" y="501"/>
                  </a:lnTo>
                  <a:lnTo>
                    <a:pt x="255" y="503"/>
                  </a:lnTo>
                  <a:lnTo>
                    <a:pt x="246" y="506"/>
                  </a:lnTo>
                  <a:lnTo>
                    <a:pt x="225" y="506"/>
                  </a:lnTo>
                  <a:lnTo>
                    <a:pt x="215" y="503"/>
                  </a:lnTo>
                  <a:lnTo>
                    <a:pt x="208" y="501"/>
                  </a:lnTo>
                  <a:lnTo>
                    <a:pt x="199" y="496"/>
                  </a:lnTo>
                  <a:lnTo>
                    <a:pt x="192" y="494"/>
                  </a:lnTo>
                  <a:lnTo>
                    <a:pt x="182" y="489"/>
                  </a:lnTo>
                  <a:lnTo>
                    <a:pt x="175" y="484"/>
                  </a:lnTo>
                  <a:lnTo>
                    <a:pt x="168" y="480"/>
                  </a:lnTo>
                  <a:lnTo>
                    <a:pt x="156" y="468"/>
                  </a:lnTo>
                  <a:lnTo>
                    <a:pt x="151" y="459"/>
                  </a:lnTo>
                  <a:lnTo>
                    <a:pt x="147" y="454"/>
                  </a:lnTo>
                  <a:lnTo>
                    <a:pt x="142" y="447"/>
                  </a:lnTo>
                  <a:lnTo>
                    <a:pt x="142" y="437"/>
                  </a:lnTo>
                  <a:lnTo>
                    <a:pt x="140" y="430"/>
                  </a:lnTo>
                  <a:lnTo>
                    <a:pt x="140" y="421"/>
                  </a:lnTo>
                  <a:lnTo>
                    <a:pt x="140" y="421"/>
                  </a:lnTo>
                  <a:close/>
                  <a:moveTo>
                    <a:pt x="140" y="373"/>
                  </a:moveTo>
                  <a:lnTo>
                    <a:pt x="140" y="376"/>
                  </a:lnTo>
                  <a:lnTo>
                    <a:pt x="142" y="381"/>
                  </a:lnTo>
                  <a:lnTo>
                    <a:pt x="142" y="383"/>
                  </a:lnTo>
                  <a:lnTo>
                    <a:pt x="147" y="385"/>
                  </a:lnTo>
                  <a:lnTo>
                    <a:pt x="151" y="385"/>
                  </a:lnTo>
                  <a:lnTo>
                    <a:pt x="156" y="385"/>
                  </a:lnTo>
                  <a:lnTo>
                    <a:pt x="161" y="388"/>
                  </a:lnTo>
                  <a:lnTo>
                    <a:pt x="170" y="388"/>
                  </a:lnTo>
                  <a:lnTo>
                    <a:pt x="177" y="385"/>
                  </a:lnTo>
                  <a:lnTo>
                    <a:pt x="182" y="385"/>
                  </a:lnTo>
                  <a:lnTo>
                    <a:pt x="187" y="385"/>
                  </a:lnTo>
                  <a:lnTo>
                    <a:pt x="189" y="383"/>
                  </a:lnTo>
                  <a:lnTo>
                    <a:pt x="192" y="381"/>
                  </a:lnTo>
                  <a:lnTo>
                    <a:pt x="194" y="376"/>
                  </a:lnTo>
                  <a:lnTo>
                    <a:pt x="194" y="121"/>
                  </a:lnTo>
                  <a:lnTo>
                    <a:pt x="192" y="118"/>
                  </a:lnTo>
                  <a:lnTo>
                    <a:pt x="189" y="114"/>
                  </a:lnTo>
                  <a:lnTo>
                    <a:pt x="187" y="111"/>
                  </a:lnTo>
                  <a:lnTo>
                    <a:pt x="182" y="111"/>
                  </a:lnTo>
                  <a:lnTo>
                    <a:pt x="177" y="109"/>
                  </a:lnTo>
                  <a:lnTo>
                    <a:pt x="170" y="109"/>
                  </a:lnTo>
                  <a:lnTo>
                    <a:pt x="168" y="109"/>
                  </a:lnTo>
                  <a:lnTo>
                    <a:pt x="161" y="109"/>
                  </a:lnTo>
                  <a:lnTo>
                    <a:pt x="156" y="109"/>
                  </a:lnTo>
                  <a:lnTo>
                    <a:pt x="151" y="111"/>
                  </a:lnTo>
                  <a:lnTo>
                    <a:pt x="147" y="111"/>
                  </a:lnTo>
                  <a:lnTo>
                    <a:pt x="142" y="114"/>
                  </a:lnTo>
                  <a:lnTo>
                    <a:pt x="142" y="118"/>
                  </a:lnTo>
                  <a:lnTo>
                    <a:pt x="140" y="121"/>
                  </a:lnTo>
                  <a:lnTo>
                    <a:pt x="140" y="121"/>
                  </a:lnTo>
                  <a:lnTo>
                    <a:pt x="140" y="373"/>
                  </a:lnTo>
                  <a:lnTo>
                    <a:pt x="140" y="37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37" name="Freeform 16"/>
            <p:cNvSpPr>
              <a:spLocks/>
            </p:cNvSpPr>
            <p:nvPr userDrawn="1"/>
          </p:nvSpPr>
          <p:spPr bwMode="auto">
            <a:xfrm>
              <a:off x="8301038" y="1724025"/>
              <a:ext cx="520700" cy="803275"/>
            </a:xfrm>
            <a:custGeom>
              <a:avLst/>
              <a:gdLst>
                <a:gd name="T0" fmla="*/ 323 w 328"/>
                <a:gd name="T1" fmla="*/ 421 h 506"/>
                <a:gd name="T2" fmla="*/ 307 w 328"/>
                <a:gd name="T3" fmla="*/ 447 h 506"/>
                <a:gd name="T4" fmla="*/ 278 w 328"/>
                <a:gd name="T5" fmla="*/ 470 h 506"/>
                <a:gd name="T6" fmla="*/ 241 w 328"/>
                <a:gd name="T7" fmla="*/ 489 h 506"/>
                <a:gd name="T8" fmla="*/ 196 w 328"/>
                <a:gd name="T9" fmla="*/ 503 h 506"/>
                <a:gd name="T10" fmla="*/ 146 w 328"/>
                <a:gd name="T11" fmla="*/ 506 h 506"/>
                <a:gd name="T12" fmla="*/ 99 w 328"/>
                <a:gd name="T13" fmla="*/ 496 h 506"/>
                <a:gd name="T14" fmla="*/ 59 w 328"/>
                <a:gd name="T15" fmla="*/ 482 h 506"/>
                <a:gd name="T16" fmla="*/ 26 w 328"/>
                <a:gd name="T17" fmla="*/ 459 h 506"/>
                <a:gd name="T18" fmla="*/ 7 w 328"/>
                <a:gd name="T19" fmla="*/ 433 h 506"/>
                <a:gd name="T20" fmla="*/ 0 w 328"/>
                <a:gd name="T21" fmla="*/ 402 h 506"/>
                <a:gd name="T22" fmla="*/ 132 w 328"/>
                <a:gd name="T23" fmla="*/ 399 h 506"/>
                <a:gd name="T24" fmla="*/ 139 w 328"/>
                <a:gd name="T25" fmla="*/ 409 h 506"/>
                <a:gd name="T26" fmla="*/ 151 w 328"/>
                <a:gd name="T27" fmla="*/ 414 h 506"/>
                <a:gd name="T28" fmla="*/ 174 w 328"/>
                <a:gd name="T29" fmla="*/ 414 h 506"/>
                <a:gd name="T30" fmla="*/ 186 w 328"/>
                <a:gd name="T31" fmla="*/ 409 h 506"/>
                <a:gd name="T32" fmla="*/ 189 w 328"/>
                <a:gd name="T33" fmla="*/ 399 h 506"/>
                <a:gd name="T34" fmla="*/ 189 w 328"/>
                <a:gd name="T35" fmla="*/ 357 h 506"/>
                <a:gd name="T36" fmla="*/ 182 w 328"/>
                <a:gd name="T37" fmla="*/ 338 h 506"/>
                <a:gd name="T38" fmla="*/ 163 w 328"/>
                <a:gd name="T39" fmla="*/ 314 h 506"/>
                <a:gd name="T40" fmla="*/ 141 w 328"/>
                <a:gd name="T41" fmla="*/ 298 h 506"/>
                <a:gd name="T42" fmla="*/ 120 w 328"/>
                <a:gd name="T43" fmla="*/ 286 h 506"/>
                <a:gd name="T44" fmla="*/ 94 w 328"/>
                <a:gd name="T45" fmla="*/ 272 h 506"/>
                <a:gd name="T46" fmla="*/ 71 w 328"/>
                <a:gd name="T47" fmla="*/ 263 h 506"/>
                <a:gd name="T48" fmla="*/ 49 w 328"/>
                <a:gd name="T49" fmla="*/ 248 h 506"/>
                <a:gd name="T50" fmla="*/ 33 w 328"/>
                <a:gd name="T51" fmla="*/ 234 h 506"/>
                <a:gd name="T52" fmla="*/ 21 w 328"/>
                <a:gd name="T53" fmla="*/ 220 h 506"/>
                <a:gd name="T54" fmla="*/ 9 w 328"/>
                <a:gd name="T55" fmla="*/ 201 h 506"/>
                <a:gd name="T56" fmla="*/ 4 w 328"/>
                <a:gd name="T57" fmla="*/ 178 h 506"/>
                <a:gd name="T58" fmla="*/ 0 w 328"/>
                <a:gd name="T59" fmla="*/ 152 h 506"/>
                <a:gd name="T60" fmla="*/ 4 w 328"/>
                <a:gd name="T61" fmla="*/ 83 h 506"/>
                <a:gd name="T62" fmla="*/ 19 w 328"/>
                <a:gd name="T63" fmla="*/ 55 h 506"/>
                <a:gd name="T64" fmla="*/ 47 w 328"/>
                <a:gd name="T65" fmla="*/ 31 h 506"/>
                <a:gd name="T66" fmla="*/ 85 w 328"/>
                <a:gd name="T67" fmla="*/ 12 h 506"/>
                <a:gd name="T68" fmla="*/ 130 w 328"/>
                <a:gd name="T69" fmla="*/ 3 h 506"/>
                <a:gd name="T70" fmla="*/ 179 w 328"/>
                <a:gd name="T71" fmla="*/ 0 h 506"/>
                <a:gd name="T72" fmla="*/ 224 w 328"/>
                <a:gd name="T73" fmla="*/ 10 h 506"/>
                <a:gd name="T74" fmla="*/ 267 w 328"/>
                <a:gd name="T75" fmla="*/ 24 h 506"/>
                <a:gd name="T76" fmla="*/ 297 w 328"/>
                <a:gd name="T77" fmla="*/ 45 h 506"/>
                <a:gd name="T78" fmla="*/ 319 w 328"/>
                <a:gd name="T79" fmla="*/ 74 h 506"/>
                <a:gd name="T80" fmla="*/ 326 w 328"/>
                <a:gd name="T81" fmla="*/ 104 h 506"/>
                <a:gd name="T82" fmla="*/ 189 w 328"/>
                <a:gd name="T83" fmla="*/ 109 h 506"/>
                <a:gd name="T84" fmla="*/ 182 w 328"/>
                <a:gd name="T85" fmla="*/ 100 h 506"/>
                <a:gd name="T86" fmla="*/ 165 w 328"/>
                <a:gd name="T87" fmla="*/ 95 h 506"/>
                <a:gd name="T88" fmla="*/ 146 w 328"/>
                <a:gd name="T89" fmla="*/ 97 h 506"/>
                <a:gd name="T90" fmla="*/ 134 w 328"/>
                <a:gd name="T91" fmla="*/ 104 h 506"/>
                <a:gd name="T92" fmla="*/ 132 w 328"/>
                <a:gd name="T93" fmla="*/ 130 h 506"/>
                <a:gd name="T94" fmla="*/ 137 w 328"/>
                <a:gd name="T95" fmla="*/ 144 h 506"/>
                <a:gd name="T96" fmla="*/ 149 w 328"/>
                <a:gd name="T97" fmla="*/ 161 h 506"/>
                <a:gd name="T98" fmla="*/ 167 w 328"/>
                <a:gd name="T99" fmla="*/ 175 h 506"/>
                <a:gd name="T100" fmla="*/ 189 w 328"/>
                <a:gd name="T101" fmla="*/ 189 h 506"/>
                <a:gd name="T102" fmla="*/ 210 w 328"/>
                <a:gd name="T103" fmla="*/ 206 h 506"/>
                <a:gd name="T104" fmla="*/ 236 w 328"/>
                <a:gd name="T105" fmla="*/ 225 h 506"/>
                <a:gd name="T106" fmla="*/ 257 w 328"/>
                <a:gd name="T107" fmla="*/ 241 h 506"/>
                <a:gd name="T108" fmla="*/ 276 w 328"/>
                <a:gd name="T109" fmla="*/ 260 h 506"/>
                <a:gd name="T110" fmla="*/ 295 w 328"/>
                <a:gd name="T111" fmla="*/ 279 h 506"/>
                <a:gd name="T112" fmla="*/ 311 w 328"/>
                <a:gd name="T113" fmla="*/ 298 h 506"/>
                <a:gd name="T114" fmla="*/ 321 w 328"/>
                <a:gd name="T115" fmla="*/ 314 h 506"/>
                <a:gd name="T116" fmla="*/ 326 w 328"/>
                <a:gd name="T117" fmla="*/ 331 h 506"/>
                <a:gd name="T118" fmla="*/ 328 w 328"/>
                <a:gd name="T119" fmla="*/ 366 h 506"/>
                <a:gd name="T120" fmla="*/ 326 w 328"/>
                <a:gd name="T121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8" h="506">
                  <a:moveTo>
                    <a:pt x="326" y="404"/>
                  </a:moveTo>
                  <a:lnTo>
                    <a:pt x="326" y="411"/>
                  </a:lnTo>
                  <a:lnTo>
                    <a:pt x="323" y="421"/>
                  </a:lnTo>
                  <a:lnTo>
                    <a:pt x="319" y="430"/>
                  </a:lnTo>
                  <a:lnTo>
                    <a:pt x="311" y="437"/>
                  </a:lnTo>
                  <a:lnTo>
                    <a:pt x="307" y="447"/>
                  </a:lnTo>
                  <a:lnTo>
                    <a:pt x="297" y="454"/>
                  </a:lnTo>
                  <a:lnTo>
                    <a:pt x="288" y="463"/>
                  </a:lnTo>
                  <a:lnTo>
                    <a:pt x="278" y="470"/>
                  </a:lnTo>
                  <a:lnTo>
                    <a:pt x="267" y="477"/>
                  </a:lnTo>
                  <a:lnTo>
                    <a:pt x="252" y="484"/>
                  </a:lnTo>
                  <a:lnTo>
                    <a:pt x="241" y="489"/>
                  </a:lnTo>
                  <a:lnTo>
                    <a:pt x="224" y="496"/>
                  </a:lnTo>
                  <a:lnTo>
                    <a:pt x="210" y="501"/>
                  </a:lnTo>
                  <a:lnTo>
                    <a:pt x="196" y="503"/>
                  </a:lnTo>
                  <a:lnTo>
                    <a:pt x="179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3" y="501"/>
                  </a:lnTo>
                  <a:lnTo>
                    <a:pt x="99" y="496"/>
                  </a:lnTo>
                  <a:lnTo>
                    <a:pt x="85" y="492"/>
                  </a:lnTo>
                  <a:lnTo>
                    <a:pt x="71" y="489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7" y="468"/>
                  </a:lnTo>
                  <a:lnTo>
                    <a:pt x="26" y="459"/>
                  </a:lnTo>
                  <a:lnTo>
                    <a:pt x="19" y="451"/>
                  </a:lnTo>
                  <a:lnTo>
                    <a:pt x="12" y="442"/>
                  </a:lnTo>
                  <a:lnTo>
                    <a:pt x="7" y="433"/>
                  </a:lnTo>
                  <a:lnTo>
                    <a:pt x="4" y="423"/>
                  </a:lnTo>
                  <a:lnTo>
                    <a:pt x="0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2" y="307"/>
                  </a:lnTo>
                  <a:lnTo>
                    <a:pt x="132" y="399"/>
                  </a:lnTo>
                  <a:lnTo>
                    <a:pt x="134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1" y="411"/>
                  </a:lnTo>
                  <a:lnTo>
                    <a:pt x="146" y="414"/>
                  </a:lnTo>
                  <a:lnTo>
                    <a:pt x="151" y="414"/>
                  </a:lnTo>
                  <a:lnTo>
                    <a:pt x="158" y="416"/>
                  </a:lnTo>
                  <a:lnTo>
                    <a:pt x="170" y="416"/>
                  </a:lnTo>
                  <a:lnTo>
                    <a:pt x="174" y="414"/>
                  </a:lnTo>
                  <a:lnTo>
                    <a:pt x="179" y="414"/>
                  </a:lnTo>
                  <a:lnTo>
                    <a:pt x="182" y="411"/>
                  </a:lnTo>
                  <a:lnTo>
                    <a:pt x="186" y="409"/>
                  </a:lnTo>
                  <a:lnTo>
                    <a:pt x="186" y="407"/>
                  </a:lnTo>
                  <a:lnTo>
                    <a:pt x="189" y="404"/>
                  </a:lnTo>
                  <a:lnTo>
                    <a:pt x="189" y="399"/>
                  </a:lnTo>
                  <a:lnTo>
                    <a:pt x="189" y="371"/>
                  </a:lnTo>
                  <a:lnTo>
                    <a:pt x="189" y="362"/>
                  </a:lnTo>
                  <a:lnTo>
                    <a:pt x="189" y="357"/>
                  </a:lnTo>
                  <a:lnTo>
                    <a:pt x="186" y="350"/>
                  </a:lnTo>
                  <a:lnTo>
                    <a:pt x="186" y="345"/>
                  </a:lnTo>
                  <a:lnTo>
                    <a:pt x="182" y="338"/>
                  </a:lnTo>
                  <a:lnTo>
                    <a:pt x="174" y="331"/>
                  </a:lnTo>
                  <a:lnTo>
                    <a:pt x="167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49" y="305"/>
                  </a:lnTo>
                  <a:lnTo>
                    <a:pt x="141" y="298"/>
                  </a:lnTo>
                  <a:lnTo>
                    <a:pt x="134" y="293"/>
                  </a:lnTo>
                  <a:lnTo>
                    <a:pt x="127" y="288"/>
                  </a:lnTo>
                  <a:lnTo>
                    <a:pt x="120" y="286"/>
                  </a:lnTo>
                  <a:lnTo>
                    <a:pt x="111" y="281"/>
                  </a:lnTo>
                  <a:lnTo>
                    <a:pt x="104" y="277"/>
                  </a:lnTo>
                  <a:lnTo>
                    <a:pt x="94" y="272"/>
                  </a:lnTo>
                  <a:lnTo>
                    <a:pt x="87" y="270"/>
                  </a:lnTo>
                  <a:lnTo>
                    <a:pt x="80" y="265"/>
                  </a:lnTo>
                  <a:lnTo>
                    <a:pt x="71" y="263"/>
                  </a:lnTo>
                  <a:lnTo>
                    <a:pt x="63" y="258"/>
                  </a:lnTo>
                  <a:lnTo>
                    <a:pt x="56" y="253"/>
                  </a:lnTo>
                  <a:lnTo>
                    <a:pt x="49" y="248"/>
                  </a:lnTo>
                  <a:lnTo>
                    <a:pt x="42" y="244"/>
                  </a:lnTo>
                  <a:lnTo>
                    <a:pt x="40" y="239"/>
                  </a:lnTo>
                  <a:lnTo>
                    <a:pt x="33" y="234"/>
                  </a:lnTo>
                  <a:lnTo>
                    <a:pt x="28" y="229"/>
                  </a:lnTo>
                  <a:lnTo>
                    <a:pt x="23" y="225"/>
                  </a:lnTo>
                  <a:lnTo>
                    <a:pt x="21" y="220"/>
                  </a:lnTo>
                  <a:lnTo>
                    <a:pt x="16" y="213"/>
                  </a:lnTo>
                  <a:lnTo>
                    <a:pt x="14" y="206"/>
                  </a:lnTo>
                  <a:lnTo>
                    <a:pt x="9" y="201"/>
                  </a:lnTo>
                  <a:lnTo>
                    <a:pt x="7" y="194"/>
                  </a:lnTo>
                  <a:lnTo>
                    <a:pt x="4" y="187"/>
                  </a:lnTo>
                  <a:lnTo>
                    <a:pt x="4" y="178"/>
                  </a:lnTo>
                  <a:lnTo>
                    <a:pt x="0" y="170"/>
                  </a:lnTo>
                  <a:lnTo>
                    <a:pt x="0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4" y="83"/>
                  </a:lnTo>
                  <a:lnTo>
                    <a:pt x="7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8" y="45"/>
                  </a:lnTo>
                  <a:lnTo>
                    <a:pt x="37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99" y="10"/>
                  </a:lnTo>
                  <a:lnTo>
                    <a:pt x="113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63" y="0"/>
                  </a:lnTo>
                  <a:lnTo>
                    <a:pt x="179" y="0"/>
                  </a:lnTo>
                  <a:lnTo>
                    <a:pt x="196" y="3"/>
                  </a:lnTo>
                  <a:lnTo>
                    <a:pt x="210" y="5"/>
                  </a:lnTo>
                  <a:lnTo>
                    <a:pt x="224" y="10"/>
                  </a:lnTo>
                  <a:lnTo>
                    <a:pt x="241" y="15"/>
                  </a:lnTo>
                  <a:lnTo>
                    <a:pt x="252" y="19"/>
                  </a:lnTo>
                  <a:lnTo>
                    <a:pt x="267" y="24"/>
                  </a:lnTo>
                  <a:lnTo>
                    <a:pt x="276" y="31"/>
                  </a:lnTo>
                  <a:lnTo>
                    <a:pt x="288" y="38"/>
                  </a:lnTo>
                  <a:lnTo>
                    <a:pt x="297" y="45"/>
                  </a:lnTo>
                  <a:lnTo>
                    <a:pt x="307" y="55"/>
                  </a:lnTo>
                  <a:lnTo>
                    <a:pt x="311" y="64"/>
                  </a:lnTo>
                  <a:lnTo>
                    <a:pt x="319" y="74"/>
                  </a:lnTo>
                  <a:lnTo>
                    <a:pt x="323" y="83"/>
                  </a:lnTo>
                  <a:lnTo>
                    <a:pt x="326" y="93"/>
                  </a:lnTo>
                  <a:lnTo>
                    <a:pt x="326" y="104"/>
                  </a:lnTo>
                  <a:lnTo>
                    <a:pt x="326" y="185"/>
                  </a:lnTo>
                  <a:lnTo>
                    <a:pt x="189" y="185"/>
                  </a:lnTo>
                  <a:lnTo>
                    <a:pt x="189" y="109"/>
                  </a:lnTo>
                  <a:lnTo>
                    <a:pt x="186" y="104"/>
                  </a:lnTo>
                  <a:lnTo>
                    <a:pt x="186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2" y="95"/>
                  </a:lnTo>
                  <a:lnTo>
                    <a:pt x="165" y="95"/>
                  </a:lnTo>
                  <a:lnTo>
                    <a:pt x="156" y="95"/>
                  </a:lnTo>
                  <a:lnTo>
                    <a:pt x="149" y="95"/>
                  </a:lnTo>
                  <a:lnTo>
                    <a:pt x="146" y="97"/>
                  </a:lnTo>
                  <a:lnTo>
                    <a:pt x="139" y="100"/>
                  </a:lnTo>
                  <a:lnTo>
                    <a:pt x="137" y="102"/>
                  </a:lnTo>
                  <a:lnTo>
                    <a:pt x="134" y="104"/>
                  </a:lnTo>
                  <a:lnTo>
                    <a:pt x="132" y="107"/>
                  </a:lnTo>
                  <a:lnTo>
                    <a:pt x="132" y="109"/>
                  </a:lnTo>
                  <a:lnTo>
                    <a:pt x="132" y="130"/>
                  </a:lnTo>
                  <a:lnTo>
                    <a:pt x="132" y="135"/>
                  </a:lnTo>
                  <a:lnTo>
                    <a:pt x="134" y="140"/>
                  </a:lnTo>
                  <a:lnTo>
                    <a:pt x="137" y="144"/>
                  </a:lnTo>
                  <a:lnTo>
                    <a:pt x="141" y="152"/>
                  </a:lnTo>
                  <a:lnTo>
                    <a:pt x="146" y="156"/>
                  </a:lnTo>
                  <a:lnTo>
                    <a:pt x="149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67" y="175"/>
                  </a:lnTo>
                  <a:lnTo>
                    <a:pt x="174" y="182"/>
                  </a:lnTo>
                  <a:lnTo>
                    <a:pt x="182" y="187"/>
                  </a:lnTo>
                  <a:lnTo>
                    <a:pt x="189" y="189"/>
                  </a:lnTo>
                  <a:lnTo>
                    <a:pt x="196" y="194"/>
                  </a:lnTo>
                  <a:lnTo>
                    <a:pt x="203" y="201"/>
                  </a:lnTo>
                  <a:lnTo>
                    <a:pt x="210" y="206"/>
                  </a:lnTo>
                  <a:lnTo>
                    <a:pt x="217" y="208"/>
                  </a:lnTo>
                  <a:lnTo>
                    <a:pt x="224" y="215"/>
                  </a:lnTo>
                  <a:lnTo>
                    <a:pt x="236" y="225"/>
                  </a:lnTo>
                  <a:lnTo>
                    <a:pt x="243" y="229"/>
                  </a:lnTo>
                  <a:lnTo>
                    <a:pt x="250" y="237"/>
                  </a:lnTo>
                  <a:lnTo>
                    <a:pt x="257" y="241"/>
                  </a:lnTo>
                  <a:lnTo>
                    <a:pt x="264" y="248"/>
                  </a:lnTo>
                  <a:lnTo>
                    <a:pt x="271" y="253"/>
                  </a:lnTo>
                  <a:lnTo>
                    <a:pt x="276" y="260"/>
                  </a:lnTo>
                  <a:lnTo>
                    <a:pt x="283" y="265"/>
                  </a:lnTo>
                  <a:lnTo>
                    <a:pt x="290" y="272"/>
                  </a:lnTo>
                  <a:lnTo>
                    <a:pt x="295" y="279"/>
                  </a:lnTo>
                  <a:lnTo>
                    <a:pt x="300" y="286"/>
                  </a:lnTo>
                  <a:lnTo>
                    <a:pt x="307" y="291"/>
                  </a:lnTo>
                  <a:lnTo>
                    <a:pt x="311" y="298"/>
                  </a:lnTo>
                  <a:lnTo>
                    <a:pt x="316" y="305"/>
                  </a:lnTo>
                  <a:lnTo>
                    <a:pt x="319" y="310"/>
                  </a:lnTo>
                  <a:lnTo>
                    <a:pt x="321" y="314"/>
                  </a:lnTo>
                  <a:lnTo>
                    <a:pt x="323" y="319"/>
                  </a:lnTo>
                  <a:lnTo>
                    <a:pt x="323" y="326"/>
                  </a:lnTo>
                  <a:lnTo>
                    <a:pt x="326" y="331"/>
                  </a:lnTo>
                  <a:lnTo>
                    <a:pt x="326" y="345"/>
                  </a:lnTo>
                  <a:lnTo>
                    <a:pt x="328" y="352"/>
                  </a:lnTo>
                  <a:lnTo>
                    <a:pt x="328" y="366"/>
                  </a:lnTo>
                  <a:lnTo>
                    <a:pt x="326" y="371"/>
                  </a:lnTo>
                  <a:lnTo>
                    <a:pt x="326" y="404"/>
                  </a:lnTo>
                  <a:lnTo>
                    <a:pt x="326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38" name="Freeform 17"/>
            <p:cNvSpPr>
              <a:spLocks/>
            </p:cNvSpPr>
            <p:nvPr userDrawn="1"/>
          </p:nvSpPr>
          <p:spPr bwMode="auto">
            <a:xfrm>
              <a:off x="9424988" y="1724025"/>
              <a:ext cx="522288" cy="803275"/>
            </a:xfrm>
            <a:custGeom>
              <a:avLst/>
              <a:gdLst>
                <a:gd name="T0" fmla="*/ 324 w 329"/>
                <a:gd name="T1" fmla="*/ 421 h 506"/>
                <a:gd name="T2" fmla="*/ 307 w 329"/>
                <a:gd name="T3" fmla="*/ 447 h 506"/>
                <a:gd name="T4" fmla="*/ 281 w 329"/>
                <a:gd name="T5" fmla="*/ 470 h 506"/>
                <a:gd name="T6" fmla="*/ 241 w 329"/>
                <a:gd name="T7" fmla="*/ 489 h 506"/>
                <a:gd name="T8" fmla="*/ 196 w 329"/>
                <a:gd name="T9" fmla="*/ 503 h 506"/>
                <a:gd name="T10" fmla="*/ 147 w 329"/>
                <a:gd name="T11" fmla="*/ 506 h 506"/>
                <a:gd name="T12" fmla="*/ 100 w 329"/>
                <a:gd name="T13" fmla="*/ 496 h 506"/>
                <a:gd name="T14" fmla="*/ 59 w 329"/>
                <a:gd name="T15" fmla="*/ 482 h 506"/>
                <a:gd name="T16" fmla="*/ 29 w 329"/>
                <a:gd name="T17" fmla="*/ 459 h 506"/>
                <a:gd name="T18" fmla="*/ 7 w 329"/>
                <a:gd name="T19" fmla="*/ 433 h 506"/>
                <a:gd name="T20" fmla="*/ 0 w 329"/>
                <a:gd name="T21" fmla="*/ 402 h 506"/>
                <a:gd name="T22" fmla="*/ 135 w 329"/>
                <a:gd name="T23" fmla="*/ 399 h 506"/>
                <a:gd name="T24" fmla="*/ 140 w 329"/>
                <a:gd name="T25" fmla="*/ 409 h 506"/>
                <a:gd name="T26" fmla="*/ 154 w 329"/>
                <a:gd name="T27" fmla="*/ 414 h 506"/>
                <a:gd name="T28" fmla="*/ 177 w 329"/>
                <a:gd name="T29" fmla="*/ 414 h 506"/>
                <a:gd name="T30" fmla="*/ 187 w 329"/>
                <a:gd name="T31" fmla="*/ 409 h 506"/>
                <a:gd name="T32" fmla="*/ 192 w 329"/>
                <a:gd name="T33" fmla="*/ 357 h 506"/>
                <a:gd name="T34" fmla="*/ 182 w 329"/>
                <a:gd name="T35" fmla="*/ 338 h 506"/>
                <a:gd name="T36" fmla="*/ 163 w 329"/>
                <a:gd name="T37" fmla="*/ 314 h 506"/>
                <a:gd name="T38" fmla="*/ 144 w 329"/>
                <a:gd name="T39" fmla="*/ 298 h 506"/>
                <a:gd name="T40" fmla="*/ 121 w 329"/>
                <a:gd name="T41" fmla="*/ 286 h 506"/>
                <a:gd name="T42" fmla="*/ 97 w 329"/>
                <a:gd name="T43" fmla="*/ 272 h 506"/>
                <a:gd name="T44" fmla="*/ 74 w 329"/>
                <a:gd name="T45" fmla="*/ 263 h 506"/>
                <a:gd name="T46" fmla="*/ 52 w 329"/>
                <a:gd name="T47" fmla="*/ 248 h 506"/>
                <a:gd name="T48" fmla="*/ 31 w 329"/>
                <a:gd name="T49" fmla="*/ 229 h 506"/>
                <a:gd name="T50" fmla="*/ 17 w 329"/>
                <a:gd name="T51" fmla="*/ 213 h 506"/>
                <a:gd name="T52" fmla="*/ 10 w 329"/>
                <a:gd name="T53" fmla="*/ 194 h 506"/>
                <a:gd name="T54" fmla="*/ 3 w 329"/>
                <a:gd name="T55" fmla="*/ 170 h 506"/>
                <a:gd name="T56" fmla="*/ 0 w 329"/>
                <a:gd name="T57" fmla="*/ 104 h 506"/>
                <a:gd name="T58" fmla="*/ 7 w 329"/>
                <a:gd name="T59" fmla="*/ 74 h 506"/>
                <a:gd name="T60" fmla="*/ 29 w 329"/>
                <a:gd name="T61" fmla="*/ 45 h 506"/>
                <a:gd name="T62" fmla="*/ 59 w 329"/>
                <a:gd name="T63" fmla="*/ 24 h 506"/>
                <a:gd name="T64" fmla="*/ 100 w 329"/>
                <a:gd name="T65" fmla="*/ 10 h 506"/>
                <a:gd name="T66" fmla="*/ 147 w 329"/>
                <a:gd name="T67" fmla="*/ 0 h 506"/>
                <a:gd name="T68" fmla="*/ 196 w 329"/>
                <a:gd name="T69" fmla="*/ 3 h 506"/>
                <a:gd name="T70" fmla="*/ 241 w 329"/>
                <a:gd name="T71" fmla="*/ 15 h 506"/>
                <a:gd name="T72" fmla="*/ 281 w 329"/>
                <a:gd name="T73" fmla="*/ 31 h 506"/>
                <a:gd name="T74" fmla="*/ 307 w 329"/>
                <a:gd name="T75" fmla="*/ 55 h 506"/>
                <a:gd name="T76" fmla="*/ 324 w 329"/>
                <a:gd name="T77" fmla="*/ 83 h 506"/>
                <a:gd name="T78" fmla="*/ 329 w 329"/>
                <a:gd name="T79" fmla="*/ 185 h 506"/>
                <a:gd name="T80" fmla="*/ 189 w 329"/>
                <a:gd name="T81" fmla="*/ 104 h 506"/>
                <a:gd name="T82" fmla="*/ 177 w 329"/>
                <a:gd name="T83" fmla="*/ 97 h 506"/>
                <a:gd name="T84" fmla="*/ 156 w 329"/>
                <a:gd name="T85" fmla="*/ 95 h 506"/>
                <a:gd name="T86" fmla="*/ 142 w 329"/>
                <a:gd name="T87" fmla="*/ 100 h 506"/>
                <a:gd name="T88" fmla="*/ 135 w 329"/>
                <a:gd name="T89" fmla="*/ 107 h 506"/>
                <a:gd name="T90" fmla="*/ 135 w 329"/>
                <a:gd name="T91" fmla="*/ 135 h 506"/>
                <a:gd name="T92" fmla="*/ 142 w 329"/>
                <a:gd name="T93" fmla="*/ 152 h 506"/>
                <a:gd name="T94" fmla="*/ 156 w 329"/>
                <a:gd name="T95" fmla="*/ 166 h 506"/>
                <a:gd name="T96" fmla="*/ 177 w 329"/>
                <a:gd name="T97" fmla="*/ 182 h 506"/>
                <a:gd name="T98" fmla="*/ 199 w 329"/>
                <a:gd name="T99" fmla="*/ 194 h 506"/>
                <a:gd name="T100" fmla="*/ 218 w 329"/>
                <a:gd name="T101" fmla="*/ 208 h 506"/>
                <a:gd name="T102" fmla="*/ 239 w 329"/>
                <a:gd name="T103" fmla="*/ 225 h 506"/>
                <a:gd name="T104" fmla="*/ 260 w 329"/>
                <a:gd name="T105" fmla="*/ 241 h 506"/>
                <a:gd name="T106" fmla="*/ 281 w 329"/>
                <a:gd name="T107" fmla="*/ 260 h 506"/>
                <a:gd name="T108" fmla="*/ 298 w 329"/>
                <a:gd name="T109" fmla="*/ 279 h 506"/>
                <a:gd name="T110" fmla="*/ 314 w 329"/>
                <a:gd name="T111" fmla="*/ 298 h 506"/>
                <a:gd name="T112" fmla="*/ 324 w 329"/>
                <a:gd name="T113" fmla="*/ 314 h 506"/>
                <a:gd name="T114" fmla="*/ 329 w 329"/>
                <a:gd name="T115" fmla="*/ 331 h 506"/>
                <a:gd name="T116" fmla="*/ 329 w 329"/>
                <a:gd name="T117" fmla="*/ 371 h 506"/>
                <a:gd name="T118" fmla="*/ 329 w 329"/>
                <a:gd name="T119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9" h="506">
                  <a:moveTo>
                    <a:pt x="329" y="404"/>
                  </a:moveTo>
                  <a:lnTo>
                    <a:pt x="326" y="411"/>
                  </a:lnTo>
                  <a:lnTo>
                    <a:pt x="324" y="421"/>
                  </a:lnTo>
                  <a:lnTo>
                    <a:pt x="322" y="430"/>
                  </a:lnTo>
                  <a:lnTo>
                    <a:pt x="314" y="437"/>
                  </a:lnTo>
                  <a:lnTo>
                    <a:pt x="307" y="447"/>
                  </a:lnTo>
                  <a:lnTo>
                    <a:pt x="300" y="454"/>
                  </a:lnTo>
                  <a:lnTo>
                    <a:pt x="291" y="463"/>
                  </a:lnTo>
                  <a:lnTo>
                    <a:pt x="281" y="470"/>
                  </a:lnTo>
                  <a:lnTo>
                    <a:pt x="267" y="477"/>
                  </a:lnTo>
                  <a:lnTo>
                    <a:pt x="255" y="484"/>
                  </a:lnTo>
                  <a:lnTo>
                    <a:pt x="241" y="489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2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3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4" y="489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4" y="442"/>
                  </a:lnTo>
                  <a:lnTo>
                    <a:pt x="7" y="433"/>
                  </a:lnTo>
                  <a:lnTo>
                    <a:pt x="5" y="423"/>
                  </a:lnTo>
                  <a:lnTo>
                    <a:pt x="3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5" y="307"/>
                  </a:lnTo>
                  <a:lnTo>
                    <a:pt x="135" y="399"/>
                  </a:lnTo>
                  <a:lnTo>
                    <a:pt x="137" y="404"/>
                  </a:lnTo>
                  <a:lnTo>
                    <a:pt x="137" y="407"/>
                  </a:lnTo>
                  <a:lnTo>
                    <a:pt x="140" y="409"/>
                  </a:lnTo>
                  <a:lnTo>
                    <a:pt x="144" y="411"/>
                  </a:lnTo>
                  <a:lnTo>
                    <a:pt x="149" y="414"/>
                  </a:lnTo>
                  <a:lnTo>
                    <a:pt x="154" y="414"/>
                  </a:lnTo>
                  <a:lnTo>
                    <a:pt x="161" y="416"/>
                  </a:lnTo>
                  <a:lnTo>
                    <a:pt x="170" y="416"/>
                  </a:lnTo>
                  <a:lnTo>
                    <a:pt x="177" y="414"/>
                  </a:lnTo>
                  <a:lnTo>
                    <a:pt x="182" y="414"/>
                  </a:lnTo>
                  <a:lnTo>
                    <a:pt x="185" y="411"/>
                  </a:lnTo>
                  <a:lnTo>
                    <a:pt x="187" y="409"/>
                  </a:lnTo>
                  <a:lnTo>
                    <a:pt x="189" y="407"/>
                  </a:lnTo>
                  <a:lnTo>
                    <a:pt x="192" y="404"/>
                  </a:lnTo>
                  <a:lnTo>
                    <a:pt x="192" y="357"/>
                  </a:lnTo>
                  <a:lnTo>
                    <a:pt x="189" y="350"/>
                  </a:lnTo>
                  <a:lnTo>
                    <a:pt x="187" y="345"/>
                  </a:lnTo>
                  <a:lnTo>
                    <a:pt x="182" y="338"/>
                  </a:lnTo>
                  <a:lnTo>
                    <a:pt x="177" y="331"/>
                  </a:lnTo>
                  <a:lnTo>
                    <a:pt x="170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51" y="305"/>
                  </a:lnTo>
                  <a:lnTo>
                    <a:pt x="144" y="298"/>
                  </a:lnTo>
                  <a:lnTo>
                    <a:pt x="137" y="293"/>
                  </a:lnTo>
                  <a:lnTo>
                    <a:pt x="128" y="288"/>
                  </a:lnTo>
                  <a:lnTo>
                    <a:pt x="121" y="286"/>
                  </a:lnTo>
                  <a:lnTo>
                    <a:pt x="114" y="281"/>
                  </a:lnTo>
                  <a:lnTo>
                    <a:pt x="104" y="277"/>
                  </a:lnTo>
                  <a:lnTo>
                    <a:pt x="97" y="272"/>
                  </a:lnTo>
                  <a:lnTo>
                    <a:pt x="90" y="270"/>
                  </a:lnTo>
                  <a:lnTo>
                    <a:pt x="81" y="265"/>
                  </a:lnTo>
                  <a:lnTo>
                    <a:pt x="74" y="263"/>
                  </a:lnTo>
                  <a:lnTo>
                    <a:pt x="66" y="258"/>
                  </a:lnTo>
                  <a:lnTo>
                    <a:pt x="57" y="253"/>
                  </a:lnTo>
                  <a:lnTo>
                    <a:pt x="52" y="248"/>
                  </a:lnTo>
                  <a:lnTo>
                    <a:pt x="45" y="244"/>
                  </a:lnTo>
                  <a:lnTo>
                    <a:pt x="36" y="234"/>
                  </a:lnTo>
                  <a:lnTo>
                    <a:pt x="31" y="229"/>
                  </a:lnTo>
                  <a:lnTo>
                    <a:pt x="26" y="225"/>
                  </a:lnTo>
                  <a:lnTo>
                    <a:pt x="22" y="220"/>
                  </a:lnTo>
                  <a:lnTo>
                    <a:pt x="17" y="213"/>
                  </a:lnTo>
                  <a:lnTo>
                    <a:pt x="14" y="206"/>
                  </a:lnTo>
                  <a:lnTo>
                    <a:pt x="12" y="201"/>
                  </a:lnTo>
                  <a:lnTo>
                    <a:pt x="10" y="194"/>
                  </a:lnTo>
                  <a:lnTo>
                    <a:pt x="7" y="187"/>
                  </a:lnTo>
                  <a:lnTo>
                    <a:pt x="5" y="178"/>
                  </a:lnTo>
                  <a:lnTo>
                    <a:pt x="3" y="170"/>
                  </a:lnTo>
                  <a:lnTo>
                    <a:pt x="3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3" y="93"/>
                  </a:lnTo>
                  <a:lnTo>
                    <a:pt x="5" y="83"/>
                  </a:lnTo>
                  <a:lnTo>
                    <a:pt x="7" y="74"/>
                  </a:lnTo>
                  <a:lnTo>
                    <a:pt x="14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4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3" y="3"/>
                  </a:lnTo>
                  <a:lnTo>
                    <a:pt x="147" y="0"/>
                  </a:lnTo>
                  <a:lnTo>
                    <a:pt x="163" y="0"/>
                  </a:lnTo>
                  <a:lnTo>
                    <a:pt x="182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5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81" y="31"/>
                  </a:lnTo>
                  <a:lnTo>
                    <a:pt x="291" y="38"/>
                  </a:lnTo>
                  <a:lnTo>
                    <a:pt x="300" y="45"/>
                  </a:lnTo>
                  <a:lnTo>
                    <a:pt x="307" y="55"/>
                  </a:lnTo>
                  <a:lnTo>
                    <a:pt x="314" y="64"/>
                  </a:lnTo>
                  <a:lnTo>
                    <a:pt x="322" y="74"/>
                  </a:lnTo>
                  <a:lnTo>
                    <a:pt x="324" y="83"/>
                  </a:lnTo>
                  <a:lnTo>
                    <a:pt x="326" y="93"/>
                  </a:lnTo>
                  <a:lnTo>
                    <a:pt x="329" y="104"/>
                  </a:lnTo>
                  <a:lnTo>
                    <a:pt x="329" y="185"/>
                  </a:lnTo>
                  <a:lnTo>
                    <a:pt x="192" y="185"/>
                  </a:lnTo>
                  <a:lnTo>
                    <a:pt x="192" y="107"/>
                  </a:lnTo>
                  <a:lnTo>
                    <a:pt x="189" y="104"/>
                  </a:lnTo>
                  <a:lnTo>
                    <a:pt x="187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3" y="95"/>
                  </a:lnTo>
                  <a:lnTo>
                    <a:pt x="168" y="95"/>
                  </a:lnTo>
                  <a:lnTo>
                    <a:pt x="156" y="95"/>
                  </a:lnTo>
                  <a:lnTo>
                    <a:pt x="151" y="95"/>
                  </a:lnTo>
                  <a:lnTo>
                    <a:pt x="147" y="97"/>
                  </a:lnTo>
                  <a:lnTo>
                    <a:pt x="142" y="100"/>
                  </a:lnTo>
                  <a:lnTo>
                    <a:pt x="140" y="102"/>
                  </a:lnTo>
                  <a:lnTo>
                    <a:pt x="137" y="104"/>
                  </a:lnTo>
                  <a:lnTo>
                    <a:pt x="135" y="107"/>
                  </a:lnTo>
                  <a:lnTo>
                    <a:pt x="135" y="109"/>
                  </a:lnTo>
                  <a:lnTo>
                    <a:pt x="135" y="130"/>
                  </a:lnTo>
                  <a:lnTo>
                    <a:pt x="135" y="135"/>
                  </a:lnTo>
                  <a:lnTo>
                    <a:pt x="137" y="140"/>
                  </a:lnTo>
                  <a:lnTo>
                    <a:pt x="140" y="144"/>
                  </a:lnTo>
                  <a:lnTo>
                    <a:pt x="142" y="152"/>
                  </a:lnTo>
                  <a:lnTo>
                    <a:pt x="147" y="156"/>
                  </a:lnTo>
                  <a:lnTo>
                    <a:pt x="154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70" y="175"/>
                  </a:lnTo>
                  <a:lnTo>
                    <a:pt x="177" y="182"/>
                  </a:lnTo>
                  <a:lnTo>
                    <a:pt x="185" y="187"/>
                  </a:lnTo>
                  <a:lnTo>
                    <a:pt x="192" y="189"/>
                  </a:lnTo>
                  <a:lnTo>
                    <a:pt x="199" y="194"/>
                  </a:lnTo>
                  <a:lnTo>
                    <a:pt x="206" y="201"/>
                  </a:lnTo>
                  <a:lnTo>
                    <a:pt x="213" y="206"/>
                  </a:lnTo>
                  <a:lnTo>
                    <a:pt x="218" y="208"/>
                  </a:lnTo>
                  <a:lnTo>
                    <a:pt x="225" y="215"/>
                  </a:lnTo>
                  <a:lnTo>
                    <a:pt x="232" y="220"/>
                  </a:lnTo>
                  <a:lnTo>
                    <a:pt x="239" y="225"/>
                  </a:lnTo>
                  <a:lnTo>
                    <a:pt x="246" y="229"/>
                  </a:lnTo>
                  <a:lnTo>
                    <a:pt x="253" y="237"/>
                  </a:lnTo>
                  <a:lnTo>
                    <a:pt x="260" y="241"/>
                  </a:lnTo>
                  <a:lnTo>
                    <a:pt x="265" y="248"/>
                  </a:lnTo>
                  <a:lnTo>
                    <a:pt x="272" y="253"/>
                  </a:lnTo>
                  <a:lnTo>
                    <a:pt x="281" y="260"/>
                  </a:lnTo>
                  <a:lnTo>
                    <a:pt x="286" y="265"/>
                  </a:lnTo>
                  <a:lnTo>
                    <a:pt x="293" y="272"/>
                  </a:lnTo>
                  <a:lnTo>
                    <a:pt x="298" y="279"/>
                  </a:lnTo>
                  <a:lnTo>
                    <a:pt x="305" y="286"/>
                  </a:lnTo>
                  <a:lnTo>
                    <a:pt x="310" y="291"/>
                  </a:lnTo>
                  <a:lnTo>
                    <a:pt x="314" y="298"/>
                  </a:lnTo>
                  <a:lnTo>
                    <a:pt x="319" y="305"/>
                  </a:lnTo>
                  <a:lnTo>
                    <a:pt x="322" y="310"/>
                  </a:lnTo>
                  <a:lnTo>
                    <a:pt x="324" y="314"/>
                  </a:lnTo>
                  <a:lnTo>
                    <a:pt x="326" y="319"/>
                  </a:lnTo>
                  <a:lnTo>
                    <a:pt x="326" y="326"/>
                  </a:lnTo>
                  <a:lnTo>
                    <a:pt x="329" y="331"/>
                  </a:lnTo>
                  <a:lnTo>
                    <a:pt x="329" y="338"/>
                  </a:lnTo>
                  <a:lnTo>
                    <a:pt x="329" y="345"/>
                  </a:lnTo>
                  <a:lnTo>
                    <a:pt x="329" y="371"/>
                  </a:lnTo>
                  <a:lnTo>
                    <a:pt x="329" y="378"/>
                  </a:lnTo>
                  <a:lnTo>
                    <a:pt x="329" y="404"/>
                  </a:lnTo>
                  <a:lnTo>
                    <a:pt x="329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140866757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811" y="1441"/>
          <a:ext cx="1810" cy="1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1" name="think-cell Slide" r:id="rId5" imgW="270" imgH="270" progId="TCLayout.ActiveDocument.1">
                  <p:embed/>
                </p:oleObj>
              </mc:Choice>
              <mc:Fallback>
                <p:oleObj name="think-cell Slide" r:id="rId5" imgW="270" imgH="270" progId="TCLayout.ActiveDocument.1">
                  <p:embed/>
                  <p:pic>
                    <p:nvPicPr>
                      <p:cNvPr id="4" name="Objekt 3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11" y="1441"/>
                        <a:ext cx="1810" cy="1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" name="Grafik 25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-9189"/>
            <a:ext cx="12192000" cy="68671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532212" y="4467530"/>
            <a:ext cx="11125766" cy="502577"/>
          </a:xfrm>
        </p:spPr>
        <p:txBody>
          <a:bodyPr wrap="square" anchor="t">
            <a:spAutoFit/>
          </a:bodyPr>
          <a:lstStyle>
            <a:lvl1pPr algn="l">
              <a:defRPr sz="3266"/>
            </a:lvl1pPr>
          </a:lstStyle>
          <a:p>
            <a:r>
              <a:rPr lang="en-US" dirty="0"/>
              <a:t>Click to edit Master title style, 36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532213" y="5086974"/>
            <a:ext cx="11125211" cy="279210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 algn="l">
              <a:buNone/>
              <a:defRPr sz="1814" b="0" cap="none" spc="0" baseline="0">
                <a:solidFill>
                  <a:schemeClr val="tx1"/>
                </a:solidFill>
              </a:defRPr>
            </a:lvl1pPr>
            <a:lvl2pPr marL="457203" indent="0" algn="ctr">
              <a:buNone/>
              <a:defRPr sz="2000"/>
            </a:lvl2pPr>
            <a:lvl3pPr marL="914406" indent="0" algn="ctr">
              <a:buNone/>
              <a:defRPr sz="1800"/>
            </a:lvl3pPr>
            <a:lvl4pPr marL="1371609" indent="0" algn="ctr">
              <a:buNone/>
              <a:defRPr sz="1600"/>
            </a:lvl4pPr>
            <a:lvl5pPr marL="1828812" indent="0" algn="ctr">
              <a:buNone/>
              <a:defRPr sz="1600"/>
            </a:lvl5pPr>
            <a:lvl6pPr marL="2286015" indent="0" algn="ctr">
              <a:buNone/>
              <a:defRPr sz="1600"/>
            </a:lvl6pPr>
            <a:lvl7pPr marL="2743218" indent="0" algn="ctr">
              <a:buNone/>
              <a:defRPr sz="1600"/>
            </a:lvl7pPr>
            <a:lvl8pPr marL="3200421" indent="0" algn="ctr">
              <a:buNone/>
              <a:defRPr sz="1600"/>
            </a:lvl8pPr>
            <a:lvl9pPr marL="3657624" indent="0" algn="ctr">
              <a:buNone/>
              <a:defRPr sz="1600"/>
            </a:lvl9pPr>
          </a:lstStyle>
          <a:p>
            <a:r>
              <a:rPr lang="en-US" dirty="0"/>
              <a:t>Click to edit Master subtitle style, 20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532213" y="3979135"/>
            <a:ext cx="1194723" cy="368865"/>
          </a:xfrm>
          <a:prstGeom prst="rect">
            <a:avLst/>
          </a:prstGeom>
          <a:ln w="9525" cap="sq">
            <a:solidFill>
              <a:schemeClr val="tx1"/>
            </a:solidFill>
            <a:miter lim="800000"/>
          </a:ln>
        </p:spPr>
        <p:txBody>
          <a:bodyPr wrap="none" lIns="108000" tIns="72000" rIns="108000" bIns="72000" anchor="b">
            <a:spAutoFit/>
          </a:bodyPr>
          <a:lstStyle>
            <a:lvl1pPr algn="l"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Month Year</a:t>
            </a:r>
          </a:p>
        </p:txBody>
      </p:sp>
      <p:grpSp>
        <p:nvGrpSpPr>
          <p:cNvPr id="25" name="Gruppieren 24"/>
          <p:cNvGrpSpPr/>
          <p:nvPr userDrawn="1"/>
        </p:nvGrpSpPr>
        <p:grpSpPr>
          <a:xfrm>
            <a:off x="9329327" y="334834"/>
            <a:ext cx="2328651" cy="504053"/>
            <a:chOff x="4573588" y="1552575"/>
            <a:chExt cx="5373688" cy="1462088"/>
          </a:xfrm>
        </p:grpSpPr>
        <p:sp>
          <p:nvSpPr>
            <p:cNvPr id="27" name="Freeform 6"/>
            <p:cNvSpPr>
              <a:spLocks/>
            </p:cNvSpPr>
            <p:nvPr userDrawn="1"/>
          </p:nvSpPr>
          <p:spPr bwMode="auto">
            <a:xfrm>
              <a:off x="6305551" y="2492375"/>
              <a:ext cx="214313" cy="522288"/>
            </a:xfrm>
            <a:custGeom>
              <a:avLst/>
              <a:gdLst>
                <a:gd name="T0" fmla="*/ 0 w 135"/>
                <a:gd name="T1" fmla="*/ 0 h 329"/>
                <a:gd name="T2" fmla="*/ 0 w 135"/>
                <a:gd name="T3" fmla="*/ 329 h 329"/>
                <a:gd name="T4" fmla="*/ 135 w 135"/>
                <a:gd name="T5" fmla="*/ 329 h 329"/>
                <a:gd name="T6" fmla="*/ 135 w 135"/>
                <a:gd name="T7" fmla="*/ 0 h 329"/>
                <a:gd name="T8" fmla="*/ 0 w 135"/>
                <a:gd name="T9" fmla="*/ 0 h 329"/>
                <a:gd name="T10" fmla="*/ 0 w 135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329">
                  <a:moveTo>
                    <a:pt x="0" y="0"/>
                  </a:moveTo>
                  <a:lnTo>
                    <a:pt x="0" y="329"/>
                  </a:lnTo>
                  <a:lnTo>
                    <a:pt x="135" y="329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28" name="Freeform 7"/>
            <p:cNvSpPr>
              <a:spLocks/>
            </p:cNvSpPr>
            <p:nvPr userDrawn="1"/>
          </p:nvSpPr>
          <p:spPr bwMode="auto">
            <a:xfrm>
              <a:off x="4573588" y="1724025"/>
              <a:ext cx="214313" cy="773113"/>
            </a:xfrm>
            <a:custGeom>
              <a:avLst/>
              <a:gdLst>
                <a:gd name="T0" fmla="*/ 0 w 135"/>
                <a:gd name="T1" fmla="*/ 0 h 487"/>
                <a:gd name="T2" fmla="*/ 0 w 135"/>
                <a:gd name="T3" fmla="*/ 487 h 487"/>
                <a:gd name="T4" fmla="*/ 135 w 135"/>
                <a:gd name="T5" fmla="*/ 487 h 487"/>
                <a:gd name="T6" fmla="*/ 135 w 135"/>
                <a:gd name="T7" fmla="*/ 0 h 487"/>
                <a:gd name="T8" fmla="*/ 0 w 135"/>
                <a:gd name="T9" fmla="*/ 0 h 487"/>
                <a:gd name="T10" fmla="*/ 0 w 135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87">
                  <a:moveTo>
                    <a:pt x="0" y="0"/>
                  </a:moveTo>
                  <a:lnTo>
                    <a:pt x="0" y="487"/>
                  </a:lnTo>
                  <a:lnTo>
                    <a:pt x="135" y="487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29" name="Freeform 8"/>
            <p:cNvSpPr>
              <a:spLocks/>
            </p:cNvSpPr>
            <p:nvPr userDrawn="1"/>
          </p:nvSpPr>
          <p:spPr bwMode="auto">
            <a:xfrm>
              <a:off x="4862513" y="1724025"/>
              <a:ext cx="212725" cy="773113"/>
            </a:xfrm>
            <a:custGeom>
              <a:avLst/>
              <a:gdLst>
                <a:gd name="T0" fmla="*/ 0 w 134"/>
                <a:gd name="T1" fmla="*/ 0 h 487"/>
                <a:gd name="T2" fmla="*/ 0 w 134"/>
                <a:gd name="T3" fmla="*/ 487 h 487"/>
                <a:gd name="T4" fmla="*/ 134 w 134"/>
                <a:gd name="T5" fmla="*/ 487 h 487"/>
                <a:gd name="T6" fmla="*/ 134 w 134"/>
                <a:gd name="T7" fmla="*/ 0 h 487"/>
                <a:gd name="T8" fmla="*/ 0 w 134"/>
                <a:gd name="T9" fmla="*/ 0 h 487"/>
                <a:gd name="T10" fmla="*/ 0 w 134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487">
                  <a:moveTo>
                    <a:pt x="0" y="0"/>
                  </a:moveTo>
                  <a:lnTo>
                    <a:pt x="0" y="487"/>
                  </a:lnTo>
                  <a:lnTo>
                    <a:pt x="134" y="487"/>
                  </a:lnTo>
                  <a:lnTo>
                    <a:pt x="13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30" name="Freeform 9"/>
            <p:cNvSpPr>
              <a:spLocks/>
            </p:cNvSpPr>
            <p:nvPr userDrawn="1"/>
          </p:nvSpPr>
          <p:spPr bwMode="auto">
            <a:xfrm>
              <a:off x="5146676" y="1724025"/>
              <a:ext cx="217488" cy="773113"/>
            </a:xfrm>
            <a:custGeom>
              <a:avLst/>
              <a:gdLst>
                <a:gd name="T0" fmla="*/ 0 w 137"/>
                <a:gd name="T1" fmla="*/ 0 h 487"/>
                <a:gd name="T2" fmla="*/ 0 w 137"/>
                <a:gd name="T3" fmla="*/ 487 h 487"/>
                <a:gd name="T4" fmla="*/ 137 w 137"/>
                <a:gd name="T5" fmla="*/ 487 h 487"/>
                <a:gd name="T6" fmla="*/ 137 w 137"/>
                <a:gd name="T7" fmla="*/ 0 h 487"/>
                <a:gd name="T8" fmla="*/ 0 w 137"/>
                <a:gd name="T9" fmla="*/ 0 h 487"/>
                <a:gd name="T10" fmla="*/ 0 w 137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487">
                  <a:moveTo>
                    <a:pt x="0" y="0"/>
                  </a:moveTo>
                  <a:lnTo>
                    <a:pt x="0" y="487"/>
                  </a:lnTo>
                  <a:lnTo>
                    <a:pt x="137" y="487"/>
                  </a:lnTo>
                  <a:lnTo>
                    <a:pt x="13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31" name="Freeform 10"/>
            <p:cNvSpPr>
              <a:spLocks noEditPoints="1"/>
            </p:cNvSpPr>
            <p:nvPr userDrawn="1"/>
          </p:nvSpPr>
          <p:spPr bwMode="auto">
            <a:xfrm>
              <a:off x="5427663" y="1724025"/>
              <a:ext cx="514350" cy="803275"/>
            </a:xfrm>
            <a:custGeom>
              <a:avLst/>
              <a:gdLst>
                <a:gd name="T0" fmla="*/ 324 w 324"/>
                <a:gd name="T1" fmla="*/ 414 h 506"/>
                <a:gd name="T2" fmla="*/ 317 w 324"/>
                <a:gd name="T3" fmla="*/ 433 h 506"/>
                <a:gd name="T4" fmla="*/ 305 w 324"/>
                <a:gd name="T5" fmla="*/ 451 h 506"/>
                <a:gd name="T6" fmla="*/ 289 w 324"/>
                <a:gd name="T7" fmla="*/ 468 h 506"/>
                <a:gd name="T8" fmla="*/ 265 w 324"/>
                <a:gd name="T9" fmla="*/ 482 h 506"/>
                <a:gd name="T10" fmla="*/ 239 w 324"/>
                <a:gd name="T11" fmla="*/ 492 h 506"/>
                <a:gd name="T12" fmla="*/ 211 w 324"/>
                <a:gd name="T13" fmla="*/ 501 h 506"/>
                <a:gd name="T14" fmla="*/ 180 w 324"/>
                <a:gd name="T15" fmla="*/ 506 h 506"/>
                <a:gd name="T16" fmla="*/ 147 w 324"/>
                <a:gd name="T17" fmla="*/ 506 h 506"/>
                <a:gd name="T18" fmla="*/ 114 w 324"/>
                <a:gd name="T19" fmla="*/ 501 h 506"/>
                <a:gd name="T20" fmla="*/ 85 w 324"/>
                <a:gd name="T21" fmla="*/ 492 h 506"/>
                <a:gd name="T22" fmla="*/ 59 w 324"/>
                <a:gd name="T23" fmla="*/ 482 h 506"/>
                <a:gd name="T24" fmla="*/ 38 w 324"/>
                <a:gd name="T25" fmla="*/ 468 h 506"/>
                <a:gd name="T26" fmla="*/ 19 w 324"/>
                <a:gd name="T27" fmla="*/ 451 h 506"/>
                <a:gd name="T28" fmla="*/ 8 w 324"/>
                <a:gd name="T29" fmla="*/ 433 h 506"/>
                <a:gd name="T30" fmla="*/ 3 w 324"/>
                <a:gd name="T31" fmla="*/ 414 h 506"/>
                <a:gd name="T32" fmla="*/ 0 w 324"/>
                <a:gd name="T33" fmla="*/ 102 h 506"/>
                <a:gd name="T34" fmla="*/ 3 w 324"/>
                <a:gd name="T35" fmla="*/ 81 h 506"/>
                <a:gd name="T36" fmla="*/ 12 w 324"/>
                <a:gd name="T37" fmla="*/ 62 h 506"/>
                <a:gd name="T38" fmla="*/ 29 w 324"/>
                <a:gd name="T39" fmla="*/ 45 h 506"/>
                <a:gd name="T40" fmla="*/ 48 w 324"/>
                <a:gd name="T41" fmla="*/ 31 h 506"/>
                <a:gd name="T42" fmla="*/ 71 w 324"/>
                <a:gd name="T43" fmla="*/ 19 h 506"/>
                <a:gd name="T44" fmla="*/ 100 w 324"/>
                <a:gd name="T45" fmla="*/ 10 h 506"/>
                <a:gd name="T46" fmla="*/ 130 w 324"/>
                <a:gd name="T47" fmla="*/ 3 h 506"/>
                <a:gd name="T48" fmla="*/ 180 w 324"/>
                <a:gd name="T49" fmla="*/ 0 h 506"/>
                <a:gd name="T50" fmla="*/ 211 w 324"/>
                <a:gd name="T51" fmla="*/ 5 h 506"/>
                <a:gd name="T52" fmla="*/ 239 w 324"/>
                <a:gd name="T53" fmla="*/ 12 h 506"/>
                <a:gd name="T54" fmla="*/ 265 w 324"/>
                <a:gd name="T55" fmla="*/ 24 h 506"/>
                <a:gd name="T56" fmla="*/ 289 w 324"/>
                <a:gd name="T57" fmla="*/ 38 h 506"/>
                <a:gd name="T58" fmla="*/ 305 w 324"/>
                <a:gd name="T59" fmla="*/ 55 h 506"/>
                <a:gd name="T60" fmla="*/ 317 w 324"/>
                <a:gd name="T61" fmla="*/ 74 h 506"/>
                <a:gd name="T62" fmla="*/ 324 w 324"/>
                <a:gd name="T63" fmla="*/ 93 h 506"/>
                <a:gd name="T64" fmla="*/ 324 w 324"/>
                <a:gd name="T65" fmla="*/ 404 h 506"/>
                <a:gd name="T66" fmla="*/ 130 w 324"/>
                <a:gd name="T67" fmla="*/ 402 h 506"/>
                <a:gd name="T68" fmla="*/ 133 w 324"/>
                <a:gd name="T69" fmla="*/ 407 h 506"/>
                <a:gd name="T70" fmla="*/ 140 w 324"/>
                <a:gd name="T71" fmla="*/ 414 h 506"/>
                <a:gd name="T72" fmla="*/ 149 w 324"/>
                <a:gd name="T73" fmla="*/ 416 h 506"/>
                <a:gd name="T74" fmla="*/ 163 w 324"/>
                <a:gd name="T75" fmla="*/ 418 h 506"/>
                <a:gd name="T76" fmla="*/ 175 w 324"/>
                <a:gd name="T77" fmla="*/ 416 h 506"/>
                <a:gd name="T78" fmla="*/ 185 w 324"/>
                <a:gd name="T79" fmla="*/ 414 h 506"/>
                <a:gd name="T80" fmla="*/ 192 w 324"/>
                <a:gd name="T81" fmla="*/ 407 h 506"/>
                <a:gd name="T82" fmla="*/ 194 w 324"/>
                <a:gd name="T83" fmla="*/ 402 h 506"/>
                <a:gd name="T84" fmla="*/ 194 w 324"/>
                <a:gd name="T85" fmla="*/ 100 h 506"/>
                <a:gd name="T86" fmla="*/ 189 w 324"/>
                <a:gd name="T87" fmla="*/ 95 h 506"/>
                <a:gd name="T88" fmla="*/ 180 w 324"/>
                <a:gd name="T89" fmla="*/ 90 h 506"/>
                <a:gd name="T90" fmla="*/ 170 w 324"/>
                <a:gd name="T91" fmla="*/ 88 h 506"/>
                <a:gd name="T92" fmla="*/ 156 w 324"/>
                <a:gd name="T93" fmla="*/ 88 h 506"/>
                <a:gd name="T94" fmla="*/ 145 w 324"/>
                <a:gd name="T95" fmla="*/ 90 h 506"/>
                <a:gd name="T96" fmla="*/ 137 w 324"/>
                <a:gd name="T97" fmla="*/ 95 h 506"/>
                <a:gd name="T98" fmla="*/ 133 w 324"/>
                <a:gd name="T99" fmla="*/ 100 h 506"/>
                <a:gd name="T100" fmla="*/ 130 w 324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4" h="506">
                  <a:moveTo>
                    <a:pt x="324" y="404"/>
                  </a:moveTo>
                  <a:lnTo>
                    <a:pt x="324" y="414"/>
                  </a:lnTo>
                  <a:lnTo>
                    <a:pt x="322" y="423"/>
                  </a:lnTo>
                  <a:lnTo>
                    <a:pt x="317" y="433"/>
                  </a:lnTo>
                  <a:lnTo>
                    <a:pt x="312" y="444"/>
                  </a:lnTo>
                  <a:lnTo>
                    <a:pt x="305" y="451"/>
                  </a:lnTo>
                  <a:lnTo>
                    <a:pt x="296" y="459"/>
                  </a:lnTo>
                  <a:lnTo>
                    <a:pt x="289" y="468"/>
                  </a:lnTo>
                  <a:lnTo>
                    <a:pt x="279" y="475"/>
                  </a:lnTo>
                  <a:lnTo>
                    <a:pt x="265" y="482"/>
                  </a:lnTo>
                  <a:lnTo>
                    <a:pt x="253" y="487"/>
                  </a:lnTo>
                  <a:lnTo>
                    <a:pt x="239" y="492"/>
                  </a:lnTo>
                  <a:lnTo>
                    <a:pt x="225" y="496"/>
                  </a:lnTo>
                  <a:lnTo>
                    <a:pt x="211" y="501"/>
                  </a:lnTo>
                  <a:lnTo>
                    <a:pt x="194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0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1" y="487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2" y="444"/>
                  </a:lnTo>
                  <a:lnTo>
                    <a:pt x="8" y="433"/>
                  </a:lnTo>
                  <a:lnTo>
                    <a:pt x="3" y="423"/>
                  </a:lnTo>
                  <a:lnTo>
                    <a:pt x="3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3" y="93"/>
                  </a:lnTo>
                  <a:lnTo>
                    <a:pt x="3" y="81"/>
                  </a:lnTo>
                  <a:lnTo>
                    <a:pt x="8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0" y="3"/>
                  </a:lnTo>
                  <a:lnTo>
                    <a:pt x="147" y="0"/>
                  </a:lnTo>
                  <a:lnTo>
                    <a:pt x="180" y="0"/>
                  </a:lnTo>
                  <a:lnTo>
                    <a:pt x="194" y="3"/>
                  </a:lnTo>
                  <a:lnTo>
                    <a:pt x="211" y="5"/>
                  </a:lnTo>
                  <a:lnTo>
                    <a:pt x="225" y="10"/>
                  </a:lnTo>
                  <a:lnTo>
                    <a:pt x="239" y="12"/>
                  </a:lnTo>
                  <a:lnTo>
                    <a:pt x="253" y="19"/>
                  </a:lnTo>
                  <a:lnTo>
                    <a:pt x="265" y="24"/>
                  </a:lnTo>
                  <a:lnTo>
                    <a:pt x="279" y="31"/>
                  </a:lnTo>
                  <a:lnTo>
                    <a:pt x="289" y="38"/>
                  </a:lnTo>
                  <a:lnTo>
                    <a:pt x="296" y="45"/>
                  </a:lnTo>
                  <a:lnTo>
                    <a:pt x="305" y="55"/>
                  </a:lnTo>
                  <a:lnTo>
                    <a:pt x="312" y="62"/>
                  </a:lnTo>
                  <a:lnTo>
                    <a:pt x="317" y="74"/>
                  </a:lnTo>
                  <a:lnTo>
                    <a:pt x="322" y="81"/>
                  </a:lnTo>
                  <a:lnTo>
                    <a:pt x="324" y="93"/>
                  </a:lnTo>
                  <a:lnTo>
                    <a:pt x="324" y="102"/>
                  </a:lnTo>
                  <a:lnTo>
                    <a:pt x="324" y="404"/>
                  </a:lnTo>
                  <a:lnTo>
                    <a:pt x="324" y="404"/>
                  </a:lnTo>
                  <a:close/>
                  <a:moveTo>
                    <a:pt x="130" y="402"/>
                  </a:moveTo>
                  <a:lnTo>
                    <a:pt x="133" y="404"/>
                  </a:lnTo>
                  <a:lnTo>
                    <a:pt x="133" y="407"/>
                  </a:lnTo>
                  <a:lnTo>
                    <a:pt x="137" y="409"/>
                  </a:lnTo>
                  <a:lnTo>
                    <a:pt x="140" y="414"/>
                  </a:lnTo>
                  <a:lnTo>
                    <a:pt x="145" y="414"/>
                  </a:lnTo>
                  <a:lnTo>
                    <a:pt x="149" y="416"/>
                  </a:lnTo>
                  <a:lnTo>
                    <a:pt x="156" y="416"/>
                  </a:lnTo>
                  <a:lnTo>
                    <a:pt x="163" y="418"/>
                  </a:lnTo>
                  <a:lnTo>
                    <a:pt x="170" y="416"/>
                  </a:lnTo>
                  <a:lnTo>
                    <a:pt x="175" y="416"/>
                  </a:lnTo>
                  <a:lnTo>
                    <a:pt x="180" y="414"/>
                  </a:lnTo>
                  <a:lnTo>
                    <a:pt x="185" y="414"/>
                  </a:lnTo>
                  <a:lnTo>
                    <a:pt x="189" y="409"/>
                  </a:lnTo>
                  <a:lnTo>
                    <a:pt x="192" y="407"/>
                  </a:lnTo>
                  <a:lnTo>
                    <a:pt x="194" y="404"/>
                  </a:lnTo>
                  <a:lnTo>
                    <a:pt x="194" y="402"/>
                  </a:lnTo>
                  <a:lnTo>
                    <a:pt x="194" y="102"/>
                  </a:lnTo>
                  <a:lnTo>
                    <a:pt x="194" y="100"/>
                  </a:lnTo>
                  <a:lnTo>
                    <a:pt x="192" y="97"/>
                  </a:lnTo>
                  <a:lnTo>
                    <a:pt x="189" y="95"/>
                  </a:lnTo>
                  <a:lnTo>
                    <a:pt x="185" y="90"/>
                  </a:lnTo>
                  <a:lnTo>
                    <a:pt x="180" y="90"/>
                  </a:lnTo>
                  <a:lnTo>
                    <a:pt x="175" y="88"/>
                  </a:lnTo>
                  <a:lnTo>
                    <a:pt x="170" y="88"/>
                  </a:lnTo>
                  <a:lnTo>
                    <a:pt x="163" y="85"/>
                  </a:lnTo>
                  <a:lnTo>
                    <a:pt x="156" y="88"/>
                  </a:lnTo>
                  <a:lnTo>
                    <a:pt x="149" y="88"/>
                  </a:lnTo>
                  <a:lnTo>
                    <a:pt x="145" y="90"/>
                  </a:lnTo>
                  <a:lnTo>
                    <a:pt x="140" y="90"/>
                  </a:lnTo>
                  <a:lnTo>
                    <a:pt x="137" y="95"/>
                  </a:lnTo>
                  <a:lnTo>
                    <a:pt x="133" y="97"/>
                  </a:lnTo>
                  <a:lnTo>
                    <a:pt x="133" y="100"/>
                  </a:lnTo>
                  <a:lnTo>
                    <a:pt x="130" y="102"/>
                  </a:lnTo>
                  <a:lnTo>
                    <a:pt x="130" y="402"/>
                  </a:lnTo>
                  <a:lnTo>
                    <a:pt x="130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32" name="Freeform 11"/>
            <p:cNvSpPr>
              <a:spLocks noEditPoints="1"/>
            </p:cNvSpPr>
            <p:nvPr userDrawn="1"/>
          </p:nvSpPr>
          <p:spPr bwMode="auto">
            <a:xfrm>
              <a:off x="7734301" y="1724025"/>
              <a:ext cx="517525" cy="803275"/>
            </a:xfrm>
            <a:custGeom>
              <a:avLst/>
              <a:gdLst>
                <a:gd name="T0" fmla="*/ 324 w 326"/>
                <a:gd name="T1" fmla="*/ 414 h 506"/>
                <a:gd name="T2" fmla="*/ 319 w 326"/>
                <a:gd name="T3" fmla="*/ 433 h 506"/>
                <a:gd name="T4" fmla="*/ 307 w 326"/>
                <a:gd name="T5" fmla="*/ 451 h 506"/>
                <a:gd name="T6" fmla="*/ 288 w 326"/>
                <a:gd name="T7" fmla="*/ 468 h 506"/>
                <a:gd name="T8" fmla="*/ 267 w 326"/>
                <a:gd name="T9" fmla="*/ 482 h 506"/>
                <a:gd name="T10" fmla="*/ 241 w 326"/>
                <a:gd name="T11" fmla="*/ 492 h 506"/>
                <a:gd name="T12" fmla="*/ 213 w 326"/>
                <a:gd name="T13" fmla="*/ 501 h 506"/>
                <a:gd name="T14" fmla="*/ 180 w 326"/>
                <a:gd name="T15" fmla="*/ 506 h 506"/>
                <a:gd name="T16" fmla="*/ 146 w 326"/>
                <a:gd name="T17" fmla="*/ 506 h 506"/>
                <a:gd name="T18" fmla="*/ 116 w 326"/>
                <a:gd name="T19" fmla="*/ 501 h 506"/>
                <a:gd name="T20" fmla="*/ 85 w 326"/>
                <a:gd name="T21" fmla="*/ 492 h 506"/>
                <a:gd name="T22" fmla="*/ 59 w 326"/>
                <a:gd name="T23" fmla="*/ 482 h 506"/>
                <a:gd name="T24" fmla="*/ 38 w 326"/>
                <a:gd name="T25" fmla="*/ 468 h 506"/>
                <a:gd name="T26" fmla="*/ 21 w 326"/>
                <a:gd name="T27" fmla="*/ 451 h 506"/>
                <a:gd name="T28" fmla="*/ 9 w 326"/>
                <a:gd name="T29" fmla="*/ 433 h 506"/>
                <a:gd name="T30" fmla="*/ 2 w 326"/>
                <a:gd name="T31" fmla="*/ 414 h 506"/>
                <a:gd name="T32" fmla="*/ 0 w 326"/>
                <a:gd name="T33" fmla="*/ 102 h 506"/>
                <a:gd name="T34" fmla="*/ 2 w 326"/>
                <a:gd name="T35" fmla="*/ 81 h 506"/>
                <a:gd name="T36" fmla="*/ 14 w 326"/>
                <a:gd name="T37" fmla="*/ 62 h 506"/>
                <a:gd name="T38" fmla="*/ 28 w 326"/>
                <a:gd name="T39" fmla="*/ 45 h 506"/>
                <a:gd name="T40" fmla="*/ 47 w 326"/>
                <a:gd name="T41" fmla="*/ 31 h 506"/>
                <a:gd name="T42" fmla="*/ 73 w 326"/>
                <a:gd name="T43" fmla="*/ 19 h 506"/>
                <a:gd name="T44" fmla="*/ 102 w 326"/>
                <a:gd name="T45" fmla="*/ 10 h 506"/>
                <a:gd name="T46" fmla="*/ 130 w 326"/>
                <a:gd name="T47" fmla="*/ 3 h 506"/>
                <a:gd name="T48" fmla="*/ 180 w 326"/>
                <a:gd name="T49" fmla="*/ 0 h 506"/>
                <a:gd name="T50" fmla="*/ 213 w 326"/>
                <a:gd name="T51" fmla="*/ 5 h 506"/>
                <a:gd name="T52" fmla="*/ 241 w 326"/>
                <a:gd name="T53" fmla="*/ 12 h 506"/>
                <a:gd name="T54" fmla="*/ 267 w 326"/>
                <a:gd name="T55" fmla="*/ 24 h 506"/>
                <a:gd name="T56" fmla="*/ 288 w 326"/>
                <a:gd name="T57" fmla="*/ 38 h 506"/>
                <a:gd name="T58" fmla="*/ 307 w 326"/>
                <a:gd name="T59" fmla="*/ 55 h 506"/>
                <a:gd name="T60" fmla="*/ 319 w 326"/>
                <a:gd name="T61" fmla="*/ 74 h 506"/>
                <a:gd name="T62" fmla="*/ 324 w 326"/>
                <a:gd name="T63" fmla="*/ 93 h 506"/>
                <a:gd name="T64" fmla="*/ 326 w 326"/>
                <a:gd name="T65" fmla="*/ 404 h 506"/>
                <a:gd name="T66" fmla="*/ 132 w 326"/>
                <a:gd name="T67" fmla="*/ 402 h 506"/>
                <a:gd name="T68" fmla="*/ 137 w 326"/>
                <a:gd name="T69" fmla="*/ 407 h 506"/>
                <a:gd name="T70" fmla="*/ 142 w 326"/>
                <a:gd name="T71" fmla="*/ 414 h 506"/>
                <a:gd name="T72" fmla="*/ 154 w 326"/>
                <a:gd name="T73" fmla="*/ 416 h 506"/>
                <a:gd name="T74" fmla="*/ 165 w 326"/>
                <a:gd name="T75" fmla="*/ 418 h 506"/>
                <a:gd name="T76" fmla="*/ 177 w 326"/>
                <a:gd name="T77" fmla="*/ 416 h 506"/>
                <a:gd name="T78" fmla="*/ 189 w 326"/>
                <a:gd name="T79" fmla="*/ 414 h 506"/>
                <a:gd name="T80" fmla="*/ 194 w 326"/>
                <a:gd name="T81" fmla="*/ 407 h 506"/>
                <a:gd name="T82" fmla="*/ 196 w 326"/>
                <a:gd name="T83" fmla="*/ 402 h 506"/>
                <a:gd name="T84" fmla="*/ 196 w 326"/>
                <a:gd name="T85" fmla="*/ 100 h 506"/>
                <a:gd name="T86" fmla="*/ 191 w 326"/>
                <a:gd name="T87" fmla="*/ 95 h 506"/>
                <a:gd name="T88" fmla="*/ 182 w 326"/>
                <a:gd name="T89" fmla="*/ 90 h 506"/>
                <a:gd name="T90" fmla="*/ 170 w 326"/>
                <a:gd name="T91" fmla="*/ 88 h 506"/>
                <a:gd name="T92" fmla="*/ 158 w 326"/>
                <a:gd name="T93" fmla="*/ 88 h 506"/>
                <a:gd name="T94" fmla="*/ 149 w 326"/>
                <a:gd name="T95" fmla="*/ 90 h 506"/>
                <a:gd name="T96" fmla="*/ 139 w 326"/>
                <a:gd name="T97" fmla="*/ 95 h 506"/>
                <a:gd name="T98" fmla="*/ 135 w 326"/>
                <a:gd name="T99" fmla="*/ 100 h 506"/>
                <a:gd name="T100" fmla="*/ 132 w 326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6" h="506">
                  <a:moveTo>
                    <a:pt x="326" y="404"/>
                  </a:moveTo>
                  <a:lnTo>
                    <a:pt x="324" y="414"/>
                  </a:lnTo>
                  <a:lnTo>
                    <a:pt x="324" y="423"/>
                  </a:lnTo>
                  <a:lnTo>
                    <a:pt x="319" y="433"/>
                  </a:lnTo>
                  <a:lnTo>
                    <a:pt x="312" y="444"/>
                  </a:lnTo>
                  <a:lnTo>
                    <a:pt x="307" y="451"/>
                  </a:lnTo>
                  <a:lnTo>
                    <a:pt x="298" y="459"/>
                  </a:lnTo>
                  <a:lnTo>
                    <a:pt x="288" y="468"/>
                  </a:lnTo>
                  <a:lnTo>
                    <a:pt x="279" y="475"/>
                  </a:lnTo>
                  <a:lnTo>
                    <a:pt x="267" y="482"/>
                  </a:lnTo>
                  <a:lnTo>
                    <a:pt x="255" y="487"/>
                  </a:lnTo>
                  <a:lnTo>
                    <a:pt x="241" y="492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6" y="501"/>
                  </a:lnTo>
                  <a:lnTo>
                    <a:pt x="102" y="496"/>
                  </a:lnTo>
                  <a:lnTo>
                    <a:pt x="85" y="492"/>
                  </a:lnTo>
                  <a:lnTo>
                    <a:pt x="73" y="487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8" y="468"/>
                  </a:lnTo>
                  <a:lnTo>
                    <a:pt x="28" y="459"/>
                  </a:lnTo>
                  <a:lnTo>
                    <a:pt x="21" y="451"/>
                  </a:lnTo>
                  <a:lnTo>
                    <a:pt x="14" y="444"/>
                  </a:lnTo>
                  <a:lnTo>
                    <a:pt x="9" y="433"/>
                  </a:lnTo>
                  <a:lnTo>
                    <a:pt x="2" y="423"/>
                  </a:lnTo>
                  <a:lnTo>
                    <a:pt x="2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2" y="93"/>
                  </a:lnTo>
                  <a:lnTo>
                    <a:pt x="2" y="81"/>
                  </a:lnTo>
                  <a:lnTo>
                    <a:pt x="9" y="74"/>
                  </a:lnTo>
                  <a:lnTo>
                    <a:pt x="14" y="62"/>
                  </a:lnTo>
                  <a:lnTo>
                    <a:pt x="21" y="55"/>
                  </a:lnTo>
                  <a:lnTo>
                    <a:pt x="28" y="45"/>
                  </a:lnTo>
                  <a:lnTo>
                    <a:pt x="38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3" y="19"/>
                  </a:lnTo>
                  <a:lnTo>
                    <a:pt x="85" y="12"/>
                  </a:lnTo>
                  <a:lnTo>
                    <a:pt x="102" y="10"/>
                  </a:lnTo>
                  <a:lnTo>
                    <a:pt x="116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80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2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79" y="31"/>
                  </a:lnTo>
                  <a:lnTo>
                    <a:pt x="288" y="38"/>
                  </a:lnTo>
                  <a:lnTo>
                    <a:pt x="298" y="45"/>
                  </a:lnTo>
                  <a:lnTo>
                    <a:pt x="307" y="55"/>
                  </a:lnTo>
                  <a:lnTo>
                    <a:pt x="312" y="62"/>
                  </a:lnTo>
                  <a:lnTo>
                    <a:pt x="319" y="74"/>
                  </a:lnTo>
                  <a:lnTo>
                    <a:pt x="324" y="81"/>
                  </a:lnTo>
                  <a:lnTo>
                    <a:pt x="324" y="93"/>
                  </a:lnTo>
                  <a:lnTo>
                    <a:pt x="326" y="102"/>
                  </a:lnTo>
                  <a:lnTo>
                    <a:pt x="326" y="404"/>
                  </a:lnTo>
                  <a:lnTo>
                    <a:pt x="326" y="404"/>
                  </a:lnTo>
                  <a:close/>
                  <a:moveTo>
                    <a:pt x="132" y="402"/>
                  </a:moveTo>
                  <a:lnTo>
                    <a:pt x="135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2" y="414"/>
                  </a:lnTo>
                  <a:lnTo>
                    <a:pt x="149" y="414"/>
                  </a:lnTo>
                  <a:lnTo>
                    <a:pt x="154" y="416"/>
                  </a:lnTo>
                  <a:lnTo>
                    <a:pt x="158" y="416"/>
                  </a:lnTo>
                  <a:lnTo>
                    <a:pt x="165" y="418"/>
                  </a:lnTo>
                  <a:lnTo>
                    <a:pt x="170" y="416"/>
                  </a:lnTo>
                  <a:lnTo>
                    <a:pt x="177" y="416"/>
                  </a:lnTo>
                  <a:lnTo>
                    <a:pt x="182" y="414"/>
                  </a:lnTo>
                  <a:lnTo>
                    <a:pt x="189" y="414"/>
                  </a:lnTo>
                  <a:lnTo>
                    <a:pt x="191" y="409"/>
                  </a:lnTo>
                  <a:lnTo>
                    <a:pt x="194" y="407"/>
                  </a:lnTo>
                  <a:lnTo>
                    <a:pt x="196" y="404"/>
                  </a:lnTo>
                  <a:lnTo>
                    <a:pt x="196" y="402"/>
                  </a:lnTo>
                  <a:lnTo>
                    <a:pt x="196" y="102"/>
                  </a:lnTo>
                  <a:lnTo>
                    <a:pt x="196" y="100"/>
                  </a:lnTo>
                  <a:lnTo>
                    <a:pt x="194" y="97"/>
                  </a:lnTo>
                  <a:lnTo>
                    <a:pt x="191" y="95"/>
                  </a:lnTo>
                  <a:lnTo>
                    <a:pt x="189" y="90"/>
                  </a:lnTo>
                  <a:lnTo>
                    <a:pt x="182" y="90"/>
                  </a:lnTo>
                  <a:lnTo>
                    <a:pt x="177" y="88"/>
                  </a:lnTo>
                  <a:lnTo>
                    <a:pt x="170" y="88"/>
                  </a:lnTo>
                  <a:lnTo>
                    <a:pt x="165" y="85"/>
                  </a:lnTo>
                  <a:lnTo>
                    <a:pt x="158" y="88"/>
                  </a:lnTo>
                  <a:lnTo>
                    <a:pt x="154" y="88"/>
                  </a:lnTo>
                  <a:lnTo>
                    <a:pt x="149" y="90"/>
                  </a:lnTo>
                  <a:lnTo>
                    <a:pt x="142" y="90"/>
                  </a:lnTo>
                  <a:lnTo>
                    <a:pt x="139" y="95"/>
                  </a:lnTo>
                  <a:lnTo>
                    <a:pt x="137" y="97"/>
                  </a:lnTo>
                  <a:lnTo>
                    <a:pt x="135" y="100"/>
                  </a:lnTo>
                  <a:lnTo>
                    <a:pt x="132" y="102"/>
                  </a:lnTo>
                  <a:lnTo>
                    <a:pt x="132" y="402"/>
                  </a:lnTo>
                  <a:lnTo>
                    <a:pt x="132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33" name="Freeform 12"/>
            <p:cNvSpPr>
              <a:spLocks/>
            </p:cNvSpPr>
            <p:nvPr userDrawn="1"/>
          </p:nvSpPr>
          <p:spPr bwMode="auto">
            <a:xfrm>
              <a:off x="6005513" y="1720850"/>
              <a:ext cx="514350" cy="776288"/>
            </a:xfrm>
            <a:custGeom>
              <a:avLst/>
              <a:gdLst>
                <a:gd name="T0" fmla="*/ 324 w 324"/>
                <a:gd name="T1" fmla="*/ 87 h 489"/>
                <a:gd name="T2" fmla="*/ 324 w 324"/>
                <a:gd name="T3" fmla="*/ 272 h 489"/>
                <a:gd name="T4" fmla="*/ 191 w 324"/>
                <a:gd name="T5" fmla="*/ 272 h 489"/>
                <a:gd name="T6" fmla="*/ 191 w 324"/>
                <a:gd name="T7" fmla="*/ 139 h 489"/>
                <a:gd name="T8" fmla="*/ 189 w 324"/>
                <a:gd name="T9" fmla="*/ 132 h 489"/>
                <a:gd name="T10" fmla="*/ 187 w 324"/>
                <a:gd name="T11" fmla="*/ 128 h 489"/>
                <a:gd name="T12" fmla="*/ 182 w 324"/>
                <a:gd name="T13" fmla="*/ 123 h 489"/>
                <a:gd name="T14" fmla="*/ 180 w 324"/>
                <a:gd name="T15" fmla="*/ 118 h 489"/>
                <a:gd name="T16" fmla="*/ 175 w 324"/>
                <a:gd name="T17" fmla="*/ 116 h 489"/>
                <a:gd name="T18" fmla="*/ 170 w 324"/>
                <a:gd name="T19" fmla="*/ 113 h 489"/>
                <a:gd name="T20" fmla="*/ 156 w 324"/>
                <a:gd name="T21" fmla="*/ 113 h 489"/>
                <a:gd name="T22" fmla="*/ 151 w 324"/>
                <a:gd name="T23" fmla="*/ 116 h 489"/>
                <a:gd name="T24" fmla="*/ 147 w 324"/>
                <a:gd name="T25" fmla="*/ 118 h 489"/>
                <a:gd name="T26" fmla="*/ 142 w 324"/>
                <a:gd name="T27" fmla="*/ 123 h 489"/>
                <a:gd name="T28" fmla="*/ 137 w 324"/>
                <a:gd name="T29" fmla="*/ 128 h 489"/>
                <a:gd name="T30" fmla="*/ 135 w 324"/>
                <a:gd name="T31" fmla="*/ 132 h 489"/>
                <a:gd name="T32" fmla="*/ 132 w 324"/>
                <a:gd name="T33" fmla="*/ 139 h 489"/>
                <a:gd name="T34" fmla="*/ 132 w 324"/>
                <a:gd name="T35" fmla="*/ 489 h 489"/>
                <a:gd name="T36" fmla="*/ 0 w 324"/>
                <a:gd name="T37" fmla="*/ 489 h 489"/>
                <a:gd name="T38" fmla="*/ 0 w 324"/>
                <a:gd name="T39" fmla="*/ 2 h 489"/>
                <a:gd name="T40" fmla="*/ 132 w 324"/>
                <a:gd name="T41" fmla="*/ 2 h 489"/>
                <a:gd name="T42" fmla="*/ 132 w 324"/>
                <a:gd name="T43" fmla="*/ 87 h 489"/>
                <a:gd name="T44" fmla="*/ 132 w 324"/>
                <a:gd name="T45" fmla="*/ 78 h 489"/>
                <a:gd name="T46" fmla="*/ 135 w 324"/>
                <a:gd name="T47" fmla="*/ 71 h 489"/>
                <a:gd name="T48" fmla="*/ 137 w 324"/>
                <a:gd name="T49" fmla="*/ 61 h 489"/>
                <a:gd name="T50" fmla="*/ 142 w 324"/>
                <a:gd name="T51" fmla="*/ 54 h 489"/>
                <a:gd name="T52" fmla="*/ 144 w 324"/>
                <a:gd name="T53" fmla="*/ 45 h 489"/>
                <a:gd name="T54" fmla="*/ 149 w 324"/>
                <a:gd name="T55" fmla="*/ 38 h 489"/>
                <a:gd name="T56" fmla="*/ 156 w 324"/>
                <a:gd name="T57" fmla="*/ 31 h 489"/>
                <a:gd name="T58" fmla="*/ 161 w 324"/>
                <a:gd name="T59" fmla="*/ 26 h 489"/>
                <a:gd name="T60" fmla="*/ 170 w 324"/>
                <a:gd name="T61" fmla="*/ 19 h 489"/>
                <a:gd name="T62" fmla="*/ 177 w 324"/>
                <a:gd name="T63" fmla="*/ 14 h 489"/>
                <a:gd name="T64" fmla="*/ 184 w 324"/>
                <a:gd name="T65" fmla="*/ 12 h 489"/>
                <a:gd name="T66" fmla="*/ 191 w 324"/>
                <a:gd name="T67" fmla="*/ 7 h 489"/>
                <a:gd name="T68" fmla="*/ 201 w 324"/>
                <a:gd name="T69" fmla="*/ 2 h 489"/>
                <a:gd name="T70" fmla="*/ 210 w 324"/>
                <a:gd name="T71" fmla="*/ 2 h 489"/>
                <a:gd name="T72" fmla="*/ 220 w 324"/>
                <a:gd name="T73" fmla="*/ 0 h 489"/>
                <a:gd name="T74" fmla="*/ 239 w 324"/>
                <a:gd name="T75" fmla="*/ 0 h 489"/>
                <a:gd name="T76" fmla="*/ 251 w 324"/>
                <a:gd name="T77" fmla="*/ 2 h 489"/>
                <a:gd name="T78" fmla="*/ 260 w 324"/>
                <a:gd name="T79" fmla="*/ 2 h 489"/>
                <a:gd name="T80" fmla="*/ 267 w 324"/>
                <a:gd name="T81" fmla="*/ 7 h 489"/>
                <a:gd name="T82" fmla="*/ 277 w 324"/>
                <a:gd name="T83" fmla="*/ 12 h 489"/>
                <a:gd name="T84" fmla="*/ 284 w 324"/>
                <a:gd name="T85" fmla="*/ 14 h 489"/>
                <a:gd name="T86" fmla="*/ 291 w 324"/>
                <a:gd name="T87" fmla="*/ 19 h 489"/>
                <a:gd name="T88" fmla="*/ 298 w 324"/>
                <a:gd name="T89" fmla="*/ 26 h 489"/>
                <a:gd name="T90" fmla="*/ 303 w 324"/>
                <a:gd name="T91" fmla="*/ 33 h 489"/>
                <a:gd name="T92" fmla="*/ 310 w 324"/>
                <a:gd name="T93" fmla="*/ 40 h 489"/>
                <a:gd name="T94" fmla="*/ 314 w 324"/>
                <a:gd name="T95" fmla="*/ 45 h 489"/>
                <a:gd name="T96" fmla="*/ 319 w 324"/>
                <a:gd name="T97" fmla="*/ 54 h 489"/>
                <a:gd name="T98" fmla="*/ 321 w 324"/>
                <a:gd name="T99" fmla="*/ 61 h 489"/>
                <a:gd name="T100" fmla="*/ 324 w 324"/>
                <a:gd name="T101" fmla="*/ 71 h 489"/>
                <a:gd name="T102" fmla="*/ 324 w 324"/>
                <a:gd name="T103" fmla="*/ 78 h 489"/>
                <a:gd name="T104" fmla="*/ 324 w 324"/>
                <a:gd name="T105" fmla="*/ 87 h 489"/>
                <a:gd name="T106" fmla="*/ 324 w 324"/>
                <a:gd name="T107" fmla="*/ 87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4" h="489">
                  <a:moveTo>
                    <a:pt x="324" y="87"/>
                  </a:moveTo>
                  <a:lnTo>
                    <a:pt x="324" y="272"/>
                  </a:lnTo>
                  <a:lnTo>
                    <a:pt x="191" y="272"/>
                  </a:lnTo>
                  <a:lnTo>
                    <a:pt x="191" y="139"/>
                  </a:lnTo>
                  <a:lnTo>
                    <a:pt x="189" y="132"/>
                  </a:lnTo>
                  <a:lnTo>
                    <a:pt x="187" y="128"/>
                  </a:lnTo>
                  <a:lnTo>
                    <a:pt x="182" y="123"/>
                  </a:lnTo>
                  <a:lnTo>
                    <a:pt x="180" y="118"/>
                  </a:lnTo>
                  <a:lnTo>
                    <a:pt x="175" y="116"/>
                  </a:lnTo>
                  <a:lnTo>
                    <a:pt x="170" y="113"/>
                  </a:lnTo>
                  <a:lnTo>
                    <a:pt x="156" y="113"/>
                  </a:lnTo>
                  <a:lnTo>
                    <a:pt x="151" y="116"/>
                  </a:lnTo>
                  <a:lnTo>
                    <a:pt x="147" y="118"/>
                  </a:lnTo>
                  <a:lnTo>
                    <a:pt x="142" y="123"/>
                  </a:lnTo>
                  <a:lnTo>
                    <a:pt x="137" y="128"/>
                  </a:lnTo>
                  <a:lnTo>
                    <a:pt x="135" y="132"/>
                  </a:lnTo>
                  <a:lnTo>
                    <a:pt x="132" y="139"/>
                  </a:lnTo>
                  <a:lnTo>
                    <a:pt x="132" y="489"/>
                  </a:lnTo>
                  <a:lnTo>
                    <a:pt x="0" y="489"/>
                  </a:lnTo>
                  <a:lnTo>
                    <a:pt x="0" y="2"/>
                  </a:lnTo>
                  <a:lnTo>
                    <a:pt x="132" y="2"/>
                  </a:lnTo>
                  <a:lnTo>
                    <a:pt x="132" y="87"/>
                  </a:lnTo>
                  <a:lnTo>
                    <a:pt x="132" y="78"/>
                  </a:lnTo>
                  <a:lnTo>
                    <a:pt x="135" y="71"/>
                  </a:lnTo>
                  <a:lnTo>
                    <a:pt x="137" y="61"/>
                  </a:lnTo>
                  <a:lnTo>
                    <a:pt x="142" y="54"/>
                  </a:lnTo>
                  <a:lnTo>
                    <a:pt x="144" y="45"/>
                  </a:lnTo>
                  <a:lnTo>
                    <a:pt x="149" y="38"/>
                  </a:lnTo>
                  <a:lnTo>
                    <a:pt x="156" y="31"/>
                  </a:lnTo>
                  <a:lnTo>
                    <a:pt x="161" y="26"/>
                  </a:lnTo>
                  <a:lnTo>
                    <a:pt x="170" y="19"/>
                  </a:lnTo>
                  <a:lnTo>
                    <a:pt x="177" y="14"/>
                  </a:lnTo>
                  <a:lnTo>
                    <a:pt x="184" y="12"/>
                  </a:lnTo>
                  <a:lnTo>
                    <a:pt x="191" y="7"/>
                  </a:lnTo>
                  <a:lnTo>
                    <a:pt x="201" y="2"/>
                  </a:lnTo>
                  <a:lnTo>
                    <a:pt x="210" y="2"/>
                  </a:lnTo>
                  <a:lnTo>
                    <a:pt x="220" y="0"/>
                  </a:lnTo>
                  <a:lnTo>
                    <a:pt x="239" y="0"/>
                  </a:lnTo>
                  <a:lnTo>
                    <a:pt x="251" y="2"/>
                  </a:lnTo>
                  <a:lnTo>
                    <a:pt x="260" y="2"/>
                  </a:lnTo>
                  <a:lnTo>
                    <a:pt x="267" y="7"/>
                  </a:lnTo>
                  <a:lnTo>
                    <a:pt x="277" y="12"/>
                  </a:lnTo>
                  <a:lnTo>
                    <a:pt x="284" y="14"/>
                  </a:lnTo>
                  <a:lnTo>
                    <a:pt x="291" y="19"/>
                  </a:lnTo>
                  <a:lnTo>
                    <a:pt x="298" y="26"/>
                  </a:lnTo>
                  <a:lnTo>
                    <a:pt x="303" y="33"/>
                  </a:lnTo>
                  <a:lnTo>
                    <a:pt x="310" y="40"/>
                  </a:lnTo>
                  <a:lnTo>
                    <a:pt x="314" y="45"/>
                  </a:lnTo>
                  <a:lnTo>
                    <a:pt x="319" y="54"/>
                  </a:lnTo>
                  <a:lnTo>
                    <a:pt x="321" y="61"/>
                  </a:lnTo>
                  <a:lnTo>
                    <a:pt x="324" y="71"/>
                  </a:lnTo>
                  <a:lnTo>
                    <a:pt x="324" y="78"/>
                  </a:lnTo>
                  <a:lnTo>
                    <a:pt x="324" y="87"/>
                  </a:lnTo>
                  <a:lnTo>
                    <a:pt x="324" y="87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34" name="Freeform 13"/>
            <p:cNvSpPr>
              <a:spLocks/>
            </p:cNvSpPr>
            <p:nvPr userDrawn="1"/>
          </p:nvSpPr>
          <p:spPr bwMode="auto">
            <a:xfrm>
              <a:off x="7161213" y="1552575"/>
              <a:ext cx="512763" cy="947738"/>
            </a:xfrm>
            <a:custGeom>
              <a:avLst/>
              <a:gdLst>
                <a:gd name="T0" fmla="*/ 323 w 323"/>
                <a:gd name="T1" fmla="*/ 193 h 597"/>
                <a:gd name="T2" fmla="*/ 323 w 323"/>
                <a:gd name="T3" fmla="*/ 597 h 597"/>
                <a:gd name="T4" fmla="*/ 189 w 323"/>
                <a:gd name="T5" fmla="*/ 597 h 597"/>
                <a:gd name="T6" fmla="*/ 189 w 323"/>
                <a:gd name="T7" fmla="*/ 245 h 597"/>
                <a:gd name="T8" fmla="*/ 186 w 323"/>
                <a:gd name="T9" fmla="*/ 238 h 597"/>
                <a:gd name="T10" fmla="*/ 184 w 323"/>
                <a:gd name="T11" fmla="*/ 234 h 597"/>
                <a:gd name="T12" fmla="*/ 179 w 323"/>
                <a:gd name="T13" fmla="*/ 229 h 597"/>
                <a:gd name="T14" fmla="*/ 177 w 323"/>
                <a:gd name="T15" fmla="*/ 224 h 597"/>
                <a:gd name="T16" fmla="*/ 172 w 323"/>
                <a:gd name="T17" fmla="*/ 222 h 597"/>
                <a:gd name="T18" fmla="*/ 165 w 323"/>
                <a:gd name="T19" fmla="*/ 219 h 597"/>
                <a:gd name="T20" fmla="*/ 156 w 323"/>
                <a:gd name="T21" fmla="*/ 219 h 597"/>
                <a:gd name="T22" fmla="*/ 148 w 323"/>
                <a:gd name="T23" fmla="*/ 222 h 597"/>
                <a:gd name="T24" fmla="*/ 144 w 323"/>
                <a:gd name="T25" fmla="*/ 224 h 597"/>
                <a:gd name="T26" fmla="*/ 141 w 323"/>
                <a:gd name="T27" fmla="*/ 229 h 597"/>
                <a:gd name="T28" fmla="*/ 137 w 323"/>
                <a:gd name="T29" fmla="*/ 234 h 597"/>
                <a:gd name="T30" fmla="*/ 132 w 323"/>
                <a:gd name="T31" fmla="*/ 238 h 597"/>
                <a:gd name="T32" fmla="*/ 132 w 323"/>
                <a:gd name="T33" fmla="*/ 245 h 597"/>
                <a:gd name="T34" fmla="*/ 132 w 323"/>
                <a:gd name="T35" fmla="*/ 595 h 597"/>
                <a:gd name="T36" fmla="*/ 0 w 323"/>
                <a:gd name="T37" fmla="*/ 595 h 597"/>
                <a:gd name="T38" fmla="*/ 0 w 323"/>
                <a:gd name="T39" fmla="*/ 0 h 597"/>
                <a:gd name="T40" fmla="*/ 132 w 323"/>
                <a:gd name="T41" fmla="*/ 0 h 597"/>
                <a:gd name="T42" fmla="*/ 132 w 323"/>
                <a:gd name="T43" fmla="*/ 193 h 597"/>
                <a:gd name="T44" fmla="*/ 132 w 323"/>
                <a:gd name="T45" fmla="*/ 186 h 597"/>
                <a:gd name="T46" fmla="*/ 132 w 323"/>
                <a:gd name="T47" fmla="*/ 177 h 597"/>
                <a:gd name="T48" fmla="*/ 137 w 323"/>
                <a:gd name="T49" fmla="*/ 167 h 597"/>
                <a:gd name="T50" fmla="*/ 139 w 323"/>
                <a:gd name="T51" fmla="*/ 160 h 597"/>
                <a:gd name="T52" fmla="*/ 141 w 323"/>
                <a:gd name="T53" fmla="*/ 151 h 597"/>
                <a:gd name="T54" fmla="*/ 148 w 323"/>
                <a:gd name="T55" fmla="*/ 144 h 597"/>
                <a:gd name="T56" fmla="*/ 153 w 323"/>
                <a:gd name="T57" fmla="*/ 137 h 597"/>
                <a:gd name="T58" fmla="*/ 165 w 323"/>
                <a:gd name="T59" fmla="*/ 125 h 597"/>
                <a:gd name="T60" fmla="*/ 172 w 323"/>
                <a:gd name="T61" fmla="*/ 120 h 597"/>
                <a:gd name="T62" fmla="*/ 182 w 323"/>
                <a:gd name="T63" fmla="*/ 118 h 597"/>
                <a:gd name="T64" fmla="*/ 189 w 323"/>
                <a:gd name="T65" fmla="*/ 113 h 597"/>
                <a:gd name="T66" fmla="*/ 198 w 323"/>
                <a:gd name="T67" fmla="*/ 111 h 597"/>
                <a:gd name="T68" fmla="*/ 208 w 323"/>
                <a:gd name="T69" fmla="*/ 108 h 597"/>
                <a:gd name="T70" fmla="*/ 217 w 323"/>
                <a:gd name="T71" fmla="*/ 106 h 597"/>
                <a:gd name="T72" fmla="*/ 238 w 323"/>
                <a:gd name="T73" fmla="*/ 106 h 597"/>
                <a:gd name="T74" fmla="*/ 245 w 323"/>
                <a:gd name="T75" fmla="*/ 108 h 597"/>
                <a:gd name="T76" fmla="*/ 255 w 323"/>
                <a:gd name="T77" fmla="*/ 111 h 597"/>
                <a:gd name="T78" fmla="*/ 264 w 323"/>
                <a:gd name="T79" fmla="*/ 113 h 597"/>
                <a:gd name="T80" fmla="*/ 274 w 323"/>
                <a:gd name="T81" fmla="*/ 118 h 597"/>
                <a:gd name="T82" fmla="*/ 281 w 323"/>
                <a:gd name="T83" fmla="*/ 120 h 597"/>
                <a:gd name="T84" fmla="*/ 288 w 323"/>
                <a:gd name="T85" fmla="*/ 125 h 597"/>
                <a:gd name="T86" fmla="*/ 302 w 323"/>
                <a:gd name="T87" fmla="*/ 139 h 597"/>
                <a:gd name="T88" fmla="*/ 304 w 323"/>
                <a:gd name="T89" fmla="*/ 146 h 597"/>
                <a:gd name="T90" fmla="*/ 311 w 323"/>
                <a:gd name="T91" fmla="*/ 151 h 597"/>
                <a:gd name="T92" fmla="*/ 316 w 323"/>
                <a:gd name="T93" fmla="*/ 160 h 597"/>
                <a:gd name="T94" fmla="*/ 319 w 323"/>
                <a:gd name="T95" fmla="*/ 170 h 597"/>
                <a:gd name="T96" fmla="*/ 321 w 323"/>
                <a:gd name="T97" fmla="*/ 177 h 597"/>
                <a:gd name="T98" fmla="*/ 321 w 323"/>
                <a:gd name="T99" fmla="*/ 186 h 597"/>
                <a:gd name="T100" fmla="*/ 323 w 323"/>
                <a:gd name="T101" fmla="*/ 193 h 597"/>
                <a:gd name="T102" fmla="*/ 323 w 323"/>
                <a:gd name="T103" fmla="*/ 193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3" h="597">
                  <a:moveTo>
                    <a:pt x="323" y="193"/>
                  </a:moveTo>
                  <a:lnTo>
                    <a:pt x="323" y="597"/>
                  </a:lnTo>
                  <a:lnTo>
                    <a:pt x="189" y="597"/>
                  </a:lnTo>
                  <a:lnTo>
                    <a:pt x="189" y="245"/>
                  </a:lnTo>
                  <a:lnTo>
                    <a:pt x="186" y="238"/>
                  </a:lnTo>
                  <a:lnTo>
                    <a:pt x="184" y="234"/>
                  </a:lnTo>
                  <a:lnTo>
                    <a:pt x="179" y="229"/>
                  </a:lnTo>
                  <a:lnTo>
                    <a:pt x="177" y="224"/>
                  </a:lnTo>
                  <a:lnTo>
                    <a:pt x="172" y="222"/>
                  </a:lnTo>
                  <a:lnTo>
                    <a:pt x="165" y="219"/>
                  </a:lnTo>
                  <a:lnTo>
                    <a:pt x="156" y="219"/>
                  </a:lnTo>
                  <a:lnTo>
                    <a:pt x="148" y="222"/>
                  </a:lnTo>
                  <a:lnTo>
                    <a:pt x="144" y="224"/>
                  </a:lnTo>
                  <a:lnTo>
                    <a:pt x="141" y="229"/>
                  </a:lnTo>
                  <a:lnTo>
                    <a:pt x="137" y="234"/>
                  </a:lnTo>
                  <a:lnTo>
                    <a:pt x="132" y="238"/>
                  </a:lnTo>
                  <a:lnTo>
                    <a:pt x="132" y="245"/>
                  </a:lnTo>
                  <a:lnTo>
                    <a:pt x="132" y="595"/>
                  </a:lnTo>
                  <a:lnTo>
                    <a:pt x="0" y="595"/>
                  </a:lnTo>
                  <a:lnTo>
                    <a:pt x="0" y="0"/>
                  </a:lnTo>
                  <a:lnTo>
                    <a:pt x="132" y="0"/>
                  </a:lnTo>
                  <a:lnTo>
                    <a:pt x="132" y="193"/>
                  </a:lnTo>
                  <a:lnTo>
                    <a:pt x="132" y="186"/>
                  </a:lnTo>
                  <a:lnTo>
                    <a:pt x="132" y="177"/>
                  </a:lnTo>
                  <a:lnTo>
                    <a:pt x="137" y="167"/>
                  </a:lnTo>
                  <a:lnTo>
                    <a:pt x="139" y="160"/>
                  </a:lnTo>
                  <a:lnTo>
                    <a:pt x="141" y="151"/>
                  </a:lnTo>
                  <a:lnTo>
                    <a:pt x="148" y="144"/>
                  </a:lnTo>
                  <a:lnTo>
                    <a:pt x="153" y="137"/>
                  </a:lnTo>
                  <a:lnTo>
                    <a:pt x="165" y="125"/>
                  </a:lnTo>
                  <a:lnTo>
                    <a:pt x="172" y="120"/>
                  </a:lnTo>
                  <a:lnTo>
                    <a:pt x="182" y="118"/>
                  </a:lnTo>
                  <a:lnTo>
                    <a:pt x="189" y="113"/>
                  </a:lnTo>
                  <a:lnTo>
                    <a:pt x="198" y="111"/>
                  </a:lnTo>
                  <a:lnTo>
                    <a:pt x="208" y="108"/>
                  </a:lnTo>
                  <a:lnTo>
                    <a:pt x="217" y="106"/>
                  </a:lnTo>
                  <a:lnTo>
                    <a:pt x="238" y="106"/>
                  </a:lnTo>
                  <a:lnTo>
                    <a:pt x="245" y="108"/>
                  </a:lnTo>
                  <a:lnTo>
                    <a:pt x="255" y="111"/>
                  </a:lnTo>
                  <a:lnTo>
                    <a:pt x="264" y="113"/>
                  </a:lnTo>
                  <a:lnTo>
                    <a:pt x="274" y="118"/>
                  </a:lnTo>
                  <a:lnTo>
                    <a:pt x="281" y="120"/>
                  </a:lnTo>
                  <a:lnTo>
                    <a:pt x="288" y="125"/>
                  </a:lnTo>
                  <a:lnTo>
                    <a:pt x="302" y="139"/>
                  </a:lnTo>
                  <a:lnTo>
                    <a:pt x="304" y="146"/>
                  </a:lnTo>
                  <a:lnTo>
                    <a:pt x="311" y="151"/>
                  </a:lnTo>
                  <a:lnTo>
                    <a:pt x="316" y="160"/>
                  </a:lnTo>
                  <a:lnTo>
                    <a:pt x="319" y="170"/>
                  </a:lnTo>
                  <a:lnTo>
                    <a:pt x="321" y="177"/>
                  </a:lnTo>
                  <a:lnTo>
                    <a:pt x="321" y="186"/>
                  </a:lnTo>
                  <a:lnTo>
                    <a:pt x="323" y="193"/>
                  </a:lnTo>
                  <a:lnTo>
                    <a:pt x="323" y="19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35" name="Freeform 14"/>
            <p:cNvSpPr>
              <a:spLocks/>
            </p:cNvSpPr>
            <p:nvPr userDrawn="1"/>
          </p:nvSpPr>
          <p:spPr bwMode="auto">
            <a:xfrm>
              <a:off x="8859838" y="1724025"/>
              <a:ext cx="512763" cy="985838"/>
            </a:xfrm>
            <a:custGeom>
              <a:avLst/>
              <a:gdLst>
                <a:gd name="T0" fmla="*/ 0 w 323"/>
                <a:gd name="T1" fmla="*/ 414 h 621"/>
                <a:gd name="T2" fmla="*/ 0 w 323"/>
                <a:gd name="T3" fmla="*/ 0 h 621"/>
                <a:gd name="T4" fmla="*/ 132 w 323"/>
                <a:gd name="T5" fmla="*/ 0 h 621"/>
                <a:gd name="T6" fmla="*/ 132 w 323"/>
                <a:gd name="T7" fmla="*/ 362 h 621"/>
                <a:gd name="T8" fmla="*/ 134 w 323"/>
                <a:gd name="T9" fmla="*/ 369 h 621"/>
                <a:gd name="T10" fmla="*/ 137 w 323"/>
                <a:gd name="T11" fmla="*/ 373 h 621"/>
                <a:gd name="T12" fmla="*/ 141 w 323"/>
                <a:gd name="T13" fmla="*/ 381 h 621"/>
                <a:gd name="T14" fmla="*/ 144 w 323"/>
                <a:gd name="T15" fmla="*/ 385 h 621"/>
                <a:gd name="T16" fmla="*/ 148 w 323"/>
                <a:gd name="T17" fmla="*/ 385 h 621"/>
                <a:gd name="T18" fmla="*/ 156 w 323"/>
                <a:gd name="T19" fmla="*/ 388 h 621"/>
                <a:gd name="T20" fmla="*/ 160 w 323"/>
                <a:gd name="T21" fmla="*/ 390 h 621"/>
                <a:gd name="T22" fmla="*/ 167 w 323"/>
                <a:gd name="T23" fmla="*/ 388 h 621"/>
                <a:gd name="T24" fmla="*/ 172 w 323"/>
                <a:gd name="T25" fmla="*/ 385 h 621"/>
                <a:gd name="T26" fmla="*/ 177 w 323"/>
                <a:gd name="T27" fmla="*/ 385 h 621"/>
                <a:gd name="T28" fmla="*/ 182 w 323"/>
                <a:gd name="T29" fmla="*/ 381 h 621"/>
                <a:gd name="T30" fmla="*/ 186 w 323"/>
                <a:gd name="T31" fmla="*/ 373 h 621"/>
                <a:gd name="T32" fmla="*/ 186 w 323"/>
                <a:gd name="T33" fmla="*/ 369 h 621"/>
                <a:gd name="T34" fmla="*/ 189 w 323"/>
                <a:gd name="T35" fmla="*/ 362 h 621"/>
                <a:gd name="T36" fmla="*/ 189 w 323"/>
                <a:gd name="T37" fmla="*/ 0 h 621"/>
                <a:gd name="T38" fmla="*/ 323 w 323"/>
                <a:gd name="T39" fmla="*/ 0 h 621"/>
                <a:gd name="T40" fmla="*/ 323 w 323"/>
                <a:gd name="T41" fmla="*/ 621 h 621"/>
                <a:gd name="T42" fmla="*/ 189 w 323"/>
                <a:gd name="T43" fmla="*/ 621 h 621"/>
                <a:gd name="T44" fmla="*/ 189 w 323"/>
                <a:gd name="T45" fmla="*/ 414 h 621"/>
                <a:gd name="T46" fmla="*/ 189 w 323"/>
                <a:gd name="T47" fmla="*/ 423 h 621"/>
                <a:gd name="T48" fmla="*/ 189 w 323"/>
                <a:gd name="T49" fmla="*/ 433 h 621"/>
                <a:gd name="T50" fmla="*/ 186 w 323"/>
                <a:gd name="T51" fmla="*/ 440 h 621"/>
                <a:gd name="T52" fmla="*/ 182 w 323"/>
                <a:gd name="T53" fmla="*/ 449 h 621"/>
                <a:gd name="T54" fmla="*/ 179 w 323"/>
                <a:gd name="T55" fmla="*/ 456 h 621"/>
                <a:gd name="T56" fmla="*/ 174 w 323"/>
                <a:gd name="T57" fmla="*/ 463 h 621"/>
                <a:gd name="T58" fmla="*/ 156 w 323"/>
                <a:gd name="T59" fmla="*/ 482 h 621"/>
                <a:gd name="T60" fmla="*/ 146 w 323"/>
                <a:gd name="T61" fmla="*/ 487 h 621"/>
                <a:gd name="T62" fmla="*/ 139 w 323"/>
                <a:gd name="T63" fmla="*/ 492 h 621"/>
                <a:gd name="T64" fmla="*/ 132 w 323"/>
                <a:gd name="T65" fmla="*/ 494 h 621"/>
                <a:gd name="T66" fmla="*/ 122 w 323"/>
                <a:gd name="T67" fmla="*/ 499 h 621"/>
                <a:gd name="T68" fmla="*/ 113 w 323"/>
                <a:gd name="T69" fmla="*/ 501 h 621"/>
                <a:gd name="T70" fmla="*/ 104 w 323"/>
                <a:gd name="T71" fmla="*/ 501 h 621"/>
                <a:gd name="T72" fmla="*/ 94 w 323"/>
                <a:gd name="T73" fmla="*/ 503 h 621"/>
                <a:gd name="T74" fmla="*/ 82 w 323"/>
                <a:gd name="T75" fmla="*/ 501 h 621"/>
                <a:gd name="T76" fmla="*/ 75 w 323"/>
                <a:gd name="T77" fmla="*/ 501 h 621"/>
                <a:gd name="T78" fmla="*/ 63 w 323"/>
                <a:gd name="T79" fmla="*/ 499 h 621"/>
                <a:gd name="T80" fmla="*/ 56 w 323"/>
                <a:gd name="T81" fmla="*/ 494 h 621"/>
                <a:gd name="T82" fmla="*/ 47 w 323"/>
                <a:gd name="T83" fmla="*/ 492 h 621"/>
                <a:gd name="T84" fmla="*/ 40 w 323"/>
                <a:gd name="T85" fmla="*/ 487 h 621"/>
                <a:gd name="T86" fmla="*/ 33 w 323"/>
                <a:gd name="T87" fmla="*/ 482 h 621"/>
                <a:gd name="T88" fmla="*/ 26 w 323"/>
                <a:gd name="T89" fmla="*/ 475 h 621"/>
                <a:gd name="T90" fmla="*/ 21 w 323"/>
                <a:gd name="T91" fmla="*/ 470 h 621"/>
                <a:gd name="T92" fmla="*/ 14 w 323"/>
                <a:gd name="T93" fmla="*/ 463 h 621"/>
                <a:gd name="T94" fmla="*/ 9 w 323"/>
                <a:gd name="T95" fmla="*/ 456 h 621"/>
                <a:gd name="T96" fmla="*/ 4 w 323"/>
                <a:gd name="T97" fmla="*/ 449 h 621"/>
                <a:gd name="T98" fmla="*/ 2 w 323"/>
                <a:gd name="T99" fmla="*/ 440 h 621"/>
                <a:gd name="T100" fmla="*/ 0 w 323"/>
                <a:gd name="T101" fmla="*/ 433 h 621"/>
                <a:gd name="T102" fmla="*/ 0 w 323"/>
                <a:gd name="T103" fmla="*/ 423 h 621"/>
                <a:gd name="T104" fmla="*/ 0 w 323"/>
                <a:gd name="T105" fmla="*/ 414 h 621"/>
                <a:gd name="T106" fmla="*/ 0 w 323"/>
                <a:gd name="T107" fmla="*/ 414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3" h="621">
                  <a:moveTo>
                    <a:pt x="0" y="414"/>
                  </a:moveTo>
                  <a:lnTo>
                    <a:pt x="0" y="0"/>
                  </a:lnTo>
                  <a:lnTo>
                    <a:pt x="132" y="0"/>
                  </a:lnTo>
                  <a:lnTo>
                    <a:pt x="132" y="362"/>
                  </a:lnTo>
                  <a:lnTo>
                    <a:pt x="134" y="369"/>
                  </a:lnTo>
                  <a:lnTo>
                    <a:pt x="137" y="373"/>
                  </a:lnTo>
                  <a:lnTo>
                    <a:pt x="141" y="381"/>
                  </a:lnTo>
                  <a:lnTo>
                    <a:pt x="144" y="385"/>
                  </a:lnTo>
                  <a:lnTo>
                    <a:pt x="148" y="385"/>
                  </a:lnTo>
                  <a:lnTo>
                    <a:pt x="156" y="388"/>
                  </a:lnTo>
                  <a:lnTo>
                    <a:pt x="160" y="390"/>
                  </a:lnTo>
                  <a:lnTo>
                    <a:pt x="167" y="388"/>
                  </a:lnTo>
                  <a:lnTo>
                    <a:pt x="172" y="385"/>
                  </a:lnTo>
                  <a:lnTo>
                    <a:pt x="177" y="385"/>
                  </a:lnTo>
                  <a:lnTo>
                    <a:pt x="182" y="381"/>
                  </a:lnTo>
                  <a:lnTo>
                    <a:pt x="186" y="373"/>
                  </a:lnTo>
                  <a:lnTo>
                    <a:pt x="186" y="369"/>
                  </a:lnTo>
                  <a:lnTo>
                    <a:pt x="189" y="362"/>
                  </a:lnTo>
                  <a:lnTo>
                    <a:pt x="189" y="0"/>
                  </a:lnTo>
                  <a:lnTo>
                    <a:pt x="323" y="0"/>
                  </a:lnTo>
                  <a:lnTo>
                    <a:pt x="323" y="621"/>
                  </a:lnTo>
                  <a:lnTo>
                    <a:pt x="189" y="621"/>
                  </a:lnTo>
                  <a:lnTo>
                    <a:pt x="189" y="414"/>
                  </a:lnTo>
                  <a:lnTo>
                    <a:pt x="189" y="423"/>
                  </a:lnTo>
                  <a:lnTo>
                    <a:pt x="189" y="433"/>
                  </a:lnTo>
                  <a:lnTo>
                    <a:pt x="186" y="440"/>
                  </a:lnTo>
                  <a:lnTo>
                    <a:pt x="182" y="449"/>
                  </a:lnTo>
                  <a:lnTo>
                    <a:pt x="179" y="456"/>
                  </a:lnTo>
                  <a:lnTo>
                    <a:pt x="174" y="463"/>
                  </a:lnTo>
                  <a:lnTo>
                    <a:pt x="156" y="482"/>
                  </a:lnTo>
                  <a:lnTo>
                    <a:pt x="146" y="487"/>
                  </a:lnTo>
                  <a:lnTo>
                    <a:pt x="139" y="492"/>
                  </a:lnTo>
                  <a:lnTo>
                    <a:pt x="132" y="494"/>
                  </a:lnTo>
                  <a:lnTo>
                    <a:pt x="122" y="499"/>
                  </a:lnTo>
                  <a:lnTo>
                    <a:pt x="113" y="501"/>
                  </a:lnTo>
                  <a:lnTo>
                    <a:pt x="104" y="501"/>
                  </a:lnTo>
                  <a:lnTo>
                    <a:pt x="94" y="503"/>
                  </a:lnTo>
                  <a:lnTo>
                    <a:pt x="82" y="501"/>
                  </a:lnTo>
                  <a:lnTo>
                    <a:pt x="75" y="501"/>
                  </a:lnTo>
                  <a:lnTo>
                    <a:pt x="63" y="499"/>
                  </a:lnTo>
                  <a:lnTo>
                    <a:pt x="56" y="494"/>
                  </a:lnTo>
                  <a:lnTo>
                    <a:pt x="47" y="492"/>
                  </a:lnTo>
                  <a:lnTo>
                    <a:pt x="40" y="487"/>
                  </a:lnTo>
                  <a:lnTo>
                    <a:pt x="33" y="482"/>
                  </a:lnTo>
                  <a:lnTo>
                    <a:pt x="26" y="475"/>
                  </a:lnTo>
                  <a:lnTo>
                    <a:pt x="21" y="470"/>
                  </a:lnTo>
                  <a:lnTo>
                    <a:pt x="14" y="463"/>
                  </a:lnTo>
                  <a:lnTo>
                    <a:pt x="9" y="456"/>
                  </a:lnTo>
                  <a:lnTo>
                    <a:pt x="4" y="449"/>
                  </a:lnTo>
                  <a:lnTo>
                    <a:pt x="2" y="440"/>
                  </a:lnTo>
                  <a:lnTo>
                    <a:pt x="0" y="433"/>
                  </a:lnTo>
                  <a:lnTo>
                    <a:pt x="0" y="423"/>
                  </a:lnTo>
                  <a:lnTo>
                    <a:pt x="0" y="414"/>
                  </a:lnTo>
                  <a:lnTo>
                    <a:pt x="0" y="41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36" name="Freeform 15"/>
            <p:cNvSpPr>
              <a:spLocks noEditPoints="1"/>
            </p:cNvSpPr>
            <p:nvPr userDrawn="1"/>
          </p:nvSpPr>
          <p:spPr bwMode="auto">
            <a:xfrm>
              <a:off x="6575426" y="1724025"/>
              <a:ext cx="528638" cy="1285875"/>
            </a:xfrm>
            <a:custGeom>
              <a:avLst/>
              <a:gdLst>
                <a:gd name="T0" fmla="*/ 140 w 333"/>
                <a:gd name="T1" fmla="*/ 810 h 810"/>
                <a:gd name="T2" fmla="*/ 0 w 333"/>
                <a:gd name="T3" fmla="*/ 0 h 810"/>
                <a:gd name="T4" fmla="*/ 140 w 333"/>
                <a:gd name="T5" fmla="*/ 85 h 810"/>
                <a:gd name="T6" fmla="*/ 142 w 333"/>
                <a:gd name="T7" fmla="*/ 69 h 810"/>
                <a:gd name="T8" fmla="*/ 147 w 333"/>
                <a:gd name="T9" fmla="*/ 52 h 810"/>
                <a:gd name="T10" fmla="*/ 156 w 333"/>
                <a:gd name="T11" fmla="*/ 38 h 810"/>
                <a:gd name="T12" fmla="*/ 168 w 333"/>
                <a:gd name="T13" fmla="*/ 26 h 810"/>
                <a:gd name="T14" fmla="*/ 182 w 333"/>
                <a:gd name="T15" fmla="*/ 15 h 810"/>
                <a:gd name="T16" fmla="*/ 199 w 333"/>
                <a:gd name="T17" fmla="*/ 8 h 810"/>
                <a:gd name="T18" fmla="*/ 215 w 333"/>
                <a:gd name="T19" fmla="*/ 3 h 810"/>
                <a:gd name="T20" fmla="*/ 236 w 333"/>
                <a:gd name="T21" fmla="*/ 0 h 810"/>
                <a:gd name="T22" fmla="*/ 255 w 333"/>
                <a:gd name="T23" fmla="*/ 3 h 810"/>
                <a:gd name="T24" fmla="*/ 272 w 333"/>
                <a:gd name="T25" fmla="*/ 8 h 810"/>
                <a:gd name="T26" fmla="*/ 291 w 333"/>
                <a:gd name="T27" fmla="*/ 15 h 810"/>
                <a:gd name="T28" fmla="*/ 303 w 333"/>
                <a:gd name="T29" fmla="*/ 26 h 810"/>
                <a:gd name="T30" fmla="*/ 314 w 333"/>
                <a:gd name="T31" fmla="*/ 38 h 810"/>
                <a:gd name="T32" fmla="*/ 324 w 333"/>
                <a:gd name="T33" fmla="*/ 52 h 810"/>
                <a:gd name="T34" fmla="*/ 331 w 333"/>
                <a:gd name="T35" fmla="*/ 69 h 810"/>
                <a:gd name="T36" fmla="*/ 333 w 333"/>
                <a:gd name="T37" fmla="*/ 85 h 810"/>
                <a:gd name="T38" fmla="*/ 331 w 333"/>
                <a:gd name="T39" fmla="*/ 430 h 810"/>
                <a:gd name="T40" fmla="*/ 326 w 333"/>
                <a:gd name="T41" fmla="*/ 447 h 810"/>
                <a:gd name="T42" fmla="*/ 319 w 333"/>
                <a:gd name="T43" fmla="*/ 463 h 810"/>
                <a:gd name="T44" fmla="*/ 310 w 333"/>
                <a:gd name="T45" fmla="*/ 475 h 810"/>
                <a:gd name="T46" fmla="*/ 295 w 333"/>
                <a:gd name="T47" fmla="*/ 484 h 810"/>
                <a:gd name="T48" fmla="*/ 281 w 333"/>
                <a:gd name="T49" fmla="*/ 494 h 810"/>
                <a:gd name="T50" fmla="*/ 265 w 333"/>
                <a:gd name="T51" fmla="*/ 501 h 810"/>
                <a:gd name="T52" fmla="*/ 246 w 333"/>
                <a:gd name="T53" fmla="*/ 506 h 810"/>
                <a:gd name="T54" fmla="*/ 215 w 333"/>
                <a:gd name="T55" fmla="*/ 503 h 810"/>
                <a:gd name="T56" fmla="*/ 199 w 333"/>
                <a:gd name="T57" fmla="*/ 496 h 810"/>
                <a:gd name="T58" fmla="*/ 182 w 333"/>
                <a:gd name="T59" fmla="*/ 489 h 810"/>
                <a:gd name="T60" fmla="*/ 168 w 333"/>
                <a:gd name="T61" fmla="*/ 480 h 810"/>
                <a:gd name="T62" fmla="*/ 151 w 333"/>
                <a:gd name="T63" fmla="*/ 459 h 810"/>
                <a:gd name="T64" fmla="*/ 142 w 333"/>
                <a:gd name="T65" fmla="*/ 447 h 810"/>
                <a:gd name="T66" fmla="*/ 140 w 333"/>
                <a:gd name="T67" fmla="*/ 430 h 810"/>
                <a:gd name="T68" fmla="*/ 140 w 333"/>
                <a:gd name="T69" fmla="*/ 421 h 810"/>
                <a:gd name="T70" fmla="*/ 140 w 333"/>
                <a:gd name="T71" fmla="*/ 376 h 810"/>
                <a:gd name="T72" fmla="*/ 142 w 333"/>
                <a:gd name="T73" fmla="*/ 383 h 810"/>
                <a:gd name="T74" fmla="*/ 151 w 333"/>
                <a:gd name="T75" fmla="*/ 385 h 810"/>
                <a:gd name="T76" fmla="*/ 161 w 333"/>
                <a:gd name="T77" fmla="*/ 388 h 810"/>
                <a:gd name="T78" fmla="*/ 177 w 333"/>
                <a:gd name="T79" fmla="*/ 385 h 810"/>
                <a:gd name="T80" fmla="*/ 187 w 333"/>
                <a:gd name="T81" fmla="*/ 385 h 810"/>
                <a:gd name="T82" fmla="*/ 192 w 333"/>
                <a:gd name="T83" fmla="*/ 381 h 810"/>
                <a:gd name="T84" fmla="*/ 194 w 333"/>
                <a:gd name="T85" fmla="*/ 121 h 810"/>
                <a:gd name="T86" fmla="*/ 189 w 333"/>
                <a:gd name="T87" fmla="*/ 114 h 810"/>
                <a:gd name="T88" fmla="*/ 182 w 333"/>
                <a:gd name="T89" fmla="*/ 111 h 810"/>
                <a:gd name="T90" fmla="*/ 170 w 333"/>
                <a:gd name="T91" fmla="*/ 109 h 810"/>
                <a:gd name="T92" fmla="*/ 161 w 333"/>
                <a:gd name="T93" fmla="*/ 109 h 810"/>
                <a:gd name="T94" fmla="*/ 151 w 333"/>
                <a:gd name="T95" fmla="*/ 111 h 810"/>
                <a:gd name="T96" fmla="*/ 142 w 333"/>
                <a:gd name="T97" fmla="*/ 114 h 810"/>
                <a:gd name="T98" fmla="*/ 140 w 333"/>
                <a:gd name="T99" fmla="*/ 121 h 810"/>
                <a:gd name="T100" fmla="*/ 140 w 333"/>
                <a:gd name="T101" fmla="*/ 373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3" h="810">
                  <a:moveTo>
                    <a:pt x="140" y="421"/>
                  </a:moveTo>
                  <a:lnTo>
                    <a:pt x="140" y="810"/>
                  </a:lnTo>
                  <a:lnTo>
                    <a:pt x="0" y="810"/>
                  </a:lnTo>
                  <a:lnTo>
                    <a:pt x="0" y="0"/>
                  </a:lnTo>
                  <a:lnTo>
                    <a:pt x="140" y="0"/>
                  </a:lnTo>
                  <a:lnTo>
                    <a:pt x="140" y="85"/>
                  </a:lnTo>
                  <a:lnTo>
                    <a:pt x="140" y="76"/>
                  </a:lnTo>
                  <a:lnTo>
                    <a:pt x="142" y="69"/>
                  </a:lnTo>
                  <a:lnTo>
                    <a:pt x="142" y="59"/>
                  </a:lnTo>
                  <a:lnTo>
                    <a:pt x="147" y="52"/>
                  </a:lnTo>
                  <a:lnTo>
                    <a:pt x="151" y="45"/>
                  </a:lnTo>
                  <a:lnTo>
                    <a:pt x="156" y="38"/>
                  </a:lnTo>
                  <a:lnTo>
                    <a:pt x="161" y="31"/>
                  </a:lnTo>
                  <a:lnTo>
                    <a:pt x="168" y="26"/>
                  </a:lnTo>
                  <a:lnTo>
                    <a:pt x="175" y="19"/>
                  </a:lnTo>
                  <a:lnTo>
                    <a:pt x="182" y="15"/>
                  </a:lnTo>
                  <a:lnTo>
                    <a:pt x="192" y="12"/>
                  </a:lnTo>
                  <a:lnTo>
                    <a:pt x="199" y="8"/>
                  </a:lnTo>
                  <a:lnTo>
                    <a:pt x="208" y="5"/>
                  </a:lnTo>
                  <a:lnTo>
                    <a:pt x="215" y="3"/>
                  </a:lnTo>
                  <a:lnTo>
                    <a:pt x="225" y="0"/>
                  </a:lnTo>
                  <a:lnTo>
                    <a:pt x="236" y="0"/>
                  </a:lnTo>
                  <a:lnTo>
                    <a:pt x="246" y="0"/>
                  </a:lnTo>
                  <a:lnTo>
                    <a:pt x="255" y="3"/>
                  </a:lnTo>
                  <a:lnTo>
                    <a:pt x="265" y="5"/>
                  </a:lnTo>
                  <a:lnTo>
                    <a:pt x="272" y="8"/>
                  </a:lnTo>
                  <a:lnTo>
                    <a:pt x="281" y="12"/>
                  </a:lnTo>
                  <a:lnTo>
                    <a:pt x="291" y="15"/>
                  </a:lnTo>
                  <a:lnTo>
                    <a:pt x="298" y="19"/>
                  </a:lnTo>
                  <a:lnTo>
                    <a:pt x="303" y="26"/>
                  </a:lnTo>
                  <a:lnTo>
                    <a:pt x="310" y="31"/>
                  </a:lnTo>
                  <a:lnTo>
                    <a:pt x="314" y="38"/>
                  </a:lnTo>
                  <a:lnTo>
                    <a:pt x="321" y="45"/>
                  </a:lnTo>
                  <a:lnTo>
                    <a:pt x="324" y="52"/>
                  </a:lnTo>
                  <a:lnTo>
                    <a:pt x="329" y="59"/>
                  </a:lnTo>
                  <a:lnTo>
                    <a:pt x="331" y="69"/>
                  </a:lnTo>
                  <a:lnTo>
                    <a:pt x="331" y="76"/>
                  </a:lnTo>
                  <a:lnTo>
                    <a:pt x="333" y="85"/>
                  </a:lnTo>
                  <a:lnTo>
                    <a:pt x="331" y="97"/>
                  </a:lnTo>
                  <a:lnTo>
                    <a:pt x="331" y="430"/>
                  </a:lnTo>
                  <a:lnTo>
                    <a:pt x="329" y="440"/>
                  </a:lnTo>
                  <a:lnTo>
                    <a:pt x="326" y="447"/>
                  </a:lnTo>
                  <a:lnTo>
                    <a:pt x="324" y="454"/>
                  </a:lnTo>
                  <a:lnTo>
                    <a:pt x="319" y="463"/>
                  </a:lnTo>
                  <a:lnTo>
                    <a:pt x="314" y="468"/>
                  </a:lnTo>
                  <a:lnTo>
                    <a:pt x="310" y="475"/>
                  </a:lnTo>
                  <a:lnTo>
                    <a:pt x="303" y="482"/>
                  </a:lnTo>
                  <a:lnTo>
                    <a:pt x="295" y="484"/>
                  </a:lnTo>
                  <a:lnTo>
                    <a:pt x="291" y="489"/>
                  </a:lnTo>
                  <a:lnTo>
                    <a:pt x="281" y="494"/>
                  </a:lnTo>
                  <a:lnTo>
                    <a:pt x="272" y="499"/>
                  </a:lnTo>
                  <a:lnTo>
                    <a:pt x="265" y="501"/>
                  </a:lnTo>
                  <a:lnTo>
                    <a:pt x="255" y="503"/>
                  </a:lnTo>
                  <a:lnTo>
                    <a:pt x="246" y="506"/>
                  </a:lnTo>
                  <a:lnTo>
                    <a:pt x="225" y="506"/>
                  </a:lnTo>
                  <a:lnTo>
                    <a:pt x="215" y="503"/>
                  </a:lnTo>
                  <a:lnTo>
                    <a:pt x="208" y="501"/>
                  </a:lnTo>
                  <a:lnTo>
                    <a:pt x="199" y="496"/>
                  </a:lnTo>
                  <a:lnTo>
                    <a:pt x="192" y="494"/>
                  </a:lnTo>
                  <a:lnTo>
                    <a:pt x="182" y="489"/>
                  </a:lnTo>
                  <a:lnTo>
                    <a:pt x="175" y="484"/>
                  </a:lnTo>
                  <a:lnTo>
                    <a:pt x="168" y="480"/>
                  </a:lnTo>
                  <a:lnTo>
                    <a:pt x="156" y="468"/>
                  </a:lnTo>
                  <a:lnTo>
                    <a:pt x="151" y="459"/>
                  </a:lnTo>
                  <a:lnTo>
                    <a:pt x="147" y="454"/>
                  </a:lnTo>
                  <a:lnTo>
                    <a:pt x="142" y="447"/>
                  </a:lnTo>
                  <a:lnTo>
                    <a:pt x="142" y="437"/>
                  </a:lnTo>
                  <a:lnTo>
                    <a:pt x="140" y="430"/>
                  </a:lnTo>
                  <a:lnTo>
                    <a:pt x="140" y="421"/>
                  </a:lnTo>
                  <a:lnTo>
                    <a:pt x="140" y="421"/>
                  </a:lnTo>
                  <a:close/>
                  <a:moveTo>
                    <a:pt x="140" y="373"/>
                  </a:moveTo>
                  <a:lnTo>
                    <a:pt x="140" y="376"/>
                  </a:lnTo>
                  <a:lnTo>
                    <a:pt x="142" y="381"/>
                  </a:lnTo>
                  <a:lnTo>
                    <a:pt x="142" y="383"/>
                  </a:lnTo>
                  <a:lnTo>
                    <a:pt x="147" y="385"/>
                  </a:lnTo>
                  <a:lnTo>
                    <a:pt x="151" y="385"/>
                  </a:lnTo>
                  <a:lnTo>
                    <a:pt x="156" y="385"/>
                  </a:lnTo>
                  <a:lnTo>
                    <a:pt x="161" y="388"/>
                  </a:lnTo>
                  <a:lnTo>
                    <a:pt x="170" y="388"/>
                  </a:lnTo>
                  <a:lnTo>
                    <a:pt x="177" y="385"/>
                  </a:lnTo>
                  <a:lnTo>
                    <a:pt x="182" y="385"/>
                  </a:lnTo>
                  <a:lnTo>
                    <a:pt x="187" y="385"/>
                  </a:lnTo>
                  <a:lnTo>
                    <a:pt x="189" y="383"/>
                  </a:lnTo>
                  <a:lnTo>
                    <a:pt x="192" y="381"/>
                  </a:lnTo>
                  <a:lnTo>
                    <a:pt x="194" y="376"/>
                  </a:lnTo>
                  <a:lnTo>
                    <a:pt x="194" y="121"/>
                  </a:lnTo>
                  <a:lnTo>
                    <a:pt x="192" y="118"/>
                  </a:lnTo>
                  <a:lnTo>
                    <a:pt x="189" y="114"/>
                  </a:lnTo>
                  <a:lnTo>
                    <a:pt x="187" y="111"/>
                  </a:lnTo>
                  <a:lnTo>
                    <a:pt x="182" y="111"/>
                  </a:lnTo>
                  <a:lnTo>
                    <a:pt x="177" y="109"/>
                  </a:lnTo>
                  <a:lnTo>
                    <a:pt x="170" y="109"/>
                  </a:lnTo>
                  <a:lnTo>
                    <a:pt x="168" y="109"/>
                  </a:lnTo>
                  <a:lnTo>
                    <a:pt x="161" y="109"/>
                  </a:lnTo>
                  <a:lnTo>
                    <a:pt x="156" y="109"/>
                  </a:lnTo>
                  <a:lnTo>
                    <a:pt x="151" y="111"/>
                  </a:lnTo>
                  <a:lnTo>
                    <a:pt x="147" y="111"/>
                  </a:lnTo>
                  <a:lnTo>
                    <a:pt x="142" y="114"/>
                  </a:lnTo>
                  <a:lnTo>
                    <a:pt x="142" y="118"/>
                  </a:lnTo>
                  <a:lnTo>
                    <a:pt x="140" y="121"/>
                  </a:lnTo>
                  <a:lnTo>
                    <a:pt x="140" y="121"/>
                  </a:lnTo>
                  <a:lnTo>
                    <a:pt x="140" y="373"/>
                  </a:lnTo>
                  <a:lnTo>
                    <a:pt x="140" y="37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37" name="Freeform 16"/>
            <p:cNvSpPr>
              <a:spLocks/>
            </p:cNvSpPr>
            <p:nvPr userDrawn="1"/>
          </p:nvSpPr>
          <p:spPr bwMode="auto">
            <a:xfrm>
              <a:off x="8301038" y="1724025"/>
              <a:ext cx="520700" cy="803275"/>
            </a:xfrm>
            <a:custGeom>
              <a:avLst/>
              <a:gdLst>
                <a:gd name="T0" fmla="*/ 323 w 328"/>
                <a:gd name="T1" fmla="*/ 421 h 506"/>
                <a:gd name="T2" fmla="*/ 307 w 328"/>
                <a:gd name="T3" fmla="*/ 447 h 506"/>
                <a:gd name="T4" fmla="*/ 278 w 328"/>
                <a:gd name="T5" fmla="*/ 470 h 506"/>
                <a:gd name="T6" fmla="*/ 241 w 328"/>
                <a:gd name="T7" fmla="*/ 489 h 506"/>
                <a:gd name="T8" fmla="*/ 196 w 328"/>
                <a:gd name="T9" fmla="*/ 503 h 506"/>
                <a:gd name="T10" fmla="*/ 146 w 328"/>
                <a:gd name="T11" fmla="*/ 506 h 506"/>
                <a:gd name="T12" fmla="*/ 99 w 328"/>
                <a:gd name="T13" fmla="*/ 496 h 506"/>
                <a:gd name="T14" fmla="*/ 59 w 328"/>
                <a:gd name="T15" fmla="*/ 482 h 506"/>
                <a:gd name="T16" fmla="*/ 26 w 328"/>
                <a:gd name="T17" fmla="*/ 459 h 506"/>
                <a:gd name="T18" fmla="*/ 7 w 328"/>
                <a:gd name="T19" fmla="*/ 433 h 506"/>
                <a:gd name="T20" fmla="*/ 0 w 328"/>
                <a:gd name="T21" fmla="*/ 402 h 506"/>
                <a:gd name="T22" fmla="*/ 132 w 328"/>
                <a:gd name="T23" fmla="*/ 399 h 506"/>
                <a:gd name="T24" fmla="*/ 139 w 328"/>
                <a:gd name="T25" fmla="*/ 409 h 506"/>
                <a:gd name="T26" fmla="*/ 151 w 328"/>
                <a:gd name="T27" fmla="*/ 414 h 506"/>
                <a:gd name="T28" fmla="*/ 174 w 328"/>
                <a:gd name="T29" fmla="*/ 414 h 506"/>
                <a:gd name="T30" fmla="*/ 186 w 328"/>
                <a:gd name="T31" fmla="*/ 409 h 506"/>
                <a:gd name="T32" fmla="*/ 189 w 328"/>
                <a:gd name="T33" fmla="*/ 399 h 506"/>
                <a:gd name="T34" fmla="*/ 189 w 328"/>
                <a:gd name="T35" fmla="*/ 357 h 506"/>
                <a:gd name="T36" fmla="*/ 182 w 328"/>
                <a:gd name="T37" fmla="*/ 338 h 506"/>
                <a:gd name="T38" fmla="*/ 163 w 328"/>
                <a:gd name="T39" fmla="*/ 314 h 506"/>
                <a:gd name="T40" fmla="*/ 141 w 328"/>
                <a:gd name="T41" fmla="*/ 298 h 506"/>
                <a:gd name="T42" fmla="*/ 120 w 328"/>
                <a:gd name="T43" fmla="*/ 286 h 506"/>
                <a:gd name="T44" fmla="*/ 94 w 328"/>
                <a:gd name="T45" fmla="*/ 272 h 506"/>
                <a:gd name="T46" fmla="*/ 71 w 328"/>
                <a:gd name="T47" fmla="*/ 263 h 506"/>
                <a:gd name="T48" fmla="*/ 49 w 328"/>
                <a:gd name="T49" fmla="*/ 248 h 506"/>
                <a:gd name="T50" fmla="*/ 33 w 328"/>
                <a:gd name="T51" fmla="*/ 234 h 506"/>
                <a:gd name="T52" fmla="*/ 21 w 328"/>
                <a:gd name="T53" fmla="*/ 220 h 506"/>
                <a:gd name="T54" fmla="*/ 9 w 328"/>
                <a:gd name="T55" fmla="*/ 201 h 506"/>
                <a:gd name="T56" fmla="*/ 4 w 328"/>
                <a:gd name="T57" fmla="*/ 178 h 506"/>
                <a:gd name="T58" fmla="*/ 0 w 328"/>
                <a:gd name="T59" fmla="*/ 152 h 506"/>
                <a:gd name="T60" fmla="*/ 4 w 328"/>
                <a:gd name="T61" fmla="*/ 83 h 506"/>
                <a:gd name="T62" fmla="*/ 19 w 328"/>
                <a:gd name="T63" fmla="*/ 55 h 506"/>
                <a:gd name="T64" fmla="*/ 47 w 328"/>
                <a:gd name="T65" fmla="*/ 31 h 506"/>
                <a:gd name="T66" fmla="*/ 85 w 328"/>
                <a:gd name="T67" fmla="*/ 12 h 506"/>
                <a:gd name="T68" fmla="*/ 130 w 328"/>
                <a:gd name="T69" fmla="*/ 3 h 506"/>
                <a:gd name="T70" fmla="*/ 179 w 328"/>
                <a:gd name="T71" fmla="*/ 0 h 506"/>
                <a:gd name="T72" fmla="*/ 224 w 328"/>
                <a:gd name="T73" fmla="*/ 10 h 506"/>
                <a:gd name="T74" fmla="*/ 267 w 328"/>
                <a:gd name="T75" fmla="*/ 24 h 506"/>
                <a:gd name="T76" fmla="*/ 297 w 328"/>
                <a:gd name="T77" fmla="*/ 45 h 506"/>
                <a:gd name="T78" fmla="*/ 319 w 328"/>
                <a:gd name="T79" fmla="*/ 74 h 506"/>
                <a:gd name="T80" fmla="*/ 326 w 328"/>
                <a:gd name="T81" fmla="*/ 104 h 506"/>
                <a:gd name="T82" fmla="*/ 189 w 328"/>
                <a:gd name="T83" fmla="*/ 109 h 506"/>
                <a:gd name="T84" fmla="*/ 182 w 328"/>
                <a:gd name="T85" fmla="*/ 100 h 506"/>
                <a:gd name="T86" fmla="*/ 165 w 328"/>
                <a:gd name="T87" fmla="*/ 95 h 506"/>
                <a:gd name="T88" fmla="*/ 146 w 328"/>
                <a:gd name="T89" fmla="*/ 97 h 506"/>
                <a:gd name="T90" fmla="*/ 134 w 328"/>
                <a:gd name="T91" fmla="*/ 104 h 506"/>
                <a:gd name="T92" fmla="*/ 132 w 328"/>
                <a:gd name="T93" fmla="*/ 130 h 506"/>
                <a:gd name="T94" fmla="*/ 137 w 328"/>
                <a:gd name="T95" fmla="*/ 144 h 506"/>
                <a:gd name="T96" fmla="*/ 149 w 328"/>
                <a:gd name="T97" fmla="*/ 161 h 506"/>
                <a:gd name="T98" fmla="*/ 167 w 328"/>
                <a:gd name="T99" fmla="*/ 175 h 506"/>
                <a:gd name="T100" fmla="*/ 189 w 328"/>
                <a:gd name="T101" fmla="*/ 189 h 506"/>
                <a:gd name="T102" fmla="*/ 210 w 328"/>
                <a:gd name="T103" fmla="*/ 206 h 506"/>
                <a:gd name="T104" fmla="*/ 236 w 328"/>
                <a:gd name="T105" fmla="*/ 225 h 506"/>
                <a:gd name="T106" fmla="*/ 257 w 328"/>
                <a:gd name="T107" fmla="*/ 241 h 506"/>
                <a:gd name="T108" fmla="*/ 276 w 328"/>
                <a:gd name="T109" fmla="*/ 260 h 506"/>
                <a:gd name="T110" fmla="*/ 295 w 328"/>
                <a:gd name="T111" fmla="*/ 279 h 506"/>
                <a:gd name="T112" fmla="*/ 311 w 328"/>
                <a:gd name="T113" fmla="*/ 298 h 506"/>
                <a:gd name="T114" fmla="*/ 321 w 328"/>
                <a:gd name="T115" fmla="*/ 314 h 506"/>
                <a:gd name="T116" fmla="*/ 326 w 328"/>
                <a:gd name="T117" fmla="*/ 331 h 506"/>
                <a:gd name="T118" fmla="*/ 328 w 328"/>
                <a:gd name="T119" fmla="*/ 366 h 506"/>
                <a:gd name="T120" fmla="*/ 326 w 328"/>
                <a:gd name="T121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8" h="506">
                  <a:moveTo>
                    <a:pt x="326" y="404"/>
                  </a:moveTo>
                  <a:lnTo>
                    <a:pt x="326" y="411"/>
                  </a:lnTo>
                  <a:lnTo>
                    <a:pt x="323" y="421"/>
                  </a:lnTo>
                  <a:lnTo>
                    <a:pt x="319" y="430"/>
                  </a:lnTo>
                  <a:lnTo>
                    <a:pt x="311" y="437"/>
                  </a:lnTo>
                  <a:lnTo>
                    <a:pt x="307" y="447"/>
                  </a:lnTo>
                  <a:lnTo>
                    <a:pt x="297" y="454"/>
                  </a:lnTo>
                  <a:lnTo>
                    <a:pt x="288" y="463"/>
                  </a:lnTo>
                  <a:lnTo>
                    <a:pt x="278" y="470"/>
                  </a:lnTo>
                  <a:lnTo>
                    <a:pt x="267" y="477"/>
                  </a:lnTo>
                  <a:lnTo>
                    <a:pt x="252" y="484"/>
                  </a:lnTo>
                  <a:lnTo>
                    <a:pt x="241" y="489"/>
                  </a:lnTo>
                  <a:lnTo>
                    <a:pt x="224" y="496"/>
                  </a:lnTo>
                  <a:lnTo>
                    <a:pt x="210" y="501"/>
                  </a:lnTo>
                  <a:lnTo>
                    <a:pt x="196" y="503"/>
                  </a:lnTo>
                  <a:lnTo>
                    <a:pt x="179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3" y="501"/>
                  </a:lnTo>
                  <a:lnTo>
                    <a:pt x="99" y="496"/>
                  </a:lnTo>
                  <a:lnTo>
                    <a:pt x="85" y="492"/>
                  </a:lnTo>
                  <a:lnTo>
                    <a:pt x="71" y="489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7" y="468"/>
                  </a:lnTo>
                  <a:lnTo>
                    <a:pt x="26" y="459"/>
                  </a:lnTo>
                  <a:lnTo>
                    <a:pt x="19" y="451"/>
                  </a:lnTo>
                  <a:lnTo>
                    <a:pt x="12" y="442"/>
                  </a:lnTo>
                  <a:lnTo>
                    <a:pt x="7" y="433"/>
                  </a:lnTo>
                  <a:lnTo>
                    <a:pt x="4" y="423"/>
                  </a:lnTo>
                  <a:lnTo>
                    <a:pt x="0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2" y="307"/>
                  </a:lnTo>
                  <a:lnTo>
                    <a:pt x="132" y="399"/>
                  </a:lnTo>
                  <a:lnTo>
                    <a:pt x="134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1" y="411"/>
                  </a:lnTo>
                  <a:lnTo>
                    <a:pt x="146" y="414"/>
                  </a:lnTo>
                  <a:lnTo>
                    <a:pt x="151" y="414"/>
                  </a:lnTo>
                  <a:lnTo>
                    <a:pt x="158" y="416"/>
                  </a:lnTo>
                  <a:lnTo>
                    <a:pt x="170" y="416"/>
                  </a:lnTo>
                  <a:lnTo>
                    <a:pt x="174" y="414"/>
                  </a:lnTo>
                  <a:lnTo>
                    <a:pt x="179" y="414"/>
                  </a:lnTo>
                  <a:lnTo>
                    <a:pt x="182" y="411"/>
                  </a:lnTo>
                  <a:lnTo>
                    <a:pt x="186" y="409"/>
                  </a:lnTo>
                  <a:lnTo>
                    <a:pt x="186" y="407"/>
                  </a:lnTo>
                  <a:lnTo>
                    <a:pt x="189" y="404"/>
                  </a:lnTo>
                  <a:lnTo>
                    <a:pt x="189" y="399"/>
                  </a:lnTo>
                  <a:lnTo>
                    <a:pt x="189" y="371"/>
                  </a:lnTo>
                  <a:lnTo>
                    <a:pt x="189" y="362"/>
                  </a:lnTo>
                  <a:lnTo>
                    <a:pt x="189" y="357"/>
                  </a:lnTo>
                  <a:lnTo>
                    <a:pt x="186" y="350"/>
                  </a:lnTo>
                  <a:lnTo>
                    <a:pt x="186" y="345"/>
                  </a:lnTo>
                  <a:lnTo>
                    <a:pt x="182" y="338"/>
                  </a:lnTo>
                  <a:lnTo>
                    <a:pt x="174" y="331"/>
                  </a:lnTo>
                  <a:lnTo>
                    <a:pt x="167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49" y="305"/>
                  </a:lnTo>
                  <a:lnTo>
                    <a:pt x="141" y="298"/>
                  </a:lnTo>
                  <a:lnTo>
                    <a:pt x="134" y="293"/>
                  </a:lnTo>
                  <a:lnTo>
                    <a:pt x="127" y="288"/>
                  </a:lnTo>
                  <a:lnTo>
                    <a:pt x="120" y="286"/>
                  </a:lnTo>
                  <a:lnTo>
                    <a:pt x="111" y="281"/>
                  </a:lnTo>
                  <a:lnTo>
                    <a:pt x="104" y="277"/>
                  </a:lnTo>
                  <a:lnTo>
                    <a:pt x="94" y="272"/>
                  </a:lnTo>
                  <a:lnTo>
                    <a:pt x="87" y="270"/>
                  </a:lnTo>
                  <a:lnTo>
                    <a:pt x="80" y="265"/>
                  </a:lnTo>
                  <a:lnTo>
                    <a:pt x="71" y="263"/>
                  </a:lnTo>
                  <a:lnTo>
                    <a:pt x="63" y="258"/>
                  </a:lnTo>
                  <a:lnTo>
                    <a:pt x="56" y="253"/>
                  </a:lnTo>
                  <a:lnTo>
                    <a:pt x="49" y="248"/>
                  </a:lnTo>
                  <a:lnTo>
                    <a:pt x="42" y="244"/>
                  </a:lnTo>
                  <a:lnTo>
                    <a:pt x="40" y="239"/>
                  </a:lnTo>
                  <a:lnTo>
                    <a:pt x="33" y="234"/>
                  </a:lnTo>
                  <a:lnTo>
                    <a:pt x="28" y="229"/>
                  </a:lnTo>
                  <a:lnTo>
                    <a:pt x="23" y="225"/>
                  </a:lnTo>
                  <a:lnTo>
                    <a:pt x="21" y="220"/>
                  </a:lnTo>
                  <a:lnTo>
                    <a:pt x="16" y="213"/>
                  </a:lnTo>
                  <a:lnTo>
                    <a:pt x="14" y="206"/>
                  </a:lnTo>
                  <a:lnTo>
                    <a:pt x="9" y="201"/>
                  </a:lnTo>
                  <a:lnTo>
                    <a:pt x="7" y="194"/>
                  </a:lnTo>
                  <a:lnTo>
                    <a:pt x="4" y="187"/>
                  </a:lnTo>
                  <a:lnTo>
                    <a:pt x="4" y="178"/>
                  </a:lnTo>
                  <a:lnTo>
                    <a:pt x="0" y="170"/>
                  </a:lnTo>
                  <a:lnTo>
                    <a:pt x="0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4" y="83"/>
                  </a:lnTo>
                  <a:lnTo>
                    <a:pt x="7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8" y="45"/>
                  </a:lnTo>
                  <a:lnTo>
                    <a:pt x="37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99" y="10"/>
                  </a:lnTo>
                  <a:lnTo>
                    <a:pt x="113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63" y="0"/>
                  </a:lnTo>
                  <a:lnTo>
                    <a:pt x="179" y="0"/>
                  </a:lnTo>
                  <a:lnTo>
                    <a:pt x="196" y="3"/>
                  </a:lnTo>
                  <a:lnTo>
                    <a:pt x="210" y="5"/>
                  </a:lnTo>
                  <a:lnTo>
                    <a:pt x="224" y="10"/>
                  </a:lnTo>
                  <a:lnTo>
                    <a:pt x="241" y="15"/>
                  </a:lnTo>
                  <a:lnTo>
                    <a:pt x="252" y="19"/>
                  </a:lnTo>
                  <a:lnTo>
                    <a:pt x="267" y="24"/>
                  </a:lnTo>
                  <a:lnTo>
                    <a:pt x="276" y="31"/>
                  </a:lnTo>
                  <a:lnTo>
                    <a:pt x="288" y="38"/>
                  </a:lnTo>
                  <a:lnTo>
                    <a:pt x="297" y="45"/>
                  </a:lnTo>
                  <a:lnTo>
                    <a:pt x="307" y="55"/>
                  </a:lnTo>
                  <a:lnTo>
                    <a:pt x="311" y="64"/>
                  </a:lnTo>
                  <a:lnTo>
                    <a:pt x="319" y="74"/>
                  </a:lnTo>
                  <a:lnTo>
                    <a:pt x="323" y="83"/>
                  </a:lnTo>
                  <a:lnTo>
                    <a:pt x="326" y="93"/>
                  </a:lnTo>
                  <a:lnTo>
                    <a:pt x="326" y="104"/>
                  </a:lnTo>
                  <a:lnTo>
                    <a:pt x="326" y="185"/>
                  </a:lnTo>
                  <a:lnTo>
                    <a:pt x="189" y="185"/>
                  </a:lnTo>
                  <a:lnTo>
                    <a:pt x="189" y="109"/>
                  </a:lnTo>
                  <a:lnTo>
                    <a:pt x="186" y="104"/>
                  </a:lnTo>
                  <a:lnTo>
                    <a:pt x="186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2" y="95"/>
                  </a:lnTo>
                  <a:lnTo>
                    <a:pt x="165" y="95"/>
                  </a:lnTo>
                  <a:lnTo>
                    <a:pt x="156" y="95"/>
                  </a:lnTo>
                  <a:lnTo>
                    <a:pt x="149" y="95"/>
                  </a:lnTo>
                  <a:lnTo>
                    <a:pt x="146" y="97"/>
                  </a:lnTo>
                  <a:lnTo>
                    <a:pt x="139" y="100"/>
                  </a:lnTo>
                  <a:lnTo>
                    <a:pt x="137" y="102"/>
                  </a:lnTo>
                  <a:lnTo>
                    <a:pt x="134" y="104"/>
                  </a:lnTo>
                  <a:lnTo>
                    <a:pt x="132" y="107"/>
                  </a:lnTo>
                  <a:lnTo>
                    <a:pt x="132" y="109"/>
                  </a:lnTo>
                  <a:lnTo>
                    <a:pt x="132" y="130"/>
                  </a:lnTo>
                  <a:lnTo>
                    <a:pt x="132" y="135"/>
                  </a:lnTo>
                  <a:lnTo>
                    <a:pt x="134" y="140"/>
                  </a:lnTo>
                  <a:lnTo>
                    <a:pt x="137" y="144"/>
                  </a:lnTo>
                  <a:lnTo>
                    <a:pt x="141" y="152"/>
                  </a:lnTo>
                  <a:lnTo>
                    <a:pt x="146" y="156"/>
                  </a:lnTo>
                  <a:lnTo>
                    <a:pt x="149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67" y="175"/>
                  </a:lnTo>
                  <a:lnTo>
                    <a:pt x="174" y="182"/>
                  </a:lnTo>
                  <a:lnTo>
                    <a:pt x="182" y="187"/>
                  </a:lnTo>
                  <a:lnTo>
                    <a:pt x="189" y="189"/>
                  </a:lnTo>
                  <a:lnTo>
                    <a:pt x="196" y="194"/>
                  </a:lnTo>
                  <a:lnTo>
                    <a:pt x="203" y="201"/>
                  </a:lnTo>
                  <a:lnTo>
                    <a:pt x="210" y="206"/>
                  </a:lnTo>
                  <a:lnTo>
                    <a:pt x="217" y="208"/>
                  </a:lnTo>
                  <a:lnTo>
                    <a:pt x="224" y="215"/>
                  </a:lnTo>
                  <a:lnTo>
                    <a:pt x="236" y="225"/>
                  </a:lnTo>
                  <a:lnTo>
                    <a:pt x="243" y="229"/>
                  </a:lnTo>
                  <a:lnTo>
                    <a:pt x="250" y="237"/>
                  </a:lnTo>
                  <a:lnTo>
                    <a:pt x="257" y="241"/>
                  </a:lnTo>
                  <a:lnTo>
                    <a:pt x="264" y="248"/>
                  </a:lnTo>
                  <a:lnTo>
                    <a:pt x="271" y="253"/>
                  </a:lnTo>
                  <a:lnTo>
                    <a:pt x="276" y="260"/>
                  </a:lnTo>
                  <a:lnTo>
                    <a:pt x="283" y="265"/>
                  </a:lnTo>
                  <a:lnTo>
                    <a:pt x="290" y="272"/>
                  </a:lnTo>
                  <a:lnTo>
                    <a:pt x="295" y="279"/>
                  </a:lnTo>
                  <a:lnTo>
                    <a:pt x="300" y="286"/>
                  </a:lnTo>
                  <a:lnTo>
                    <a:pt x="307" y="291"/>
                  </a:lnTo>
                  <a:lnTo>
                    <a:pt x="311" y="298"/>
                  </a:lnTo>
                  <a:lnTo>
                    <a:pt x="316" y="305"/>
                  </a:lnTo>
                  <a:lnTo>
                    <a:pt x="319" y="310"/>
                  </a:lnTo>
                  <a:lnTo>
                    <a:pt x="321" y="314"/>
                  </a:lnTo>
                  <a:lnTo>
                    <a:pt x="323" y="319"/>
                  </a:lnTo>
                  <a:lnTo>
                    <a:pt x="323" y="326"/>
                  </a:lnTo>
                  <a:lnTo>
                    <a:pt x="326" y="331"/>
                  </a:lnTo>
                  <a:lnTo>
                    <a:pt x="326" y="345"/>
                  </a:lnTo>
                  <a:lnTo>
                    <a:pt x="328" y="352"/>
                  </a:lnTo>
                  <a:lnTo>
                    <a:pt x="328" y="366"/>
                  </a:lnTo>
                  <a:lnTo>
                    <a:pt x="326" y="371"/>
                  </a:lnTo>
                  <a:lnTo>
                    <a:pt x="326" y="404"/>
                  </a:lnTo>
                  <a:lnTo>
                    <a:pt x="326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38" name="Freeform 17"/>
            <p:cNvSpPr>
              <a:spLocks/>
            </p:cNvSpPr>
            <p:nvPr userDrawn="1"/>
          </p:nvSpPr>
          <p:spPr bwMode="auto">
            <a:xfrm>
              <a:off x="9424988" y="1724025"/>
              <a:ext cx="522288" cy="803275"/>
            </a:xfrm>
            <a:custGeom>
              <a:avLst/>
              <a:gdLst>
                <a:gd name="T0" fmla="*/ 324 w 329"/>
                <a:gd name="T1" fmla="*/ 421 h 506"/>
                <a:gd name="T2" fmla="*/ 307 w 329"/>
                <a:gd name="T3" fmla="*/ 447 h 506"/>
                <a:gd name="T4" fmla="*/ 281 w 329"/>
                <a:gd name="T5" fmla="*/ 470 h 506"/>
                <a:gd name="T6" fmla="*/ 241 w 329"/>
                <a:gd name="T7" fmla="*/ 489 h 506"/>
                <a:gd name="T8" fmla="*/ 196 w 329"/>
                <a:gd name="T9" fmla="*/ 503 h 506"/>
                <a:gd name="T10" fmla="*/ 147 w 329"/>
                <a:gd name="T11" fmla="*/ 506 h 506"/>
                <a:gd name="T12" fmla="*/ 100 w 329"/>
                <a:gd name="T13" fmla="*/ 496 h 506"/>
                <a:gd name="T14" fmla="*/ 59 w 329"/>
                <a:gd name="T15" fmla="*/ 482 h 506"/>
                <a:gd name="T16" fmla="*/ 29 w 329"/>
                <a:gd name="T17" fmla="*/ 459 h 506"/>
                <a:gd name="T18" fmla="*/ 7 w 329"/>
                <a:gd name="T19" fmla="*/ 433 h 506"/>
                <a:gd name="T20" fmla="*/ 0 w 329"/>
                <a:gd name="T21" fmla="*/ 402 h 506"/>
                <a:gd name="T22" fmla="*/ 135 w 329"/>
                <a:gd name="T23" fmla="*/ 399 h 506"/>
                <a:gd name="T24" fmla="*/ 140 w 329"/>
                <a:gd name="T25" fmla="*/ 409 h 506"/>
                <a:gd name="T26" fmla="*/ 154 w 329"/>
                <a:gd name="T27" fmla="*/ 414 h 506"/>
                <a:gd name="T28" fmla="*/ 177 w 329"/>
                <a:gd name="T29" fmla="*/ 414 h 506"/>
                <a:gd name="T30" fmla="*/ 187 w 329"/>
                <a:gd name="T31" fmla="*/ 409 h 506"/>
                <a:gd name="T32" fmla="*/ 192 w 329"/>
                <a:gd name="T33" fmla="*/ 357 h 506"/>
                <a:gd name="T34" fmla="*/ 182 w 329"/>
                <a:gd name="T35" fmla="*/ 338 h 506"/>
                <a:gd name="T36" fmla="*/ 163 w 329"/>
                <a:gd name="T37" fmla="*/ 314 h 506"/>
                <a:gd name="T38" fmla="*/ 144 w 329"/>
                <a:gd name="T39" fmla="*/ 298 h 506"/>
                <a:gd name="T40" fmla="*/ 121 w 329"/>
                <a:gd name="T41" fmla="*/ 286 h 506"/>
                <a:gd name="T42" fmla="*/ 97 w 329"/>
                <a:gd name="T43" fmla="*/ 272 h 506"/>
                <a:gd name="T44" fmla="*/ 74 w 329"/>
                <a:gd name="T45" fmla="*/ 263 h 506"/>
                <a:gd name="T46" fmla="*/ 52 w 329"/>
                <a:gd name="T47" fmla="*/ 248 h 506"/>
                <a:gd name="T48" fmla="*/ 31 w 329"/>
                <a:gd name="T49" fmla="*/ 229 h 506"/>
                <a:gd name="T50" fmla="*/ 17 w 329"/>
                <a:gd name="T51" fmla="*/ 213 h 506"/>
                <a:gd name="T52" fmla="*/ 10 w 329"/>
                <a:gd name="T53" fmla="*/ 194 h 506"/>
                <a:gd name="T54" fmla="*/ 3 w 329"/>
                <a:gd name="T55" fmla="*/ 170 h 506"/>
                <a:gd name="T56" fmla="*/ 0 w 329"/>
                <a:gd name="T57" fmla="*/ 104 h 506"/>
                <a:gd name="T58" fmla="*/ 7 w 329"/>
                <a:gd name="T59" fmla="*/ 74 h 506"/>
                <a:gd name="T60" fmla="*/ 29 w 329"/>
                <a:gd name="T61" fmla="*/ 45 h 506"/>
                <a:gd name="T62" fmla="*/ 59 w 329"/>
                <a:gd name="T63" fmla="*/ 24 h 506"/>
                <a:gd name="T64" fmla="*/ 100 w 329"/>
                <a:gd name="T65" fmla="*/ 10 h 506"/>
                <a:gd name="T66" fmla="*/ 147 w 329"/>
                <a:gd name="T67" fmla="*/ 0 h 506"/>
                <a:gd name="T68" fmla="*/ 196 w 329"/>
                <a:gd name="T69" fmla="*/ 3 h 506"/>
                <a:gd name="T70" fmla="*/ 241 w 329"/>
                <a:gd name="T71" fmla="*/ 15 h 506"/>
                <a:gd name="T72" fmla="*/ 281 w 329"/>
                <a:gd name="T73" fmla="*/ 31 h 506"/>
                <a:gd name="T74" fmla="*/ 307 w 329"/>
                <a:gd name="T75" fmla="*/ 55 h 506"/>
                <a:gd name="T76" fmla="*/ 324 w 329"/>
                <a:gd name="T77" fmla="*/ 83 h 506"/>
                <a:gd name="T78" fmla="*/ 329 w 329"/>
                <a:gd name="T79" fmla="*/ 185 h 506"/>
                <a:gd name="T80" fmla="*/ 189 w 329"/>
                <a:gd name="T81" fmla="*/ 104 h 506"/>
                <a:gd name="T82" fmla="*/ 177 w 329"/>
                <a:gd name="T83" fmla="*/ 97 h 506"/>
                <a:gd name="T84" fmla="*/ 156 w 329"/>
                <a:gd name="T85" fmla="*/ 95 h 506"/>
                <a:gd name="T86" fmla="*/ 142 w 329"/>
                <a:gd name="T87" fmla="*/ 100 h 506"/>
                <a:gd name="T88" fmla="*/ 135 w 329"/>
                <a:gd name="T89" fmla="*/ 107 h 506"/>
                <a:gd name="T90" fmla="*/ 135 w 329"/>
                <a:gd name="T91" fmla="*/ 135 h 506"/>
                <a:gd name="T92" fmla="*/ 142 w 329"/>
                <a:gd name="T93" fmla="*/ 152 h 506"/>
                <a:gd name="T94" fmla="*/ 156 w 329"/>
                <a:gd name="T95" fmla="*/ 166 h 506"/>
                <a:gd name="T96" fmla="*/ 177 w 329"/>
                <a:gd name="T97" fmla="*/ 182 h 506"/>
                <a:gd name="T98" fmla="*/ 199 w 329"/>
                <a:gd name="T99" fmla="*/ 194 h 506"/>
                <a:gd name="T100" fmla="*/ 218 w 329"/>
                <a:gd name="T101" fmla="*/ 208 h 506"/>
                <a:gd name="T102" fmla="*/ 239 w 329"/>
                <a:gd name="T103" fmla="*/ 225 h 506"/>
                <a:gd name="T104" fmla="*/ 260 w 329"/>
                <a:gd name="T105" fmla="*/ 241 h 506"/>
                <a:gd name="T106" fmla="*/ 281 w 329"/>
                <a:gd name="T107" fmla="*/ 260 h 506"/>
                <a:gd name="T108" fmla="*/ 298 w 329"/>
                <a:gd name="T109" fmla="*/ 279 h 506"/>
                <a:gd name="T110" fmla="*/ 314 w 329"/>
                <a:gd name="T111" fmla="*/ 298 h 506"/>
                <a:gd name="T112" fmla="*/ 324 w 329"/>
                <a:gd name="T113" fmla="*/ 314 h 506"/>
                <a:gd name="T114" fmla="*/ 329 w 329"/>
                <a:gd name="T115" fmla="*/ 331 h 506"/>
                <a:gd name="T116" fmla="*/ 329 w 329"/>
                <a:gd name="T117" fmla="*/ 371 h 506"/>
                <a:gd name="T118" fmla="*/ 329 w 329"/>
                <a:gd name="T119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9" h="506">
                  <a:moveTo>
                    <a:pt x="329" y="404"/>
                  </a:moveTo>
                  <a:lnTo>
                    <a:pt x="326" y="411"/>
                  </a:lnTo>
                  <a:lnTo>
                    <a:pt x="324" y="421"/>
                  </a:lnTo>
                  <a:lnTo>
                    <a:pt x="322" y="430"/>
                  </a:lnTo>
                  <a:lnTo>
                    <a:pt x="314" y="437"/>
                  </a:lnTo>
                  <a:lnTo>
                    <a:pt x="307" y="447"/>
                  </a:lnTo>
                  <a:lnTo>
                    <a:pt x="300" y="454"/>
                  </a:lnTo>
                  <a:lnTo>
                    <a:pt x="291" y="463"/>
                  </a:lnTo>
                  <a:lnTo>
                    <a:pt x="281" y="470"/>
                  </a:lnTo>
                  <a:lnTo>
                    <a:pt x="267" y="477"/>
                  </a:lnTo>
                  <a:lnTo>
                    <a:pt x="255" y="484"/>
                  </a:lnTo>
                  <a:lnTo>
                    <a:pt x="241" y="489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2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3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4" y="489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4" y="442"/>
                  </a:lnTo>
                  <a:lnTo>
                    <a:pt x="7" y="433"/>
                  </a:lnTo>
                  <a:lnTo>
                    <a:pt x="5" y="423"/>
                  </a:lnTo>
                  <a:lnTo>
                    <a:pt x="3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5" y="307"/>
                  </a:lnTo>
                  <a:lnTo>
                    <a:pt x="135" y="399"/>
                  </a:lnTo>
                  <a:lnTo>
                    <a:pt x="137" y="404"/>
                  </a:lnTo>
                  <a:lnTo>
                    <a:pt x="137" y="407"/>
                  </a:lnTo>
                  <a:lnTo>
                    <a:pt x="140" y="409"/>
                  </a:lnTo>
                  <a:lnTo>
                    <a:pt x="144" y="411"/>
                  </a:lnTo>
                  <a:lnTo>
                    <a:pt x="149" y="414"/>
                  </a:lnTo>
                  <a:lnTo>
                    <a:pt x="154" y="414"/>
                  </a:lnTo>
                  <a:lnTo>
                    <a:pt x="161" y="416"/>
                  </a:lnTo>
                  <a:lnTo>
                    <a:pt x="170" y="416"/>
                  </a:lnTo>
                  <a:lnTo>
                    <a:pt x="177" y="414"/>
                  </a:lnTo>
                  <a:lnTo>
                    <a:pt x="182" y="414"/>
                  </a:lnTo>
                  <a:lnTo>
                    <a:pt x="185" y="411"/>
                  </a:lnTo>
                  <a:lnTo>
                    <a:pt x="187" y="409"/>
                  </a:lnTo>
                  <a:lnTo>
                    <a:pt x="189" y="407"/>
                  </a:lnTo>
                  <a:lnTo>
                    <a:pt x="192" y="404"/>
                  </a:lnTo>
                  <a:lnTo>
                    <a:pt x="192" y="357"/>
                  </a:lnTo>
                  <a:lnTo>
                    <a:pt x="189" y="350"/>
                  </a:lnTo>
                  <a:lnTo>
                    <a:pt x="187" y="345"/>
                  </a:lnTo>
                  <a:lnTo>
                    <a:pt x="182" y="338"/>
                  </a:lnTo>
                  <a:lnTo>
                    <a:pt x="177" y="331"/>
                  </a:lnTo>
                  <a:lnTo>
                    <a:pt x="170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51" y="305"/>
                  </a:lnTo>
                  <a:lnTo>
                    <a:pt x="144" y="298"/>
                  </a:lnTo>
                  <a:lnTo>
                    <a:pt x="137" y="293"/>
                  </a:lnTo>
                  <a:lnTo>
                    <a:pt x="128" y="288"/>
                  </a:lnTo>
                  <a:lnTo>
                    <a:pt x="121" y="286"/>
                  </a:lnTo>
                  <a:lnTo>
                    <a:pt x="114" y="281"/>
                  </a:lnTo>
                  <a:lnTo>
                    <a:pt x="104" y="277"/>
                  </a:lnTo>
                  <a:lnTo>
                    <a:pt x="97" y="272"/>
                  </a:lnTo>
                  <a:lnTo>
                    <a:pt x="90" y="270"/>
                  </a:lnTo>
                  <a:lnTo>
                    <a:pt x="81" y="265"/>
                  </a:lnTo>
                  <a:lnTo>
                    <a:pt x="74" y="263"/>
                  </a:lnTo>
                  <a:lnTo>
                    <a:pt x="66" y="258"/>
                  </a:lnTo>
                  <a:lnTo>
                    <a:pt x="57" y="253"/>
                  </a:lnTo>
                  <a:lnTo>
                    <a:pt x="52" y="248"/>
                  </a:lnTo>
                  <a:lnTo>
                    <a:pt x="45" y="244"/>
                  </a:lnTo>
                  <a:lnTo>
                    <a:pt x="36" y="234"/>
                  </a:lnTo>
                  <a:lnTo>
                    <a:pt x="31" y="229"/>
                  </a:lnTo>
                  <a:lnTo>
                    <a:pt x="26" y="225"/>
                  </a:lnTo>
                  <a:lnTo>
                    <a:pt x="22" y="220"/>
                  </a:lnTo>
                  <a:lnTo>
                    <a:pt x="17" y="213"/>
                  </a:lnTo>
                  <a:lnTo>
                    <a:pt x="14" y="206"/>
                  </a:lnTo>
                  <a:lnTo>
                    <a:pt x="12" y="201"/>
                  </a:lnTo>
                  <a:lnTo>
                    <a:pt x="10" y="194"/>
                  </a:lnTo>
                  <a:lnTo>
                    <a:pt x="7" y="187"/>
                  </a:lnTo>
                  <a:lnTo>
                    <a:pt x="5" y="178"/>
                  </a:lnTo>
                  <a:lnTo>
                    <a:pt x="3" y="170"/>
                  </a:lnTo>
                  <a:lnTo>
                    <a:pt x="3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3" y="93"/>
                  </a:lnTo>
                  <a:lnTo>
                    <a:pt x="5" y="83"/>
                  </a:lnTo>
                  <a:lnTo>
                    <a:pt x="7" y="74"/>
                  </a:lnTo>
                  <a:lnTo>
                    <a:pt x="14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4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3" y="3"/>
                  </a:lnTo>
                  <a:lnTo>
                    <a:pt x="147" y="0"/>
                  </a:lnTo>
                  <a:lnTo>
                    <a:pt x="163" y="0"/>
                  </a:lnTo>
                  <a:lnTo>
                    <a:pt x="182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5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81" y="31"/>
                  </a:lnTo>
                  <a:lnTo>
                    <a:pt x="291" y="38"/>
                  </a:lnTo>
                  <a:lnTo>
                    <a:pt x="300" y="45"/>
                  </a:lnTo>
                  <a:lnTo>
                    <a:pt x="307" y="55"/>
                  </a:lnTo>
                  <a:lnTo>
                    <a:pt x="314" y="64"/>
                  </a:lnTo>
                  <a:lnTo>
                    <a:pt x="322" y="74"/>
                  </a:lnTo>
                  <a:lnTo>
                    <a:pt x="324" y="83"/>
                  </a:lnTo>
                  <a:lnTo>
                    <a:pt x="326" y="93"/>
                  </a:lnTo>
                  <a:lnTo>
                    <a:pt x="329" y="104"/>
                  </a:lnTo>
                  <a:lnTo>
                    <a:pt x="329" y="185"/>
                  </a:lnTo>
                  <a:lnTo>
                    <a:pt x="192" y="185"/>
                  </a:lnTo>
                  <a:lnTo>
                    <a:pt x="192" y="107"/>
                  </a:lnTo>
                  <a:lnTo>
                    <a:pt x="189" y="104"/>
                  </a:lnTo>
                  <a:lnTo>
                    <a:pt x="187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3" y="95"/>
                  </a:lnTo>
                  <a:lnTo>
                    <a:pt x="168" y="95"/>
                  </a:lnTo>
                  <a:lnTo>
                    <a:pt x="156" y="95"/>
                  </a:lnTo>
                  <a:lnTo>
                    <a:pt x="151" y="95"/>
                  </a:lnTo>
                  <a:lnTo>
                    <a:pt x="147" y="97"/>
                  </a:lnTo>
                  <a:lnTo>
                    <a:pt x="142" y="100"/>
                  </a:lnTo>
                  <a:lnTo>
                    <a:pt x="140" y="102"/>
                  </a:lnTo>
                  <a:lnTo>
                    <a:pt x="137" y="104"/>
                  </a:lnTo>
                  <a:lnTo>
                    <a:pt x="135" y="107"/>
                  </a:lnTo>
                  <a:lnTo>
                    <a:pt x="135" y="109"/>
                  </a:lnTo>
                  <a:lnTo>
                    <a:pt x="135" y="130"/>
                  </a:lnTo>
                  <a:lnTo>
                    <a:pt x="135" y="135"/>
                  </a:lnTo>
                  <a:lnTo>
                    <a:pt x="137" y="140"/>
                  </a:lnTo>
                  <a:lnTo>
                    <a:pt x="140" y="144"/>
                  </a:lnTo>
                  <a:lnTo>
                    <a:pt x="142" y="152"/>
                  </a:lnTo>
                  <a:lnTo>
                    <a:pt x="147" y="156"/>
                  </a:lnTo>
                  <a:lnTo>
                    <a:pt x="154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70" y="175"/>
                  </a:lnTo>
                  <a:lnTo>
                    <a:pt x="177" y="182"/>
                  </a:lnTo>
                  <a:lnTo>
                    <a:pt x="185" y="187"/>
                  </a:lnTo>
                  <a:lnTo>
                    <a:pt x="192" y="189"/>
                  </a:lnTo>
                  <a:lnTo>
                    <a:pt x="199" y="194"/>
                  </a:lnTo>
                  <a:lnTo>
                    <a:pt x="206" y="201"/>
                  </a:lnTo>
                  <a:lnTo>
                    <a:pt x="213" y="206"/>
                  </a:lnTo>
                  <a:lnTo>
                    <a:pt x="218" y="208"/>
                  </a:lnTo>
                  <a:lnTo>
                    <a:pt x="225" y="215"/>
                  </a:lnTo>
                  <a:lnTo>
                    <a:pt x="232" y="220"/>
                  </a:lnTo>
                  <a:lnTo>
                    <a:pt x="239" y="225"/>
                  </a:lnTo>
                  <a:lnTo>
                    <a:pt x="246" y="229"/>
                  </a:lnTo>
                  <a:lnTo>
                    <a:pt x="253" y="237"/>
                  </a:lnTo>
                  <a:lnTo>
                    <a:pt x="260" y="241"/>
                  </a:lnTo>
                  <a:lnTo>
                    <a:pt x="265" y="248"/>
                  </a:lnTo>
                  <a:lnTo>
                    <a:pt x="272" y="253"/>
                  </a:lnTo>
                  <a:lnTo>
                    <a:pt x="281" y="260"/>
                  </a:lnTo>
                  <a:lnTo>
                    <a:pt x="286" y="265"/>
                  </a:lnTo>
                  <a:lnTo>
                    <a:pt x="293" y="272"/>
                  </a:lnTo>
                  <a:lnTo>
                    <a:pt x="298" y="279"/>
                  </a:lnTo>
                  <a:lnTo>
                    <a:pt x="305" y="286"/>
                  </a:lnTo>
                  <a:lnTo>
                    <a:pt x="310" y="291"/>
                  </a:lnTo>
                  <a:lnTo>
                    <a:pt x="314" y="298"/>
                  </a:lnTo>
                  <a:lnTo>
                    <a:pt x="319" y="305"/>
                  </a:lnTo>
                  <a:lnTo>
                    <a:pt x="322" y="310"/>
                  </a:lnTo>
                  <a:lnTo>
                    <a:pt x="324" y="314"/>
                  </a:lnTo>
                  <a:lnTo>
                    <a:pt x="326" y="319"/>
                  </a:lnTo>
                  <a:lnTo>
                    <a:pt x="326" y="326"/>
                  </a:lnTo>
                  <a:lnTo>
                    <a:pt x="329" y="331"/>
                  </a:lnTo>
                  <a:lnTo>
                    <a:pt x="329" y="338"/>
                  </a:lnTo>
                  <a:lnTo>
                    <a:pt x="329" y="345"/>
                  </a:lnTo>
                  <a:lnTo>
                    <a:pt x="329" y="371"/>
                  </a:lnTo>
                  <a:lnTo>
                    <a:pt x="329" y="378"/>
                  </a:lnTo>
                  <a:lnTo>
                    <a:pt x="329" y="404"/>
                  </a:lnTo>
                  <a:lnTo>
                    <a:pt x="329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327385548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811" y="1441"/>
          <a:ext cx="1810" cy="1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5" name="think-cell Slide" r:id="rId5" imgW="270" imgH="270" progId="TCLayout.ActiveDocument.1">
                  <p:embed/>
                </p:oleObj>
              </mc:Choice>
              <mc:Fallback>
                <p:oleObj name="think-cell Slide" r:id="rId5" imgW="270" imgH="270" progId="TCLayout.ActiveDocument.1">
                  <p:embed/>
                  <p:pic>
                    <p:nvPicPr>
                      <p:cNvPr id="4" name="Objekt 3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11" y="1441"/>
                        <a:ext cx="1810" cy="1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5" name="Grafik 2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471"/>
            <a:ext cx="12192000" cy="68570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532212" y="4467530"/>
            <a:ext cx="11125766" cy="502577"/>
          </a:xfrm>
        </p:spPr>
        <p:txBody>
          <a:bodyPr wrap="square" anchor="t">
            <a:spAutoFit/>
          </a:bodyPr>
          <a:lstStyle>
            <a:lvl1pPr algn="l">
              <a:defRPr sz="3266"/>
            </a:lvl1pPr>
          </a:lstStyle>
          <a:p>
            <a:r>
              <a:rPr lang="en-US" dirty="0"/>
              <a:t>Click to edit Master title style, 36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532213" y="5086974"/>
            <a:ext cx="11125211" cy="279210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 algn="l">
              <a:buNone/>
              <a:defRPr sz="1814" b="0" cap="none" spc="0" baseline="0">
                <a:solidFill>
                  <a:schemeClr val="tx1"/>
                </a:solidFill>
              </a:defRPr>
            </a:lvl1pPr>
            <a:lvl2pPr marL="457203" indent="0" algn="ctr">
              <a:buNone/>
              <a:defRPr sz="2000"/>
            </a:lvl2pPr>
            <a:lvl3pPr marL="914406" indent="0" algn="ctr">
              <a:buNone/>
              <a:defRPr sz="1800"/>
            </a:lvl3pPr>
            <a:lvl4pPr marL="1371609" indent="0" algn="ctr">
              <a:buNone/>
              <a:defRPr sz="1600"/>
            </a:lvl4pPr>
            <a:lvl5pPr marL="1828812" indent="0" algn="ctr">
              <a:buNone/>
              <a:defRPr sz="1600"/>
            </a:lvl5pPr>
            <a:lvl6pPr marL="2286015" indent="0" algn="ctr">
              <a:buNone/>
              <a:defRPr sz="1600"/>
            </a:lvl6pPr>
            <a:lvl7pPr marL="2743218" indent="0" algn="ctr">
              <a:buNone/>
              <a:defRPr sz="1600"/>
            </a:lvl7pPr>
            <a:lvl8pPr marL="3200421" indent="0" algn="ctr">
              <a:buNone/>
              <a:defRPr sz="1600"/>
            </a:lvl8pPr>
            <a:lvl9pPr marL="3657624" indent="0" algn="ctr">
              <a:buNone/>
              <a:defRPr sz="1600"/>
            </a:lvl9pPr>
          </a:lstStyle>
          <a:p>
            <a:r>
              <a:rPr lang="en-US" dirty="0"/>
              <a:t>Click to edit Master subtitle style, 20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532213" y="3979135"/>
            <a:ext cx="1194723" cy="368865"/>
          </a:xfrm>
          <a:prstGeom prst="rect">
            <a:avLst/>
          </a:prstGeom>
          <a:ln w="9525" cap="sq">
            <a:solidFill>
              <a:schemeClr val="tx1"/>
            </a:solidFill>
            <a:miter lim="800000"/>
          </a:ln>
        </p:spPr>
        <p:txBody>
          <a:bodyPr wrap="none" lIns="108000" tIns="72000" rIns="108000" bIns="72000" anchor="b">
            <a:spAutoFit/>
          </a:bodyPr>
          <a:lstStyle>
            <a:lvl1pPr algn="l"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Month Year</a:t>
            </a:r>
          </a:p>
        </p:txBody>
      </p:sp>
      <p:grpSp>
        <p:nvGrpSpPr>
          <p:cNvPr id="26" name="Gruppieren 25"/>
          <p:cNvGrpSpPr/>
          <p:nvPr userDrawn="1"/>
        </p:nvGrpSpPr>
        <p:grpSpPr>
          <a:xfrm>
            <a:off x="9329327" y="334834"/>
            <a:ext cx="2328651" cy="504053"/>
            <a:chOff x="4573588" y="1552575"/>
            <a:chExt cx="5373688" cy="1462088"/>
          </a:xfrm>
        </p:grpSpPr>
        <p:sp>
          <p:nvSpPr>
            <p:cNvPr id="27" name="Freeform 6"/>
            <p:cNvSpPr>
              <a:spLocks/>
            </p:cNvSpPr>
            <p:nvPr userDrawn="1"/>
          </p:nvSpPr>
          <p:spPr bwMode="auto">
            <a:xfrm>
              <a:off x="6305551" y="2492375"/>
              <a:ext cx="214313" cy="522288"/>
            </a:xfrm>
            <a:custGeom>
              <a:avLst/>
              <a:gdLst>
                <a:gd name="T0" fmla="*/ 0 w 135"/>
                <a:gd name="T1" fmla="*/ 0 h 329"/>
                <a:gd name="T2" fmla="*/ 0 w 135"/>
                <a:gd name="T3" fmla="*/ 329 h 329"/>
                <a:gd name="T4" fmla="*/ 135 w 135"/>
                <a:gd name="T5" fmla="*/ 329 h 329"/>
                <a:gd name="T6" fmla="*/ 135 w 135"/>
                <a:gd name="T7" fmla="*/ 0 h 329"/>
                <a:gd name="T8" fmla="*/ 0 w 135"/>
                <a:gd name="T9" fmla="*/ 0 h 329"/>
                <a:gd name="T10" fmla="*/ 0 w 135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329">
                  <a:moveTo>
                    <a:pt x="0" y="0"/>
                  </a:moveTo>
                  <a:lnTo>
                    <a:pt x="0" y="329"/>
                  </a:lnTo>
                  <a:lnTo>
                    <a:pt x="135" y="329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28" name="Freeform 7"/>
            <p:cNvSpPr>
              <a:spLocks/>
            </p:cNvSpPr>
            <p:nvPr userDrawn="1"/>
          </p:nvSpPr>
          <p:spPr bwMode="auto">
            <a:xfrm>
              <a:off x="4573588" y="1724025"/>
              <a:ext cx="214313" cy="773113"/>
            </a:xfrm>
            <a:custGeom>
              <a:avLst/>
              <a:gdLst>
                <a:gd name="T0" fmla="*/ 0 w 135"/>
                <a:gd name="T1" fmla="*/ 0 h 487"/>
                <a:gd name="T2" fmla="*/ 0 w 135"/>
                <a:gd name="T3" fmla="*/ 487 h 487"/>
                <a:gd name="T4" fmla="*/ 135 w 135"/>
                <a:gd name="T5" fmla="*/ 487 h 487"/>
                <a:gd name="T6" fmla="*/ 135 w 135"/>
                <a:gd name="T7" fmla="*/ 0 h 487"/>
                <a:gd name="T8" fmla="*/ 0 w 135"/>
                <a:gd name="T9" fmla="*/ 0 h 487"/>
                <a:gd name="T10" fmla="*/ 0 w 135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87">
                  <a:moveTo>
                    <a:pt x="0" y="0"/>
                  </a:moveTo>
                  <a:lnTo>
                    <a:pt x="0" y="487"/>
                  </a:lnTo>
                  <a:lnTo>
                    <a:pt x="135" y="487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29" name="Freeform 8"/>
            <p:cNvSpPr>
              <a:spLocks/>
            </p:cNvSpPr>
            <p:nvPr userDrawn="1"/>
          </p:nvSpPr>
          <p:spPr bwMode="auto">
            <a:xfrm>
              <a:off x="4862513" y="1724025"/>
              <a:ext cx="212725" cy="773113"/>
            </a:xfrm>
            <a:custGeom>
              <a:avLst/>
              <a:gdLst>
                <a:gd name="T0" fmla="*/ 0 w 134"/>
                <a:gd name="T1" fmla="*/ 0 h 487"/>
                <a:gd name="T2" fmla="*/ 0 w 134"/>
                <a:gd name="T3" fmla="*/ 487 h 487"/>
                <a:gd name="T4" fmla="*/ 134 w 134"/>
                <a:gd name="T5" fmla="*/ 487 h 487"/>
                <a:gd name="T6" fmla="*/ 134 w 134"/>
                <a:gd name="T7" fmla="*/ 0 h 487"/>
                <a:gd name="T8" fmla="*/ 0 w 134"/>
                <a:gd name="T9" fmla="*/ 0 h 487"/>
                <a:gd name="T10" fmla="*/ 0 w 134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487">
                  <a:moveTo>
                    <a:pt x="0" y="0"/>
                  </a:moveTo>
                  <a:lnTo>
                    <a:pt x="0" y="487"/>
                  </a:lnTo>
                  <a:lnTo>
                    <a:pt x="134" y="487"/>
                  </a:lnTo>
                  <a:lnTo>
                    <a:pt x="13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30" name="Freeform 9"/>
            <p:cNvSpPr>
              <a:spLocks/>
            </p:cNvSpPr>
            <p:nvPr userDrawn="1"/>
          </p:nvSpPr>
          <p:spPr bwMode="auto">
            <a:xfrm>
              <a:off x="5146676" y="1724025"/>
              <a:ext cx="217488" cy="773113"/>
            </a:xfrm>
            <a:custGeom>
              <a:avLst/>
              <a:gdLst>
                <a:gd name="T0" fmla="*/ 0 w 137"/>
                <a:gd name="T1" fmla="*/ 0 h 487"/>
                <a:gd name="T2" fmla="*/ 0 w 137"/>
                <a:gd name="T3" fmla="*/ 487 h 487"/>
                <a:gd name="T4" fmla="*/ 137 w 137"/>
                <a:gd name="T5" fmla="*/ 487 h 487"/>
                <a:gd name="T6" fmla="*/ 137 w 137"/>
                <a:gd name="T7" fmla="*/ 0 h 487"/>
                <a:gd name="T8" fmla="*/ 0 w 137"/>
                <a:gd name="T9" fmla="*/ 0 h 487"/>
                <a:gd name="T10" fmla="*/ 0 w 137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487">
                  <a:moveTo>
                    <a:pt x="0" y="0"/>
                  </a:moveTo>
                  <a:lnTo>
                    <a:pt x="0" y="487"/>
                  </a:lnTo>
                  <a:lnTo>
                    <a:pt x="137" y="487"/>
                  </a:lnTo>
                  <a:lnTo>
                    <a:pt x="13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31" name="Freeform 10"/>
            <p:cNvSpPr>
              <a:spLocks noEditPoints="1"/>
            </p:cNvSpPr>
            <p:nvPr userDrawn="1"/>
          </p:nvSpPr>
          <p:spPr bwMode="auto">
            <a:xfrm>
              <a:off x="5427663" y="1724025"/>
              <a:ext cx="514350" cy="803275"/>
            </a:xfrm>
            <a:custGeom>
              <a:avLst/>
              <a:gdLst>
                <a:gd name="T0" fmla="*/ 324 w 324"/>
                <a:gd name="T1" fmla="*/ 414 h 506"/>
                <a:gd name="T2" fmla="*/ 317 w 324"/>
                <a:gd name="T3" fmla="*/ 433 h 506"/>
                <a:gd name="T4" fmla="*/ 305 w 324"/>
                <a:gd name="T5" fmla="*/ 451 h 506"/>
                <a:gd name="T6" fmla="*/ 289 w 324"/>
                <a:gd name="T7" fmla="*/ 468 h 506"/>
                <a:gd name="T8" fmla="*/ 265 w 324"/>
                <a:gd name="T9" fmla="*/ 482 h 506"/>
                <a:gd name="T10" fmla="*/ 239 w 324"/>
                <a:gd name="T11" fmla="*/ 492 h 506"/>
                <a:gd name="T12" fmla="*/ 211 w 324"/>
                <a:gd name="T13" fmla="*/ 501 h 506"/>
                <a:gd name="T14" fmla="*/ 180 w 324"/>
                <a:gd name="T15" fmla="*/ 506 h 506"/>
                <a:gd name="T16" fmla="*/ 147 w 324"/>
                <a:gd name="T17" fmla="*/ 506 h 506"/>
                <a:gd name="T18" fmla="*/ 114 w 324"/>
                <a:gd name="T19" fmla="*/ 501 h 506"/>
                <a:gd name="T20" fmla="*/ 85 w 324"/>
                <a:gd name="T21" fmla="*/ 492 h 506"/>
                <a:gd name="T22" fmla="*/ 59 w 324"/>
                <a:gd name="T23" fmla="*/ 482 h 506"/>
                <a:gd name="T24" fmla="*/ 38 w 324"/>
                <a:gd name="T25" fmla="*/ 468 h 506"/>
                <a:gd name="T26" fmla="*/ 19 w 324"/>
                <a:gd name="T27" fmla="*/ 451 h 506"/>
                <a:gd name="T28" fmla="*/ 8 w 324"/>
                <a:gd name="T29" fmla="*/ 433 h 506"/>
                <a:gd name="T30" fmla="*/ 3 w 324"/>
                <a:gd name="T31" fmla="*/ 414 h 506"/>
                <a:gd name="T32" fmla="*/ 0 w 324"/>
                <a:gd name="T33" fmla="*/ 102 h 506"/>
                <a:gd name="T34" fmla="*/ 3 w 324"/>
                <a:gd name="T35" fmla="*/ 81 h 506"/>
                <a:gd name="T36" fmla="*/ 12 w 324"/>
                <a:gd name="T37" fmla="*/ 62 h 506"/>
                <a:gd name="T38" fmla="*/ 29 w 324"/>
                <a:gd name="T39" fmla="*/ 45 h 506"/>
                <a:gd name="T40" fmla="*/ 48 w 324"/>
                <a:gd name="T41" fmla="*/ 31 h 506"/>
                <a:gd name="T42" fmla="*/ 71 w 324"/>
                <a:gd name="T43" fmla="*/ 19 h 506"/>
                <a:gd name="T44" fmla="*/ 100 w 324"/>
                <a:gd name="T45" fmla="*/ 10 h 506"/>
                <a:gd name="T46" fmla="*/ 130 w 324"/>
                <a:gd name="T47" fmla="*/ 3 h 506"/>
                <a:gd name="T48" fmla="*/ 180 w 324"/>
                <a:gd name="T49" fmla="*/ 0 h 506"/>
                <a:gd name="T50" fmla="*/ 211 w 324"/>
                <a:gd name="T51" fmla="*/ 5 h 506"/>
                <a:gd name="T52" fmla="*/ 239 w 324"/>
                <a:gd name="T53" fmla="*/ 12 h 506"/>
                <a:gd name="T54" fmla="*/ 265 w 324"/>
                <a:gd name="T55" fmla="*/ 24 h 506"/>
                <a:gd name="T56" fmla="*/ 289 w 324"/>
                <a:gd name="T57" fmla="*/ 38 h 506"/>
                <a:gd name="T58" fmla="*/ 305 w 324"/>
                <a:gd name="T59" fmla="*/ 55 h 506"/>
                <a:gd name="T60" fmla="*/ 317 w 324"/>
                <a:gd name="T61" fmla="*/ 74 h 506"/>
                <a:gd name="T62" fmla="*/ 324 w 324"/>
                <a:gd name="T63" fmla="*/ 93 h 506"/>
                <a:gd name="T64" fmla="*/ 324 w 324"/>
                <a:gd name="T65" fmla="*/ 404 h 506"/>
                <a:gd name="T66" fmla="*/ 130 w 324"/>
                <a:gd name="T67" fmla="*/ 402 h 506"/>
                <a:gd name="T68" fmla="*/ 133 w 324"/>
                <a:gd name="T69" fmla="*/ 407 h 506"/>
                <a:gd name="T70" fmla="*/ 140 w 324"/>
                <a:gd name="T71" fmla="*/ 414 h 506"/>
                <a:gd name="T72" fmla="*/ 149 w 324"/>
                <a:gd name="T73" fmla="*/ 416 h 506"/>
                <a:gd name="T74" fmla="*/ 163 w 324"/>
                <a:gd name="T75" fmla="*/ 418 h 506"/>
                <a:gd name="T76" fmla="*/ 175 w 324"/>
                <a:gd name="T77" fmla="*/ 416 h 506"/>
                <a:gd name="T78" fmla="*/ 185 w 324"/>
                <a:gd name="T79" fmla="*/ 414 h 506"/>
                <a:gd name="T80" fmla="*/ 192 w 324"/>
                <a:gd name="T81" fmla="*/ 407 h 506"/>
                <a:gd name="T82" fmla="*/ 194 w 324"/>
                <a:gd name="T83" fmla="*/ 402 h 506"/>
                <a:gd name="T84" fmla="*/ 194 w 324"/>
                <a:gd name="T85" fmla="*/ 100 h 506"/>
                <a:gd name="T86" fmla="*/ 189 w 324"/>
                <a:gd name="T87" fmla="*/ 95 h 506"/>
                <a:gd name="T88" fmla="*/ 180 w 324"/>
                <a:gd name="T89" fmla="*/ 90 h 506"/>
                <a:gd name="T90" fmla="*/ 170 w 324"/>
                <a:gd name="T91" fmla="*/ 88 h 506"/>
                <a:gd name="T92" fmla="*/ 156 w 324"/>
                <a:gd name="T93" fmla="*/ 88 h 506"/>
                <a:gd name="T94" fmla="*/ 145 w 324"/>
                <a:gd name="T95" fmla="*/ 90 h 506"/>
                <a:gd name="T96" fmla="*/ 137 w 324"/>
                <a:gd name="T97" fmla="*/ 95 h 506"/>
                <a:gd name="T98" fmla="*/ 133 w 324"/>
                <a:gd name="T99" fmla="*/ 100 h 506"/>
                <a:gd name="T100" fmla="*/ 130 w 324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4" h="506">
                  <a:moveTo>
                    <a:pt x="324" y="404"/>
                  </a:moveTo>
                  <a:lnTo>
                    <a:pt x="324" y="414"/>
                  </a:lnTo>
                  <a:lnTo>
                    <a:pt x="322" y="423"/>
                  </a:lnTo>
                  <a:lnTo>
                    <a:pt x="317" y="433"/>
                  </a:lnTo>
                  <a:lnTo>
                    <a:pt x="312" y="444"/>
                  </a:lnTo>
                  <a:lnTo>
                    <a:pt x="305" y="451"/>
                  </a:lnTo>
                  <a:lnTo>
                    <a:pt x="296" y="459"/>
                  </a:lnTo>
                  <a:lnTo>
                    <a:pt x="289" y="468"/>
                  </a:lnTo>
                  <a:lnTo>
                    <a:pt x="279" y="475"/>
                  </a:lnTo>
                  <a:lnTo>
                    <a:pt x="265" y="482"/>
                  </a:lnTo>
                  <a:lnTo>
                    <a:pt x="253" y="487"/>
                  </a:lnTo>
                  <a:lnTo>
                    <a:pt x="239" y="492"/>
                  </a:lnTo>
                  <a:lnTo>
                    <a:pt x="225" y="496"/>
                  </a:lnTo>
                  <a:lnTo>
                    <a:pt x="211" y="501"/>
                  </a:lnTo>
                  <a:lnTo>
                    <a:pt x="194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0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1" y="487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2" y="444"/>
                  </a:lnTo>
                  <a:lnTo>
                    <a:pt x="8" y="433"/>
                  </a:lnTo>
                  <a:lnTo>
                    <a:pt x="3" y="423"/>
                  </a:lnTo>
                  <a:lnTo>
                    <a:pt x="3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3" y="93"/>
                  </a:lnTo>
                  <a:lnTo>
                    <a:pt x="3" y="81"/>
                  </a:lnTo>
                  <a:lnTo>
                    <a:pt x="8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0" y="3"/>
                  </a:lnTo>
                  <a:lnTo>
                    <a:pt x="147" y="0"/>
                  </a:lnTo>
                  <a:lnTo>
                    <a:pt x="180" y="0"/>
                  </a:lnTo>
                  <a:lnTo>
                    <a:pt x="194" y="3"/>
                  </a:lnTo>
                  <a:lnTo>
                    <a:pt x="211" y="5"/>
                  </a:lnTo>
                  <a:lnTo>
                    <a:pt x="225" y="10"/>
                  </a:lnTo>
                  <a:lnTo>
                    <a:pt x="239" y="12"/>
                  </a:lnTo>
                  <a:lnTo>
                    <a:pt x="253" y="19"/>
                  </a:lnTo>
                  <a:lnTo>
                    <a:pt x="265" y="24"/>
                  </a:lnTo>
                  <a:lnTo>
                    <a:pt x="279" y="31"/>
                  </a:lnTo>
                  <a:lnTo>
                    <a:pt x="289" y="38"/>
                  </a:lnTo>
                  <a:lnTo>
                    <a:pt x="296" y="45"/>
                  </a:lnTo>
                  <a:lnTo>
                    <a:pt x="305" y="55"/>
                  </a:lnTo>
                  <a:lnTo>
                    <a:pt x="312" y="62"/>
                  </a:lnTo>
                  <a:lnTo>
                    <a:pt x="317" y="74"/>
                  </a:lnTo>
                  <a:lnTo>
                    <a:pt x="322" y="81"/>
                  </a:lnTo>
                  <a:lnTo>
                    <a:pt x="324" y="93"/>
                  </a:lnTo>
                  <a:lnTo>
                    <a:pt x="324" y="102"/>
                  </a:lnTo>
                  <a:lnTo>
                    <a:pt x="324" y="404"/>
                  </a:lnTo>
                  <a:lnTo>
                    <a:pt x="324" y="404"/>
                  </a:lnTo>
                  <a:close/>
                  <a:moveTo>
                    <a:pt x="130" y="402"/>
                  </a:moveTo>
                  <a:lnTo>
                    <a:pt x="133" y="404"/>
                  </a:lnTo>
                  <a:lnTo>
                    <a:pt x="133" y="407"/>
                  </a:lnTo>
                  <a:lnTo>
                    <a:pt x="137" y="409"/>
                  </a:lnTo>
                  <a:lnTo>
                    <a:pt x="140" y="414"/>
                  </a:lnTo>
                  <a:lnTo>
                    <a:pt x="145" y="414"/>
                  </a:lnTo>
                  <a:lnTo>
                    <a:pt x="149" y="416"/>
                  </a:lnTo>
                  <a:lnTo>
                    <a:pt x="156" y="416"/>
                  </a:lnTo>
                  <a:lnTo>
                    <a:pt x="163" y="418"/>
                  </a:lnTo>
                  <a:lnTo>
                    <a:pt x="170" y="416"/>
                  </a:lnTo>
                  <a:lnTo>
                    <a:pt x="175" y="416"/>
                  </a:lnTo>
                  <a:lnTo>
                    <a:pt x="180" y="414"/>
                  </a:lnTo>
                  <a:lnTo>
                    <a:pt x="185" y="414"/>
                  </a:lnTo>
                  <a:lnTo>
                    <a:pt x="189" y="409"/>
                  </a:lnTo>
                  <a:lnTo>
                    <a:pt x="192" y="407"/>
                  </a:lnTo>
                  <a:lnTo>
                    <a:pt x="194" y="404"/>
                  </a:lnTo>
                  <a:lnTo>
                    <a:pt x="194" y="402"/>
                  </a:lnTo>
                  <a:lnTo>
                    <a:pt x="194" y="102"/>
                  </a:lnTo>
                  <a:lnTo>
                    <a:pt x="194" y="100"/>
                  </a:lnTo>
                  <a:lnTo>
                    <a:pt x="192" y="97"/>
                  </a:lnTo>
                  <a:lnTo>
                    <a:pt x="189" y="95"/>
                  </a:lnTo>
                  <a:lnTo>
                    <a:pt x="185" y="90"/>
                  </a:lnTo>
                  <a:lnTo>
                    <a:pt x="180" y="90"/>
                  </a:lnTo>
                  <a:lnTo>
                    <a:pt x="175" y="88"/>
                  </a:lnTo>
                  <a:lnTo>
                    <a:pt x="170" y="88"/>
                  </a:lnTo>
                  <a:lnTo>
                    <a:pt x="163" y="85"/>
                  </a:lnTo>
                  <a:lnTo>
                    <a:pt x="156" y="88"/>
                  </a:lnTo>
                  <a:lnTo>
                    <a:pt x="149" y="88"/>
                  </a:lnTo>
                  <a:lnTo>
                    <a:pt x="145" y="90"/>
                  </a:lnTo>
                  <a:lnTo>
                    <a:pt x="140" y="90"/>
                  </a:lnTo>
                  <a:lnTo>
                    <a:pt x="137" y="95"/>
                  </a:lnTo>
                  <a:lnTo>
                    <a:pt x="133" y="97"/>
                  </a:lnTo>
                  <a:lnTo>
                    <a:pt x="133" y="100"/>
                  </a:lnTo>
                  <a:lnTo>
                    <a:pt x="130" y="102"/>
                  </a:lnTo>
                  <a:lnTo>
                    <a:pt x="130" y="402"/>
                  </a:lnTo>
                  <a:lnTo>
                    <a:pt x="130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32" name="Freeform 11"/>
            <p:cNvSpPr>
              <a:spLocks noEditPoints="1"/>
            </p:cNvSpPr>
            <p:nvPr userDrawn="1"/>
          </p:nvSpPr>
          <p:spPr bwMode="auto">
            <a:xfrm>
              <a:off x="7734301" y="1724025"/>
              <a:ext cx="517525" cy="803275"/>
            </a:xfrm>
            <a:custGeom>
              <a:avLst/>
              <a:gdLst>
                <a:gd name="T0" fmla="*/ 324 w 326"/>
                <a:gd name="T1" fmla="*/ 414 h 506"/>
                <a:gd name="T2" fmla="*/ 319 w 326"/>
                <a:gd name="T3" fmla="*/ 433 h 506"/>
                <a:gd name="T4" fmla="*/ 307 w 326"/>
                <a:gd name="T5" fmla="*/ 451 h 506"/>
                <a:gd name="T6" fmla="*/ 288 w 326"/>
                <a:gd name="T7" fmla="*/ 468 h 506"/>
                <a:gd name="T8" fmla="*/ 267 w 326"/>
                <a:gd name="T9" fmla="*/ 482 h 506"/>
                <a:gd name="T10" fmla="*/ 241 w 326"/>
                <a:gd name="T11" fmla="*/ 492 h 506"/>
                <a:gd name="T12" fmla="*/ 213 w 326"/>
                <a:gd name="T13" fmla="*/ 501 h 506"/>
                <a:gd name="T14" fmla="*/ 180 w 326"/>
                <a:gd name="T15" fmla="*/ 506 h 506"/>
                <a:gd name="T16" fmla="*/ 146 w 326"/>
                <a:gd name="T17" fmla="*/ 506 h 506"/>
                <a:gd name="T18" fmla="*/ 116 w 326"/>
                <a:gd name="T19" fmla="*/ 501 h 506"/>
                <a:gd name="T20" fmla="*/ 85 w 326"/>
                <a:gd name="T21" fmla="*/ 492 h 506"/>
                <a:gd name="T22" fmla="*/ 59 w 326"/>
                <a:gd name="T23" fmla="*/ 482 h 506"/>
                <a:gd name="T24" fmla="*/ 38 w 326"/>
                <a:gd name="T25" fmla="*/ 468 h 506"/>
                <a:gd name="T26" fmla="*/ 21 w 326"/>
                <a:gd name="T27" fmla="*/ 451 h 506"/>
                <a:gd name="T28" fmla="*/ 9 w 326"/>
                <a:gd name="T29" fmla="*/ 433 h 506"/>
                <a:gd name="T30" fmla="*/ 2 w 326"/>
                <a:gd name="T31" fmla="*/ 414 h 506"/>
                <a:gd name="T32" fmla="*/ 0 w 326"/>
                <a:gd name="T33" fmla="*/ 102 h 506"/>
                <a:gd name="T34" fmla="*/ 2 w 326"/>
                <a:gd name="T35" fmla="*/ 81 h 506"/>
                <a:gd name="T36" fmla="*/ 14 w 326"/>
                <a:gd name="T37" fmla="*/ 62 h 506"/>
                <a:gd name="T38" fmla="*/ 28 w 326"/>
                <a:gd name="T39" fmla="*/ 45 h 506"/>
                <a:gd name="T40" fmla="*/ 47 w 326"/>
                <a:gd name="T41" fmla="*/ 31 h 506"/>
                <a:gd name="T42" fmla="*/ 73 w 326"/>
                <a:gd name="T43" fmla="*/ 19 h 506"/>
                <a:gd name="T44" fmla="*/ 102 w 326"/>
                <a:gd name="T45" fmla="*/ 10 h 506"/>
                <a:gd name="T46" fmla="*/ 130 w 326"/>
                <a:gd name="T47" fmla="*/ 3 h 506"/>
                <a:gd name="T48" fmla="*/ 180 w 326"/>
                <a:gd name="T49" fmla="*/ 0 h 506"/>
                <a:gd name="T50" fmla="*/ 213 w 326"/>
                <a:gd name="T51" fmla="*/ 5 h 506"/>
                <a:gd name="T52" fmla="*/ 241 w 326"/>
                <a:gd name="T53" fmla="*/ 12 h 506"/>
                <a:gd name="T54" fmla="*/ 267 w 326"/>
                <a:gd name="T55" fmla="*/ 24 h 506"/>
                <a:gd name="T56" fmla="*/ 288 w 326"/>
                <a:gd name="T57" fmla="*/ 38 h 506"/>
                <a:gd name="T58" fmla="*/ 307 w 326"/>
                <a:gd name="T59" fmla="*/ 55 h 506"/>
                <a:gd name="T60" fmla="*/ 319 w 326"/>
                <a:gd name="T61" fmla="*/ 74 h 506"/>
                <a:gd name="T62" fmla="*/ 324 w 326"/>
                <a:gd name="T63" fmla="*/ 93 h 506"/>
                <a:gd name="T64" fmla="*/ 326 w 326"/>
                <a:gd name="T65" fmla="*/ 404 h 506"/>
                <a:gd name="T66" fmla="*/ 132 w 326"/>
                <a:gd name="T67" fmla="*/ 402 h 506"/>
                <a:gd name="T68" fmla="*/ 137 w 326"/>
                <a:gd name="T69" fmla="*/ 407 h 506"/>
                <a:gd name="T70" fmla="*/ 142 w 326"/>
                <a:gd name="T71" fmla="*/ 414 h 506"/>
                <a:gd name="T72" fmla="*/ 154 w 326"/>
                <a:gd name="T73" fmla="*/ 416 h 506"/>
                <a:gd name="T74" fmla="*/ 165 w 326"/>
                <a:gd name="T75" fmla="*/ 418 h 506"/>
                <a:gd name="T76" fmla="*/ 177 w 326"/>
                <a:gd name="T77" fmla="*/ 416 h 506"/>
                <a:gd name="T78" fmla="*/ 189 w 326"/>
                <a:gd name="T79" fmla="*/ 414 h 506"/>
                <a:gd name="T80" fmla="*/ 194 w 326"/>
                <a:gd name="T81" fmla="*/ 407 h 506"/>
                <a:gd name="T82" fmla="*/ 196 w 326"/>
                <a:gd name="T83" fmla="*/ 402 h 506"/>
                <a:gd name="T84" fmla="*/ 196 w 326"/>
                <a:gd name="T85" fmla="*/ 100 h 506"/>
                <a:gd name="T86" fmla="*/ 191 w 326"/>
                <a:gd name="T87" fmla="*/ 95 h 506"/>
                <a:gd name="T88" fmla="*/ 182 w 326"/>
                <a:gd name="T89" fmla="*/ 90 h 506"/>
                <a:gd name="T90" fmla="*/ 170 w 326"/>
                <a:gd name="T91" fmla="*/ 88 h 506"/>
                <a:gd name="T92" fmla="*/ 158 w 326"/>
                <a:gd name="T93" fmla="*/ 88 h 506"/>
                <a:gd name="T94" fmla="*/ 149 w 326"/>
                <a:gd name="T95" fmla="*/ 90 h 506"/>
                <a:gd name="T96" fmla="*/ 139 w 326"/>
                <a:gd name="T97" fmla="*/ 95 h 506"/>
                <a:gd name="T98" fmla="*/ 135 w 326"/>
                <a:gd name="T99" fmla="*/ 100 h 506"/>
                <a:gd name="T100" fmla="*/ 132 w 326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6" h="506">
                  <a:moveTo>
                    <a:pt x="326" y="404"/>
                  </a:moveTo>
                  <a:lnTo>
                    <a:pt x="324" y="414"/>
                  </a:lnTo>
                  <a:lnTo>
                    <a:pt x="324" y="423"/>
                  </a:lnTo>
                  <a:lnTo>
                    <a:pt x="319" y="433"/>
                  </a:lnTo>
                  <a:lnTo>
                    <a:pt x="312" y="444"/>
                  </a:lnTo>
                  <a:lnTo>
                    <a:pt x="307" y="451"/>
                  </a:lnTo>
                  <a:lnTo>
                    <a:pt x="298" y="459"/>
                  </a:lnTo>
                  <a:lnTo>
                    <a:pt x="288" y="468"/>
                  </a:lnTo>
                  <a:lnTo>
                    <a:pt x="279" y="475"/>
                  </a:lnTo>
                  <a:lnTo>
                    <a:pt x="267" y="482"/>
                  </a:lnTo>
                  <a:lnTo>
                    <a:pt x="255" y="487"/>
                  </a:lnTo>
                  <a:lnTo>
                    <a:pt x="241" y="492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6" y="501"/>
                  </a:lnTo>
                  <a:lnTo>
                    <a:pt x="102" y="496"/>
                  </a:lnTo>
                  <a:lnTo>
                    <a:pt x="85" y="492"/>
                  </a:lnTo>
                  <a:lnTo>
                    <a:pt x="73" y="487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8" y="468"/>
                  </a:lnTo>
                  <a:lnTo>
                    <a:pt x="28" y="459"/>
                  </a:lnTo>
                  <a:lnTo>
                    <a:pt x="21" y="451"/>
                  </a:lnTo>
                  <a:lnTo>
                    <a:pt x="14" y="444"/>
                  </a:lnTo>
                  <a:lnTo>
                    <a:pt x="9" y="433"/>
                  </a:lnTo>
                  <a:lnTo>
                    <a:pt x="2" y="423"/>
                  </a:lnTo>
                  <a:lnTo>
                    <a:pt x="2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2" y="93"/>
                  </a:lnTo>
                  <a:lnTo>
                    <a:pt x="2" y="81"/>
                  </a:lnTo>
                  <a:lnTo>
                    <a:pt x="9" y="74"/>
                  </a:lnTo>
                  <a:lnTo>
                    <a:pt x="14" y="62"/>
                  </a:lnTo>
                  <a:lnTo>
                    <a:pt x="21" y="55"/>
                  </a:lnTo>
                  <a:lnTo>
                    <a:pt x="28" y="45"/>
                  </a:lnTo>
                  <a:lnTo>
                    <a:pt x="38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3" y="19"/>
                  </a:lnTo>
                  <a:lnTo>
                    <a:pt x="85" y="12"/>
                  </a:lnTo>
                  <a:lnTo>
                    <a:pt x="102" y="10"/>
                  </a:lnTo>
                  <a:lnTo>
                    <a:pt x="116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80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2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79" y="31"/>
                  </a:lnTo>
                  <a:lnTo>
                    <a:pt x="288" y="38"/>
                  </a:lnTo>
                  <a:lnTo>
                    <a:pt x="298" y="45"/>
                  </a:lnTo>
                  <a:lnTo>
                    <a:pt x="307" y="55"/>
                  </a:lnTo>
                  <a:lnTo>
                    <a:pt x="312" y="62"/>
                  </a:lnTo>
                  <a:lnTo>
                    <a:pt x="319" y="74"/>
                  </a:lnTo>
                  <a:lnTo>
                    <a:pt x="324" y="81"/>
                  </a:lnTo>
                  <a:lnTo>
                    <a:pt x="324" y="93"/>
                  </a:lnTo>
                  <a:lnTo>
                    <a:pt x="326" y="102"/>
                  </a:lnTo>
                  <a:lnTo>
                    <a:pt x="326" y="404"/>
                  </a:lnTo>
                  <a:lnTo>
                    <a:pt x="326" y="404"/>
                  </a:lnTo>
                  <a:close/>
                  <a:moveTo>
                    <a:pt x="132" y="402"/>
                  </a:moveTo>
                  <a:lnTo>
                    <a:pt x="135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2" y="414"/>
                  </a:lnTo>
                  <a:lnTo>
                    <a:pt x="149" y="414"/>
                  </a:lnTo>
                  <a:lnTo>
                    <a:pt x="154" y="416"/>
                  </a:lnTo>
                  <a:lnTo>
                    <a:pt x="158" y="416"/>
                  </a:lnTo>
                  <a:lnTo>
                    <a:pt x="165" y="418"/>
                  </a:lnTo>
                  <a:lnTo>
                    <a:pt x="170" y="416"/>
                  </a:lnTo>
                  <a:lnTo>
                    <a:pt x="177" y="416"/>
                  </a:lnTo>
                  <a:lnTo>
                    <a:pt x="182" y="414"/>
                  </a:lnTo>
                  <a:lnTo>
                    <a:pt x="189" y="414"/>
                  </a:lnTo>
                  <a:lnTo>
                    <a:pt x="191" y="409"/>
                  </a:lnTo>
                  <a:lnTo>
                    <a:pt x="194" y="407"/>
                  </a:lnTo>
                  <a:lnTo>
                    <a:pt x="196" y="404"/>
                  </a:lnTo>
                  <a:lnTo>
                    <a:pt x="196" y="402"/>
                  </a:lnTo>
                  <a:lnTo>
                    <a:pt x="196" y="102"/>
                  </a:lnTo>
                  <a:lnTo>
                    <a:pt x="196" y="100"/>
                  </a:lnTo>
                  <a:lnTo>
                    <a:pt x="194" y="97"/>
                  </a:lnTo>
                  <a:lnTo>
                    <a:pt x="191" y="95"/>
                  </a:lnTo>
                  <a:lnTo>
                    <a:pt x="189" y="90"/>
                  </a:lnTo>
                  <a:lnTo>
                    <a:pt x="182" y="90"/>
                  </a:lnTo>
                  <a:lnTo>
                    <a:pt x="177" y="88"/>
                  </a:lnTo>
                  <a:lnTo>
                    <a:pt x="170" y="88"/>
                  </a:lnTo>
                  <a:lnTo>
                    <a:pt x="165" y="85"/>
                  </a:lnTo>
                  <a:lnTo>
                    <a:pt x="158" y="88"/>
                  </a:lnTo>
                  <a:lnTo>
                    <a:pt x="154" y="88"/>
                  </a:lnTo>
                  <a:lnTo>
                    <a:pt x="149" y="90"/>
                  </a:lnTo>
                  <a:lnTo>
                    <a:pt x="142" y="90"/>
                  </a:lnTo>
                  <a:lnTo>
                    <a:pt x="139" y="95"/>
                  </a:lnTo>
                  <a:lnTo>
                    <a:pt x="137" y="97"/>
                  </a:lnTo>
                  <a:lnTo>
                    <a:pt x="135" y="100"/>
                  </a:lnTo>
                  <a:lnTo>
                    <a:pt x="132" y="102"/>
                  </a:lnTo>
                  <a:lnTo>
                    <a:pt x="132" y="402"/>
                  </a:lnTo>
                  <a:lnTo>
                    <a:pt x="132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33" name="Freeform 12"/>
            <p:cNvSpPr>
              <a:spLocks/>
            </p:cNvSpPr>
            <p:nvPr userDrawn="1"/>
          </p:nvSpPr>
          <p:spPr bwMode="auto">
            <a:xfrm>
              <a:off x="6005513" y="1720850"/>
              <a:ext cx="514350" cy="776288"/>
            </a:xfrm>
            <a:custGeom>
              <a:avLst/>
              <a:gdLst>
                <a:gd name="T0" fmla="*/ 324 w 324"/>
                <a:gd name="T1" fmla="*/ 87 h 489"/>
                <a:gd name="T2" fmla="*/ 324 w 324"/>
                <a:gd name="T3" fmla="*/ 272 h 489"/>
                <a:gd name="T4" fmla="*/ 191 w 324"/>
                <a:gd name="T5" fmla="*/ 272 h 489"/>
                <a:gd name="T6" fmla="*/ 191 w 324"/>
                <a:gd name="T7" fmla="*/ 139 h 489"/>
                <a:gd name="T8" fmla="*/ 189 w 324"/>
                <a:gd name="T9" fmla="*/ 132 h 489"/>
                <a:gd name="T10" fmla="*/ 187 w 324"/>
                <a:gd name="T11" fmla="*/ 128 h 489"/>
                <a:gd name="T12" fmla="*/ 182 w 324"/>
                <a:gd name="T13" fmla="*/ 123 h 489"/>
                <a:gd name="T14" fmla="*/ 180 w 324"/>
                <a:gd name="T15" fmla="*/ 118 h 489"/>
                <a:gd name="T16" fmla="*/ 175 w 324"/>
                <a:gd name="T17" fmla="*/ 116 h 489"/>
                <a:gd name="T18" fmla="*/ 170 w 324"/>
                <a:gd name="T19" fmla="*/ 113 h 489"/>
                <a:gd name="T20" fmla="*/ 156 w 324"/>
                <a:gd name="T21" fmla="*/ 113 h 489"/>
                <a:gd name="T22" fmla="*/ 151 w 324"/>
                <a:gd name="T23" fmla="*/ 116 h 489"/>
                <a:gd name="T24" fmla="*/ 147 w 324"/>
                <a:gd name="T25" fmla="*/ 118 h 489"/>
                <a:gd name="T26" fmla="*/ 142 w 324"/>
                <a:gd name="T27" fmla="*/ 123 h 489"/>
                <a:gd name="T28" fmla="*/ 137 w 324"/>
                <a:gd name="T29" fmla="*/ 128 h 489"/>
                <a:gd name="T30" fmla="*/ 135 w 324"/>
                <a:gd name="T31" fmla="*/ 132 h 489"/>
                <a:gd name="T32" fmla="*/ 132 w 324"/>
                <a:gd name="T33" fmla="*/ 139 h 489"/>
                <a:gd name="T34" fmla="*/ 132 w 324"/>
                <a:gd name="T35" fmla="*/ 489 h 489"/>
                <a:gd name="T36" fmla="*/ 0 w 324"/>
                <a:gd name="T37" fmla="*/ 489 h 489"/>
                <a:gd name="T38" fmla="*/ 0 w 324"/>
                <a:gd name="T39" fmla="*/ 2 h 489"/>
                <a:gd name="T40" fmla="*/ 132 w 324"/>
                <a:gd name="T41" fmla="*/ 2 h 489"/>
                <a:gd name="T42" fmla="*/ 132 w 324"/>
                <a:gd name="T43" fmla="*/ 87 h 489"/>
                <a:gd name="T44" fmla="*/ 132 w 324"/>
                <a:gd name="T45" fmla="*/ 78 h 489"/>
                <a:gd name="T46" fmla="*/ 135 w 324"/>
                <a:gd name="T47" fmla="*/ 71 h 489"/>
                <a:gd name="T48" fmla="*/ 137 w 324"/>
                <a:gd name="T49" fmla="*/ 61 h 489"/>
                <a:gd name="T50" fmla="*/ 142 w 324"/>
                <a:gd name="T51" fmla="*/ 54 h 489"/>
                <a:gd name="T52" fmla="*/ 144 w 324"/>
                <a:gd name="T53" fmla="*/ 45 h 489"/>
                <a:gd name="T54" fmla="*/ 149 w 324"/>
                <a:gd name="T55" fmla="*/ 38 h 489"/>
                <a:gd name="T56" fmla="*/ 156 w 324"/>
                <a:gd name="T57" fmla="*/ 31 h 489"/>
                <a:gd name="T58" fmla="*/ 161 w 324"/>
                <a:gd name="T59" fmla="*/ 26 h 489"/>
                <a:gd name="T60" fmla="*/ 170 w 324"/>
                <a:gd name="T61" fmla="*/ 19 h 489"/>
                <a:gd name="T62" fmla="*/ 177 w 324"/>
                <a:gd name="T63" fmla="*/ 14 h 489"/>
                <a:gd name="T64" fmla="*/ 184 w 324"/>
                <a:gd name="T65" fmla="*/ 12 h 489"/>
                <a:gd name="T66" fmla="*/ 191 w 324"/>
                <a:gd name="T67" fmla="*/ 7 h 489"/>
                <a:gd name="T68" fmla="*/ 201 w 324"/>
                <a:gd name="T69" fmla="*/ 2 h 489"/>
                <a:gd name="T70" fmla="*/ 210 w 324"/>
                <a:gd name="T71" fmla="*/ 2 h 489"/>
                <a:gd name="T72" fmla="*/ 220 w 324"/>
                <a:gd name="T73" fmla="*/ 0 h 489"/>
                <a:gd name="T74" fmla="*/ 239 w 324"/>
                <a:gd name="T75" fmla="*/ 0 h 489"/>
                <a:gd name="T76" fmla="*/ 251 w 324"/>
                <a:gd name="T77" fmla="*/ 2 h 489"/>
                <a:gd name="T78" fmla="*/ 260 w 324"/>
                <a:gd name="T79" fmla="*/ 2 h 489"/>
                <a:gd name="T80" fmla="*/ 267 w 324"/>
                <a:gd name="T81" fmla="*/ 7 h 489"/>
                <a:gd name="T82" fmla="*/ 277 w 324"/>
                <a:gd name="T83" fmla="*/ 12 h 489"/>
                <a:gd name="T84" fmla="*/ 284 w 324"/>
                <a:gd name="T85" fmla="*/ 14 h 489"/>
                <a:gd name="T86" fmla="*/ 291 w 324"/>
                <a:gd name="T87" fmla="*/ 19 h 489"/>
                <a:gd name="T88" fmla="*/ 298 w 324"/>
                <a:gd name="T89" fmla="*/ 26 h 489"/>
                <a:gd name="T90" fmla="*/ 303 w 324"/>
                <a:gd name="T91" fmla="*/ 33 h 489"/>
                <a:gd name="T92" fmla="*/ 310 w 324"/>
                <a:gd name="T93" fmla="*/ 40 h 489"/>
                <a:gd name="T94" fmla="*/ 314 w 324"/>
                <a:gd name="T95" fmla="*/ 45 h 489"/>
                <a:gd name="T96" fmla="*/ 319 w 324"/>
                <a:gd name="T97" fmla="*/ 54 h 489"/>
                <a:gd name="T98" fmla="*/ 321 w 324"/>
                <a:gd name="T99" fmla="*/ 61 h 489"/>
                <a:gd name="T100" fmla="*/ 324 w 324"/>
                <a:gd name="T101" fmla="*/ 71 h 489"/>
                <a:gd name="T102" fmla="*/ 324 w 324"/>
                <a:gd name="T103" fmla="*/ 78 h 489"/>
                <a:gd name="T104" fmla="*/ 324 w 324"/>
                <a:gd name="T105" fmla="*/ 87 h 489"/>
                <a:gd name="T106" fmla="*/ 324 w 324"/>
                <a:gd name="T107" fmla="*/ 87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4" h="489">
                  <a:moveTo>
                    <a:pt x="324" y="87"/>
                  </a:moveTo>
                  <a:lnTo>
                    <a:pt x="324" y="272"/>
                  </a:lnTo>
                  <a:lnTo>
                    <a:pt x="191" y="272"/>
                  </a:lnTo>
                  <a:lnTo>
                    <a:pt x="191" y="139"/>
                  </a:lnTo>
                  <a:lnTo>
                    <a:pt x="189" y="132"/>
                  </a:lnTo>
                  <a:lnTo>
                    <a:pt x="187" y="128"/>
                  </a:lnTo>
                  <a:lnTo>
                    <a:pt x="182" y="123"/>
                  </a:lnTo>
                  <a:lnTo>
                    <a:pt x="180" y="118"/>
                  </a:lnTo>
                  <a:lnTo>
                    <a:pt x="175" y="116"/>
                  </a:lnTo>
                  <a:lnTo>
                    <a:pt x="170" y="113"/>
                  </a:lnTo>
                  <a:lnTo>
                    <a:pt x="156" y="113"/>
                  </a:lnTo>
                  <a:lnTo>
                    <a:pt x="151" y="116"/>
                  </a:lnTo>
                  <a:lnTo>
                    <a:pt x="147" y="118"/>
                  </a:lnTo>
                  <a:lnTo>
                    <a:pt x="142" y="123"/>
                  </a:lnTo>
                  <a:lnTo>
                    <a:pt x="137" y="128"/>
                  </a:lnTo>
                  <a:lnTo>
                    <a:pt x="135" y="132"/>
                  </a:lnTo>
                  <a:lnTo>
                    <a:pt x="132" y="139"/>
                  </a:lnTo>
                  <a:lnTo>
                    <a:pt x="132" y="489"/>
                  </a:lnTo>
                  <a:lnTo>
                    <a:pt x="0" y="489"/>
                  </a:lnTo>
                  <a:lnTo>
                    <a:pt x="0" y="2"/>
                  </a:lnTo>
                  <a:lnTo>
                    <a:pt x="132" y="2"/>
                  </a:lnTo>
                  <a:lnTo>
                    <a:pt x="132" y="87"/>
                  </a:lnTo>
                  <a:lnTo>
                    <a:pt x="132" y="78"/>
                  </a:lnTo>
                  <a:lnTo>
                    <a:pt x="135" y="71"/>
                  </a:lnTo>
                  <a:lnTo>
                    <a:pt x="137" y="61"/>
                  </a:lnTo>
                  <a:lnTo>
                    <a:pt x="142" y="54"/>
                  </a:lnTo>
                  <a:lnTo>
                    <a:pt x="144" y="45"/>
                  </a:lnTo>
                  <a:lnTo>
                    <a:pt x="149" y="38"/>
                  </a:lnTo>
                  <a:lnTo>
                    <a:pt x="156" y="31"/>
                  </a:lnTo>
                  <a:lnTo>
                    <a:pt x="161" y="26"/>
                  </a:lnTo>
                  <a:lnTo>
                    <a:pt x="170" y="19"/>
                  </a:lnTo>
                  <a:lnTo>
                    <a:pt x="177" y="14"/>
                  </a:lnTo>
                  <a:lnTo>
                    <a:pt x="184" y="12"/>
                  </a:lnTo>
                  <a:lnTo>
                    <a:pt x="191" y="7"/>
                  </a:lnTo>
                  <a:lnTo>
                    <a:pt x="201" y="2"/>
                  </a:lnTo>
                  <a:lnTo>
                    <a:pt x="210" y="2"/>
                  </a:lnTo>
                  <a:lnTo>
                    <a:pt x="220" y="0"/>
                  </a:lnTo>
                  <a:lnTo>
                    <a:pt x="239" y="0"/>
                  </a:lnTo>
                  <a:lnTo>
                    <a:pt x="251" y="2"/>
                  </a:lnTo>
                  <a:lnTo>
                    <a:pt x="260" y="2"/>
                  </a:lnTo>
                  <a:lnTo>
                    <a:pt x="267" y="7"/>
                  </a:lnTo>
                  <a:lnTo>
                    <a:pt x="277" y="12"/>
                  </a:lnTo>
                  <a:lnTo>
                    <a:pt x="284" y="14"/>
                  </a:lnTo>
                  <a:lnTo>
                    <a:pt x="291" y="19"/>
                  </a:lnTo>
                  <a:lnTo>
                    <a:pt x="298" y="26"/>
                  </a:lnTo>
                  <a:lnTo>
                    <a:pt x="303" y="33"/>
                  </a:lnTo>
                  <a:lnTo>
                    <a:pt x="310" y="40"/>
                  </a:lnTo>
                  <a:lnTo>
                    <a:pt x="314" y="45"/>
                  </a:lnTo>
                  <a:lnTo>
                    <a:pt x="319" y="54"/>
                  </a:lnTo>
                  <a:lnTo>
                    <a:pt x="321" y="61"/>
                  </a:lnTo>
                  <a:lnTo>
                    <a:pt x="324" y="71"/>
                  </a:lnTo>
                  <a:lnTo>
                    <a:pt x="324" y="78"/>
                  </a:lnTo>
                  <a:lnTo>
                    <a:pt x="324" y="87"/>
                  </a:lnTo>
                  <a:lnTo>
                    <a:pt x="324" y="87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34" name="Freeform 13"/>
            <p:cNvSpPr>
              <a:spLocks/>
            </p:cNvSpPr>
            <p:nvPr userDrawn="1"/>
          </p:nvSpPr>
          <p:spPr bwMode="auto">
            <a:xfrm>
              <a:off x="7161213" y="1552575"/>
              <a:ext cx="512763" cy="947738"/>
            </a:xfrm>
            <a:custGeom>
              <a:avLst/>
              <a:gdLst>
                <a:gd name="T0" fmla="*/ 323 w 323"/>
                <a:gd name="T1" fmla="*/ 193 h 597"/>
                <a:gd name="T2" fmla="*/ 323 w 323"/>
                <a:gd name="T3" fmla="*/ 597 h 597"/>
                <a:gd name="T4" fmla="*/ 189 w 323"/>
                <a:gd name="T5" fmla="*/ 597 h 597"/>
                <a:gd name="T6" fmla="*/ 189 w 323"/>
                <a:gd name="T7" fmla="*/ 245 h 597"/>
                <a:gd name="T8" fmla="*/ 186 w 323"/>
                <a:gd name="T9" fmla="*/ 238 h 597"/>
                <a:gd name="T10" fmla="*/ 184 w 323"/>
                <a:gd name="T11" fmla="*/ 234 h 597"/>
                <a:gd name="T12" fmla="*/ 179 w 323"/>
                <a:gd name="T13" fmla="*/ 229 h 597"/>
                <a:gd name="T14" fmla="*/ 177 w 323"/>
                <a:gd name="T15" fmla="*/ 224 h 597"/>
                <a:gd name="T16" fmla="*/ 172 w 323"/>
                <a:gd name="T17" fmla="*/ 222 h 597"/>
                <a:gd name="T18" fmla="*/ 165 w 323"/>
                <a:gd name="T19" fmla="*/ 219 h 597"/>
                <a:gd name="T20" fmla="*/ 156 w 323"/>
                <a:gd name="T21" fmla="*/ 219 h 597"/>
                <a:gd name="T22" fmla="*/ 148 w 323"/>
                <a:gd name="T23" fmla="*/ 222 h 597"/>
                <a:gd name="T24" fmla="*/ 144 w 323"/>
                <a:gd name="T25" fmla="*/ 224 h 597"/>
                <a:gd name="T26" fmla="*/ 141 w 323"/>
                <a:gd name="T27" fmla="*/ 229 h 597"/>
                <a:gd name="T28" fmla="*/ 137 w 323"/>
                <a:gd name="T29" fmla="*/ 234 h 597"/>
                <a:gd name="T30" fmla="*/ 132 w 323"/>
                <a:gd name="T31" fmla="*/ 238 h 597"/>
                <a:gd name="T32" fmla="*/ 132 w 323"/>
                <a:gd name="T33" fmla="*/ 245 h 597"/>
                <a:gd name="T34" fmla="*/ 132 w 323"/>
                <a:gd name="T35" fmla="*/ 595 h 597"/>
                <a:gd name="T36" fmla="*/ 0 w 323"/>
                <a:gd name="T37" fmla="*/ 595 h 597"/>
                <a:gd name="T38" fmla="*/ 0 w 323"/>
                <a:gd name="T39" fmla="*/ 0 h 597"/>
                <a:gd name="T40" fmla="*/ 132 w 323"/>
                <a:gd name="T41" fmla="*/ 0 h 597"/>
                <a:gd name="T42" fmla="*/ 132 w 323"/>
                <a:gd name="T43" fmla="*/ 193 h 597"/>
                <a:gd name="T44" fmla="*/ 132 w 323"/>
                <a:gd name="T45" fmla="*/ 186 h 597"/>
                <a:gd name="T46" fmla="*/ 132 w 323"/>
                <a:gd name="T47" fmla="*/ 177 h 597"/>
                <a:gd name="T48" fmla="*/ 137 w 323"/>
                <a:gd name="T49" fmla="*/ 167 h 597"/>
                <a:gd name="T50" fmla="*/ 139 w 323"/>
                <a:gd name="T51" fmla="*/ 160 h 597"/>
                <a:gd name="T52" fmla="*/ 141 w 323"/>
                <a:gd name="T53" fmla="*/ 151 h 597"/>
                <a:gd name="T54" fmla="*/ 148 w 323"/>
                <a:gd name="T55" fmla="*/ 144 h 597"/>
                <a:gd name="T56" fmla="*/ 153 w 323"/>
                <a:gd name="T57" fmla="*/ 137 h 597"/>
                <a:gd name="T58" fmla="*/ 165 w 323"/>
                <a:gd name="T59" fmla="*/ 125 h 597"/>
                <a:gd name="T60" fmla="*/ 172 w 323"/>
                <a:gd name="T61" fmla="*/ 120 h 597"/>
                <a:gd name="T62" fmla="*/ 182 w 323"/>
                <a:gd name="T63" fmla="*/ 118 h 597"/>
                <a:gd name="T64" fmla="*/ 189 w 323"/>
                <a:gd name="T65" fmla="*/ 113 h 597"/>
                <a:gd name="T66" fmla="*/ 198 w 323"/>
                <a:gd name="T67" fmla="*/ 111 h 597"/>
                <a:gd name="T68" fmla="*/ 208 w 323"/>
                <a:gd name="T69" fmla="*/ 108 h 597"/>
                <a:gd name="T70" fmla="*/ 217 w 323"/>
                <a:gd name="T71" fmla="*/ 106 h 597"/>
                <a:gd name="T72" fmla="*/ 238 w 323"/>
                <a:gd name="T73" fmla="*/ 106 h 597"/>
                <a:gd name="T74" fmla="*/ 245 w 323"/>
                <a:gd name="T75" fmla="*/ 108 h 597"/>
                <a:gd name="T76" fmla="*/ 255 w 323"/>
                <a:gd name="T77" fmla="*/ 111 h 597"/>
                <a:gd name="T78" fmla="*/ 264 w 323"/>
                <a:gd name="T79" fmla="*/ 113 h 597"/>
                <a:gd name="T80" fmla="*/ 274 w 323"/>
                <a:gd name="T81" fmla="*/ 118 h 597"/>
                <a:gd name="T82" fmla="*/ 281 w 323"/>
                <a:gd name="T83" fmla="*/ 120 h 597"/>
                <a:gd name="T84" fmla="*/ 288 w 323"/>
                <a:gd name="T85" fmla="*/ 125 h 597"/>
                <a:gd name="T86" fmla="*/ 302 w 323"/>
                <a:gd name="T87" fmla="*/ 139 h 597"/>
                <a:gd name="T88" fmla="*/ 304 w 323"/>
                <a:gd name="T89" fmla="*/ 146 h 597"/>
                <a:gd name="T90" fmla="*/ 311 w 323"/>
                <a:gd name="T91" fmla="*/ 151 h 597"/>
                <a:gd name="T92" fmla="*/ 316 w 323"/>
                <a:gd name="T93" fmla="*/ 160 h 597"/>
                <a:gd name="T94" fmla="*/ 319 w 323"/>
                <a:gd name="T95" fmla="*/ 170 h 597"/>
                <a:gd name="T96" fmla="*/ 321 w 323"/>
                <a:gd name="T97" fmla="*/ 177 h 597"/>
                <a:gd name="T98" fmla="*/ 321 w 323"/>
                <a:gd name="T99" fmla="*/ 186 h 597"/>
                <a:gd name="T100" fmla="*/ 323 w 323"/>
                <a:gd name="T101" fmla="*/ 193 h 597"/>
                <a:gd name="T102" fmla="*/ 323 w 323"/>
                <a:gd name="T103" fmla="*/ 193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3" h="597">
                  <a:moveTo>
                    <a:pt x="323" y="193"/>
                  </a:moveTo>
                  <a:lnTo>
                    <a:pt x="323" y="597"/>
                  </a:lnTo>
                  <a:lnTo>
                    <a:pt x="189" y="597"/>
                  </a:lnTo>
                  <a:lnTo>
                    <a:pt x="189" y="245"/>
                  </a:lnTo>
                  <a:lnTo>
                    <a:pt x="186" y="238"/>
                  </a:lnTo>
                  <a:lnTo>
                    <a:pt x="184" y="234"/>
                  </a:lnTo>
                  <a:lnTo>
                    <a:pt x="179" y="229"/>
                  </a:lnTo>
                  <a:lnTo>
                    <a:pt x="177" y="224"/>
                  </a:lnTo>
                  <a:lnTo>
                    <a:pt x="172" y="222"/>
                  </a:lnTo>
                  <a:lnTo>
                    <a:pt x="165" y="219"/>
                  </a:lnTo>
                  <a:lnTo>
                    <a:pt x="156" y="219"/>
                  </a:lnTo>
                  <a:lnTo>
                    <a:pt x="148" y="222"/>
                  </a:lnTo>
                  <a:lnTo>
                    <a:pt x="144" y="224"/>
                  </a:lnTo>
                  <a:lnTo>
                    <a:pt x="141" y="229"/>
                  </a:lnTo>
                  <a:lnTo>
                    <a:pt x="137" y="234"/>
                  </a:lnTo>
                  <a:lnTo>
                    <a:pt x="132" y="238"/>
                  </a:lnTo>
                  <a:lnTo>
                    <a:pt x="132" y="245"/>
                  </a:lnTo>
                  <a:lnTo>
                    <a:pt x="132" y="595"/>
                  </a:lnTo>
                  <a:lnTo>
                    <a:pt x="0" y="595"/>
                  </a:lnTo>
                  <a:lnTo>
                    <a:pt x="0" y="0"/>
                  </a:lnTo>
                  <a:lnTo>
                    <a:pt x="132" y="0"/>
                  </a:lnTo>
                  <a:lnTo>
                    <a:pt x="132" y="193"/>
                  </a:lnTo>
                  <a:lnTo>
                    <a:pt x="132" y="186"/>
                  </a:lnTo>
                  <a:lnTo>
                    <a:pt x="132" y="177"/>
                  </a:lnTo>
                  <a:lnTo>
                    <a:pt x="137" y="167"/>
                  </a:lnTo>
                  <a:lnTo>
                    <a:pt x="139" y="160"/>
                  </a:lnTo>
                  <a:lnTo>
                    <a:pt x="141" y="151"/>
                  </a:lnTo>
                  <a:lnTo>
                    <a:pt x="148" y="144"/>
                  </a:lnTo>
                  <a:lnTo>
                    <a:pt x="153" y="137"/>
                  </a:lnTo>
                  <a:lnTo>
                    <a:pt x="165" y="125"/>
                  </a:lnTo>
                  <a:lnTo>
                    <a:pt x="172" y="120"/>
                  </a:lnTo>
                  <a:lnTo>
                    <a:pt x="182" y="118"/>
                  </a:lnTo>
                  <a:lnTo>
                    <a:pt x="189" y="113"/>
                  </a:lnTo>
                  <a:lnTo>
                    <a:pt x="198" y="111"/>
                  </a:lnTo>
                  <a:lnTo>
                    <a:pt x="208" y="108"/>
                  </a:lnTo>
                  <a:lnTo>
                    <a:pt x="217" y="106"/>
                  </a:lnTo>
                  <a:lnTo>
                    <a:pt x="238" y="106"/>
                  </a:lnTo>
                  <a:lnTo>
                    <a:pt x="245" y="108"/>
                  </a:lnTo>
                  <a:lnTo>
                    <a:pt x="255" y="111"/>
                  </a:lnTo>
                  <a:lnTo>
                    <a:pt x="264" y="113"/>
                  </a:lnTo>
                  <a:lnTo>
                    <a:pt x="274" y="118"/>
                  </a:lnTo>
                  <a:lnTo>
                    <a:pt x="281" y="120"/>
                  </a:lnTo>
                  <a:lnTo>
                    <a:pt x="288" y="125"/>
                  </a:lnTo>
                  <a:lnTo>
                    <a:pt x="302" y="139"/>
                  </a:lnTo>
                  <a:lnTo>
                    <a:pt x="304" y="146"/>
                  </a:lnTo>
                  <a:lnTo>
                    <a:pt x="311" y="151"/>
                  </a:lnTo>
                  <a:lnTo>
                    <a:pt x="316" y="160"/>
                  </a:lnTo>
                  <a:lnTo>
                    <a:pt x="319" y="170"/>
                  </a:lnTo>
                  <a:lnTo>
                    <a:pt x="321" y="177"/>
                  </a:lnTo>
                  <a:lnTo>
                    <a:pt x="321" y="186"/>
                  </a:lnTo>
                  <a:lnTo>
                    <a:pt x="323" y="193"/>
                  </a:lnTo>
                  <a:lnTo>
                    <a:pt x="323" y="19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35" name="Freeform 14"/>
            <p:cNvSpPr>
              <a:spLocks/>
            </p:cNvSpPr>
            <p:nvPr userDrawn="1"/>
          </p:nvSpPr>
          <p:spPr bwMode="auto">
            <a:xfrm>
              <a:off x="8859838" y="1724025"/>
              <a:ext cx="512763" cy="985838"/>
            </a:xfrm>
            <a:custGeom>
              <a:avLst/>
              <a:gdLst>
                <a:gd name="T0" fmla="*/ 0 w 323"/>
                <a:gd name="T1" fmla="*/ 414 h 621"/>
                <a:gd name="T2" fmla="*/ 0 w 323"/>
                <a:gd name="T3" fmla="*/ 0 h 621"/>
                <a:gd name="T4" fmla="*/ 132 w 323"/>
                <a:gd name="T5" fmla="*/ 0 h 621"/>
                <a:gd name="T6" fmla="*/ 132 w 323"/>
                <a:gd name="T7" fmla="*/ 362 h 621"/>
                <a:gd name="T8" fmla="*/ 134 w 323"/>
                <a:gd name="T9" fmla="*/ 369 h 621"/>
                <a:gd name="T10" fmla="*/ 137 w 323"/>
                <a:gd name="T11" fmla="*/ 373 h 621"/>
                <a:gd name="T12" fmla="*/ 141 w 323"/>
                <a:gd name="T13" fmla="*/ 381 h 621"/>
                <a:gd name="T14" fmla="*/ 144 w 323"/>
                <a:gd name="T15" fmla="*/ 385 h 621"/>
                <a:gd name="T16" fmla="*/ 148 w 323"/>
                <a:gd name="T17" fmla="*/ 385 h 621"/>
                <a:gd name="T18" fmla="*/ 156 w 323"/>
                <a:gd name="T19" fmla="*/ 388 h 621"/>
                <a:gd name="T20" fmla="*/ 160 w 323"/>
                <a:gd name="T21" fmla="*/ 390 h 621"/>
                <a:gd name="T22" fmla="*/ 167 w 323"/>
                <a:gd name="T23" fmla="*/ 388 h 621"/>
                <a:gd name="T24" fmla="*/ 172 w 323"/>
                <a:gd name="T25" fmla="*/ 385 h 621"/>
                <a:gd name="T26" fmla="*/ 177 w 323"/>
                <a:gd name="T27" fmla="*/ 385 h 621"/>
                <a:gd name="T28" fmla="*/ 182 w 323"/>
                <a:gd name="T29" fmla="*/ 381 h 621"/>
                <a:gd name="T30" fmla="*/ 186 w 323"/>
                <a:gd name="T31" fmla="*/ 373 h 621"/>
                <a:gd name="T32" fmla="*/ 186 w 323"/>
                <a:gd name="T33" fmla="*/ 369 h 621"/>
                <a:gd name="T34" fmla="*/ 189 w 323"/>
                <a:gd name="T35" fmla="*/ 362 h 621"/>
                <a:gd name="T36" fmla="*/ 189 w 323"/>
                <a:gd name="T37" fmla="*/ 0 h 621"/>
                <a:gd name="T38" fmla="*/ 323 w 323"/>
                <a:gd name="T39" fmla="*/ 0 h 621"/>
                <a:gd name="T40" fmla="*/ 323 w 323"/>
                <a:gd name="T41" fmla="*/ 621 h 621"/>
                <a:gd name="T42" fmla="*/ 189 w 323"/>
                <a:gd name="T43" fmla="*/ 621 h 621"/>
                <a:gd name="T44" fmla="*/ 189 w 323"/>
                <a:gd name="T45" fmla="*/ 414 h 621"/>
                <a:gd name="T46" fmla="*/ 189 w 323"/>
                <a:gd name="T47" fmla="*/ 423 h 621"/>
                <a:gd name="T48" fmla="*/ 189 w 323"/>
                <a:gd name="T49" fmla="*/ 433 h 621"/>
                <a:gd name="T50" fmla="*/ 186 w 323"/>
                <a:gd name="T51" fmla="*/ 440 h 621"/>
                <a:gd name="T52" fmla="*/ 182 w 323"/>
                <a:gd name="T53" fmla="*/ 449 h 621"/>
                <a:gd name="T54" fmla="*/ 179 w 323"/>
                <a:gd name="T55" fmla="*/ 456 h 621"/>
                <a:gd name="T56" fmla="*/ 174 w 323"/>
                <a:gd name="T57" fmla="*/ 463 h 621"/>
                <a:gd name="T58" fmla="*/ 156 w 323"/>
                <a:gd name="T59" fmla="*/ 482 h 621"/>
                <a:gd name="T60" fmla="*/ 146 w 323"/>
                <a:gd name="T61" fmla="*/ 487 h 621"/>
                <a:gd name="T62" fmla="*/ 139 w 323"/>
                <a:gd name="T63" fmla="*/ 492 h 621"/>
                <a:gd name="T64" fmla="*/ 132 w 323"/>
                <a:gd name="T65" fmla="*/ 494 h 621"/>
                <a:gd name="T66" fmla="*/ 122 w 323"/>
                <a:gd name="T67" fmla="*/ 499 h 621"/>
                <a:gd name="T68" fmla="*/ 113 w 323"/>
                <a:gd name="T69" fmla="*/ 501 h 621"/>
                <a:gd name="T70" fmla="*/ 104 w 323"/>
                <a:gd name="T71" fmla="*/ 501 h 621"/>
                <a:gd name="T72" fmla="*/ 94 w 323"/>
                <a:gd name="T73" fmla="*/ 503 h 621"/>
                <a:gd name="T74" fmla="*/ 82 w 323"/>
                <a:gd name="T75" fmla="*/ 501 h 621"/>
                <a:gd name="T76" fmla="*/ 75 w 323"/>
                <a:gd name="T77" fmla="*/ 501 h 621"/>
                <a:gd name="T78" fmla="*/ 63 w 323"/>
                <a:gd name="T79" fmla="*/ 499 h 621"/>
                <a:gd name="T80" fmla="*/ 56 w 323"/>
                <a:gd name="T81" fmla="*/ 494 h 621"/>
                <a:gd name="T82" fmla="*/ 47 w 323"/>
                <a:gd name="T83" fmla="*/ 492 h 621"/>
                <a:gd name="T84" fmla="*/ 40 w 323"/>
                <a:gd name="T85" fmla="*/ 487 h 621"/>
                <a:gd name="T86" fmla="*/ 33 w 323"/>
                <a:gd name="T87" fmla="*/ 482 h 621"/>
                <a:gd name="T88" fmla="*/ 26 w 323"/>
                <a:gd name="T89" fmla="*/ 475 h 621"/>
                <a:gd name="T90" fmla="*/ 21 w 323"/>
                <a:gd name="T91" fmla="*/ 470 h 621"/>
                <a:gd name="T92" fmla="*/ 14 w 323"/>
                <a:gd name="T93" fmla="*/ 463 h 621"/>
                <a:gd name="T94" fmla="*/ 9 w 323"/>
                <a:gd name="T95" fmla="*/ 456 h 621"/>
                <a:gd name="T96" fmla="*/ 4 w 323"/>
                <a:gd name="T97" fmla="*/ 449 h 621"/>
                <a:gd name="T98" fmla="*/ 2 w 323"/>
                <a:gd name="T99" fmla="*/ 440 h 621"/>
                <a:gd name="T100" fmla="*/ 0 w 323"/>
                <a:gd name="T101" fmla="*/ 433 h 621"/>
                <a:gd name="T102" fmla="*/ 0 w 323"/>
                <a:gd name="T103" fmla="*/ 423 h 621"/>
                <a:gd name="T104" fmla="*/ 0 w 323"/>
                <a:gd name="T105" fmla="*/ 414 h 621"/>
                <a:gd name="T106" fmla="*/ 0 w 323"/>
                <a:gd name="T107" fmla="*/ 414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3" h="621">
                  <a:moveTo>
                    <a:pt x="0" y="414"/>
                  </a:moveTo>
                  <a:lnTo>
                    <a:pt x="0" y="0"/>
                  </a:lnTo>
                  <a:lnTo>
                    <a:pt x="132" y="0"/>
                  </a:lnTo>
                  <a:lnTo>
                    <a:pt x="132" y="362"/>
                  </a:lnTo>
                  <a:lnTo>
                    <a:pt x="134" y="369"/>
                  </a:lnTo>
                  <a:lnTo>
                    <a:pt x="137" y="373"/>
                  </a:lnTo>
                  <a:lnTo>
                    <a:pt x="141" y="381"/>
                  </a:lnTo>
                  <a:lnTo>
                    <a:pt x="144" y="385"/>
                  </a:lnTo>
                  <a:lnTo>
                    <a:pt x="148" y="385"/>
                  </a:lnTo>
                  <a:lnTo>
                    <a:pt x="156" y="388"/>
                  </a:lnTo>
                  <a:lnTo>
                    <a:pt x="160" y="390"/>
                  </a:lnTo>
                  <a:lnTo>
                    <a:pt x="167" y="388"/>
                  </a:lnTo>
                  <a:lnTo>
                    <a:pt x="172" y="385"/>
                  </a:lnTo>
                  <a:lnTo>
                    <a:pt x="177" y="385"/>
                  </a:lnTo>
                  <a:lnTo>
                    <a:pt x="182" y="381"/>
                  </a:lnTo>
                  <a:lnTo>
                    <a:pt x="186" y="373"/>
                  </a:lnTo>
                  <a:lnTo>
                    <a:pt x="186" y="369"/>
                  </a:lnTo>
                  <a:lnTo>
                    <a:pt x="189" y="362"/>
                  </a:lnTo>
                  <a:lnTo>
                    <a:pt x="189" y="0"/>
                  </a:lnTo>
                  <a:lnTo>
                    <a:pt x="323" y="0"/>
                  </a:lnTo>
                  <a:lnTo>
                    <a:pt x="323" y="621"/>
                  </a:lnTo>
                  <a:lnTo>
                    <a:pt x="189" y="621"/>
                  </a:lnTo>
                  <a:lnTo>
                    <a:pt x="189" y="414"/>
                  </a:lnTo>
                  <a:lnTo>
                    <a:pt x="189" y="423"/>
                  </a:lnTo>
                  <a:lnTo>
                    <a:pt x="189" y="433"/>
                  </a:lnTo>
                  <a:lnTo>
                    <a:pt x="186" y="440"/>
                  </a:lnTo>
                  <a:lnTo>
                    <a:pt x="182" y="449"/>
                  </a:lnTo>
                  <a:lnTo>
                    <a:pt x="179" y="456"/>
                  </a:lnTo>
                  <a:lnTo>
                    <a:pt x="174" y="463"/>
                  </a:lnTo>
                  <a:lnTo>
                    <a:pt x="156" y="482"/>
                  </a:lnTo>
                  <a:lnTo>
                    <a:pt x="146" y="487"/>
                  </a:lnTo>
                  <a:lnTo>
                    <a:pt x="139" y="492"/>
                  </a:lnTo>
                  <a:lnTo>
                    <a:pt x="132" y="494"/>
                  </a:lnTo>
                  <a:lnTo>
                    <a:pt x="122" y="499"/>
                  </a:lnTo>
                  <a:lnTo>
                    <a:pt x="113" y="501"/>
                  </a:lnTo>
                  <a:lnTo>
                    <a:pt x="104" y="501"/>
                  </a:lnTo>
                  <a:lnTo>
                    <a:pt x="94" y="503"/>
                  </a:lnTo>
                  <a:lnTo>
                    <a:pt x="82" y="501"/>
                  </a:lnTo>
                  <a:lnTo>
                    <a:pt x="75" y="501"/>
                  </a:lnTo>
                  <a:lnTo>
                    <a:pt x="63" y="499"/>
                  </a:lnTo>
                  <a:lnTo>
                    <a:pt x="56" y="494"/>
                  </a:lnTo>
                  <a:lnTo>
                    <a:pt x="47" y="492"/>
                  </a:lnTo>
                  <a:lnTo>
                    <a:pt x="40" y="487"/>
                  </a:lnTo>
                  <a:lnTo>
                    <a:pt x="33" y="482"/>
                  </a:lnTo>
                  <a:lnTo>
                    <a:pt x="26" y="475"/>
                  </a:lnTo>
                  <a:lnTo>
                    <a:pt x="21" y="470"/>
                  </a:lnTo>
                  <a:lnTo>
                    <a:pt x="14" y="463"/>
                  </a:lnTo>
                  <a:lnTo>
                    <a:pt x="9" y="456"/>
                  </a:lnTo>
                  <a:lnTo>
                    <a:pt x="4" y="449"/>
                  </a:lnTo>
                  <a:lnTo>
                    <a:pt x="2" y="440"/>
                  </a:lnTo>
                  <a:lnTo>
                    <a:pt x="0" y="433"/>
                  </a:lnTo>
                  <a:lnTo>
                    <a:pt x="0" y="423"/>
                  </a:lnTo>
                  <a:lnTo>
                    <a:pt x="0" y="414"/>
                  </a:lnTo>
                  <a:lnTo>
                    <a:pt x="0" y="41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36" name="Freeform 15"/>
            <p:cNvSpPr>
              <a:spLocks noEditPoints="1"/>
            </p:cNvSpPr>
            <p:nvPr userDrawn="1"/>
          </p:nvSpPr>
          <p:spPr bwMode="auto">
            <a:xfrm>
              <a:off x="6575426" y="1724025"/>
              <a:ext cx="528638" cy="1285875"/>
            </a:xfrm>
            <a:custGeom>
              <a:avLst/>
              <a:gdLst>
                <a:gd name="T0" fmla="*/ 140 w 333"/>
                <a:gd name="T1" fmla="*/ 810 h 810"/>
                <a:gd name="T2" fmla="*/ 0 w 333"/>
                <a:gd name="T3" fmla="*/ 0 h 810"/>
                <a:gd name="T4" fmla="*/ 140 w 333"/>
                <a:gd name="T5" fmla="*/ 85 h 810"/>
                <a:gd name="T6" fmla="*/ 142 w 333"/>
                <a:gd name="T7" fmla="*/ 69 h 810"/>
                <a:gd name="T8" fmla="*/ 147 w 333"/>
                <a:gd name="T9" fmla="*/ 52 h 810"/>
                <a:gd name="T10" fmla="*/ 156 w 333"/>
                <a:gd name="T11" fmla="*/ 38 h 810"/>
                <a:gd name="T12" fmla="*/ 168 w 333"/>
                <a:gd name="T13" fmla="*/ 26 h 810"/>
                <a:gd name="T14" fmla="*/ 182 w 333"/>
                <a:gd name="T15" fmla="*/ 15 h 810"/>
                <a:gd name="T16" fmla="*/ 199 w 333"/>
                <a:gd name="T17" fmla="*/ 8 h 810"/>
                <a:gd name="T18" fmla="*/ 215 w 333"/>
                <a:gd name="T19" fmla="*/ 3 h 810"/>
                <a:gd name="T20" fmla="*/ 236 w 333"/>
                <a:gd name="T21" fmla="*/ 0 h 810"/>
                <a:gd name="T22" fmla="*/ 255 w 333"/>
                <a:gd name="T23" fmla="*/ 3 h 810"/>
                <a:gd name="T24" fmla="*/ 272 w 333"/>
                <a:gd name="T25" fmla="*/ 8 h 810"/>
                <a:gd name="T26" fmla="*/ 291 w 333"/>
                <a:gd name="T27" fmla="*/ 15 h 810"/>
                <a:gd name="T28" fmla="*/ 303 w 333"/>
                <a:gd name="T29" fmla="*/ 26 h 810"/>
                <a:gd name="T30" fmla="*/ 314 w 333"/>
                <a:gd name="T31" fmla="*/ 38 h 810"/>
                <a:gd name="T32" fmla="*/ 324 w 333"/>
                <a:gd name="T33" fmla="*/ 52 h 810"/>
                <a:gd name="T34" fmla="*/ 331 w 333"/>
                <a:gd name="T35" fmla="*/ 69 h 810"/>
                <a:gd name="T36" fmla="*/ 333 w 333"/>
                <a:gd name="T37" fmla="*/ 85 h 810"/>
                <a:gd name="T38" fmla="*/ 331 w 333"/>
                <a:gd name="T39" fmla="*/ 430 h 810"/>
                <a:gd name="T40" fmla="*/ 326 w 333"/>
                <a:gd name="T41" fmla="*/ 447 h 810"/>
                <a:gd name="T42" fmla="*/ 319 w 333"/>
                <a:gd name="T43" fmla="*/ 463 h 810"/>
                <a:gd name="T44" fmla="*/ 310 w 333"/>
                <a:gd name="T45" fmla="*/ 475 h 810"/>
                <a:gd name="T46" fmla="*/ 295 w 333"/>
                <a:gd name="T47" fmla="*/ 484 h 810"/>
                <a:gd name="T48" fmla="*/ 281 w 333"/>
                <a:gd name="T49" fmla="*/ 494 h 810"/>
                <a:gd name="T50" fmla="*/ 265 w 333"/>
                <a:gd name="T51" fmla="*/ 501 h 810"/>
                <a:gd name="T52" fmla="*/ 246 w 333"/>
                <a:gd name="T53" fmla="*/ 506 h 810"/>
                <a:gd name="T54" fmla="*/ 215 w 333"/>
                <a:gd name="T55" fmla="*/ 503 h 810"/>
                <a:gd name="T56" fmla="*/ 199 w 333"/>
                <a:gd name="T57" fmla="*/ 496 h 810"/>
                <a:gd name="T58" fmla="*/ 182 w 333"/>
                <a:gd name="T59" fmla="*/ 489 h 810"/>
                <a:gd name="T60" fmla="*/ 168 w 333"/>
                <a:gd name="T61" fmla="*/ 480 h 810"/>
                <a:gd name="T62" fmla="*/ 151 w 333"/>
                <a:gd name="T63" fmla="*/ 459 h 810"/>
                <a:gd name="T64" fmla="*/ 142 w 333"/>
                <a:gd name="T65" fmla="*/ 447 h 810"/>
                <a:gd name="T66" fmla="*/ 140 w 333"/>
                <a:gd name="T67" fmla="*/ 430 h 810"/>
                <a:gd name="T68" fmla="*/ 140 w 333"/>
                <a:gd name="T69" fmla="*/ 421 h 810"/>
                <a:gd name="T70" fmla="*/ 140 w 333"/>
                <a:gd name="T71" fmla="*/ 376 h 810"/>
                <a:gd name="T72" fmla="*/ 142 w 333"/>
                <a:gd name="T73" fmla="*/ 383 h 810"/>
                <a:gd name="T74" fmla="*/ 151 w 333"/>
                <a:gd name="T75" fmla="*/ 385 h 810"/>
                <a:gd name="T76" fmla="*/ 161 w 333"/>
                <a:gd name="T77" fmla="*/ 388 h 810"/>
                <a:gd name="T78" fmla="*/ 177 w 333"/>
                <a:gd name="T79" fmla="*/ 385 h 810"/>
                <a:gd name="T80" fmla="*/ 187 w 333"/>
                <a:gd name="T81" fmla="*/ 385 h 810"/>
                <a:gd name="T82" fmla="*/ 192 w 333"/>
                <a:gd name="T83" fmla="*/ 381 h 810"/>
                <a:gd name="T84" fmla="*/ 194 w 333"/>
                <a:gd name="T85" fmla="*/ 121 h 810"/>
                <a:gd name="T86" fmla="*/ 189 w 333"/>
                <a:gd name="T87" fmla="*/ 114 h 810"/>
                <a:gd name="T88" fmla="*/ 182 w 333"/>
                <a:gd name="T89" fmla="*/ 111 h 810"/>
                <a:gd name="T90" fmla="*/ 170 w 333"/>
                <a:gd name="T91" fmla="*/ 109 h 810"/>
                <a:gd name="T92" fmla="*/ 161 w 333"/>
                <a:gd name="T93" fmla="*/ 109 h 810"/>
                <a:gd name="T94" fmla="*/ 151 w 333"/>
                <a:gd name="T95" fmla="*/ 111 h 810"/>
                <a:gd name="T96" fmla="*/ 142 w 333"/>
                <a:gd name="T97" fmla="*/ 114 h 810"/>
                <a:gd name="T98" fmla="*/ 140 w 333"/>
                <a:gd name="T99" fmla="*/ 121 h 810"/>
                <a:gd name="T100" fmla="*/ 140 w 333"/>
                <a:gd name="T101" fmla="*/ 373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3" h="810">
                  <a:moveTo>
                    <a:pt x="140" y="421"/>
                  </a:moveTo>
                  <a:lnTo>
                    <a:pt x="140" y="810"/>
                  </a:lnTo>
                  <a:lnTo>
                    <a:pt x="0" y="810"/>
                  </a:lnTo>
                  <a:lnTo>
                    <a:pt x="0" y="0"/>
                  </a:lnTo>
                  <a:lnTo>
                    <a:pt x="140" y="0"/>
                  </a:lnTo>
                  <a:lnTo>
                    <a:pt x="140" y="85"/>
                  </a:lnTo>
                  <a:lnTo>
                    <a:pt x="140" y="76"/>
                  </a:lnTo>
                  <a:lnTo>
                    <a:pt x="142" y="69"/>
                  </a:lnTo>
                  <a:lnTo>
                    <a:pt x="142" y="59"/>
                  </a:lnTo>
                  <a:lnTo>
                    <a:pt x="147" y="52"/>
                  </a:lnTo>
                  <a:lnTo>
                    <a:pt x="151" y="45"/>
                  </a:lnTo>
                  <a:lnTo>
                    <a:pt x="156" y="38"/>
                  </a:lnTo>
                  <a:lnTo>
                    <a:pt x="161" y="31"/>
                  </a:lnTo>
                  <a:lnTo>
                    <a:pt x="168" y="26"/>
                  </a:lnTo>
                  <a:lnTo>
                    <a:pt x="175" y="19"/>
                  </a:lnTo>
                  <a:lnTo>
                    <a:pt x="182" y="15"/>
                  </a:lnTo>
                  <a:lnTo>
                    <a:pt x="192" y="12"/>
                  </a:lnTo>
                  <a:lnTo>
                    <a:pt x="199" y="8"/>
                  </a:lnTo>
                  <a:lnTo>
                    <a:pt x="208" y="5"/>
                  </a:lnTo>
                  <a:lnTo>
                    <a:pt x="215" y="3"/>
                  </a:lnTo>
                  <a:lnTo>
                    <a:pt x="225" y="0"/>
                  </a:lnTo>
                  <a:lnTo>
                    <a:pt x="236" y="0"/>
                  </a:lnTo>
                  <a:lnTo>
                    <a:pt x="246" y="0"/>
                  </a:lnTo>
                  <a:lnTo>
                    <a:pt x="255" y="3"/>
                  </a:lnTo>
                  <a:lnTo>
                    <a:pt x="265" y="5"/>
                  </a:lnTo>
                  <a:lnTo>
                    <a:pt x="272" y="8"/>
                  </a:lnTo>
                  <a:lnTo>
                    <a:pt x="281" y="12"/>
                  </a:lnTo>
                  <a:lnTo>
                    <a:pt x="291" y="15"/>
                  </a:lnTo>
                  <a:lnTo>
                    <a:pt x="298" y="19"/>
                  </a:lnTo>
                  <a:lnTo>
                    <a:pt x="303" y="26"/>
                  </a:lnTo>
                  <a:lnTo>
                    <a:pt x="310" y="31"/>
                  </a:lnTo>
                  <a:lnTo>
                    <a:pt x="314" y="38"/>
                  </a:lnTo>
                  <a:lnTo>
                    <a:pt x="321" y="45"/>
                  </a:lnTo>
                  <a:lnTo>
                    <a:pt x="324" y="52"/>
                  </a:lnTo>
                  <a:lnTo>
                    <a:pt x="329" y="59"/>
                  </a:lnTo>
                  <a:lnTo>
                    <a:pt x="331" y="69"/>
                  </a:lnTo>
                  <a:lnTo>
                    <a:pt x="331" y="76"/>
                  </a:lnTo>
                  <a:lnTo>
                    <a:pt x="333" y="85"/>
                  </a:lnTo>
                  <a:lnTo>
                    <a:pt x="331" y="97"/>
                  </a:lnTo>
                  <a:lnTo>
                    <a:pt x="331" y="430"/>
                  </a:lnTo>
                  <a:lnTo>
                    <a:pt x="329" y="440"/>
                  </a:lnTo>
                  <a:lnTo>
                    <a:pt x="326" y="447"/>
                  </a:lnTo>
                  <a:lnTo>
                    <a:pt x="324" y="454"/>
                  </a:lnTo>
                  <a:lnTo>
                    <a:pt x="319" y="463"/>
                  </a:lnTo>
                  <a:lnTo>
                    <a:pt x="314" y="468"/>
                  </a:lnTo>
                  <a:lnTo>
                    <a:pt x="310" y="475"/>
                  </a:lnTo>
                  <a:lnTo>
                    <a:pt x="303" y="482"/>
                  </a:lnTo>
                  <a:lnTo>
                    <a:pt x="295" y="484"/>
                  </a:lnTo>
                  <a:lnTo>
                    <a:pt x="291" y="489"/>
                  </a:lnTo>
                  <a:lnTo>
                    <a:pt x="281" y="494"/>
                  </a:lnTo>
                  <a:lnTo>
                    <a:pt x="272" y="499"/>
                  </a:lnTo>
                  <a:lnTo>
                    <a:pt x="265" y="501"/>
                  </a:lnTo>
                  <a:lnTo>
                    <a:pt x="255" y="503"/>
                  </a:lnTo>
                  <a:lnTo>
                    <a:pt x="246" y="506"/>
                  </a:lnTo>
                  <a:lnTo>
                    <a:pt x="225" y="506"/>
                  </a:lnTo>
                  <a:lnTo>
                    <a:pt x="215" y="503"/>
                  </a:lnTo>
                  <a:lnTo>
                    <a:pt x="208" y="501"/>
                  </a:lnTo>
                  <a:lnTo>
                    <a:pt x="199" y="496"/>
                  </a:lnTo>
                  <a:lnTo>
                    <a:pt x="192" y="494"/>
                  </a:lnTo>
                  <a:lnTo>
                    <a:pt x="182" y="489"/>
                  </a:lnTo>
                  <a:lnTo>
                    <a:pt x="175" y="484"/>
                  </a:lnTo>
                  <a:lnTo>
                    <a:pt x="168" y="480"/>
                  </a:lnTo>
                  <a:lnTo>
                    <a:pt x="156" y="468"/>
                  </a:lnTo>
                  <a:lnTo>
                    <a:pt x="151" y="459"/>
                  </a:lnTo>
                  <a:lnTo>
                    <a:pt x="147" y="454"/>
                  </a:lnTo>
                  <a:lnTo>
                    <a:pt x="142" y="447"/>
                  </a:lnTo>
                  <a:lnTo>
                    <a:pt x="142" y="437"/>
                  </a:lnTo>
                  <a:lnTo>
                    <a:pt x="140" y="430"/>
                  </a:lnTo>
                  <a:lnTo>
                    <a:pt x="140" y="421"/>
                  </a:lnTo>
                  <a:lnTo>
                    <a:pt x="140" y="421"/>
                  </a:lnTo>
                  <a:close/>
                  <a:moveTo>
                    <a:pt x="140" y="373"/>
                  </a:moveTo>
                  <a:lnTo>
                    <a:pt x="140" y="376"/>
                  </a:lnTo>
                  <a:lnTo>
                    <a:pt x="142" y="381"/>
                  </a:lnTo>
                  <a:lnTo>
                    <a:pt x="142" y="383"/>
                  </a:lnTo>
                  <a:lnTo>
                    <a:pt x="147" y="385"/>
                  </a:lnTo>
                  <a:lnTo>
                    <a:pt x="151" y="385"/>
                  </a:lnTo>
                  <a:lnTo>
                    <a:pt x="156" y="385"/>
                  </a:lnTo>
                  <a:lnTo>
                    <a:pt x="161" y="388"/>
                  </a:lnTo>
                  <a:lnTo>
                    <a:pt x="170" y="388"/>
                  </a:lnTo>
                  <a:lnTo>
                    <a:pt x="177" y="385"/>
                  </a:lnTo>
                  <a:lnTo>
                    <a:pt x="182" y="385"/>
                  </a:lnTo>
                  <a:lnTo>
                    <a:pt x="187" y="385"/>
                  </a:lnTo>
                  <a:lnTo>
                    <a:pt x="189" y="383"/>
                  </a:lnTo>
                  <a:lnTo>
                    <a:pt x="192" y="381"/>
                  </a:lnTo>
                  <a:lnTo>
                    <a:pt x="194" y="376"/>
                  </a:lnTo>
                  <a:lnTo>
                    <a:pt x="194" y="121"/>
                  </a:lnTo>
                  <a:lnTo>
                    <a:pt x="192" y="118"/>
                  </a:lnTo>
                  <a:lnTo>
                    <a:pt x="189" y="114"/>
                  </a:lnTo>
                  <a:lnTo>
                    <a:pt x="187" y="111"/>
                  </a:lnTo>
                  <a:lnTo>
                    <a:pt x="182" y="111"/>
                  </a:lnTo>
                  <a:lnTo>
                    <a:pt x="177" y="109"/>
                  </a:lnTo>
                  <a:lnTo>
                    <a:pt x="170" y="109"/>
                  </a:lnTo>
                  <a:lnTo>
                    <a:pt x="168" y="109"/>
                  </a:lnTo>
                  <a:lnTo>
                    <a:pt x="161" y="109"/>
                  </a:lnTo>
                  <a:lnTo>
                    <a:pt x="156" y="109"/>
                  </a:lnTo>
                  <a:lnTo>
                    <a:pt x="151" y="111"/>
                  </a:lnTo>
                  <a:lnTo>
                    <a:pt x="147" y="111"/>
                  </a:lnTo>
                  <a:lnTo>
                    <a:pt x="142" y="114"/>
                  </a:lnTo>
                  <a:lnTo>
                    <a:pt x="142" y="118"/>
                  </a:lnTo>
                  <a:lnTo>
                    <a:pt x="140" y="121"/>
                  </a:lnTo>
                  <a:lnTo>
                    <a:pt x="140" y="121"/>
                  </a:lnTo>
                  <a:lnTo>
                    <a:pt x="140" y="373"/>
                  </a:lnTo>
                  <a:lnTo>
                    <a:pt x="140" y="37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37" name="Freeform 16"/>
            <p:cNvSpPr>
              <a:spLocks/>
            </p:cNvSpPr>
            <p:nvPr userDrawn="1"/>
          </p:nvSpPr>
          <p:spPr bwMode="auto">
            <a:xfrm>
              <a:off x="8301038" y="1724025"/>
              <a:ext cx="520700" cy="803275"/>
            </a:xfrm>
            <a:custGeom>
              <a:avLst/>
              <a:gdLst>
                <a:gd name="T0" fmla="*/ 323 w 328"/>
                <a:gd name="T1" fmla="*/ 421 h 506"/>
                <a:gd name="T2" fmla="*/ 307 w 328"/>
                <a:gd name="T3" fmla="*/ 447 h 506"/>
                <a:gd name="T4" fmla="*/ 278 w 328"/>
                <a:gd name="T5" fmla="*/ 470 h 506"/>
                <a:gd name="T6" fmla="*/ 241 w 328"/>
                <a:gd name="T7" fmla="*/ 489 h 506"/>
                <a:gd name="T8" fmla="*/ 196 w 328"/>
                <a:gd name="T9" fmla="*/ 503 h 506"/>
                <a:gd name="T10" fmla="*/ 146 w 328"/>
                <a:gd name="T11" fmla="*/ 506 h 506"/>
                <a:gd name="T12" fmla="*/ 99 w 328"/>
                <a:gd name="T13" fmla="*/ 496 h 506"/>
                <a:gd name="T14" fmla="*/ 59 w 328"/>
                <a:gd name="T15" fmla="*/ 482 h 506"/>
                <a:gd name="T16" fmla="*/ 26 w 328"/>
                <a:gd name="T17" fmla="*/ 459 h 506"/>
                <a:gd name="T18" fmla="*/ 7 w 328"/>
                <a:gd name="T19" fmla="*/ 433 h 506"/>
                <a:gd name="T20" fmla="*/ 0 w 328"/>
                <a:gd name="T21" fmla="*/ 402 h 506"/>
                <a:gd name="T22" fmla="*/ 132 w 328"/>
                <a:gd name="T23" fmla="*/ 399 h 506"/>
                <a:gd name="T24" fmla="*/ 139 w 328"/>
                <a:gd name="T25" fmla="*/ 409 h 506"/>
                <a:gd name="T26" fmla="*/ 151 w 328"/>
                <a:gd name="T27" fmla="*/ 414 h 506"/>
                <a:gd name="T28" fmla="*/ 174 w 328"/>
                <a:gd name="T29" fmla="*/ 414 h 506"/>
                <a:gd name="T30" fmla="*/ 186 w 328"/>
                <a:gd name="T31" fmla="*/ 409 h 506"/>
                <a:gd name="T32" fmla="*/ 189 w 328"/>
                <a:gd name="T33" fmla="*/ 399 h 506"/>
                <a:gd name="T34" fmla="*/ 189 w 328"/>
                <a:gd name="T35" fmla="*/ 357 h 506"/>
                <a:gd name="T36" fmla="*/ 182 w 328"/>
                <a:gd name="T37" fmla="*/ 338 h 506"/>
                <a:gd name="T38" fmla="*/ 163 w 328"/>
                <a:gd name="T39" fmla="*/ 314 h 506"/>
                <a:gd name="T40" fmla="*/ 141 w 328"/>
                <a:gd name="T41" fmla="*/ 298 h 506"/>
                <a:gd name="T42" fmla="*/ 120 w 328"/>
                <a:gd name="T43" fmla="*/ 286 h 506"/>
                <a:gd name="T44" fmla="*/ 94 w 328"/>
                <a:gd name="T45" fmla="*/ 272 h 506"/>
                <a:gd name="T46" fmla="*/ 71 w 328"/>
                <a:gd name="T47" fmla="*/ 263 h 506"/>
                <a:gd name="T48" fmla="*/ 49 w 328"/>
                <a:gd name="T49" fmla="*/ 248 h 506"/>
                <a:gd name="T50" fmla="*/ 33 w 328"/>
                <a:gd name="T51" fmla="*/ 234 h 506"/>
                <a:gd name="T52" fmla="*/ 21 w 328"/>
                <a:gd name="T53" fmla="*/ 220 h 506"/>
                <a:gd name="T54" fmla="*/ 9 w 328"/>
                <a:gd name="T55" fmla="*/ 201 h 506"/>
                <a:gd name="T56" fmla="*/ 4 w 328"/>
                <a:gd name="T57" fmla="*/ 178 h 506"/>
                <a:gd name="T58" fmla="*/ 0 w 328"/>
                <a:gd name="T59" fmla="*/ 152 h 506"/>
                <a:gd name="T60" fmla="*/ 4 w 328"/>
                <a:gd name="T61" fmla="*/ 83 h 506"/>
                <a:gd name="T62" fmla="*/ 19 w 328"/>
                <a:gd name="T63" fmla="*/ 55 h 506"/>
                <a:gd name="T64" fmla="*/ 47 w 328"/>
                <a:gd name="T65" fmla="*/ 31 h 506"/>
                <a:gd name="T66" fmla="*/ 85 w 328"/>
                <a:gd name="T67" fmla="*/ 12 h 506"/>
                <a:gd name="T68" fmla="*/ 130 w 328"/>
                <a:gd name="T69" fmla="*/ 3 h 506"/>
                <a:gd name="T70" fmla="*/ 179 w 328"/>
                <a:gd name="T71" fmla="*/ 0 h 506"/>
                <a:gd name="T72" fmla="*/ 224 w 328"/>
                <a:gd name="T73" fmla="*/ 10 h 506"/>
                <a:gd name="T74" fmla="*/ 267 w 328"/>
                <a:gd name="T75" fmla="*/ 24 h 506"/>
                <a:gd name="T76" fmla="*/ 297 w 328"/>
                <a:gd name="T77" fmla="*/ 45 h 506"/>
                <a:gd name="T78" fmla="*/ 319 w 328"/>
                <a:gd name="T79" fmla="*/ 74 h 506"/>
                <a:gd name="T80" fmla="*/ 326 w 328"/>
                <a:gd name="T81" fmla="*/ 104 h 506"/>
                <a:gd name="T82" fmla="*/ 189 w 328"/>
                <a:gd name="T83" fmla="*/ 109 h 506"/>
                <a:gd name="T84" fmla="*/ 182 w 328"/>
                <a:gd name="T85" fmla="*/ 100 h 506"/>
                <a:gd name="T86" fmla="*/ 165 w 328"/>
                <a:gd name="T87" fmla="*/ 95 h 506"/>
                <a:gd name="T88" fmla="*/ 146 w 328"/>
                <a:gd name="T89" fmla="*/ 97 h 506"/>
                <a:gd name="T90" fmla="*/ 134 w 328"/>
                <a:gd name="T91" fmla="*/ 104 h 506"/>
                <a:gd name="T92" fmla="*/ 132 w 328"/>
                <a:gd name="T93" fmla="*/ 130 h 506"/>
                <a:gd name="T94" fmla="*/ 137 w 328"/>
                <a:gd name="T95" fmla="*/ 144 h 506"/>
                <a:gd name="T96" fmla="*/ 149 w 328"/>
                <a:gd name="T97" fmla="*/ 161 h 506"/>
                <a:gd name="T98" fmla="*/ 167 w 328"/>
                <a:gd name="T99" fmla="*/ 175 h 506"/>
                <a:gd name="T100" fmla="*/ 189 w 328"/>
                <a:gd name="T101" fmla="*/ 189 h 506"/>
                <a:gd name="T102" fmla="*/ 210 w 328"/>
                <a:gd name="T103" fmla="*/ 206 h 506"/>
                <a:gd name="T104" fmla="*/ 236 w 328"/>
                <a:gd name="T105" fmla="*/ 225 h 506"/>
                <a:gd name="T106" fmla="*/ 257 w 328"/>
                <a:gd name="T107" fmla="*/ 241 h 506"/>
                <a:gd name="T108" fmla="*/ 276 w 328"/>
                <a:gd name="T109" fmla="*/ 260 h 506"/>
                <a:gd name="T110" fmla="*/ 295 w 328"/>
                <a:gd name="T111" fmla="*/ 279 h 506"/>
                <a:gd name="T112" fmla="*/ 311 w 328"/>
                <a:gd name="T113" fmla="*/ 298 h 506"/>
                <a:gd name="T114" fmla="*/ 321 w 328"/>
                <a:gd name="T115" fmla="*/ 314 h 506"/>
                <a:gd name="T116" fmla="*/ 326 w 328"/>
                <a:gd name="T117" fmla="*/ 331 h 506"/>
                <a:gd name="T118" fmla="*/ 328 w 328"/>
                <a:gd name="T119" fmla="*/ 366 h 506"/>
                <a:gd name="T120" fmla="*/ 326 w 328"/>
                <a:gd name="T121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8" h="506">
                  <a:moveTo>
                    <a:pt x="326" y="404"/>
                  </a:moveTo>
                  <a:lnTo>
                    <a:pt x="326" y="411"/>
                  </a:lnTo>
                  <a:lnTo>
                    <a:pt x="323" y="421"/>
                  </a:lnTo>
                  <a:lnTo>
                    <a:pt x="319" y="430"/>
                  </a:lnTo>
                  <a:lnTo>
                    <a:pt x="311" y="437"/>
                  </a:lnTo>
                  <a:lnTo>
                    <a:pt x="307" y="447"/>
                  </a:lnTo>
                  <a:lnTo>
                    <a:pt x="297" y="454"/>
                  </a:lnTo>
                  <a:lnTo>
                    <a:pt x="288" y="463"/>
                  </a:lnTo>
                  <a:lnTo>
                    <a:pt x="278" y="470"/>
                  </a:lnTo>
                  <a:lnTo>
                    <a:pt x="267" y="477"/>
                  </a:lnTo>
                  <a:lnTo>
                    <a:pt x="252" y="484"/>
                  </a:lnTo>
                  <a:lnTo>
                    <a:pt x="241" y="489"/>
                  </a:lnTo>
                  <a:lnTo>
                    <a:pt x="224" y="496"/>
                  </a:lnTo>
                  <a:lnTo>
                    <a:pt x="210" y="501"/>
                  </a:lnTo>
                  <a:lnTo>
                    <a:pt x="196" y="503"/>
                  </a:lnTo>
                  <a:lnTo>
                    <a:pt x="179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3" y="501"/>
                  </a:lnTo>
                  <a:lnTo>
                    <a:pt x="99" y="496"/>
                  </a:lnTo>
                  <a:lnTo>
                    <a:pt x="85" y="492"/>
                  </a:lnTo>
                  <a:lnTo>
                    <a:pt x="71" y="489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7" y="468"/>
                  </a:lnTo>
                  <a:lnTo>
                    <a:pt x="26" y="459"/>
                  </a:lnTo>
                  <a:lnTo>
                    <a:pt x="19" y="451"/>
                  </a:lnTo>
                  <a:lnTo>
                    <a:pt x="12" y="442"/>
                  </a:lnTo>
                  <a:lnTo>
                    <a:pt x="7" y="433"/>
                  </a:lnTo>
                  <a:lnTo>
                    <a:pt x="4" y="423"/>
                  </a:lnTo>
                  <a:lnTo>
                    <a:pt x="0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2" y="307"/>
                  </a:lnTo>
                  <a:lnTo>
                    <a:pt x="132" y="399"/>
                  </a:lnTo>
                  <a:lnTo>
                    <a:pt x="134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1" y="411"/>
                  </a:lnTo>
                  <a:lnTo>
                    <a:pt x="146" y="414"/>
                  </a:lnTo>
                  <a:lnTo>
                    <a:pt x="151" y="414"/>
                  </a:lnTo>
                  <a:lnTo>
                    <a:pt x="158" y="416"/>
                  </a:lnTo>
                  <a:lnTo>
                    <a:pt x="170" y="416"/>
                  </a:lnTo>
                  <a:lnTo>
                    <a:pt x="174" y="414"/>
                  </a:lnTo>
                  <a:lnTo>
                    <a:pt x="179" y="414"/>
                  </a:lnTo>
                  <a:lnTo>
                    <a:pt x="182" y="411"/>
                  </a:lnTo>
                  <a:lnTo>
                    <a:pt x="186" y="409"/>
                  </a:lnTo>
                  <a:lnTo>
                    <a:pt x="186" y="407"/>
                  </a:lnTo>
                  <a:lnTo>
                    <a:pt x="189" y="404"/>
                  </a:lnTo>
                  <a:lnTo>
                    <a:pt x="189" y="399"/>
                  </a:lnTo>
                  <a:lnTo>
                    <a:pt x="189" y="371"/>
                  </a:lnTo>
                  <a:lnTo>
                    <a:pt x="189" y="362"/>
                  </a:lnTo>
                  <a:lnTo>
                    <a:pt x="189" y="357"/>
                  </a:lnTo>
                  <a:lnTo>
                    <a:pt x="186" y="350"/>
                  </a:lnTo>
                  <a:lnTo>
                    <a:pt x="186" y="345"/>
                  </a:lnTo>
                  <a:lnTo>
                    <a:pt x="182" y="338"/>
                  </a:lnTo>
                  <a:lnTo>
                    <a:pt x="174" y="331"/>
                  </a:lnTo>
                  <a:lnTo>
                    <a:pt x="167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49" y="305"/>
                  </a:lnTo>
                  <a:lnTo>
                    <a:pt x="141" y="298"/>
                  </a:lnTo>
                  <a:lnTo>
                    <a:pt x="134" y="293"/>
                  </a:lnTo>
                  <a:lnTo>
                    <a:pt x="127" y="288"/>
                  </a:lnTo>
                  <a:lnTo>
                    <a:pt x="120" y="286"/>
                  </a:lnTo>
                  <a:lnTo>
                    <a:pt x="111" y="281"/>
                  </a:lnTo>
                  <a:lnTo>
                    <a:pt x="104" y="277"/>
                  </a:lnTo>
                  <a:lnTo>
                    <a:pt x="94" y="272"/>
                  </a:lnTo>
                  <a:lnTo>
                    <a:pt x="87" y="270"/>
                  </a:lnTo>
                  <a:lnTo>
                    <a:pt x="80" y="265"/>
                  </a:lnTo>
                  <a:lnTo>
                    <a:pt x="71" y="263"/>
                  </a:lnTo>
                  <a:lnTo>
                    <a:pt x="63" y="258"/>
                  </a:lnTo>
                  <a:lnTo>
                    <a:pt x="56" y="253"/>
                  </a:lnTo>
                  <a:lnTo>
                    <a:pt x="49" y="248"/>
                  </a:lnTo>
                  <a:lnTo>
                    <a:pt x="42" y="244"/>
                  </a:lnTo>
                  <a:lnTo>
                    <a:pt x="40" y="239"/>
                  </a:lnTo>
                  <a:lnTo>
                    <a:pt x="33" y="234"/>
                  </a:lnTo>
                  <a:lnTo>
                    <a:pt x="28" y="229"/>
                  </a:lnTo>
                  <a:lnTo>
                    <a:pt x="23" y="225"/>
                  </a:lnTo>
                  <a:lnTo>
                    <a:pt x="21" y="220"/>
                  </a:lnTo>
                  <a:lnTo>
                    <a:pt x="16" y="213"/>
                  </a:lnTo>
                  <a:lnTo>
                    <a:pt x="14" y="206"/>
                  </a:lnTo>
                  <a:lnTo>
                    <a:pt x="9" y="201"/>
                  </a:lnTo>
                  <a:lnTo>
                    <a:pt x="7" y="194"/>
                  </a:lnTo>
                  <a:lnTo>
                    <a:pt x="4" y="187"/>
                  </a:lnTo>
                  <a:lnTo>
                    <a:pt x="4" y="178"/>
                  </a:lnTo>
                  <a:lnTo>
                    <a:pt x="0" y="170"/>
                  </a:lnTo>
                  <a:lnTo>
                    <a:pt x="0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4" y="83"/>
                  </a:lnTo>
                  <a:lnTo>
                    <a:pt x="7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8" y="45"/>
                  </a:lnTo>
                  <a:lnTo>
                    <a:pt x="37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99" y="10"/>
                  </a:lnTo>
                  <a:lnTo>
                    <a:pt x="113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63" y="0"/>
                  </a:lnTo>
                  <a:lnTo>
                    <a:pt x="179" y="0"/>
                  </a:lnTo>
                  <a:lnTo>
                    <a:pt x="196" y="3"/>
                  </a:lnTo>
                  <a:lnTo>
                    <a:pt x="210" y="5"/>
                  </a:lnTo>
                  <a:lnTo>
                    <a:pt x="224" y="10"/>
                  </a:lnTo>
                  <a:lnTo>
                    <a:pt x="241" y="15"/>
                  </a:lnTo>
                  <a:lnTo>
                    <a:pt x="252" y="19"/>
                  </a:lnTo>
                  <a:lnTo>
                    <a:pt x="267" y="24"/>
                  </a:lnTo>
                  <a:lnTo>
                    <a:pt x="276" y="31"/>
                  </a:lnTo>
                  <a:lnTo>
                    <a:pt x="288" y="38"/>
                  </a:lnTo>
                  <a:lnTo>
                    <a:pt x="297" y="45"/>
                  </a:lnTo>
                  <a:lnTo>
                    <a:pt x="307" y="55"/>
                  </a:lnTo>
                  <a:lnTo>
                    <a:pt x="311" y="64"/>
                  </a:lnTo>
                  <a:lnTo>
                    <a:pt x="319" y="74"/>
                  </a:lnTo>
                  <a:lnTo>
                    <a:pt x="323" y="83"/>
                  </a:lnTo>
                  <a:lnTo>
                    <a:pt x="326" y="93"/>
                  </a:lnTo>
                  <a:lnTo>
                    <a:pt x="326" y="104"/>
                  </a:lnTo>
                  <a:lnTo>
                    <a:pt x="326" y="185"/>
                  </a:lnTo>
                  <a:lnTo>
                    <a:pt x="189" y="185"/>
                  </a:lnTo>
                  <a:lnTo>
                    <a:pt x="189" y="109"/>
                  </a:lnTo>
                  <a:lnTo>
                    <a:pt x="186" y="104"/>
                  </a:lnTo>
                  <a:lnTo>
                    <a:pt x="186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2" y="95"/>
                  </a:lnTo>
                  <a:lnTo>
                    <a:pt x="165" y="95"/>
                  </a:lnTo>
                  <a:lnTo>
                    <a:pt x="156" y="95"/>
                  </a:lnTo>
                  <a:lnTo>
                    <a:pt x="149" y="95"/>
                  </a:lnTo>
                  <a:lnTo>
                    <a:pt x="146" y="97"/>
                  </a:lnTo>
                  <a:lnTo>
                    <a:pt x="139" y="100"/>
                  </a:lnTo>
                  <a:lnTo>
                    <a:pt x="137" y="102"/>
                  </a:lnTo>
                  <a:lnTo>
                    <a:pt x="134" y="104"/>
                  </a:lnTo>
                  <a:lnTo>
                    <a:pt x="132" y="107"/>
                  </a:lnTo>
                  <a:lnTo>
                    <a:pt x="132" y="109"/>
                  </a:lnTo>
                  <a:lnTo>
                    <a:pt x="132" y="130"/>
                  </a:lnTo>
                  <a:lnTo>
                    <a:pt x="132" y="135"/>
                  </a:lnTo>
                  <a:lnTo>
                    <a:pt x="134" y="140"/>
                  </a:lnTo>
                  <a:lnTo>
                    <a:pt x="137" y="144"/>
                  </a:lnTo>
                  <a:lnTo>
                    <a:pt x="141" y="152"/>
                  </a:lnTo>
                  <a:lnTo>
                    <a:pt x="146" y="156"/>
                  </a:lnTo>
                  <a:lnTo>
                    <a:pt x="149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67" y="175"/>
                  </a:lnTo>
                  <a:lnTo>
                    <a:pt x="174" y="182"/>
                  </a:lnTo>
                  <a:lnTo>
                    <a:pt x="182" y="187"/>
                  </a:lnTo>
                  <a:lnTo>
                    <a:pt x="189" y="189"/>
                  </a:lnTo>
                  <a:lnTo>
                    <a:pt x="196" y="194"/>
                  </a:lnTo>
                  <a:lnTo>
                    <a:pt x="203" y="201"/>
                  </a:lnTo>
                  <a:lnTo>
                    <a:pt x="210" y="206"/>
                  </a:lnTo>
                  <a:lnTo>
                    <a:pt x="217" y="208"/>
                  </a:lnTo>
                  <a:lnTo>
                    <a:pt x="224" y="215"/>
                  </a:lnTo>
                  <a:lnTo>
                    <a:pt x="236" y="225"/>
                  </a:lnTo>
                  <a:lnTo>
                    <a:pt x="243" y="229"/>
                  </a:lnTo>
                  <a:lnTo>
                    <a:pt x="250" y="237"/>
                  </a:lnTo>
                  <a:lnTo>
                    <a:pt x="257" y="241"/>
                  </a:lnTo>
                  <a:lnTo>
                    <a:pt x="264" y="248"/>
                  </a:lnTo>
                  <a:lnTo>
                    <a:pt x="271" y="253"/>
                  </a:lnTo>
                  <a:lnTo>
                    <a:pt x="276" y="260"/>
                  </a:lnTo>
                  <a:lnTo>
                    <a:pt x="283" y="265"/>
                  </a:lnTo>
                  <a:lnTo>
                    <a:pt x="290" y="272"/>
                  </a:lnTo>
                  <a:lnTo>
                    <a:pt x="295" y="279"/>
                  </a:lnTo>
                  <a:lnTo>
                    <a:pt x="300" y="286"/>
                  </a:lnTo>
                  <a:lnTo>
                    <a:pt x="307" y="291"/>
                  </a:lnTo>
                  <a:lnTo>
                    <a:pt x="311" y="298"/>
                  </a:lnTo>
                  <a:lnTo>
                    <a:pt x="316" y="305"/>
                  </a:lnTo>
                  <a:lnTo>
                    <a:pt x="319" y="310"/>
                  </a:lnTo>
                  <a:lnTo>
                    <a:pt x="321" y="314"/>
                  </a:lnTo>
                  <a:lnTo>
                    <a:pt x="323" y="319"/>
                  </a:lnTo>
                  <a:lnTo>
                    <a:pt x="323" y="326"/>
                  </a:lnTo>
                  <a:lnTo>
                    <a:pt x="326" y="331"/>
                  </a:lnTo>
                  <a:lnTo>
                    <a:pt x="326" y="345"/>
                  </a:lnTo>
                  <a:lnTo>
                    <a:pt x="328" y="352"/>
                  </a:lnTo>
                  <a:lnTo>
                    <a:pt x="328" y="366"/>
                  </a:lnTo>
                  <a:lnTo>
                    <a:pt x="326" y="371"/>
                  </a:lnTo>
                  <a:lnTo>
                    <a:pt x="326" y="404"/>
                  </a:lnTo>
                  <a:lnTo>
                    <a:pt x="326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38" name="Freeform 17"/>
            <p:cNvSpPr>
              <a:spLocks/>
            </p:cNvSpPr>
            <p:nvPr userDrawn="1"/>
          </p:nvSpPr>
          <p:spPr bwMode="auto">
            <a:xfrm>
              <a:off x="9424988" y="1724025"/>
              <a:ext cx="522288" cy="803275"/>
            </a:xfrm>
            <a:custGeom>
              <a:avLst/>
              <a:gdLst>
                <a:gd name="T0" fmla="*/ 324 w 329"/>
                <a:gd name="T1" fmla="*/ 421 h 506"/>
                <a:gd name="T2" fmla="*/ 307 w 329"/>
                <a:gd name="T3" fmla="*/ 447 h 506"/>
                <a:gd name="T4" fmla="*/ 281 w 329"/>
                <a:gd name="T5" fmla="*/ 470 h 506"/>
                <a:gd name="T6" fmla="*/ 241 w 329"/>
                <a:gd name="T7" fmla="*/ 489 h 506"/>
                <a:gd name="T8" fmla="*/ 196 w 329"/>
                <a:gd name="T9" fmla="*/ 503 h 506"/>
                <a:gd name="T10" fmla="*/ 147 w 329"/>
                <a:gd name="T11" fmla="*/ 506 h 506"/>
                <a:gd name="T12" fmla="*/ 100 w 329"/>
                <a:gd name="T13" fmla="*/ 496 h 506"/>
                <a:gd name="T14" fmla="*/ 59 w 329"/>
                <a:gd name="T15" fmla="*/ 482 h 506"/>
                <a:gd name="T16" fmla="*/ 29 w 329"/>
                <a:gd name="T17" fmla="*/ 459 h 506"/>
                <a:gd name="T18" fmla="*/ 7 w 329"/>
                <a:gd name="T19" fmla="*/ 433 h 506"/>
                <a:gd name="T20" fmla="*/ 0 w 329"/>
                <a:gd name="T21" fmla="*/ 402 h 506"/>
                <a:gd name="T22" fmla="*/ 135 w 329"/>
                <a:gd name="T23" fmla="*/ 399 h 506"/>
                <a:gd name="T24" fmla="*/ 140 w 329"/>
                <a:gd name="T25" fmla="*/ 409 h 506"/>
                <a:gd name="T26" fmla="*/ 154 w 329"/>
                <a:gd name="T27" fmla="*/ 414 h 506"/>
                <a:gd name="T28" fmla="*/ 177 w 329"/>
                <a:gd name="T29" fmla="*/ 414 h 506"/>
                <a:gd name="T30" fmla="*/ 187 w 329"/>
                <a:gd name="T31" fmla="*/ 409 h 506"/>
                <a:gd name="T32" fmla="*/ 192 w 329"/>
                <a:gd name="T33" fmla="*/ 357 h 506"/>
                <a:gd name="T34" fmla="*/ 182 w 329"/>
                <a:gd name="T35" fmla="*/ 338 h 506"/>
                <a:gd name="T36" fmla="*/ 163 w 329"/>
                <a:gd name="T37" fmla="*/ 314 h 506"/>
                <a:gd name="T38" fmla="*/ 144 w 329"/>
                <a:gd name="T39" fmla="*/ 298 h 506"/>
                <a:gd name="T40" fmla="*/ 121 w 329"/>
                <a:gd name="T41" fmla="*/ 286 h 506"/>
                <a:gd name="T42" fmla="*/ 97 w 329"/>
                <a:gd name="T43" fmla="*/ 272 h 506"/>
                <a:gd name="T44" fmla="*/ 74 w 329"/>
                <a:gd name="T45" fmla="*/ 263 h 506"/>
                <a:gd name="T46" fmla="*/ 52 w 329"/>
                <a:gd name="T47" fmla="*/ 248 h 506"/>
                <a:gd name="T48" fmla="*/ 31 w 329"/>
                <a:gd name="T49" fmla="*/ 229 h 506"/>
                <a:gd name="T50" fmla="*/ 17 w 329"/>
                <a:gd name="T51" fmla="*/ 213 h 506"/>
                <a:gd name="T52" fmla="*/ 10 w 329"/>
                <a:gd name="T53" fmla="*/ 194 h 506"/>
                <a:gd name="T54" fmla="*/ 3 w 329"/>
                <a:gd name="T55" fmla="*/ 170 h 506"/>
                <a:gd name="T56" fmla="*/ 0 w 329"/>
                <a:gd name="T57" fmla="*/ 104 h 506"/>
                <a:gd name="T58" fmla="*/ 7 w 329"/>
                <a:gd name="T59" fmla="*/ 74 h 506"/>
                <a:gd name="T60" fmla="*/ 29 w 329"/>
                <a:gd name="T61" fmla="*/ 45 h 506"/>
                <a:gd name="T62" fmla="*/ 59 w 329"/>
                <a:gd name="T63" fmla="*/ 24 h 506"/>
                <a:gd name="T64" fmla="*/ 100 w 329"/>
                <a:gd name="T65" fmla="*/ 10 h 506"/>
                <a:gd name="T66" fmla="*/ 147 w 329"/>
                <a:gd name="T67" fmla="*/ 0 h 506"/>
                <a:gd name="T68" fmla="*/ 196 w 329"/>
                <a:gd name="T69" fmla="*/ 3 h 506"/>
                <a:gd name="T70" fmla="*/ 241 w 329"/>
                <a:gd name="T71" fmla="*/ 15 h 506"/>
                <a:gd name="T72" fmla="*/ 281 w 329"/>
                <a:gd name="T73" fmla="*/ 31 h 506"/>
                <a:gd name="T74" fmla="*/ 307 w 329"/>
                <a:gd name="T75" fmla="*/ 55 h 506"/>
                <a:gd name="T76" fmla="*/ 324 w 329"/>
                <a:gd name="T77" fmla="*/ 83 h 506"/>
                <a:gd name="T78" fmla="*/ 329 w 329"/>
                <a:gd name="T79" fmla="*/ 185 h 506"/>
                <a:gd name="T80" fmla="*/ 189 w 329"/>
                <a:gd name="T81" fmla="*/ 104 h 506"/>
                <a:gd name="T82" fmla="*/ 177 w 329"/>
                <a:gd name="T83" fmla="*/ 97 h 506"/>
                <a:gd name="T84" fmla="*/ 156 w 329"/>
                <a:gd name="T85" fmla="*/ 95 h 506"/>
                <a:gd name="T86" fmla="*/ 142 w 329"/>
                <a:gd name="T87" fmla="*/ 100 h 506"/>
                <a:gd name="T88" fmla="*/ 135 w 329"/>
                <a:gd name="T89" fmla="*/ 107 h 506"/>
                <a:gd name="T90" fmla="*/ 135 w 329"/>
                <a:gd name="T91" fmla="*/ 135 h 506"/>
                <a:gd name="T92" fmla="*/ 142 w 329"/>
                <a:gd name="T93" fmla="*/ 152 h 506"/>
                <a:gd name="T94" fmla="*/ 156 w 329"/>
                <a:gd name="T95" fmla="*/ 166 h 506"/>
                <a:gd name="T96" fmla="*/ 177 w 329"/>
                <a:gd name="T97" fmla="*/ 182 h 506"/>
                <a:gd name="T98" fmla="*/ 199 w 329"/>
                <a:gd name="T99" fmla="*/ 194 h 506"/>
                <a:gd name="T100" fmla="*/ 218 w 329"/>
                <a:gd name="T101" fmla="*/ 208 h 506"/>
                <a:gd name="T102" fmla="*/ 239 w 329"/>
                <a:gd name="T103" fmla="*/ 225 h 506"/>
                <a:gd name="T104" fmla="*/ 260 w 329"/>
                <a:gd name="T105" fmla="*/ 241 h 506"/>
                <a:gd name="T106" fmla="*/ 281 w 329"/>
                <a:gd name="T107" fmla="*/ 260 h 506"/>
                <a:gd name="T108" fmla="*/ 298 w 329"/>
                <a:gd name="T109" fmla="*/ 279 h 506"/>
                <a:gd name="T110" fmla="*/ 314 w 329"/>
                <a:gd name="T111" fmla="*/ 298 h 506"/>
                <a:gd name="T112" fmla="*/ 324 w 329"/>
                <a:gd name="T113" fmla="*/ 314 h 506"/>
                <a:gd name="T114" fmla="*/ 329 w 329"/>
                <a:gd name="T115" fmla="*/ 331 h 506"/>
                <a:gd name="T116" fmla="*/ 329 w 329"/>
                <a:gd name="T117" fmla="*/ 371 h 506"/>
                <a:gd name="T118" fmla="*/ 329 w 329"/>
                <a:gd name="T119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9" h="506">
                  <a:moveTo>
                    <a:pt x="329" y="404"/>
                  </a:moveTo>
                  <a:lnTo>
                    <a:pt x="326" y="411"/>
                  </a:lnTo>
                  <a:lnTo>
                    <a:pt x="324" y="421"/>
                  </a:lnTo>
                  <a:lnTo>
                    <a:pt x="322" y="430"/>
                  </a:lnTo>
                  <a:lnTo>
                    <a:pt x="314" y="437"/>
                  </a:lnTo>
                  <a:lnTo>
                    <a:pt x="307" y="447"/>
                  </a:lnTo>
                  <a:lnTo>
                    <a:pt x="300" y="454"/>
                  </a:lnTo>
                  <a:lnTo>
                    <a:pt x="291" y="463"/>
                  </a:lnTo>
                  <a:lnTo>
                    <a:pt x="281" y="470"/>
                  </a:lnTo>
                  <a:lnTo>
                    <a:pt x="267" y="477"/>
                  </a:lnTo>
                  <a:lnTo>
                    <a:pt x="255" y="484"/>
                  </a:lnTo>
                  <a:lnTo>
                    <a:pt x="241" y="489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2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3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4" y="489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4" y="442"/>
                  </a:lnTo>
                  <a:lnTo>
                    <a:pt x="7" y="433"/>
                  </a:lnTo>
                  <a:lnTo>
                    <a:pt x="5" y="423"/>
                  </a:lnTo>
                  <a:lnTo>
                    <a:pt x="3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5" y="307"/>
                  </a:lnTo>
                  <a:lnTo>
                    <a:pt x="135" y="399"/>
                  </a:lnTo>
                  <a:lnTo>
                    <a:pt x="137" y="404"/>
                  </a:lnTo>
                  <a:lnTo>
                    <a:pt x="137" y="407"/>
                  </a:lnTo>
                  <a:lnTo>
                    <a:pt x="140" y="409"/>
                  </a:lnTo>
                  <a:lnTo>
                    <a:pt x="144" y="411"/>
                  </a:lnTo>
                  <a:lnTo>
                    <a:pt x="149" y="414"/>
                  </a:lnTo>
                  <a:lnTo>
                    <a:pt x="154" y="414"/>
                  </a:lnTo>
                  <a:lnTo>
                    <a:pt x="161" y="416"/>
                  </a:lnTo>
                  <a:lnTo>
                    <a:pt x="170" y="416"/>
                  </a:lnTo>
                  <a:lnTo>
                    <a:pt x="177" y="414"/>
                  </a:lnTo>
                  <a:lnTo>
                    <a:pt x="182" y="414"/>
                  </a:lnTo>
                  <a:lnTo>
                    <a:pt x="185" y="411"/>
                  </a:lnTo>
                  <a:lnTo>
                    <a:pt x="187" y="409"/>
                  </a:lnTo>
                  <a:lnTo>
                    <a:pt x="189" y="407"/>
                  </a:lnTo>
                  <a:lnTo>
                    <a:pt x="192" y="404"/>
                  </a:lnTo>
                  <a:lnTo>
                    <a:pt x="192" y="357"/>
                  </a:lnTo>
                  <a:lnTo>
                    <a:pt x="189" y="350"/>
                  </a:lnTo>
                  <a:lnTo>
                    <a:pt x="187" y="345"/>
                  </a:lnTo>
                  <a:lnTo>
                    <a:pt x="182" y="338"/>
                  </a:lnTo>
                  <a:lnTo>
                    <a:pt x="177" y="331"/>
                  </a:lnTo>
                  <a:lnTo>
                    <a:pt x="170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51" y="305"/>
                  </a:lnTo>
                  <a:lnTo>
                    <a:pt x="144" y="298"/>
                  </a:lnTo>
                  <a:lnTo>
                    <a:pt x="137" y="293"/>
                  </a:lnTo>
                  <a:lnTo>
                    <a:pt x="128" y="288"/>
                  </a:lnTo>
                  <a:lnTo>
                    <a:pt x="121" y="286"/>
                  </a:lnTo>
                  <a:lnTo>
                    <a:pt x="114" y="281"/>
                  </a:lnTo>
                  <a:lnTo>
                    <a:pt x="104" y="277"/>
                  </a:lnTo>
                  <a:lnTo>
                    <a:pt x="97" y="272"/>
                  </a:lnTo>
                  <a:lnTo>
                    <a:pt x="90" y="270"/>
                  </a:lnTo>
                  <a:lnTo>
                    <a:pt x="81" y="265"/>
                  </a:lnTo>
                  <a:lnTo>
                    <a:pt x="74" y="263"/>
                  </a:lnTo>
                  <a:lnTo>
                    <a:pt x="66" y="258"/>
                  </a:lnTo>
                  <a:lnTo>
                    <a:pt x="57" y="253"/>
                  </a:lnTo>
                  <a:lnTo>
                    <a:pt x="52" y="248"/>
                  </a:lnTo>
                  <a:lnTo>
                    <a:pt x="45" y="244"/>
                  </a:lnTo>
                  <a:lnTo>
                    <a:pt x="36" y="234"/>
                  </a:lnTo>
                  <a:lnTo>
                    <a:pt x="31" y="229"/>
                  </a:lnTo>
                  <a:lnTo>
                    <a:pt x="26" y="225"/>
                  </a:lnTo>
                  <a:lnTo>
                    <a:pt x="22" y="220"/>
                  </a:lnTo>
                  <a:lnTo>
                    <a:pt x="17" y="213"/>
                  </a:lnTo>
                  <a:lnTo>
                    <a:pt x="14" y="206"/>
                  </a:lnTo>
                  <a:lnTo>
                    <a:pt x="12" y="201"/>
                  </a:lnTo>
                  <a:lnTo>
                    <a:pt x="10" y="194"/>
                  </a:lnTo>
                  <a:lnTo>
                    <a:pt x="7" y="187"/>
                  </a:lnTo>
                  <a:lnTo>
                    <a:pt x="5" y="178"/>
                  </a:lnTo>
                  <a:lnTo>
                    <a:pt x="3" y="170"/>
                  </a:lnTo>
                  <a:lnTo>
                    <a:pt x="3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3" y="93"/>
                  </a:lnTo>
                  <a:lnTo>
                    <a:pt x="5" y="83"/>
                  </a:lnTo>
                  <a:lnTo>
                    <a:pt x="7" y="74"/>
                  </a:lnTo>
                  <a:lnTo>
                    <a:pt x="14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4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3" y="3"/>
                  </a:lnTo>
                  <a:lnTo>
                    <a:pt x="147" y="0"/>
                  </a:lnTo>
                  <a:lnTo>
                    <a:pt x="163" y="0"/>
                  </a:lnTo>
                  <a:lnTo>
                    <a:pt x="182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5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81" y="31"/>
                  </a:lnTo>
                  <a:lnTo>
                    <a:pt x="291" y="38"/>
                  </a:lnTo>
                  <a:lnTo>
                    <a:pt x="300" y="45"/>
                  </a:lnTo>
                  <a:lnTo>
                    <a:pt x="307" y="55"/>
                  </a:lnTo>
                  <a:lnTo>
                    <a:pt x="314" y="64"/>
                  </a:lnTo>
                  <a:lnTo>
                    <a:pt x="322" y="74"/>
                  </a:lnTo>
                  <a:lnTo>
                    <a:pt x="324" y="83"/>
                  </a:lnTo>
                  <a:lnTo>
                    <a:pt x="326" y="93"/>
                  </a:lnTo>
                  <a:lnTo>
                    <a:pt x="329" y="104"/>
                  </a:lnTo>
                  <a:lnTo>
                    <a:pt x="329" y="185"/>
                  </a:lnTo>
                  <a:lnTo>
                    <a:pt x="192" y="185"/>
                  </a:lnTo>
                  <a:lnTo>
                    <a:pt x="192" y="107"/>
                  </a:lnTo>
                  <a:lnTo>
                    <a:pt x="189" y="104"/>
                  </a:lnTo>
                  <a:lnTo>
                    <a:pt x="187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3" y="95"/>
                  </a:lnTo>
                  <a:lnTo>
                    <a:pt x="168" y="95"/>
                  </a:lnTo>
                  <a:lnTo>
                    <a:pt x="156" y="95"/>
                  </a:lnTo>
                  <a:lnTo>
                    <a:pt x="151" y="95"/>
                  </a:lnTo>
                  <a:lnTo>
                    <a:pt x="147" y="97"/>
                  </a:lnTo>
                  <a:lnTo>
                    <a:pt x="142" y="100"/>
                  </a:lnTo>
                  <a:lnTo>
                    <a:pt x="140" y="102"/>
                  </a:lnTo>
                  <a:lnTo>
                    <a:pt x="137" y="104"/>
                  </a:lnTo>
                  <a:lnTo>
                    <a:pt x="135" y="107"/>
                  </a:lnTo>
                  <a:lnTo>
                    <a:pt x="135" y="109"/>
                  </a:lnTo>
                  <a:lnTo>
                    <a:pt x="135" y="130"/>
                  </a:lnTo>
                  <a:lnTo>
                    <a:pt x="135" y="135"/>
                  </a:lnTo>
                  <a:lnTo>
                    <a:pt x="137" y="140"/>
                  </a:lnTo>
                  <a:lnTo>
                    <a:pt x="140" y="144"/>
                  </a:lnTo>
                  <a:lnTo>
                    <a:pt x="142" y="152"/>
                  </a:lnTo>
                  <a:lnTo>
                    <a:pt x="147" y="156"/>
                  </a:lnTo>
                  <a:lnTo>
                    <a:pt x="154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70" y="175"/>
                  </a:lnTo>
                  <a:lnTo>
                    <a:pt x="177" y="182"/>
                  </a:lnTo>
                  <a:lnTo>
                    <a:pt x="185" y="187"/>
                  </a:lnTo>
                  <a:lnTo>
                    <a:pt x="192" y="189"/>
                  </a:lnTo>
                  <a:lnTo>
                    <a:pt x="199" y="194"/>
                  </a:lnTo>
                  <a:lnTo>
                    <a:pt x="206" y="201"/>
                  </a:lnTo>
                  <a:lnTo>
                    <a:pt x="213" y="206"/>
                  </a:lnTo>
                  <a:lnTo>
                    <a:pt x="218" y="208"/>
                  </a:lnTo>
                  <a:lnTo>
                    <a:pt x="225" y="215"/>
                  </a:lnTo>
                  <a:lnTo>
                    <a:pt x="232" y="220"/>
                  </a:lnTo>
                  <a:lnTo>
                    <a:pt x="239" y="225"/>
                  </a:lnTo>
                  <a:lnTo>
                    <a:pt x="246" y="229"/>
                  </a:lnTo>
                  <a:lnTo>
                    <a:pt x="253" y="237"/>
                  </a:lnTo>
                  <a:lnTo>
                    <a:pt x="260" y="241"/>
                  </a:lnTo>
                  <a:lnTo>
                    <a:pt x="265" y="248"/>
                  </a:lnTo>
                  <a:lnTo>
                    <a:pt x="272" y="253"/>
                  </a:lnTo>
                  <a:lnTo>
                    <a:pt x="281" y="260"/>
                  </a:lnTo>
                  <a:lnTo>
                    <a:pt x="286" y="265"/>
                  </a:lnTo>
                  <a:lnTo>
                    <a:pt x="293" y="272"/>
                  </a:lnTo>
                  <a:lnTo>
                    <a:pt x="298" y="279"/>
                  </a:lnTo>
                  <a:lnTo>
                    <a:pt x="305" y="286"/>
                  </a:lnTo>
                  <a:lnTo>
                    <a:pt x="310" y="291"/>
                  </a:lnTo>
                  <a:lnTo>
                    <a:pt x="314" y="298"/>
                  </a:lnTo>
                  <a:lnTo>
                    <a:pt x="319" y="305"/>
                  </a:lnTo>
                  <a:lnTo>
                    <a:pt x="322" y="310"/>
                  </a:lnTo>
                  <a:lnTo>
                    <a:pt x="324" y="314"/>
                  </a:lnTo>
                  <a:lnTo>
                    <a:pt x="326" y="319"/>
                  </a:lnTo>
                  <a:lnTo>
                    <a:pt x="326" y="326"/>
                  </a:lnTo>
                  <a:lnTo>
                    <a:pt x="329" y="331"/>
                  </a:lnTo>
                  <a:lnTo>
                    <a:pt x="329" y="338"/>
                  </a:lnTo>
                  <a:lnTo>
                    <a:pt x="329" y="345"/>
                  </a:lnTo>
                  <a:lnTo>
                    <a:pt x="329" y="371"/>
                  </a:lnTo>
                  <a:lnTo>
                    <a:pt x="329" y="378"/>
                  </a:lnTo>
                  <a:lnTo>
                    <a:pt x="329" y="404"/>
                  </a:lnTo>
                  <a:lnTo>
                    <a:pt x="329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54826893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636330" y="2191766"/>
            <a:ext cx="4920246" cy="558419"/>
          </a:xfrm>
          <a:prstGeom prst="rect">
            <a:avLst/>
          </a:prstGeom>
        </p:spPr>
        <p:txBody>
          <a:bodyPr wrap="square" anchor="b">
            <a:spAutoFit/>
          </a:bodyPr>
          <a:lstStyle>
            <a:lvl1pPr algn="ctr">
              <a:defRPr sz="3629" b="0" cap="none" spc="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Chapter title</a:t>
            </a:r>
          </a:p>
        </p:txBody>
      </p:sp>
      <p:sp>
        <p:nvSpPr>
          <p:cNvPr id="9" name="Freeform 10"/>
          <p:cNvSpPr>
            <a:spLocks/>
          </p:cNvSpPr>
          <p:nvPr userDrawn="1"/>
        </p:nvSpPr>
        <p:spPr bwMode="auto">
          <a:xfrm>
            <a:off x="5255595" y="3098551"/>
            <a:ext cx="1681717" cy="1337901"/>
          </a:xfrm>
          <a:custGeom>
            <a:avLst/>
            <a:gdLst>
              <a:gd name="T0" fmla="*/ 929 w 929"/>
              <a:gd name="T1" fmla="*/ 217 h 929"/>
              <a:gd name="T2" fmla="*/ 810 w 929"/>
              <a:gd name="T3" fmla="*/ 0 h 929"/>
              <a:gd name="T4" fmla="*/ 462 w 929"/>
              <a:gd name="T5" fmla="*/ 215 h 929"/>
              <a:gd name="T6" fmla="*/ 117 w 929"/>
              <a:gd name="T7" fmla="*/ 0 h 929"/>
              <a:gd name="T8" fmla="*/ 0 w 929"/>
              <a:gd name="T9" fmla="*/ 217 h 929"/>
              <a:gd name="T10" fmla="*/ 348 w 929"/>
              <a:gd name="T11" fmla="*/ 431 h 929"/>
              <a:gd name="T12" fmla="*/ 348 w 929"/>
              <a:gd name="T13" fmla="*/ 929 h 929"/>
              <a:gd name="T14" fmla="*/ 584 w 929"/>
              <a:gd name="T15" fmla="*/ 929 h 929"/>
              <a:gd name="T16" fmla="*/ 584 w 929"/>
              <a:gd name="T17" fmla="*/ 431 h 929"/>
              <a:gd name="T18" fmla="*/ 929 w 929"/>
              <a:gd name="T19" fmla="*/ 217 h 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9" h="929">
                <a:moveTo>
                  <a:pt x="929" y="217"/>
                </a:moveTo>
                <a:lnTo>
                  <a:pt x="810" y="0"/>
                </a:lnTo>
                <a:lnTo>
                  <a:pt x="462" y="215"/>
                </a:lnTo>
                <a:lnTo>
                  <a:pt x="117" y="0"/>
                </a:lnTo>
                <a:lnTo>
                  <a:pt x="0" y="217"/>
                </a:lnTo>
                <a:lnTo>
                  <a:pt x="348" y="431"/>
                </a:lnTo>
                <a:lnTo>
                  <a:pt x="348" y="929"/>
                </a:lnTo>
                <a:lnTo>
                  <a:pt x="584" y="929"/>
                </a:lnTo>
                <a:lnTo>
                  <a:pt x="584" y="431"/>
                </a:lnTo>
                <a:lnTo>
                  <a:pt x="929" y="21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82953" tIns="41476" rIns="82953" bIns="41476" numCol="1" anchor="t" anchorCtr="0" compatLnSpc="1">
            <a:prstTxWarp prst="textNoShape">
              <a:avLst/>
            </a:prstTxWarp>
          </a:bodyPr>
          <a:lstStyle/>
          <a:p>
            <a:pPr eaLnBrk="1"/>
            <a:endParaRPr lang="en-US" sz="1633" dirty="0">
              <a:solidFill>
                <a:prstClr val="black"/>
              </a:solidFill>
            </a:endParaRPr>
          </a:p>
        </p:txBody>
      </p:sp>
      <p:cxnSp>
        <p:nvCxnSpPr>
          <p:cNvPr id="12" name="Gerader Verbinder 25"/>
          <p:cNvCxnSpPr>
            <a:cxnSpLocks/>
          </p:cNvCxnSpPr>
          <p:nvPr userDrawn="1"/>
        </p:nvCxnSpPr>
        <p:spPr>
          <a:xfrm>
            <a:off x="3636330" y="2845411"/>
            <a:ext cx="4920246" cy="0"/>
          </a:xfrm>
          <a:prstGeom prst="line">
            <a:avLst/>
          </a:prstGeom>
          <a:ln w="95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5737478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34023" y="2191766"/>
            <a:ext cx="11124859" cy="195951"/>
          </a:xfrm>
        </p:spPr>
        <p:txBody>
          <a:bodyPr/>
          <a:lstStyle>
            <a:lvl1pPr algn="ctr">
              <a:defRPr sz="1633" b="0" cap="none" spc="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Headline</a:t>
            </a:r>
          </a:p>
        </p:txBody>
      </p:sp>
      <p:sp>
        <p:nvSpPr>
          <p:cNvPr id="7" name="Text Placeholder 14"/>
          <p:cNvSpPr>
            <a:spLocks noGrp="1"/>
          </p:cNvSpPr>
          <p:nvPr>
            <p:ph type="body" sz="quarter" idx="18"/>
          </p:nvPr>
        </p:nvSpPr>
        <p:spPr bwMode="gray">
          <a:xfrm>
            <a:off x="534023" y="2710365"/>
            <a:ext cx="11124881" cy="3500858"/>
          </a:xfrm>
        </p:spPr>
        <p:txBody>
          <a:bodyPr/>
          <a:lstStyle>
            <a:lvl1pPr algn="ctr">
              <a:lnSpc>
                <a:spcPct val="100000"/>
              </a:lnSpc>
              <a:defRPr sz="1633" b="0" cap="none" spc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Picture Placeholder 17"/>
          <p:cNvSpPr>
            <a:spLocks noGrp="1"/>
          </p:cNvSpPr>
          <p:nvPr>
            <p:ph type="pic" sz="quarter" idx="19" hasCustomPrompt="1"/>
          </p:nvPr>
        </p:nvSpPr>
        <p:spPr bwMode="gray">
          <a:xfrm>
            <a:off x="5957232" y="5551728"/>
            <a:ext cx="277534" cy="220794"/>
          </a:xfrm>
          <a:blipFill>
            <a:blip r:embed="rId3"/>
            <a:stretch>
              <a:fillRect t="1000" b="-1000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r>
              <a:rPr lang="de-DE" dirty="0"/>
              <a:t>.</a:t>
            </a:r>
            <a:endParaRPr lang="en-US" dirty="0"/>
          </a:p>
        </p:txBody>
      </p:sp>
      <p:cxnSp>
        <p:nvCxnSpPr>
          <p:cNvPr id="11" name="Straight Connector 19"/>
          <p:cNvCxnSpPr/>
          <p:nvPr userDrawn="1"/>
        </p:nvCxnSpPr>
        <p:spPr bwMode="gray">
          <a:xfrm>
            <a:off x="3961336" y="1774266"/>
            <a:ext cx="4269327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2566762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811" y="1441"/>
          <a:ext cx="1810" cy="1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9"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4" name="Objekt 3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1"/>
                        <a:ext cx="1810" cy="1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/>
            <a:endParaRPr lang="en-US" sz="2177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30402" y="719356"/>
            <a:ext cx="8973383" cy="251288"/>
          </a:xfrm>
          <a:prstGeom prst="rect">
            <a:avLst/>
          </a:prstGeom>
        </p:spPr>
        <p:txBody>
          <a:bodyPr anchor="t">
            <a:spAutoFit/>
          </a:bodyPr>
          <a:lstStyle>
            <a:lvl1pPr>
              <a:defRPr sz="1633" b="0" cap="none" spc="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r>
              <a:rPr lang="en-US" dirty="0"/>
              <a:t>, 18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</p:txBody>
      </p:sp>
      <p:sp>
        <p:nvSpPr>
          <p:cNvPr id="5" name="Titel 4"/>
          <p:cNvSpPr>
            <a:spLocks noGrp="1"/>
          </p:cNvSpPr>
          <p:nvPr>
            <p:ph type="title" hasCustomPrompt="1"/>
          </p:nvPr>
        </p:nvSpPr>
        <p:spPr>
          <a:xfrm>
            <a:off x="530402" y="327505"/>
            <a:ext cx="8973383" cy="335051"/>
          </a:xfrm>
        </p:spPr>
        <p:txBody>
          <a:bodyPr anchor="t"/>
          <a:lstStyle/>
          <a:p>
            <a:r>
              <a:rPr lang="en-US" noProof="0" dirty="0"/>
              <a:t>Click to edit Master title style, 24 </a:t>
            </a:r>
            <a:r>
              <a:rPr lang="en-US" noProof="0" dirty="0" err="1"/>
              <a:t>pt</a:t>
            </a:r>
            <a:r>
              <a:rPr lang="en-US" noProof="0" dirty="0"/>
              <a:t>, Black</a:t>
            </a:r>
            <a:endParaRPr lang="en-GB" dirty="0"/>
          </a:p>
        </p:txBody>
      </p:sp>
      <p:sp>
        <p:nvSpPr>
          <p:cNvPr id="10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00876264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—Two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811" y="1441"/>
          <a:ext cx="1810" cy="1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33"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4" name="Objekt 3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1"/>
                        <a:ext cx="1810" cy="1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177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30402" y="1054407"/>
            <a:ext cx="8973383" cy="251288"/>
          </a:xfrm>
          <a:prstGeom prst="rect">
            <a:avLst/>
          </a:prstGeom>
        </p:spPr>
        <p:txBody>
          <a:bodyPr anchor="t">
            <a:spAutoFit/>
          </a:bodyPr>
          <a:lstStyle>
            <a:lvl1pPr>
              <a:defRPr sz="1633" b="0" cap="none" spc="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r>
              <a:rPr lang="en-US" dirty="0"/>
              <a:t>, 18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</p:txBody>
      </p:sp>
      <p:sp>
        <p:nvSpPr>
          <p:cNvPr id="5" name="Titel 4"/>
          <p:cNvSpPr>
            <a:spLocks noGrp="1"/>
          </p:cNvSpPr>
          <p:nvPr>
            <p:ph type="title" hasCustomPrompt="1"/>
          </p:nvPr>
        </p:nvSpPr>
        <p:spPr>
          <a:xfrm>
            <a:off x="530402" y="327504"/>
            <a:ext cx="8973383" cy="670103"/>
          </a:xfrm>
        </p:spPr>
        <p:txBody>
          <a:bodyPr anchor="t"/>
          <a:lstStyle>
            <a:lvl1pPr>
              <a:defRPr/>
            </a:lvl1pPr>
          </a:lstStyle>
          <a:p>
            <a:r>
              <a:rPr lang="en-US" noProof="0" dirty="0"/>
              <a:t>Click to edit Master title style, </a:t>
            </a:r>
            <a:br>
              <a:rPr lang="en-US" noProof="0" dirty="0"/>
            </a:br>
            <a:r>
              <a:rPr lang="en-US" noProof="0" dirty="0"/>
              <a:t>24 </a:t>
            </a:r>
            <a:r>
              <a:rPr lang="en-US" noProof="0" dirty="0" err="1"/>
              <a:t>pt</a:t>
            </a:r>
            <a:r>
              <a:rPr lang="en-US" noProof="0" dirty="0"/>
              <a:t>, Black</a:t>
            </a:r>
            <a:endParaRPr lang="en-GB" dirty="0"/>
          </a:p>
        </p:txBody>
      </p:sp>
      <p:sp>
        <p:nvSpPr>
          <p:cNvPr id="11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83010298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811" y="1441"/>
          <a:ext cx="1810" cy="1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7" name="think-cell Slide" r:id="rId5" imgW="270" imgH="270" progId="TCLayout.ActiveDocument.1">
                  <p:embed/>
                </p:oleObj>
              </mc:Choice>
              <mc:Fallback>
                <p:oleObj name="think-cell Slide" r:id="rId5" imgW="270" imgH="270" progId="TCLayout.ActiveDocument.1">
                  <p:embed/>
                  <p:pic>
                    <p:nvPicPr>
                      <p:cNvPr id="4" name="Objekt 3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11" y="1441"/>
                        <a:ext cx="1810" cy="1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30402" y="719356"/>
            <a:ext cx="8973383" cy="251288"/>
          </a:xfrm>
          <a:prstGeom prst="rect">
            <a:avLst/>
          </a:prstGeom>
        </p:spPr>
        <p:txBody>
          <a:bodyPr anchor="t">
            <a:spAutoFit/>
          </a:bodyPr>
          <a:lstStyle>
            <a:lvl1pPr>
              <a:defRPr sz="1633" b="0" cap="none" spc="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r>
              <a:rPr lang="en-US" dirty="0"/>
              <a:t>, 18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</p:txBody>
      </p:sp>
      <p:sp>
        <p:nvSpPr>
          <p:cNvPr id="5" name="Titel 4"/>
          <p:cNvSpPr>
            <a:spLocks noGrp="1"/>
          </p:cNvSpPr>
          <p:nvPr>
            <p:ph type="title" hasCustomPrompt="1"/>
          </p:nvPr>
        </p:nvSpPr>
        <p:spPr>
          <a:xfrm>
            <a:off x="530402" y="327505"/>
            <a:ext cx="8973383" cy="335051"/>
          </a:xfrm>
        </p:spPr>
        <p:txBody>
          <a:bodyPr anchor="t"/>
          <a:lstStyle/>
          <a:p>
            <a:r>
              <a:rPr lang="en-US" noProof="0" dirty="0"/>
              <a:t>Click to edit Master title style, 24 </a:t>
            </a:r>
            <a:r>
              <a:rPr lang="en-US" noProof="0" dirty="0" err="1"/>
              <a:t>pt</a:t>
            </a:r>
            <a:r>
              <a:rPr lang="en-US" noProof="0" dirty="0"/>
              <a:t>, Black</a:t>
            </a:r>
            <a:endParaRPr lang="en-GB" dirty="0"/>
          </a:p>
        </p:txBody>
      </p:sp>
      <p:sp>
        <p:nvSpPr>
          <p:cNvPr id="9" name="Inhaltsplatzhalter 8"/>
          <p:cNvSpPr>
            <a:spLocks noGrp="1"/>
          </p:cNvSpPr>
          <p:nvPr>
            <p:ph sz="quarter" idx="20" hasCustomPrompt="1"/>
          </p:nvPr>
        </p:nvSpPr>
        <p:spPr>
          <a:xfrm>
            <a:off x="530402" y="1346542"/>
            <a:ext cx="11127576" cy="4794263"/>
          </a:xfrm>
        </p:spPr>
        <p:txBody>
          <a:bodyPr/>
          <a:lstStyle/>
          <a:p>
            <a:pPr lvl="0"/>
            <a:r>
              <a:rPr lang="en-US" noProof="0" dirty="0"/>
              <a:t>Edit Master text styles, 16 </a:t>
            </a:r>
            <a:r>
              <a:rPr lang="en-US" noProof="0" dirty="0" err="1"/>
              <a:t>pt</a:t>
            </a:r>
            <a:r>
              <a:rPr lang="en-US" noProof="0" dirty="0"/>
              <a:t>, </a:t>
            </a:r>
            <a:r>
              <a:rPr lang="en-US" noProof="0" dirty="0" err="1"/>
              <a:t>MOR</a:t>
            </a:r>
            <a:r>
              <a:rPr lang="en-US" noProof="0" dirty="0"/>
              <a:t>-Blue</a:t>
            </a:r>
          </a:p>
          <a:p>
            <a:pPr lvl="1"/>
            <a:r>
              <a:rPr lang="en-US" noProof="0" dirty="0"/>
              <a:t>Second level, 16 </a:t>
            </a:r>
            <a:r>
              <a:rPr lang="en-US" noProof="0" dirty="0" err="1"/>
              <a:t>pt</a:t>
            </a:r>
            <a:r>
              <a:rPr lang="en-US" noProof="0" dirty="0"/>
              <a:t>, Black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2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2053448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—Two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811" y="1441"/>
          <a:ext cx="1810" cy="1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81"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4" name="Objekt 3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1"/>
                        <a:ext cx="1810" cy="1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177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30402" y="1054407"/>
            <a:ext cx="8973383" cy="251288"/>
          </a:xfrm>
          <a:prstGeom prst="rect">
            <a:avLst/>
          </a:prstGeom>
        </p:spPr>
        <p:txBody>
          <a:bodyPr anchor="t">
            <a:spAutoFit/>
          </a:bodyPr>
          <a:lstStyle>
            <a:lvl1pPr>
              <a:defRPr sz="1633" b="0" cap="none" spc="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r>
              <a:rPr lang="en-US" dirty="0"/>
              <a:t>, 18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</p:txBody>
      </p:sp>
      <p:sp>
        <p:nvSpPr>
          <p:cNvPr id="5" name="Titel 4"/>
          <p:cNvSpPr>
            <a:spLocks noGrp="1"/>
          </p:cNvSpPr>
          <p:nvPr>
            <p:ph type="title" hasCustomPrompt="1"/>
          </p:nvPr>
        </p:nvSpPr>
        <p:spPr>
          <a:xfrm>
            <a:off x="530402" y="327504"/>
            <a:ext cx="8973383" cy="670103"/>
          </a:xfrm>
        </p:spPr>
        <p:txBody>
          <a:bodyPr anchor="t"/>
          <a:lstStyle>
            <a:lvl1pPr>
              <a:defRPr/>
            </a:lvl1pPr>
          </a:lstStyle>
          <a:p>
            <a:r>
              <a:rPr lang="en-US" noProof="0" dirty="0"/>
              <a:t>Click to edit Master title style,</a:t>
            </a:r>
            <a:br>
              <a:rPr lang="en-US" noProof="0" dirty="0"/>
            </a:br>
            <a:r>
              <a:rPr lang="en-US" noProof="0" dirty="0"/>
              <a:t>24 </a:t>
            </a:r>
            <a:r>
              <a:rPr lang="en-US" noProof="0" dirty="0" err="1"/>
              <a:t>pt</a:t>
            </a:r>
            <a:r>
              <a:rPr lang="en-US" noProof="0" dirty="0"/>
              <a:t>, Black</a:t>
            </a:r>
            <a:endParaRPr lang="en-GB" dirty="0"/>
          </a:p>
        </p:txBody>
      </p:sp>
      <p:sp>
        <p:nvSpPr>
          <p:cNvPr id="9" name="Inhaltsplatzhalter 8"/>
          <p:cNvSpPr>
            <a:spLocks noGrp="1"/>
          </p:cNvSpPr>
          <p:nvPr>
            <p:ph sz="quarter" idx="20" hasCustomPrompt="1"/>
          </p:nvPr>
        </p:nvSpPr>
        <p:spPr>
          <a:xfrm>
            <a:off x="530402" y="1346542"/>
            <a:ext cx="11127576" cy="4794263"/>
          </a:xfrm>
        </p:spPr>
        <p:txBody>
          <a:bodyPr/>
          <a:lstStyle/>
          <a:p>
            <a:pPr lvl="0"/>
            <a:r>
              <a:rPr lang="en-US" noProof="0" dirty="0"/>
              <a:t>Edit Master text styles, 16 </a:t>
            </a:r>
            <a:r>
              <a:rPr lang="en-US" noProof="0" dirty="0" err="1"/>
              <a:t>pt</a:t>
            </a:r>
            <a:r>
              <a:rPr lang="en-US" noProof="0" dirty="0"/>
              <a:t>, </a:t>
            </a:r>
            <a:r>
              <a:rPr lang="en-US" noProof="0" dirty="0" err="1"/>
              <a:t>MOR</a:t>
            </a:r>
            <a:r>
              <a:rPr lang="en-US" noProof="0" dirty="0"/>
              <a:t>-Blue</a:t>
            </a:r>
          </a:p>
          <a:p>
            <a:pPr lvl="1"/>
            <a:r>
              <a:rPr lang="en-US" noProof="0" dirty="0"/>
              <a:t>Second level, 16 </a:t>
            </a:r>
            <a:r>
              <a:rPr lang="en-US" noProof="0" dirty="0" err="1"/>
              <a:t>pt</a:t>
            </a:r>
            <a:r>
              <a:rPr lang="en-US" noProof="0" dirty="0"/>
              <a:t>, Black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2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82564984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x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811" y="1441"/>
          <a:ext cx="1810" cy="1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05" name="think-cell Slide" r:id="rId5" imgW="270" imgH="270" progId="TCLayout.ActiveDocument.1">
                  <p:embed/>
                </p:oleObj>
              </mc:Choice>
              <mc:Fallback>
                <p:oleObj name="think-cell Slide" r:id="rId5" imgW="270" imgH="270" progId="TCLayout.ActiveDocument.1">
                  <p:embed/>
                  <p:pic>
                    <p:nvPicPr>
                      <p:cNvPr id="4" name="Objekt 3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11" y="1441"/>
                        <a:ext cx="1810" cy="1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30402" y="719356"/>
            <a:ext cx="8973383" cy="251288"/>
          </a:xfrm>
          <a:prstGeom prst="rect">
            <a:avLst/>
          </a:prstGeom>
        </p:spPr>
        <p:txBody>
          <a:bodyPr anchor="t">
            <a:spAutoFit/>
          </a:bodyPr>
          <a:lstStyle>
            <a:lvl1pPr>
              <a:defRPr sz="1633" b="0" cap="none" spc="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r>
              <a:rPr lang="en-US" dirty="0"/>
              <a:t>, 18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7" hasCustomPrompt="1"/>
          </p:nvPr>
        </p:nvSpPr>
        <p:spPr>
          <a:xfrm>
            <a:off x="530403" y="1346542"/>
            <a:ext cx="5419873" cy="4794263"/>
          </a:xfrm>
        </p:spPr>
        <p:txBody>
          <a:bodyPr/>
          <a:lstStyle/>
          <a:p>
            <a:pPr lvl="0"/>
            <a:r>
              <a:rPr lang="en-US" dirty="0"/>
              <a:t>Edit Master text styles, 16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  <a:p>
            <a:pPr lvl="1"/>
            <a:r>
              <a:rPr lang="en-US" dirty="0"/>
              <a:t>Second level, 16 </a:t>
            </a:r>
            <a:r>
              <a:rPr lang="en-US" dirty="0" err="1"/>
              <a:t>pt</a:t>
            </a:r>
            <a:r>
              <a:rPr lang="en-US" dirty="0"/>
              <a:t>, Black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Inhaltsplatzhalter 6"/>
          <p:cNvSpPr>
            <a:spLocks noGrp="1"/>
          </p:cNvSpPr>
          <p:nvPr>
            <p:ph sz="quarter" idx="18" hasCustomPrompt="1"/>
          </p:nvPr>
        </p:nvSpPr>
        <p:spPr>
          <a:xfrm>
            <a:off x="6239915" y="1346542"/>
            <a:ext cx="5419873" cy="4794263"/>
          </a:xfrm>
        </p:spPr>
        <p:txBody>
          <a:bodyPr/>
          <a:lstStyle/>
          <a:p>
            <a:pPr lvl="0"/>
            <a:r>
              <a:rPr lang="en-US" dirty="0"/>
              <a:t>Edit Master text styles, 16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  <a:p>
            <a:pPr lvl="1"/>
            <a:r>
              <a:rPr lang="en-US" dirty="0"/>
              <a:t>Second level, 16 </a:t>
            </a:r>
            <a:r>
              <a:rPr lang="en-US" dirty="0" err="1"/>
              <a:t>pt</a:t>
            </a:r>
            <a:r>
              <a:rPr lang="en-US" dirty="0"/>
              <a:t>, Black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el 4"/>
          <p:cNvSpPr>
            <a:spLocks noGrp="1"/>
          </p:cNvSpPr>
          <p:nvPr>
            <p:ph type="title" hasCustomPrompt="1"/>
          </p:nvPr>
        </p:nvSpPr>
        <p:spPr>
          <a:xfrm>
            <a:off x="530402" y="327505"/>
            <a:ext cx="8973383" cy="335051"/>
          </a:xfrm>
        </p:spPr>
        <p:txBody>
          <a:bodyPr anchor="t"/>
          <a:lstStyle/>
          <a:p>
            <a:r>
              <a:rPr lang="en-US" noProof="0" dirty="0"/>
              <a:t>Click to edit Master title style, 24 </a:t>
            </a:r>
            <a:r>
              <a:rPr lang="en-US" noProof="0" dirty="0" err="1"/>
              <a:t>pt</a:t>
            </a:r>
            <a:r>
              <a:rPr lang="en-US" noProof="0" dirty="0"/>
              <a:t>, Black</a:t>
            </a:r>
            <a:endParaRPr lang="en-GB" dirty="0"/>
          </a:p>
        </p:txBody>
      </p:sp>
      <p:sp>
        <p:nvSpPr>
          <p:cNvPr id="11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508945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8264667-149B-40EF-8248-786858B2DA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63514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x Content—Two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811" y="1441"/>
          <a:ext cx="1810" cy="1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9"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4" name="Objekt 3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1"/>
                        <a:ext cx="1810" cy="1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177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30402" y="1054407"/>
            <a:ext cx="8973383" cy="251288"/>
          </a:xfrm>
          <a:prstGeom prst="rect">
            <a:avLst/>
          </a:prstGeom>
        </p:spPr>
        <p:txBody>
          <a:bodyPr anchor="t">
            <a:spAutoFit/>
          </a:bodyPr>
          <a:lstStyle>
            <a:lvl1pPr>
              <a:defRPr sz="1633" b="0" cap="none" spc="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r>
              <a:rPr lang="en-US" dirty="0"/>
              <a:t>, 18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7" hasCustomPrompt="1"/>
          </p:nvPr>
        </p:nvSpPr>
        <p:spPr>
          <a:xfrm>
            <a:off x="530403" y="1346542"/>
            <a:ext cx="5419873" cy="4794263"/>
          </a:xfrm>
        </p:spPr>
        <p:txBody>
          <a:bodyPr/>
          <a:lstStyle/>
          <a:p>
            <a:pPr lvl="0"/>
            <a:r>
              <a:rPr lang="en-US" dirty="0"/>
              <a:t>Edit Master text styles, 16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  <a:p>
            <a:pPr lvl="1"/>
            <a:r>
              <a:rPr lang="en-US" dirty="0"/>
              <a:t>Second level, 16 </a:t>
            </a:r>
            <a:r>
              <a:rPr lang="en-US" dirty="0" err="1"/>
              <a:t>pt</a:t>
            </a:r>
            <a:r>
              <a:rPr lang="en-US" dirty="0"/>
              <a:t>, Black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Inhaltsplatzhalter 6"/>
          <p:cNvSpPr>
            <a:spLocks noGrp="1"/>
          </p:cNvSpPr>
          <p:nvPr>
            <p:ph sz="quarter" idx="18" hasCustomPrompt="1"/>
          </p:nvPr>
        </p:nvSpPr>
        <p:spPr>
          <a:xfrm>
            <a:off x="6239915" y="1346542"/>
            <a:ext cx="5419873" cy="4794263"/>
          </a:xfrm>
        </p:spPr>
        <p:txBody>
          <a:bodyPr/>
          <a:lstStyle/>
          <a:p>
            <a:pPr lvl="0"/>
            <a:r>
              <a:rPr lang="en-US" dirty="0"/>
              <a:t>Edit Master text styles, 16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  <a:p>
            <a:pPr lvl="1"/>
            <a:r>
              <a:rPr lang="en-US" dirty="0"/>
              <a:t>Second level, 16 </a:t>
            </a:r>
            <a:r>
              <a:rPr lang="en-US" dirty="0" err="1"/>
              <a:t>pt</a:t>
            </a:r>
            <a:r>
              <a:rPr lang="en-US" dirty="0"/>
              <a:t>, Black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el 4"/>
          <p:cNvSpPr>
            <a:spLocks noGrp="1"/>
          </p:cNvSpPr>
          <p:nvPr>
            <p:ph type="title" hasCustomPrompt="1"/>
          </p:nvPr>
        </p:nvSpPr>
        <p:spPr>
          <a:xfrm>
            <a:off x="530402" y="327504"/>
            <a:ext cx="8973383" cy="670103"/>
          </a:xfrm>
        </p:spPr>
        <p:txBody>
          <a:bodyPr anchor="t"/>
          <a:lstStyle>
            <a:lvl1pPr>
              <a:defRPr/>
            </a:lvl1pPr>
          </a:lstStyle>
          <a:p>
            <a:r>
              <a:rPr lang="en-US" noProof="0" dirty="0"/>
              <a:t>Click to edit Master title style, </a:t>
            </a:r>
            <a:br>
              <a:rPr lang="en-US" noProof="0" dirty="0"/>
            </a:br>
            <a:r>
              <a:rPr lang="en-US" noProof="0" dirty="0"/>
              <a:t>24 </a:t>
            </a:r>
            <a:r>
              <a:rPr lang="en-US" noProof="0" dirty="0" err="1"/>
              <a:t>pt</a:t>
            </a:r>
            <a:r>
              <a:rPr lang="en-US" noProof="0" dirty="0"/>
              <a:t>, Black</a:t>
            </a:r>
            <a:endParaRPr lang="en-GB" dirty="0"/>
          </a:p>
        </p:txBody>
      </p:sp>
      <p:sp>
        <p:nvSpPr>
          <p:cNvPr id="11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98471227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x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811" y="1441"/>
          <a:ext cx="1810" cy="1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53" name="think-cell Slide" r:id="rId5" imgW="270" imgH="270" progId="TCLayout.ActiveDocument.1">
                  <p:embed/>
                </p:oleObj>
              </mc:Choice>
              <mc:Fallback>
                <p:oleObj name="think-cell Slide" r:id="rId5" imgW="270" imgH="270" progId="TCLayout.ActiveDocument.1">
                  <p:embed/>
                  <p:pic>
                    <p:nvPicPr>
                      <p:cNvPr id="4" name="Objekt 3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11" y="1441"/>
                        <a:ext cx="1810" cy="1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30402" y="719356"/>
            <a:ext cx="8973383" cy="251288"/>
          </a:xfrm>
          <a:prstGeom prst="rect">
            <a:avLst/>
          </a:prstGeom>
        </p:spPr>
        <p:txBody>
          <a:bodyPr anchor="t">
            <a:spAutoFit/>
          </a:bodyPr>
          <a:lstStyle>
            <a:lvl1pPr>
              <a:defRPr sz="1633" b="0" cap="none" spc="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r>
              <a:rPr lang="en-US" dirty="0"/>
              <a:t>, 18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7" hasCustomPrompt="1"/>
          </p:nvPr>
        </p:nvSpPr>
        <p:spPr>
          <a:xfrm>
            <a:off x="530404" y="1346542"/>
            <a:ext cx="3517305" cy="4794263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Edit Master text styles, </a:t>
            </a:r>
            <a:br>
              <a:rPr lang="en-US" dirty="0"/>
            </a:br>
            <a:r>
              <a:rPr lang="en-US" dirty="0"/>
              <a:t>16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  <a:p>
            <a:pPr lvl="1"/>
            <a:r>
              <a:rPr lang="en-US" dirty="0"/>
              <a:t>Second level, 16 </a:t>
            </a:r>
            <a:r>
              <a:rPr lang="en-US" dirty="0" err="1"/>
              <a:t>pt</a:t>
            </a:r>
            <a:r>
              <a:rPr lang="en-US" dirty="0"/>
              <a:t>, Black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Inhaltsplatzhalter 6"/>
          <p:cNvSpPr>
            <a:spLocks noGrp="1"/>
          </p:cNvSpPr>
          <p:nvPr>
            <p:ph sz="quarter" idx="18" hasCustomPrompt="1"/>
          </p:nvPr>
        </p:nvSpPr>
        <p:spPr>
          <a:xfrm>
            <a:off x="4339158" y="1346542"/>
            <a:ext cx="3522737" cy="4794263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Edit Master text styles, </a:t>
            </a:r>
            <a:br>
              <a:rPr lang="en-US" dirty="0"/>
            </a:br>
            <a:r>
              <a:rPr lang="en-US" dirty="0"/>
              <a:t>16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  <a:p>
            <a:pPr lvl="1"/>
            <a:r>
              <a:rPr lang="en-US" dirty="0"/>
              <a:t>Second level, 16 </a:t>
            </a:r>
            <a:r>
              <a:rPr lang="en-US" dirty="0" err="1"/>
              <a:t>pt</a:t>
            </a:r>
            <a:r>
              <a:rPr lang="en-US" dirty="0"/>
              <a:t>, Black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9" hasCustomPrompt="1"/>
          </p:nvPr>
        </p:nvSpPr>
        <p:spPr>
          <a:xfrm>
            <a:off x="8147913" y="1346542"/>
            <a:ext cx="3511875" cy="4794263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Edit Master text styles, </a:t>
            </a:r>
            <a:br>
              <a:rPr lang="en-US" dirty="0"/>
            </a:br>
            <a:r>
              <a:rPr lang="en-US" dirty="0"/>
              <a:t>16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  <a:p>
            <a:pPr lvl="1"/>
            <a:r>
              <a:rPr lang="en-US" dirty="0"/>
              <a:t>Second level, 16 </a:t>
            </a:r>
            <a:r>
              <a:rPr lang="en-US" dirty="0" err="1"/>
              <a:t>pt</a:t>
            </a:r>
            <a:r>
              <a:rPr lang="en-US" dirty="0"/>
              <a:t>, Black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el 9"/>
          <p:cNvSpPr>
            <a:spLocks noGrp="1"/>
          </p:cNvSpPr>
          <p:nvPr>
            <p:ph type="title" hasCustomPrompt="1"/>
          </p:nvPr>
        </p:nvSpPr>
        <p:spPr>
          <a:xfrm>
            <a:off x="530402" y="327505"/>
            <a:ext cx="8973383" cy="335051"/>
          </a:xfrm>
        </p:spPr>
        <p:txBody>
          <a:bodyPr anchor="t"/>
          <a:lstStyle/>
          <a:p>
            <a:r>
              <a:rPr lang="en-US" noProof="0" dirty="0"/>
              <a:t>Click to edit Master title style, 24 </a:t>
            </a:r>
            <a:r>
              <a:rPr lang="en-US" noProof="0" dirty="0" err="1"/>
              <a:t>pt</a:t>
            </a:r>
            <a:r>
              <a:rPr lang="en-US" noProof="0" dirty="0"/>
              <a:t>, Black</a:t>
            </a:r>
            <a:endParaRPr lang="en-GB" dirty="0"/>
          </a:p>
        </p:txBody>
      </p:sp>
      <p:sp>
        <p:nvSpPr>
          <p:cNvPr id="13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5298242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x Content—Two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811" y="1441"/>
          <a:ext cx="1810" cy="1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77"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4" name="Objekt 3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1"/>
                        <a:ext cx="1810" cy="1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177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30402" y="1054407"/>
            <a:ext cx="8973383" cy="251288"/>
          </a:xfrm>
          <a:prstGeom prst="rect">
            <a:avLst/>
          </a:prstGeom>
        </p:spPr>
        <p:txBody>
          <a:bodyPr anchor="t">
            <a:spAutoFit/>
          </a:bodyPr>
          <a:lstStyle>
            <a:lvl1pPr>
              <a:defRPr sz="1633" b="0" cap="none" spc="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r>
              <a:rPr lang="en-US" dirty="0"/>
              <a:t>, 18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7" hasCustomPrompt="1"/>
          </p:nvPr>
        </p:nvSpPr>
        <p:spPr>
          <a:xfrm>
            <a:off x="530404" y="1346542"/>
            <a:ext cx="3517305" cy="4794263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Edit Master text styles, </a:t>
            </a:r>
            <a:br>
              <a:rPr lang="en-US" dirty="0"/>
            </a:br>
            <a:r>
              <a:rPr lang="en-US" dirty="0"/>
              <a:t>16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  <a:p>
            <a:pPr lvl="1"/>
            <a:r>
              <a:rPr lang="en-US" dirty="0"/>
              <a:t>Second level, 16 </a:t>
            </a:r>
            <a:r>
              <a:rPr lang="en-US" dirty="0" err="1"/>
              <a:t>pt</a:t>
            </a:r>
            <a:r>
              <a:rPr lang="en-US" dirty="0"/>
              <a:t>, Black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Inhaltsplatzhalter 6"/>
          <p:cNvSpPr>
            <a:spLocks noGrp="1"/>
          </p:cNvSpPr>
          <p:nvPr>
            <p:ph sz="quarter" idx="18" hasCustomPrompt="1"/>
          </p:nvPr>
        </p:nvSpPr>
        <p:spPr>
          <a:xfrm>
            <a:off x="4339158" y="1346542"/>
            <a:ext cx="3522737" cy="4794263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Edit Master text styles, </a:t>
            </a:r>
            <a:br>
              <a:rPr lang="en-US" dirty="0"/>
            </a:br>
            <a:r>
              <a:rPr lang="en-US" dirty="0"/>
              <a:t>16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  <a:p>
            <a:pPr lvl="1"/>
            <a:r>
              <a:rPr lang="en-US" dirty="0"/>
              <a:t>Second level, 16 </a:t>
            </a:r>
            <a:r>
              <a:rPr lang="en-US" dirty="0" err="1"/>
              <a:t>pt</a:t>
            </a:r>
            <a:r>
              <a:rPr lang="en-US" dirty="0"/>
              <a:t>, Black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9" hasCustomPrompt="1"/>
          </p:nvPr>
        </p:nvSpPr>
        <p:spPr>
          <a:xfrm>
            <a:off x="8147913" y="1346542"/>
            <a:ext cx="3511875" cy="4794263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Edit Master text styles, </a:t>
            </a:r>
            <a:br>
              <a:rPr lang="en-US" dirty="0"/>
            </a:br>
            <a:r>
              <a:rPr lang="en-US" dirty="0"/>
              <a:t>16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  <a:p>
            <a:pPr lvl="1"/>
            <a:r>
              <a:rPr lang="en-US" dirty="0"/>
              <a:t>Second level, 16 </a:t>
            </a:r>
            <a:r>
              <a:rPr lang="en-US" dirty="0" err="1"/>
              <a:t>pt</a:t>
            </a:r>
            <a:r>
              <a:rPr lang="en-US" dirty="0"/>
              <a:t>, Black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el 9"/>
          <p:cNvSpPr>
            <a:spLocks noGrp="1"/>
          </p:cNvSpPr>
          <p:nvPr>
            <p:ph type="title" hasCustomPrompt="1"/>
          </p:nvPr>
        </p:nvSpPr>
        <p:spPr>
          <a:xfrm>
            <a:off x="530402" y="327504"/>
            <a:ext cx="8973383" cy="670103"/>
          </a:xfrm>
        </p:spPr>
        <p:txBody>
          <a:bodyPr anchor="t"/>
          <a:lstStyle>
            <a:lvl1pPr>
              <a:defRPr/>
            </a:lvl1pPr>
          </a:lstStyle>
          <a:p>
            <a:r>
              <a:rPr lang="en-US" noProof="0" dirty="0"/>
              <a:t>Click to edit Master title style,</a:t>
            </a:r>
            <a:br>
              <a:rPr lang="en-US" noProof="0" dirty="0"/>
            </a:br>
            <a:r>
              <a:rPr lang="en-US" noProof="0" dirty="0"/>
              <a:t>24 </a:t>
            </a:r>
            <a:r>
              <a:rPr lang="en-US" noProof="0" dirty="0" err="1"/>
              <a:t>pt</a:t>
            </a:r>
            <a:r>
              <a:rPr lang="en-US" noProof="0" dirty="0"/>
              <a:t>, Black</a:t>
            </a:r>
            <a:endParaRPr lang="en-GB" dirty="0"/>
          </a:p>
        </p:txBody>
      </p:sp>
      <p:sp>
        <p:nvSpPr>
          <p:cNvPr id="13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90347897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811" y="1441"/>
          <a:ext cx="1810" cy="1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01" name="think-cell Slide" r:id="rId5" imgW="270" imgH="270" progId="TCLayout.ActiveDocument.1">
                  <p:embed/>
                </p:oleObj>
              </mc:Choice>
              <mc:Fallback>
                <p:oleObj name="think-cell Slide" r:id="rId5" imgW="270" imgH="270" progId="TCLayout.ActiveDocument.1">
                  <p:embed/>
                  <p:pic>
                    <p:nvPicPr>
                      <p:cNvPr id="4" name="Objekt 3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11" y="1441"/>
                        <a:ext cx="1810" cy="1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30402" y="719356"/>
            <a:ext cx="8973383" cy="251288"/>
          </a:xfrm>
          <a:prstGeom prst="rect">
            <a:avLst/>
          </a:prstGeom>
        </p:spPr>
        <p:txBody>
          <a:bodyPr anchor="t">
            <a:spAutoFit/>
          </a:bodyPr>
          <a:lstStyle>
            <a:lvl1pPr>
              <a:defRPr sz="1633" b="0" cap="none" spc="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r>
              <a:rPr lang="en-US" dirty="0"/>
              <a:t>, 18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7" hasCustomPrompt="1"/>
          </p:nvPr>
        </p:nvSpPr>
        <p:spPr>
          <a:xfrm>
            <a:off x="530403" y="1346542"/>
            <a:ext cx="5419873" cy="4794263"/>
          </a:xfrm>
        </p:spPr>
        <p:txBody>
          <a:bodyPr/>
          <a:lstStyle/>
          <a:p>
            <a:pPr lvl="0"/>
            <a:r>
              <a:rPr lang="en-US" dirty="0"/>
              <a:t>Edit Master text styles, 16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  <a:p>
            <a:pPr lvl="1"/>
            <a:r>
              <a:rPr lang="en-US" dirty="0"/>
              <a:t>Second level, 16 </a:t>
            </a:r>
            <a:r>
              <a:rPr lang="en-US" dirty="0" err="1"/>
              <a:t>pt</a:t>
            </a:r>
            <a:r>
              <a:rPr lang="en-US" dirty="0"/>
              <a:t>, Black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8" hasCustomPrompt="1"/>
          </p:nvPr>
        </p:nvSpPr>
        <p:spPr>
          <a:xfrm>
            <a:off x="6239915" y="1346542"/>
            <a:ext cx="5419873" cy="223367"/>
          </a:xfrm>
        </p:spPr>
        <p:txBody>
          <a:bodyPr>
            <a:spAutoFit/>
          </a:bodyPr>
          <a:lstStyle/>
          <a:p>
            <a:pPr lvl="0"/>
            <a:r>
              <a:rPr lang="en-US" dirty="0"/>
              <a:t>Edit Master text styles, 16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</p:txBody>
      </p:sp>
      <p:sp>
        <p:nvSpPr>
          <p:cNvPr id="7" name="Inhaltsplatzhalter 6"/>
          <p:cNvSpPr>
            <a:spLocks noGrp="1"/>
          </p:cNvSpPr>
          <p:nvPr>
            <p:ph sz="quarter" idx="19" hasCustomPrompt="1"/>
          </p:nvPr>
        </p:nvSpPr>
        <p:spPr>
          <a:xfrm>
            <a:off x="6239915" y="1732503"/>
            <a:ext cx="5419873" cy="4402542"/>
          </a:xfrm>
        </p:spPr>
        <p:txBody>
          <a:bodyPr/>
          <a:lstStyle/>
          <a:p>
            <a:pPr lvl="0"/>
            <a:r>
              <a:rPr lang="en-US" dirty="0"/>
              <a:t>Edit Master text styles, 16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  <a:p>
            <a:pPr lvl="1"/>
            <a:r>
              <a:rPr lang="en-US" dirty="0"/>
              <a:t>Second level, 16 </a:t>
            </a:r>
            <a:r>
              <a:rPr lang="en-US" dirty="0" err="1"/>
              <a:t>pt</a:t>
            </a:r>
            <a:r>
              <a:rPr lang="en-US" dirty="0"/>
              <a:t>, Black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el 8"/>
          <p:cNvSpPr>
            <a:spLocks noGrp="1"/>
          </p:cNvSpPr>
          <p:nvPr>
            <p:ph type="title" hasCustomPrompt="1"/>
          </p:nvPr>
        </p:nvSpPr>
        <p:spPr>
          <a:xfrm>
            <a:off x="530402" y="327505"/>
            <a:ext cx="8973383" cy="335051"/>
          </a:xfrm>
        </p:spPr>
        <p:txBody>
          <a:bodyPr anchor="t"/>
          <a:lstStyle/>
          <a:p>
            <a:r>
              <a:rPr lang="en-US" noProof="0" dirty="0"/>
              <a:t>Click to edit Master title style, 24 </a:t>
            </a:r>
            <a:r>
              <a:rPr lang="en-US" noProof="0" dirty="0" err="1"/>
              <a:t>pt</a:t>
            </a:r>
            <a:r>
              <a:rPr lang="en-US" noProof="0" dirty="0"/>
              <a:t>, Black</a:t>
            </a:r>
            <a:endParaRPr lang="en-GB" dirty="0"/>
          </a:p>
        </p:txBody>
      </p:sp>
      <p:sp>
        <p:nvSpPr>
          <p:cNvPr id="12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60352970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Diagram—Two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811" y="1441"/>
          <a:ext cx="1810" cy="1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25"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4" name="Objekt 3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1"/>
                        <a:ext cx="1810" cy="1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177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30402" y="1054407"/>
            <a:ext cx="8973383" cy="251288"/>
          </a:xfrm>
          <a:prstGeom prst="rect">
            <a:avLst/>
          </a:prstGeom>
        </p:spPr>
        <p:txBody>
          <a:bodyPr anchor="t">
            <a:spAutoFit/>
          </a:bodyPr>
          <a:lstStyle>
            <a:lvl1pPr>
              <a:defRPr sz="1633" b="0" cap="none" spc="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r>
              <a:rPr lang="en-US" dirty="0"/>
              <a:t>, 18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7" hasCustomPrompt="1"/>
          </p:nvPr>
        </p:nvSpPr>
        <p:spPr>
          <a:xfrm>
            <a:off x="530403" y="1346542"/>
            <a:ext cx="5419873" cy="4794263"/>
          </a:xfrm>
        </p:spPr>
        <p:txBody>
          <a:bodyPr/>
          <a:lstStyle/>
          <a:p>
            <a:pPr lvl="0"/>
            <a:r>
              <a:rPr lang="en-US" dirty="0"/>
              <a:t>Edit Master text styles, 16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  <a:p>
            <a:pPr lvl="1"/>
            <a:r>
              <a:rPr lang="en-US" dirty="0"/>
              <a:t>Second level, 16 </a:t>
            </a:r>
            <a:r>
              <a:rPr lang="en-US" dirty="0" err="1"/>
              <a:t>pt</a:t>
            </a:r>
            <a:r>
              <a:rPr lang="en-US" dirty="0"/>
              <a:t>, Black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8" hasCustomPrompt="1"/>
          </p:nvPr>
        </p:nvSpPr>
        <p:spPr>
          <a:xfrm>
            <a:off x="6239915" y="1346542"/>
            <a:ext cx="5419873" cy="223367"/>
          </a:xfrm>
        </p:spPr>
        <p:txBody>
          <a:bodyPr>
            <a:spAutoFit/>
          </a:bodyPr>
          <a:lstStyle/>
          <a:p>
            <a:pPr lvl="0"/>
            <a:r>
              <a:rPr lang="en-US" dirty="0"/>
              <a:t>Edit Master text styles, 16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</p:txBody>
      </p:sp>
      <p:sp>
        <p:nvSpPr>
          <p:cNvPr id="7" name="Inhaltsplatzhalter 6"/>
          <p:cNvSpPr>
            <a:spLocks noGrp="1"/>
          </p:cNvSpPr>
          <p:nvPr>
            <p:ph sz="quarter" idx="19" hasCustomPrompt="1"/>
          </p:nvPr>
        </p:nvSpPr>
        <p:spPr>
          <a:xfrm>
            <a:off x="6239915" y="1732503"/>
            <a:ext cx="5419873" cy="4402542"/>
          </a:xfrm>
        </p:spPr>
        <p:txBody>
          <a:bodyPr/>
          <a:lstStyle/>
          <a:p>
            <a:pPr lvl="0"/>
            <a:r>
              <a:rPr lang="en-US" dirty="0"/>
              <a:t>Edit Master text styles, 16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  <a:p>
            <a:pPr lvl="1"/>
            <a:r>
              <a:rPr lang="en-US" dirty="0"/>
              <a:t>Second level, 16 </a:t>
            </a:r>
            <a:r>
              <a:rPr lang="en-US" dirty="0" err="1"/>
              <a:t>pt</a:t>
            </a:r>
            <a:r>
              <a:rPr lang="en-US" dirty="0"/>
              <a:t>, Black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el 8"/>
          <p:cNvSpPr>
            <a:spLocks noGrp="1"/>
          </p:cNvSpPr>
          <p:nvPr>
            <p:ph type="title" hasCustomPrompt="1"/>
          </p:nvPr>
        </p:nvSpPr>
        <p:spPr>
          <a:xfrm>
            <a:off x="530402" y="327504"/>
            <a:ext cx="8973383" cy="670103"/>
          </a:xfrm>
        </p:spPr>
        <p:txBody>
          <a:bodyPr anchor="t"/>
          <a:lstStyle>
            <a:lvl1pPr>
              <a:defRPr/>
            </a:lvl1pPr>
          </a:lstStyle>
          <a:p>
            <a:r>
              <a:rPr lang="en-US" noProof="0" dirty="0"/>
              <a:t>Click to edit Master title style,</a:t>
            </a:r>
            <a:br>
              <a:rPr lang="en-US" noProof="0" dirty="0"/>
            </a:br>
            <a:r>
              <a:rPr lang="en-US" noProof="0" dirty="0"/>
              <a:t>24 </a:t>
            </a:r>
            <a:r>
              <a:rPr lang="en-US" noProof="0" dirty="0" err="1"/>
              <a:t>pt</a:t>
            </a:r>
            <a:r>
              <a:rPr lang="en-US" noProof="0" dirty="0"/>
              <a:t>, Black</a:t>
            </a:r>
            <a:endParaRPr lang="en-GB" dirty="0"/>
          </a:p>
        </p:txBody>
      </p:sp>
      <p:sp>
        <p:nvSpPr>
          <p:cNvPr id="12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5900683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x 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811" y="1441"/>
          <a:ext cx="1810" cy="1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49" name="think-cell Slide" r:id="rId5" imgW="270" imgH="270" progId="TCLayout.ActiveDocument.1">
                  <p:embed/>
                </p:oleObj>
              </mc:Choice>
              <mc:Fallback>
                <p:oleObj name="think-cell Slide" r:id="rId5" imgW="270" imgH="270" progId="TCLayout.ActiveDocument.1">
                  <p:embed/>
                  <p:pic>
                    <p:nvPicPr>
                      <p:cNvPr id="4" name="Objekt 3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11" y="1441"/>
                        <a:ext cx="1810" cy="1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30402" y="719356"/>
            <a:ext cx="8973383" cy="251288"/>
          </a:xfrm>
          <a:prstGeom prst="rect">
            <a:avLst/>
          </a:prstGeom>
        </p:spPr>
        <p:txBody>
          <a:bodyPr anchor="t">
            <a:spAutoFit/>
          </a:bodyPr>
          <a:lstStyle>
            <a:lvl1pPr>
              <a:defRPr sz="1633" b="0" cap="none" spc="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r>
              <a:rPr lang="en-US" dirty="0"/>
              <a:t>, 18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</p:txBody>
      </p:sp>
      <p:sp>
        <p:nvSpPr>
          <p:cNvPr id="18" name="Textplatzhalter 4"/>
          <p:cNvSpPr>
            <a:spLocks noGrp="1"/>
          </p:cNvSpPr>
          <p:nvPr>
            <p:ph type="body" sz="quarter" idx="20" hasCustomPrompt="1"/>
          </p:nvPr>
        </p:nvSpPr>
        <p:spPr>
          <a:xfrm>
            <a:off x="530403" y="1346542"/>
            <a:ext cx="5419873" cy="223367"/>
          </a:xfrm>
        </p:spPr>
        <p:txBody>
          <a:bodyPr>
            <a:spAutoFit/>
          </a:bodyPr>
          <a:lstStyle/>
          <a:p>
            <a:pPr lvl="0"/>
            <a:r>
              <a:rPr lang="en-US" dirty="0"/>
              <a:t>Edit Master text styles, 16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22" hasCustomPrompt="1"/>
          </p:nvPr>
        </p:nvSpPr>
        <p:spPr>
          <a:xfrm>
            <a:off x="6239915" y="1346542"/>
            <a:ext cx="5419873" cy="223367"/>
          </a:xfrm>
        </p:spPr>
        <p:txBody>
          <a:bodyPr>
            <a:spAutoFit/>
          </a:bodyPr>
          <a:lstStyle/>
          <a:p>
            <a:pPr lvl="0"/>
            <a:r>
              <a:rPr lang="en-US" dirty="0"/>
              <a:t>Edit Master text styles, 16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23" hasCustomPrompt="1"/>
          </p:nvPr>
        </p:nvSpPr>
        <p:spPr>
          <a:xfrm>
            <a:off x="530403" y="1732503"/>
            <a:ext cx="5419873" cy="4402542"/>
          </a:xfrm>
        </p:spPr>
        <p:txBody>
          <a:bodyPr/>
          <a:lstStyle/>
          <a:p>
            <a:pPr lvl="0"/>
            <a:r>
              <a:rPr lang="en-US" dirty="0"/>
              <a:t>Edit Master text styles, 16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  <a:p>
            <a:pPr lvl="1"/>
            <a:r>
              <a:rPr lang="en-US" dirty="0"/>
              <a:t>Second level, 16 </a:t>
            </a:r>
            <a:r>
              <a:rPr lang="en-US" dirty="0" err="1"/>
              <a:t>pt</a:t>
            </a:r>
            <a:r>
              <a:rPr lang="en-US" dirty="0"/>
              <a:t>, Black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Inhaltsplatzhalter 12"/>
          <p:cNvSpPr>
            <a:spLocks noGrp="1"/>
          </p:cNvSpPr>
          <p:nvPr>
            <p:ph sz="quarter" idx="24" hasCustomPrompt="1"/>
          </p:nvPr>
        </p:nvSpPr>
        <p:spPr>
          <a:xfrm>
            <a:off x="6239915" y="1732503"/>
            <a:ext cx="5419873" cy="4402542"/>
          </a:xfrm>
        </p:spPr>
        <p:txBody>
          <a:bodyPr/>
          <a:lstStyle/>
          <a:p>
            <a:pPr lvl="0"/>
            <a:r>
              <a:rPr lang="en-US" dirty="0"/>
              <a:t>Edit Master text styles, 16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  <a:p>
            <a:pPr lvl="1"/>
            <a:r>
              <a:rPr lang="en-US" dirty="0"/>
              <a:t>Second level, 16 </a:t>
            </a:r>
            <a:r>
              <a:rPr lang="en-US" dirty="0" err="1"/>
              <a:t>pt</a:t>
            </a:r>
            <a:r>
              <a:rPr lang="en-US" dirty="0"/>
              <a:t>, Black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 hasCustomPrompt="1"/>
          </p:nvPr>
        </p:nvSpPr>
        <p:spPr>
          <a:xfrm>
            <a:off x="530402" y="327505"/>
            <a:ext cx="8973383" cy="335051"/>
          </a:xfrm>
        </p:spPr>
        <p:txBody>
          <a:bodyPr anchor="t"/>
          <a:lstStyle/>
          <a:p>
            <a:r>
              <a:rPr lang="en-US" noProof="0" dirty="0"/>
              <a:t>Click to edit Master title style, 24 </a:t>
            </a:r>
            <a:r>
              <a:rPr lang="en-US" noProof="0" dirty="0" err="1"/>
              <a:t>pt</a:t>
            </a:r>
            <a:r>
              <a:rPr lang="en-US" noProof="0" dirty="0"/>
              <a:t>, Black</a:t>
            </a:r>
            <a:endParaRPr lang="en-GB" dirty="0"/>
          </a:p>
        </p:txBody>
      </p:sp>
      <p:sp>
        <p:nvSpPr>
          <p:cNvPr id="14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4140540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x Diagram—Two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811" y="1441"/>
          <a:ext cx="1810" cy="1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73"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4" name="Objekt 3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1"/>
                        <a:ext cx="1810" cy="1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177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30402" y="1054407"/>
            <a:ext cx="8973383" cy="251288"/>
          </a:xfrm>
          <a:prstGeom prst="rect">
            <a:avLst/>
          </a:prstGeom>
        </p:spPr>
        <p:txBody>
          <a:bodyPr anchor="t">
            <a:spAutoFit/>
          </a:bodyPr>
          <a:lstStyle>
            <a:lvl1pPr>
              <a:defRPr sz="1633" b="0" cap="none" spc="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r>
              <a:rPr lang="en-US" dirty="0"/>
              <a:t>, 18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</p:txBody>
      </p:sp>
      <p:sp>
        <p:nvSpPr>
          <p:cNvPr id="18" name="Textplatzhalter 4"/>
          <p:cNvSpPr>
            <a:spLocks noGrp="1"/>
          </p:cNvSpPr>
          <p:nvPr>
            <p:ph type="body" sz="quarter" idx="20" hasCustomPrompt="1"/>
          </p:nvPr>
        </p:nvSpPr>
        <p:spPr>
          <a:xfrm>
            <a:off x="530403" y="1346542"/>
            <a:ext cx="5419873" cy="223367"/>
          </a:xfrm>
        </p:spPr>
        <p:txBody>
          <a:bodyPr>
            <a:spAutoFit/>
          </a:bodyPr>
          <a:lstStyle/>
          <a:p>
            <a:pPr lvl="0"/>
            <a:r>
              <a:rPr lang="en-US" dirty="0"/>
              <a:t>Edit Master text styles, 16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22" hasCustomPrompt="1"/>
          </p:nvPr>
        </p:nvSpPr>
        <p:spPr>
          <a:xfrm>
            <a:off x="6239915" y="1346542"/>
            <a:ext cx="5419873" cy="223367"/>
          </a:xfrm>
        </p:spPr>
        <p:txBody>
          <a:bodyPr>
            <a:spAutoFit/>
          </a:bodyPr>
          <a:lstStyle/>
          <a:p>
            <a:pPr lvl="0"/>
            <a:r>
              <a:rPr lang="en-US" dirty="0"/>
              <a:t>Edit Master text styles, 16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23" hasCustomPrompt="1"/>
          </p:nvPr>
        </p:nvSpPr>
        <p:spPr>
          <a:xfrm>
            <a:off x="530403" y="1732503"/>
            <a:ext cx="5419873" cy="4402542"/>
          </a:xfrm>
        </p:spPr>
        <p:txBody>
          <a:bodyPr/>
          <a:lstStyle/>
          <a:p>
            <a:pPr lvl="0"/>
            <a:r>
              <a:rPr lang="en-US" dirty="0"/>
              <a:t>Edit Master text styles, 16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  <a:p>
            <a:pPr lvl="1"/>
            <a:r>
              <a:rPr lang="en-US" dirty="0"/>
              <a:t>Second level, 16 </a:t>
            </a:r>
            <a:r>
              <a:rPr lang="en-US" dirty="0" err="1"/>
              <a:t>pt</a:t>
            </a:r>
            <a:r>
              <a:rPr lang="en-US" dirty="0"/>
              <a:t>, Black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Inhaltsplatzhalter 12"/>
          <p:cNvSpPr>
            <a:spLocks noGrp="1"/>
          </p:cNvSpPr>
          <p:nvPr>
            <p:ph sz="quarter" idx="24" hasCustomPrompt="1"/>
          </p:nvPr>
        </p:nvSpPr>
        <p:spPr>
          <a:xfrm>
            <a:off x="6239915" y="1732503"/>
            <a:ext cx="5419873" cy="4402542"/>
          </a:xfrm>
        </p:spPr>
        <p:txBody>
          <a:bodyPr/>
          <a:lstStyle/>
          <a:p>
            <a:pPr lvl="0"/>
            <a:r>
              <a:rPr lang="en-US" dirty="0"/>
              <a:t>Edit Master text styles, 16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  <a:p>
            <a:pPr lvl="1"/>
            <a:r>
              <a:rPr lang="en-US" dirty="0"/>
              <a:t>Second level, 16 </a:t>
            </a:r>
            <a:r>
              <a:rPr lang="en-US" dirty="0" err="1"/>
              <a:t>pt</a:t>
            </a:r>
            <a:r>
              <a:rPr lang="en-US" dirty="0"/>
              <a:t>, Black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 hasCustomPrompt="1"/>
          </p:nvPr>
        </p:nvSpPr>
        <p:spPr>
          <a:xfrm>
            <a:off x="530402" y="327504"/>
            <a:ext cx="8973383" cy="670103"/>
          </a:xfrm>
        </p:spPr>
        <p:txBody>
          <a:bodyPr anchor="t"/>
          <a:lstStyle>
            <a:lvl1pPr>
              <a:defRPr/>
            </a:lvl1pPr>
          </a:lstStyle>
          <a:p>
            <a:r>
              <a:rPr lang="en-US" noProof="0" dirty="0"/>
              <a:t>Click to edit Master title style,</a:t>
            </a:r>
            <a:br>
              <a:rPr lang="en-US" noProof="0" dirty="0"/>
            </a:br>
            <a:r>
              <a:rPr lang="en-US" noProof="0" dirty="0"/>
              <a:t>24 </a:t>
            </a:r>
            <a:r>
              <a:rPr lang="en-US" noProof="0" dirty="0" err="1"/>
              <a:t>pt</a:t>
            </a:r>
            <a:r>
              <a:rPr lang="en-US" noProof="0" dirty="0"/>
              <a:t>, Black</a:t>
            </a:r>
            <a:endParaRPr lang="en-GB" dirty="0"/>
          </a:p>
        </p:txBody>
      </p:sp>
      <p:sp>
        <p:nvSpPr>
          <p:cNvPr id="15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39242495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811" y="1441"/>
          <a:ext cx="1810" cy="1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97" name="think-cell Slide" r:id="rId5" imgW="270" imgH="270" progId="TCLayout.ActiveDocument.1">
                  <p:embed/>
                </p:oleObj>
              </mc:Choice>
              <mc:Fallback>
                <p:oleObj name="think-cell Slide" r:id="rId5" imgW="270" imgH="270" progId="TCLayout.ActiveDocument.1">
                  <p:embed/>
                  <p:pic>
                    <p:nvPicPr>
                      <p:cNvPr id="4" name="Objekt 3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11" y="1441"/>
                        <a:ext cx="1810" cy="1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30402" y="719356"/>
            <a:ext cx="8973383" cy="251288"/>
          </a:xfrm>
          <a:prstGeom prst="rect">
            <a:avLst/>
          </a:prstGeom>
        </p:spPr>
        <p:txBody>
          <a:bodyPr anchor="t">
            <a:spAutoFit/>
          </a:bodyPr>
          <a:lstStyle>
            <a:lvl1pPr>
              <a:defRPr sz="1633" b="0" cap="none" spc="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r>
              <a:rPr lang="en-US" dirty="0"/>
              <a:t>, 18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7" hasCustomPrompt="1"/>
          </p:nvPr>
        </p:nvSpPr>
        <p:spPr>
          <a:xfrm>
            <a:off x="530403" y="1346542"/>
            <a:ext cx="5419873" cy="4794263"/>
          </a:xfrm>
        </p:spPr>
        <p:txBody>
          <a:bodyPr/>
          <a:lstStyle/>
          <a:p>
            <a:pPr lvl="0"/>
            <a:r>
              <a:rPr lang="en-US" dirty="0"/>
              <a:t>Edit Master text styles, 16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  <a:p>
            <a:pPr lvl="1"/>
            <a:r>
              <a:rPr lang="en-US" dirty="0"/>
              <a:t>Second level, 16 </a:t>
            </a:r>
            <a:r>
              <a:rPr lang="en-US" dirty="0" err="1"/>
              <a:t>pt</a:t>
            </a:r>
            <a:r>
              <a:rPr lang="en-US" dirty="0"/>
              <a:t>, Black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Bildplatzhalter 12"/>
          <p:cNvSpPr>
            <a:spLocks noGrp="1"/>
          </p:cNvSpPr>
          <p:nvPr>
            <p:ph type="pic" sz="quarter" idx="18" hasCustomPrompt="1"/>
          </p:nvPr>
        </p:nvSpPr>
        <p:spPr>
          <a:xfrm>
            <a:off x="6239915" y="1346542"/>
            <a:ext cx="5419873" cy="4794263"/>
          </a:xfrm>
          <a:ln w="9525">
            <a:solidFill>
              <a:schemeClr val="accent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 hasCustomPrompt="1"/>
          </p:nvPr>
        </p:nvSpPr>
        <p:spPr>
          <a:xfrm>
            <a:off x="530402" y="327505"/>
            <a:ext cx="8973383" cy="335051"/>
          </a:xfrm>
        </p:spPr>
        <p:txBody>
          <a:bodyPr anchor="t"/>
          <a:lstStyle/>
          <a:p>
            <a:r>
              <a:rPr lang="en-US" noProof="0" dirty="0"/>
              <a:t>Click to edit Master title style, 24 </a:t>
            </a:r>
            <a:r>
              <a:rPr lang="en-US" noProof="0" dirty="0" err="1"/>
              <a:t>pt</a:t>
            </a:r>
            <a:r>
              <a:rPr lang="en-US" noProof="0" dirty="0"/>
              <a:t>, Black</a:t>
            </a:r>
            <a:endParaRPr lang="en-GB" dirty="0"/>
          </a:p>
        </p:txBody>
      </p:sp>
      <p:sp>
        <p:nvSpPr>
          <p:cNvPr id="15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22028995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icture—Two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811" y="1441"/>
          <a:ext cx="1810" cy="1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21"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4" name="Objekt 3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1"/>
                        <a:ext cx="1810" cy="1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177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30402" y="1054407"/>
            <a:ext cx="8973383" cy="251288"/>
          </a:xfrm>
          <a:prstGeom prst="rect">
            <a:avLst/>
          </a:prstGeom>
        </p:spPr>
        <p:txBody>
          <a:bodyPr anchor="t">
            <a:spAutoFit/>
          </a:bodyPr>
          <a:lstStyle>
            <a:lvl1pPr>
              <a:defRPr sz="1633" b="0" cap="none" spc="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r>
              <a:rPr lang="en-US" dirty="0"/>
              <a:t>, 18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7" hasCustomPrompt="1"/>
          </p:nvPr>
        </p:nvSpPr>
        <p:spPr>
          <a:xfrm>
            <a:off x="530403" y="1346542"/>
            <a:ext cx="5419873" cy="4794263"/>
          </a:xfrm>
        </p:spPr>
        <p:txBody>
          <a:bodyPr/>
          <a:lstStyle/>
          <a:p>
            <a:pPr lvl="0"/>
            <a:r>
              <a:rPr lang="en-US" dirty="0"/>
              <a:t>Edit Master text styles, 16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  <a:p>
            <a:pPr lvl="1"/>
            <a:r>
              <a:rPr lang="en-US" dirty="0"/>
              <a:t>Second level, 16 </a:t>
            </a:r>
            <a:r>
              <a:rPr lang="en-US" dirty="0" err="1"/>
              <a:t>pt</a:t>
            </a:r>
            <a:r>
              <a:rPr lang="en-US" dirty="0"/>
              <a:t>, Black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Bildplatzhalter 12"/>
          <p:cNvSpPr>
            <a:spLocks noGrp="1"/>
          </p:cNvSpPr>
          <p:nvPr>
            <p:ph type="pic" sz="quarter" idx="18" hasCustomPrompt="1"/>
          </p:nvPr>
        </p:nvSpPr>
        <p:spPr>
          <a:xfrm>
            <a:off x="6239915" y="1346542"/>
            <a:ext cx="5419873" cy="4794263"/>
          </a:xfrm>
          <a:ln w="9525">
            <a:solidFill>
              <a:schemeClr val="accent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 hasCustomPrompt="1"/>
          </p:nvPr>
        </p:nvSpPr>
        <p:spPr>
          <a:xfrm>
            <a:off x="530402" y="327504"/>
            <a:ext cx="8973383" cy="670103"/>
          </a:xfrm>
        </p:spPr>
        <p:txBody>
          <a:bodyPr anchor="t"/>
          <a:lstStyle>
            <a:lvl1pPr>
              <a:defRPr/>
            </a:lvl1pPr>
          </a:lstStyle>
          <a:p>
            <a:r>
              <a:rPr lang="en-US" noProof="0" dirty="0"/>
              <a:t>Click to edit Master title style,</a:t>
            </a:r>
            <a:br>
              <a:rPr lang="en-US" noProof="0" dirty="0"/>
            </a:br>
            <a:r>
              <a:rPr lang="en-US" noProof="0" dirty="0"/>
              <a:t>24 </a:t>
            </a:r>
            <a:r>
              <a:rPr lang="en-US" noProof="0" dirty="0" err="1"/>
              <a:t>pt</a:t>
            </a:r>
            <a:r>
              <a:rPr lang="en-US" noProof="0" dirty="0"/>
              <a:t>, Black</a:t>
            </a:r>
            <a:endParaRPr lang="en-GB" dirty="0"/>
          </a:p>
        </p:txBody>
      </p:sp>
      <p:sp>
        <p:nvSpPr>
          <p:cNvPr id="14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17683124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icture 2/3 - 1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811" y="1441"/>
          <a:ext cx="1810" cy="1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45" name="think-cell Slide" r:id="rId5" imgW="270" imgH="270" progId="TCLayout.ActiveDocument.1">
                  <p:embed/>
                </p:oleObj>
              </mc:Choice>
              <mc:Fallback>
                <p:oleObj name="think-cell Slide" r:id="rId5" imgW="270" imgH="270" progId="TCLayout.ActiveDocument.1">
                  <p:embed/>
                  <p:pic>
                    <p:nvPicPr>
                      <p:cNvPr id="4" name="Objekt 3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11" y="1441"/>
                        <a:ext cx="1810" cy="1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30402" y="719356"/>
            <a:ext cx="8973383" cy="251288"/>
          </a:xfrm>
          <a:prstGeom prst="rect">
            <a:avLst/>
          </a:prstGeom>
        </p:spPr>
        <p:txBody>
          <a:bodyPr anchor="t">
            <a:spAutoFit/>
          </a:bodyPr>
          <a:lstStyle>
            <a:lvl1pPr>
              <a:defRPr sz="1633" b="0" cap="none" spc="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r>
              <a:rPr lang="en-US" dirty="0"/>
              <a:t>, 18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7" hasCustomPrompt="1"/>
          </p:nvPr>
        </p:nvSpPr>
        <p:spPr>
          <a:xfrm>
            <a:off x="530403" y="1346542"/>
            <a:ext cx="7322440" cy="4794263"/>
          </a:xfrm>
        </p:spPr>
        <p:txBody>
          <a:bodyPr/>
          <a:lstStyle/>
          <a:p>
            <a:pPr lvl="0"/>
            <a:r>
              <a:rPr lang="en-US" dirty="0"/>
              <a:t>Edit Master text styles, 16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  <a:p>
            <a:pPr lvl="1"/>
            <a:r>
              <a:rPr lang="en-US" dirty="0"/>
              <a:t>Second level, 16 </a:t>
            </a:r>
            <a:r>
              <a:rPr lang="en-US" dirty="0" err="1"/>
              <a:t>pt</a:t>
            </a:r>
            <a:r>
              <a:rPr lang="en-US" dirty="0"/>
              <a:t>, Black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Bildplatzhalter 12"/>
          <p:cNvSpPr>
            <a:spLocks noGrp="1"/>
          </p:cNvSpPr>
          <p:nvPr>
            <p:ph type="pic" sz="quarter" idx="18" hasCustomPrompt="1"/>
          </p:nvPr>
        </p:nvSpPr>
        <p:spPr>
          <a:xfrm>
            <a:off x="8143385" y="1346542"/>
            <a:ext cx="3516403" cy="4794263"/>
          </a:xfrm>
          <a:ln w="9525">
            <a:solidFill>
              <a:schemeClr val="accent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 hasCustomPrompt="1"/>
          </p:nvPr>
        </p:nvSpPr>
        <p:spPr>
          <a:xfrm>
            <a:off x="530402" y="327505"/>
            <a:ext cx="8973383" cy="335051"/>
          </a:xfrm>
        </p:spPr>
        <p:txBody>
          <a:bodyPr anchor="t"/>
          <a:lstStyle/>
          <a:p>
            <a:r>
              <a:rPr lang="en-US" noProof="0" dirty="0"/>
              <a:t>Click to edit Master title style, 24 </a:t>
            </a:r>
            <a:r>
              <a:rPr lang="en-US" noProof="0" dirty="0" err="1"/>
              <a:t>pt</a:t>
            </a:r>
            <a:r>
              <a:rPr lang="en-US" noProof="0" dirty="0"/>
              <a:t>, Black</a:t>
            </a:r>
            <a:endParaRPr lang="en-GB" dirty="0"/>
          </a:p>
        </p:txBody>
      </p:sp>
      <p:sp>
        <p:nvSpPr>
          <p:cNvPr id="12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7469301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A124FF9-8BE2-48EC-86A9-1270536FE8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96570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icture 2/3 - 1/3—Two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811" y="1441"/>
          <a:ext cx="1810" cy="1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9"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4" name="Objekt 3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1"/>
                        <a:ext cx="1810" cy="1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177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30402" y="1054407"/>
            <a:ext cx="8973383" cy="251288"/>
          </a:xfrm>
          <a:prstGeom prst="rect">
            <a:avLst/>
          </a:prstGeom>
        </p:spPr>
        <p:txBody>
          <a:bodyPr anchor="t">
            <a:spAutoFit/>
          </a:bodyPr>
          <a:lstStyle>
            <a:lvl1pPr>
              <a:defRPr sz="1633" b="0" cap="none" spc="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r>
              <a:rPr lang="en-US" dirty="0"/>
              <a:t>, 18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7" hasCustomPrompt="1"/>
          </p:nvPr>
        </p:nvSpPr>
        <p:spPr>
          <a:xfrm>
            <a:off x="530403" y="1346542"/>
            <a:ext cx="7322440" cy="4794263"/>
          </a:xfrm>
        </p:spPr>
        <p:txBody>
          <a:bodyPr/>
          <a:lstStyle/>
          <a:p>
            <a:pPr lvl="0"/>
            <a:r>
              <a:rPr lang="en-US" dirty="0"/>
              <a:t>Edit Master text styles, 16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  <a:p>
            <a:pPr lvl="1"/>
            <a:r>
              <a:rPr lang="en-US" dirty="0"/>
              <a:t>Second level, 16 </a:t>
            </a:r>
            <a:r>
              <a:rPr lang="en-US" dirty="0" err="1"/>
              <a:t>pt</a:t>
            </a:r>
            <a:r>
              <a:rPr lang="en-US" dirty="0"/>
              <a:t>, Black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Bildplatzhalter 12"/>
          <p:cNvSpPr>
            <a:spLocks noGrp="1"/>
          </p:cNvSpPr>
          <p:nvPr>
            <p:ph type="pic" sz="quarter" idx="18" hasCustomPrompt="1"/>
          </p:nvPr>
        </p:nvSpPr>
        <p:spPr>
          <a:xfrm>
            <a:off x="8143385" y="1346542"/>
            <a:ext cx="3516403" cy="4794263"/>
          </a:xfrm>
          <a:ln w="9525">
            <a:solidFill>
              <a:schemeClr val="accent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 hasCustomPrompt="1"/>
          </p:nvPr>
        </p:nvSpPr>
        <p:spPr>
          <a:xfrm>
            <a:off x="530402" y="327504"/>
            <a:ext cx="8973383" cy="670103"/>
          </a:xfrm>
        </p:spPr>
        <p:txBody>
          <a:bodyPr anchor="t"/>
          <a:lstStyle>
            <a:lvl1pPr>
              <a:defRPr/>
            </a:lvl1pPr>
          </a:lstStyle>
          <a:p>
            <a:r>
              <a:rPr lang="en-US" noProof="0" dirty="0"/>
              <a:t>Click to edit Master title style,</a:t>
            </a:r>
            <a:br>
              <a:rPr lang="en-US" noProof="0" dirty="0"/>
            </a:br>
            <a:r>
              <a:rPr lang="en-US" noProof="0" dirty="0"/>
              <a:t>24 </a:t>
            </a:r>
            <a:r>
              <a:rPr lang="en-US" noProof="0" dirty="0" err="1"/>
              <a:t>pt</a:t>
            </a:r>
            <a:r>
              <a:rPr lang="en-US" noProof="0" dirty="0"/>
              <a:t>, Black</a:t>
            </a:r>
            <a:endParaRPr lang="en-GB" dirty="0"/>
          </a:p>
        </p:txBody>
      </p:sp>
      <p:sp>
        <p:nvSpPr>
          <p:cNvPr id="12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96311767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Layout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ct 1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811" y="1440"/>
          <a:ext cx="181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93" name="think-cell Slide" r:id="rId5" imgW="352" imgH="355" progId="TCLayout.ActiveDocument.1">
                  <p:embed/>
                </p:oleObj>
              </mc:Choice>
              <mc:Fallback>
                <p:oleObj name="think-cell Slide" r:id="rId5" imgW="352" imgH="355" progId="TCLayout.ActiveDocument.1">
                  <p:embed/>
                  <p:pic>
                    <p:nvPicPr>
                      <p:cNvPr id="13" name="Object 12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11" y="1440"/>
                        <a:ext cx="181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/>
            <a:endParaRPr lang="en-US" sz="2177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sp>
        <p:nvSpPr>
          <p:cNvPr id="23" name="Subtitle"/>
          <p:cNvSpPr>
            <a:spLocks noGrp="1"/>
          </p:cNvSpPr>
          <p:nvPr>
            <p:ph type="subTitle" idx="13" hasCustomPrompt="1"/>
          </p:nvPr>
        </p:nvSpPr>
        <p:spPr>
          <a:xfrm>
            <a:off x="530403" y="1016058"/>
            <a:ext cx="11215944" cy="21716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12"/>
            </a:lvl1pPr>
            <a:lvl2pPr marL="444488" indent="0" algn="ctr">
              <a:buNone/>
              <a:defRPr sz="1945"/>
            </a:lvl2pPr>
            <a:lvl3pPr marL="888974" indent="0" algn="ctr">
              <a:buNone/>
              <a:defRPr sz="1750"/>
            </a:lvl3pPr>
            <a:lvl4pPr marL="1333461" indent="0" algn="ctr">
              <a:buNone/>
              <a:defRPr sz="1556"/>
            </a:lvl4pPr>
            <a:lvl5pPr marL="1777948" indent="0" algn="ctr">
              <a:buNone/>
              <a:defRPr sz="1556"/>
            </a:lvl5pPr>
            <a:lvl6pPr marL="2222436" indent="0" algn="ctr">
              <a:buNone/>
              <a:defRPr sz="1556"/>
            </a:lvl6pPr>
            <a:lvl7pPr marL="2666922" indent="0" algn="ctr">
              <a:buNone/>
              <a:defRPr sz="1556"/>
            </a:lvl7pPr>
            <a:lvl8pPr marL="3111408" indent="0" algn="ctr">
              <a:buNone/>
              <a:defRPr sz="1556"/>
            </a:lvl8pPr>
            <a:lvl9pPr marL="3555896" indent="0" algn="ctr">
              <a:buNone/>
              <a:defRPr sz="1556"/>
            </a:lvl9pPr>
          </a:lstStyle>
          <a:p>
            <a:r>
              <a:rPr lang="en-US" dirty="0"/>
              <a:t>Click to edit subtitle</a:t>
            </a:r>
          </a:p>
        </p:txBody>
      </p:sp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530402" y="552726"/>
            <a:ext cx="7752909" cy="335051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11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</p:spTree>
    <p:extLst>
      <p:ext uri="{BB962C8B-B14F-4D97-AF65-F5344CB8AC3E}">
        <p14:creationId xmlns:p14="http://schemas.microsoft.com/office/powerpoint/2010/main" val="257382280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Layout - White—Two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ct 1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811" y="1440"/>
          <a:ext cx="181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17" name="think-cell Slide" r:id="rId5" imgW="352" imgH="355" progId="TCLayout.ActiveDocument.1">
                  <p:embed/>
                </p:oleObj>
              </mc:Choice>
              <mc:Fallback>
                <p:oleObj name="think-cell Slide" r:id="rId5" imgW="352" imgH="355" progId="TCLayout.ActiveDocument.1">
                  <p:embed/>
                  <p:pic>
                    <p:nvPicPr>
                      <p:cNvPr id="13" name="Object 12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11" y="1440"/>
                        <a:ext cx="181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177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sp>
        <p:nvSpPr>
          <p:cNvPr id="23" name="Subtitle"/>
          <p:cNvSpPr>
            <a:spLocks noGrp="1"/>
          </p:cNvSpPr>
          <p:nvPr>
            <p:ph type="subTitle" idx="13" hasCustomPrompt="1"/>
          </p:nvPr>
        </p:nvSpPr>
        <p:spPr>
          <a:xfrm>
            <a:off x="530403" y="1279628"/>
            <a:ext cx="11215944" cy="21716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12"/>
            </a:lvl1pPr>
            <a:lvl2pPr marL="444488" indent="0" algn="ctr">
              <a:buNone/>
              <a:defRPr sz="1945"/>
            </a:lvl2pPr>
            <a:lvl3pPr marL="888974" indent="0" algn="ctr">
              <a:buNone/>
              <a:defRPr sz="1750"/>
            </a:lvl3pPr>
            <a:lvl4pPr marL="1333461" indent="0" algn="ctr">
              <a:buNone/>
              <a:defRPr sz="1556"/>
            </a:lvl4pPr>
            <a:lvl5pPr marL="1777948" indent="0" algn="ctr">
              <a:buNone/>
              <a:defRPr sz="1556"/>
            </a:lvl5pPr>
            <a:lvl6pPr marL="2222436" indent="0" algn="ctr">
              <a:buNone/>
              <a:defRPr sz="1556"/>
            </a:lvl6pPr>
            <a:lvl7pPr marL="2666922" indent="0" algn="ctr">
              <a:buNone/>
              <a:defRPr sz="1556"/>
            </a:lvl7pPr>
            <a:lvl8pPr marL="3111408" indent="0" algn="ctr">
              <a:buNone/>
              <a:defRPr sz="1556"/>
            </a:lvl8pPr>
            <a:lvl9pPr marL="3555896" indent="0" algn="ctr">
              <a:buNone/>
              <a:defRPr sz="1556"/>
            </a:lvl9pPr>
          </a:lstStyle>
          <a:p>
            <a:r>
              <a:rPr lang="en-US" dirty="0"/>
              <a:t>Click to edit subtitle</a:t>
            </a:r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530402" y="552726"/>
            <a:ext cx="7752909" cy="670103"/>
          </a:xfrm>
        </p:spPr>
        <p:txBody>
          <a:bodyPr anchor="t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  <a:endParaRPr lang="en-IE" dirty="0"/>
          </a:p>
        </p:txBody>
      </p:sp>
      <p:sp>
        <p:nvSpPr>
          <p:cNvPr id="11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</p:spTree>
    <p:extLst>
      <p:ext uri="{BB962C8B-B14F-4D97-AF65-F5344CB8AC3E}">
        <p14:creationId xmlns:p14="http://schemas.microsoft.com/office/powerpoint/2010/main" val="276109138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812" y="1442"/>
          <a:ext cx="1810" cy="1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41"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4" name="Objekt 3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2" y="1442"/>
                        <a:ext cx="1810" cy="1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177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30401" y="719356"/>
            <a:ext cx="8973385" cy="236860"/>
          </a:xfrm>
          <a:prstGeom prst="rect">
            <a:avLst/>
          </a:prstGeom>
        </p:spPr>
        <p:txBody>
          <a:bodyPr anchor="t">
            <a:spAutoFit/>
          </a:bodyPr>
          <a:lstStyle>
            <a:lvl1pPr>
              <a:defRPr sz="1539" b="0" cap="none" spc="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r>
              <a:rPr lang="en-US" dirty="0"/>
              <a:t>, 18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</p:txBody>
      </p:sp>
      <p:sp>
        <p:nvSpPr>
          <p:cNvPr id="5" name="Titel 4"/>
          <p:cNvSpPr>
            <a:spLocks noGrp="1"/>
          </p:cNvSpPr>
          <p:nvPr>
            <p:ph type="title" hasCustomPrompt="1"/>
          </p:nvPr>
        </p:nvSpPr>
        <p:spPr>
          <a:xfrm>
            <a:off x="530401" y="327505"/>
            <a:ext cx="8973385" cy="335051"/>
          </a:xfrm>
        </p:spPr>
        <p:txBody>
          <a:bodyPr anchor="t"/>
          <a:lstStyle/>
          <a:p>
            <a:r>
              <a:rPr lang="en-US" noProof="0" dirty="0"/>
              <a:t>Click to edit Master title style, 24 </a:t>
            </a:r>
            <a:r>
              <a:rPr lang="en-US" noProof="0" dirty="0" err="1"/>
              <a:t>pt</a:t>
            </a:r>
            <a:r>
              <a:rPr lang="en-US" noProof="0" dirty="0"/>
              <a:t>, Black</a:t>
            </a:r>
            <a:endParaRPr lang="en-GB" dirty="0"/>
          </a:p>
        </p:txBody>
      </p:sp>
      <p:sp>
        <p:nvSpPr>
          <p:cNvPr id="9" name="Inhaltsplatzhalter 8"/>
          <p:cNvSpPr>
            <a:spLocks noGrp="1"/>
          </p:cNvSpPr>
          <p:nvPr>
            <p:ph sz="quarter" idx="20" hasCustomPrompt="1"/>
          </p:nvPr>
        </p:nvSpPr>
        <p:spPr>
          <a:xfrm>
            <a:off x="532213" y="1346543"/>
            <a:ext cx="11125765" cy="4794263"/>
          </a:xfrm>
        </p:spPr>
        <p:txBody>
          <a:bodyPr/>
          <a:lstStyle/>
          <a:p>
            <a:pPr lvl="0"/>
            <a:r>
              <a:rPr lang="en-US" noProof="0" dirty="0"/>
              <a:t>Edit Master text styles, 16 </a:t>
            </a:r>
            <a:r>
              <a:rPr lang="en-US" noProof="0" dirty="0" err="1"/>
              <a:t>pt</a:t>
            </a:r>
            <a:r>
              <a:rPr lang="en-US" noProof="0" dirty="0"/>
              <a:t>, </a:t>
            </a:r>
            <a:r>
              <a:rPr lang="en-US" noProof="0" dirty="0" err="1"/>
              <a:t>MOR</a:t>
            </a:r>
            <a:r>
              <a:rPr lang="en-US" noProof="0" dirty="0"/>
              <a:t>-Blue</a:t>
            </a:r>
          </a:p>
          <a:p>
            <a:pPr lvl="1"/>
            <a:r>
              <a:rPr lang="en-US" noProof="0" dirty="0"/>
              <a:t>Second level, 16 </a:t>
            </a:r>
            <a:r>
              <a:rPr lang="en-US" noProof="0" dirty="0" err="1"/>
              <a:t>pt</a:t>
            </a:r>
            <a:r>
              <a:rPr lang="en-US" noProof="0" dirty="0"/>
              <a:t>, Black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2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54573604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und Inhalt—Two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812" y="1442"/>
          <a:ext cx="1810" cy="1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65"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4" name="Objekt 3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2" y="1442"/>
                        <a:ext cx="1810" cy="1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177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30401" y="1054406"/>
            <a:ext cx="8973385" cy="236860"/>
          </a:xfrm>
          <a:prstGeom prst="rect">
            <a:avLst/>
          </a:prstGeom>
        </p:spPr>
        <p:txBody>
          <a:bodyPr anchor="t">
            <a:spAutoFit/>
          </a:bodyPr>
          <a:lstStyle>
            <a:lvl1pPr>
              <a:defRPr sz="1539" b="0" cap="none" spc="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r>
              <a:rPr lang="en-US" dirty="0"/>
              <a:t>, 18 </a:t>
            </a:r>
            <a:r>
              <a:rPr lang="en-US" dirty="0" err="1"/>
              <a:t>pt</a:t>
            </a:r>
            <a:r>
              <a:rPr lang="en-US" dirty="0"/>
              <a:t>, </a:t>
            </a:r>
            <a:r>
              <a:rPr lang="en-US" dirty="0" err="1"/>
              <a:t>MOR</a:t>
            </a:r>
            <a:r>
              <a:rPr lang="en-US" dirty="0"/>
              <a:t>-Blue</a:t>
            </a:r>
          </a:p>
        </p:txBody>
      </p:sp>
      <p:sp>
        <p:nvSpPr>
          <p:cNvPr id="5" name="Titel 4"/>
          <p:cNvSpPr>
            <a:spLocks noGrp="1"/>
          </p:cNvSpPr>
          <p:nvPr>
            <p:ph type="title" hasCustomPrompt="1"/>
          </p:nvPr>
        </p:nvSpPr>
        <p:spPr>
          <a:xfrm>
            <a:off x="530401" y="327504"/>
            <a:ext cx="8973385" cy="670103"/>
          </a:xfrm>
        </p:spPr>
        <p:txBody>
          <a:bodyPr anchor="t"/>
          <a:lstStyle>
            <a:lvl1pPr>
              <a:defRPr/>
            </a:lvl1pPr>
          </a:lstStyle>
          <a:p>
            <a:r>
              <a:rPr lang="en-US" noProof="0" dirty="0"/>
              <a:t>Click to edit Master title style,</a:t>
            </a:r>
            <a:br>
              <a:rPr lang="en-US" noProof="0" dirty="0"/>
            </a:br>
            <a:r>
              <a:rPr lang="en-US" noProof="0" dirty="0"/>
              <a:t>24 </a:t>
            </a:r>
            <a:r>
              <a:rPr lang="en-US" noProof="0" dirty="0" err="1"/>
              <a:t>pt</a:t>
            </a:r>
            <a:r>
              <a:rPr lang="en-US" noProof="0" dirty="0"/>
              <a:t>, Black</a:t>
            </a:r>
            <a:endParaRPr lang="en-GB" dirty="0"/>
          </a:p>
        </p:txBody>
      </p:sp>
      <p:sp>
        <p:nvSpPr>
          <p:cNvPr id="9" name="Inhaltsplatzhalter 8"/>
          <p:cNvSpPr>
            <a:spLocks noGrp="1"/>
          </p:cNvSpPr>
          <p:nvPr>
            <p:ph sz="quarter" idx="20" hasCustomPrompt="1"/>
          </p:nvPr>
        </p:nvSpPr>
        <p:spPr>
          <a:xfrm>
            <a:off x="532213" y="1346543"/>
            <a:ext cx="11125765" cy="4794263"/>
          </a:xfrm>
        </p:spPr>
        <p:txBody>
          <a:bodyPr/>
          <a:lstStyle/>
          <a:p>
            <a:pPr lvl="0"/>
            <a:r>
              <a:rPr lang="en-US" noProof="0" dirty="0"/>
              <a:t>Edit Master text styles, 16 </a:t>
            </a:r>
            <a:r>
              <a:rPr lang="en-US" noProof="0" dirty="0" err="1"/>
              <a:t>pt</a:t>
            </a:r>
            <a:r>
              <a:rPr lang="en-US" noProof="0" dirty="0"/>
              <a:t>, </a:t>
            </a:r>
            <a:r>
              <a:rPr lang="en-US" noProof="0" dirty="0" err="1"/>
              <a:t>MOR</a:t>
            </a:r>
            <a:r>
              <a:rPr lang="en-US" noProof="0" dirty="0"/>
              <a:t>-Blue</a:t>
            </a:r>
          </a:p>
          <a:p>
            <a:pPr lvl="1"/>
            <a:r>
              <a:rPr lang="en-US" noProof="0" dirty="0"/>
              <a:t>Second level, 16 </a:t>
            </a:r>
            <a:r>
              <a:rPr lang="en-US" noProof="0" dirty="0" err="1"/>
              <a:t>pt</a:t>
            </a:r>
            <a:r>
              <a:rPr lang="en-US" noProof="0" dirty="0"/>
              <a:t>, Black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4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48891494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964" y="964"/>
          <a:ext cx="962" cy="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89" name="think-cell Slide" r:id="rId5" imgW="473" imgH="473" progId="TCLayout.ActiveDocument.1">
                  <p:embed/>
                </p:oleObj>
              </mc:Choice>
              <mc:Fallback>
                <p:oleObj name="think-cell Slide" r:id="rId5" imgW="473" imgH="473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64" y="964"/>
                        <a:ext cx="962" cy="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967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18860" y="418913"/>
            <a:ext cx="10356332" cy="456624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2967" b="1" i="0">
                <a:solidFill>
                  <a:srgbClr val="00B833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207309" y="1577340"/>
            <a:ext cx="9975273" cy="4526280"/>
          </a:xfrm>
          <a:prstGeom prst="rect">
            <a:avLst/>
          </a:prstGeo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</p:txBody>
      </p: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FB9B7716-6183-C64A-85FE-9859D98A2354}"/>
              </a:ext>
            </a:extLst>
          </p:cNvPr>
          <p:cNvGrpSpPr/>
          <p:nvPr userDrawn="1"/>
        </p:nvGrpSpPr>
        <p:grpSpPr>
          <a:xfrm>
            <a:off x="0" y="2643017"/>
            <a:ext cx="986219" cy="1557586"/>
            <a:chOff x="0" y="4370225"/>
            <a:chExt cx="1626235" cy="2568575"/>
          </a:xfrm>
        </p:grpSpPr>
        <p:sp>
          <p:nvSpPr>
            <p:cNvPr id="9" name="object 6">
              <a:extLst>
                <a:ext uri="{FF2B5EF4-FFF2-40B4-BE49-F238E27FC236}">
                  <a16:creationId xmlns:a16="http://schemas.microsoft.com/office/drawing/2014/main" id="{75B53AB4-CA33-7B4B-B1D1-98842287AABB}"/>
                </a:ext>
              </a:extLst>
            </p:cNvPr>
            <p:cNvSpPr/>
            <p:nvPr/>
          </p:nvSpPr>
          <p:spPr>
            <a:xfrm>
              <a:off x="0" y="4370225"/>
              <a:ext cx="1626235" cy="2568575"/>
            </a:xfrm>
            <a:custGeom>
              <a:avLst/>
              <a:gdLst/>
              <a:ahLst/>
              <a:cxnLst/>
              <a:rect l="l" t="t" r="r" b="b"/>
              <a:pathLst>
                <a:path w="1626235" h="2568575">
                  <a:moveTo>
                    <a:pt x="0" y="0"/>
                  </a:moveTo>
                  <a:lnTo>
                    <a:pt x="0" y="2568110"/>
                  </a:lnTo>
                  <a:lnTo>
                    <a:pt x="1625960" y="12840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877"/>
            </a:solidFill>
          </p:spPr>
          <p:txBody>
            <a:bodyPr wrap="square" lIns="0" tIns="0" rIns="0" bIns="0" rtlCol="0"/>
            <a:lstStyle/>
            <a:p>
              <a:endParaRPr sz="868" dirty="0"/>
            </a:p>
          </p:txBody>
        </p:sp>
        <p:sp>
          <p:nvSpPr>
            <p:cNvPr id="10" name="object 7">
              <a:extLst>
                <a:ext uri="{FF2B5EF4-FFF2-40B4-BE49-F238E27FC236}">
                  <a16:creationId xmlns:a16="http://schemas.microsoft.com/office/drawing/2014/main" id="{8147D133-83EF-894C-9C1F-49943C8F7C93}"/>
                </a:ext>
              </a:extLst>
            </p:cNvPr>
            <p:cNvSpPr/>
            <p:nvPr/>
          </p:nvSpPr>
          <p:spPr>
            <a:xfrm>
              <a:off x="336855" y="6106900"/>
              <a:ext cx="234917" cy="186217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868" dirty="0"/>
            </a:p>
          </p:txBody>
        </p:sp>
        <p:sp>
          <p:nvSpPr>
            <p:cNvPr id="11" name="object 8">
              <a:extLst>
                <a:ext uri="{FF2B5EF4-FFF2-40B4-BE49-F238E27FC236}">
                  <a16:creationId xmlns:a16="http://schemas.microsoft.com/office/drawing/2014/main" id="{F59997D0-BD8E-7348-9F74-A93150A74A74}"/>
                </a:ext>
              </a:extLst>
            </p:cNvPr>
            <p:cNvSpPr/>
            <p:nvPr/>
          </p:nvSpPr>
          <p:spPr>
            <a:xfrm>
              <a:off x="313612" y="5892579"/>
              <a:ext cx="258160" cy="182086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868" dirty="0"/>
            </a:p>
          </p:txBody>
        </p:sp>
        <p:sp>
          <p:nvSpPr>
            <p:cNvPr id="12" name="object 9">
              <a:extLst>
                <a:ext uri="{FF2B5EF4-FFF2-40B4-BE49-F238E27FC236}">
                  <a16:creationId xmlns:a16="http://schemas.microsoft.com/office/drawing/2014/main" id="{B2A711DE-8BC6-EE4A-B685-6AB587505256}"/>
                </a:ext>
              </a:extLst>
            </p:cNvPr>
            <p:cNvSpPr/>
            <p:nvPr/>
          </p:nvSpPr>
          <p:spPr>
            <a:xfrm>
              <a:off x="381813" y="5770424"/>
              <a:ext cx="189962" cy="90300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868" dirty="0"/>
            </a:p>
          </p:txBody>
        </p:sp>
        <p:sp>
          <p:nvSpPr>
            <p:cNvPr id="13" name="object 10">
              <a:extLst>
                <a:ext uri="{FF2B5EF4-FFF2-40B4-BE49-F238E27FC236}">
                  <a16:creationId xmlns:a16="http://schemas.microsoft.com/office/drawing/2014/main" id="{B7C4FCA6-FC5D-D447-A46C-85C0655CCA46}"/>
                </a:ext>
              </a:extLst>
            </p:cNvPr>
            <p:cNvSpPr/>
            <p:nvPr/>
          </p:nvSpPr>
          <p:spPr>
            <a:xfrm>
              <a:off x="327130" y="5713477"/>
              <a:ext cx="240665" cy="28575"/>
            </a:xfrm>
            <a:custGeom>
              <a:avLst/>
              <a:gdLst/>
              <a:ahLst/>
              <a:cxnLst/>
              <a:rect l="l" t="t" r="r" b="b"/>
              <a:pathLst>
                <a:path w="240665" h="28575">
                  <a:moveTo>
                    <a:pt x="22083" y="0"/>
                  </a:moveTo>
                  <a:lnTo>
                    <a:pt x="6334" y="0"/>
                  </a:lnTo>
                  <a:lnTo>
                    <a:pt x="0" y="6366"/>
                  </a:lnTo>
                  <a:lnTo>
                    <a:pt x="0" y="21727"/>
                  </a:lnTo>
                  <a:lnTo>
                    <a:pt x="6334" y="28480"/>
                  </a:lnTo>
                  <a:lnTo>
                    <a:pt x="22083" y="28480"/>
                  </a:lnTo>
                  <a:lnTo>
                    <a:pt x="28459" y="21727"/>
                  </a:lnTo>
                  <a:lnTo>
                    <a:pt x="28459" y="6366"/>
                  </a:lnTo>
                  <a:lnTo>
                    <a:pt x="22083" y="0"/>
                  </a:lnTo>
                  <a:close/>
                </a:path>
                <a:path w="240665" h="28575">
                  <a:moveTo>
                    <a:pt x="240128" y="4858"/>
                  </a:moveTo>
                  <a:lnTo>
                    <a:pt x="59181" y="4858"/>
                  </a:lnTo>
                  <a:lnTo>
                    <a:pt x="59181" y="23234"/>
                  </a:lnTo>
                  <a:lnTo>
                    <a:pt x="240128" y="23234"/>
                  </a:lnTo>
                  <a:lnTo>
                    <a:pt x="240128" y="485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868" dirty="0"/>
            </a:p>
          </p:txBody>
        </p:sp>
        <p:sp>
          <p:nvSpPr>
            <p:cNvPr id="14" name="object 11">
              <a:extLst>
                <a:ext uri="{FF2B5EF4-FFF2-40B4-BE49-F238E27FC236}">
                  <a16:creationId xmlns:a16="http://schemas.microsoft.com/office/drawing/2014/main" id="{94C99589-FA20-1F44-8860-DF173D54428A}"/>
                </a:ext>
              </a:extLst>
            </p:cNvPr>
            <p:cNvSpPr/>
            <p:nvPr/>
          </p:nvSpPr>
          <p:spPr>
            <a:xfrm>
              <a:off x="336855" y="5500642"/>
              <a:ext cx="234917" cy="186227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868" dirty="0"/>
            </a:p>
          </p:txBody>
        </p:sp>
        <p:sp>
          <p:nvSpPr>
            <p:cNvPr id="15" name="object 12">
              <a:extLst>
                <a:ext uri="{FF2B5EF4-FFF2-40B4-BE49-F238E27FC236}">
                  <a16:creationId xmlns:a16="http://schemas.microsoft.com/office/drawing/2014/main" id="{AEECE22F-CD22-4D43-8587-8087BF2BB473}"/>
                </a:ext>
              </a:extLst>
            </p:cNvPr>
            <p:cNvSpPr/>
            <p:nvPr/>
          </p:nvSpPr>
          <p:spPr>
            <a:xfrm>
              <a:off x="381807" y="5294577"/>
              <a:ext cx="185460" cy="160361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868" dirty="0"/>
            </a:p>
          </p:txBody>
        </p:sp>
        <p:sp>
          <p:nvSpPr>
            <p:cNvPr id="16" name="object 13">
              <a:extLst>
                <a:ext uri="{FF2B5EF4-FFF2-40B4-BE49-F238E27FC236}">
                  <a16:creationId xmlns:a16="http://schemas.microsoft.com/office/drawing/2014/main" id="{8CDBD193-F609-BD44-87D0-85E449DD0E54}"/>
                </a:ext>
              </a:extLst>
            </p:cNvPr>
            <p:cNvSpPr/>
            <p:nvPr/>
          </p:nvSpPr>
          <p:spPr>
            <a:xfrm>
              <a:off x="381810" y="5160067"/>
              <a:ext cx="189962" cy="97798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868" dirty="0"/>
            </a:p>
          </p:txBody>
        </p:sp>
        <p:sp>
          <p:nvSpPr>
            <p:cNvPr id="17" name="object 14">
              <a:extLst>
                <a:ext uri="{FF2B5EF4-FFF2-40B4-BE49-F238E27FC236}">
                  <a16:creationId xmlns:a16="http://schemas.microsoft.com/office/drawing/2014/main" id="{0125EAA5-F88E-B846-A00C-A2D22FAAC9AF}"/>
                </a:ext>
              </a:extLst>
            </p:cNvPr>
            <p:cNvSpPr/>
            <p:nvPr/>
          </p:nvSpPr>
          <p:spPr>
            <a:xfrm>
              <a:off x="317365" y="5015435"/>
              <a:ext cx="254635" cy="99060"/>
            </a:xfrm>
            <a:custGeom>
              <a:avLst/>
              <a:gdLst/>
              <a:ahLst/>
              <a:cxnLst/>
              <a:rect l="l" t="t" r="r" b="b"/>
              <a:pathLst>
                <a:path w="254634" h="99060">
                  <a:moveTo>
                    <a:pt x="249898" y="80562"/>
                  </a:moveTo>
                  <a:lnTo>
                    <a:pt x="0" y="80562"/>
                  </a:lnTo>
                  <a:lnTo>
                    <a:pt x="0" y="98918"/>
                  </a:lnTo>
                  <a:lnTo>
                    <a:pt x="249898" y="98918"/>
                  </a:lnTo>
                  <a:lnTo>
                    <a:pt x="249898" y="80562"/>
                  </a:lnTo>
                  <a:close/>
                </a:path>
                <a:path w="254634" h="99060">
                  <a:moveTo>
                    <a:pt x="159618" y="0"/>
                  </a:moveTo>
                  <a:lnTo>
                    <a:pt x="122139" y="2635"/>
                  </a:lnTo>
                  <a:lnTo>
                    <a:pt x="91936" y="10963"/>
                  </a:lnTo>
                  <a:lnTo>
                    <a:pt x="71782" y="25612"/>
                  </a:lnTo>
                  <a:lnTo>
                    <a:pt x="64448" y="47213"/>
                  </a:lnTo>
                  <a:lnTo>
                    <a:pt x="66290" y="56433"/>
                  </a:lnTo>
                  <a:lnTo>
                    <a:pt x="71887" y="65580"/>
                  </a:lnTo>
                  <a:lnTo>
                    <a:pt x="81349" y="73881"/>
                  </a:lnTo>
                  <a:lnTo>
                    <a:pt x="94782" y="80562"/>
                  </a:lnTo>
                  <a:lnTo>
                    <a:pt x="115399" y="80562"/>
                  </a:lnTo>
                  <a:lnTo>
                    <a:pt x="102588" y="75923"/>
                  </a:lnTo>
                  <a:lnTo>
                    <a:pt x="91563" y="68757"/>
                  </a:lnTo>
                  <a:lnTo>
                    <a:pt x="83840" y="59910"/>
                  </a:lnTo>
                  <a:lnTo>
                    <a:pt x="80929" y="50228"/>
                  </a:lnTo>
                  <a:lnTo>
                    <a:pt x="87480" y="35146"/>
                  </a:lnTo>
                  <a:lnTo>
                    <a:pt x="104956" y="25720"/>
                  </a:lnTo>
                  <a:lnTo>
                    <a:pt x="130090" y="20863"/>
                  </a:lnTo>
                  <a:lnTo>
                    <a:pt x="159618" y="19486"/>
                  </a:lnTo>
                  <a:lnTo>
                    <a:pt x="238936" y="19486"/>
                  </a:lnTo>
                  <a:lnTo>
                    <a:pt x="227385" y="10963"/>
                  </a:lnTo>
                  <a:lnTo>
                    <a:pt x="197347" y="2635"/>
                  </a:lnTo>
                  <a:lnTo>
                    <a:pt x="159618" y="0"/>
                  </a:lnTo>
                  <a:close/>
                </a:path>
                <a:path w="254634" h="99060">
                  <a:moveTo>
                    <a:pt x="238936" y="19486"/>
                  </a:moveTo>
                  <a:lnTo>
                    <a:pt x="159618" y="19486"/>
                  </a:lnTo>
                  <a:lnTo>
                    <a:pt x="189071" y="20863"/>
                  </a:lnTo>
                  <a:lnTo>
                    <a:pt x="214074" y="25720"/>
                  </a:lnTo>
                  <a:lnTo>
                    <a:pt x="231424" y="35146"/>
                  </a:lnTo>
                  <a:lnTo>
                    <a:pt x="237919" y="50228"/>
                  </a:lnTo>
                  <a:lnTo>
                    <a:pt x="235127" y="59910"/>
                  </a:lnTo>
                  <a:lnTo>
                    <a:pt x="227663" y="68757"/>
                  </a:lnTo>
                  <a:lnTo>
                    <a:pt x="216892" y="75923"/>
                  </a:lnTo>
                  <a:lnTo>
                    <a:pt x="204182" y="80562"/>
                  </a:lnTo>
                  <a:lnTo>
                    <a:pt x="224422" y="80562"/>
                  </a:lnTo>
                  <a:lnTo>
                    <a:pt x="237015" y="73881"/>
                  </a:lnTo>
                  <a:lnTo>
                    <a:pt x="246445" y="65580"/>
                  </a:lnTo>
                  <a:lnTo>
                    <a:pt x="252361" y="56433"/>
                  </a:lnTo>
                  <a:lnTo>
                    <a:pt x="254411" y="47213"/>
                  </a:lnTo>
                  <a:lnTo>
                    <a:pt x="247238" y="25612"/>
                  </a:lnTo>
                  <a:lnTo>
                    <a:pt x="238936" y="1948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868" dirty="0"/>
            </a:p>
          </p:txBody>
        </p:sp>
      </p:grpSp>
      <p:sp>
        <p:nvSpPr>
          <p:cNvPr id="18" name="Holder 3">
            <a:extLst>
              <a:ext uri="{FF2B5EF4-FFF2-40B4-BE49-F238E27FC236}">
                <a16:creationId xmlns:a16="http://schemas.microsoft.com/office/drawing/2014/main" id="{1703BB00-6FCF-864F-BA37-A89119722C53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207308" y="1039401"/>
            <a:ext cx="9975273" cy="296951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>
              <a:defRPr sz="193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subtitle style</a:t>
            </a:r>
            <a:endParaRPr dirty="0"/>
          </a:p>
        </p:txBody>
      </p:sp>
      <p:sp>
        <p:nvSpPr>
          <p:cNvPr id="22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</p:spTree>
    <p:extLst>
      <p:ext uri="{BB962C8B-B14F-4D97-AF65-F5344CB8AC3E}">
        <p14:creationId xmlns:p14="http://schemas.microsoft.com/office/powerpoint/2010/main" val="19262979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44">
          <p15:clr>
            <a:srgbClr val="FBAE4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964" y="964"/>
          <a:ext cx="962" cy="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13" name="think-cell Slide" r:id="rId5" imgW="473" imgH="473" progId="TCLayout.ActiveDocument.1">
                  <p:embed/>
                </p:oleObj>
              </mc:Choice>
              <mc:Fallback>
                <p:oleObj name="think-cell Slide" r:id="rId5" imgW="473" imgH="473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64" y="964"/>
                        <a:ext cx="962" cy="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967" b="1" i="0" baseline="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18860" y="418913"/>
            <a:ext cx="10356332" cy="456624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2967" b="1" i="0">
                <a:solidFill>
                  <a:srgbClr val="00B833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207309" y="1577340"/>
            <a:ext cx="9975273" cy="4526280"/>
          </a:xfrm>
          <a:prstGeom prst="rect">
            <a:avLst/>
          </a:prstGeo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</p:txBody>
      </p: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FB9B7716-6183-C64A-85FE-9859D98A2354}"/>
              </a:ext>
            </a:extLst>
          </p:cNvPr>
          <p:cNvGrpSpPr/>
          <p:nvPr userDrawn="1"/>
        </p:nvGrpSpPr>
        <p:grpSpPr>
          <a:xfrm>
            <a:off x="0" y="2643017"/>
            <a:ext cx="986219" cy="1557586"/>
            <a:chOff x="0" y="4370225"/>
            <a:chExt cx="1626235" cy="2568575"/>
          </a:xfrm>
        </p:grpSpPr>
        <p:sp>
          <p:nvSpPr>
            <p:cNvPr id="9" name="object 6">
              <a:extLst>
                <a:ext uri="{FF2B5EF4-FFF2-40B4-BE49-F238E27FC236}">
                  <a16:creationId xmlns:a16="http://schemas.microsoft.com/office/drawing/2014/main" id="{75B53AB4-CA33-7B4B-B1D1-98842287AABB}"/>
                </a:ext>
              </a:extLst>
            </p:cNvPr>
            <p:cNvSpPr/>
            <p:nvPr/>
          </p:nvSpPr>
          <p:spPr>
            <a:xfrm>
              <a:off x="0" y="4370225"/>
              <a:ext cx="1626235" cy="2568575"/>
            </a:xfrm>
            <a:custGeom>
              <a:avLst/>
              <a:gdLst/>
              <a:ahLst/>
              <a:cxnLst/>
              <a:rect l="l" t="t" r="r" b="b"/>
              <a:pathLst>
                <a:path w="1626235" h="2568575">
                  <a:moveTo>
                    <a:pt x="0" y="0"/>
                  </a:moveTo>
                  <a:lnTo>
                    <a:pt x="0" y="2568110"/>
                  </a:lnTo>
                  <a:lnTo>
                    <a:pt x="1625960" y="12840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877"/>
            </a:solidFill>
          </p:spPr>
          <p:txBody>
            <a:bodyPr wrap="square" lIns="0" tIns="0" rIns="0" bIns="0" rtlCol="0"/>
            <a:lstStyle/>
            <a:p>
              <a:endParaRPr sz="868" dirty="0"/>
            </a:p>
          </p:txBody>
        </p:sp>
        <p:sp>
          <p:nvSpPr>
            <p:cNvPr id="10" name="object 7">
              <a:extLst>
                <a:ext uri="{FF2B5EF4-FFF2-40B4-BE49-F238E27FC236}">
                  <a16:creationId xmlns:a16="http://schemas.microsoft.com/office/drawing/2014/main" id="{8147D133-83EF-894C-9C1F-49943C8F7C93}"/>
                </a:ext>
              </a:extLst>
            </p:cNvPr>
            <p:cNvSpPr/>
            <p:nvPr/>
          </p:nvSpPr>
          <p:spPr>
            <a:xfrm>
              <a:off x="336855" y="6106900"/>
              <a:ext cx="234917" cy="186217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868" dirty="0"/>
            </a:p>
          </p:txBody>
        </p:sp>
        <p:sp>
          <p:nvSpPr>
            <p:cNvPr id="11" name="object 8">
              <a:extLst>
                <a:ext uri="{FF2B5EF4-FFF2-40B4-BE49-F238E27FC236}">
                  <a16:creationId xmlns:a16="http://schemas.microsoft.com/office/drawing/2014/main" id="{F59997D0-BD8E-7348-9F74-A93150A74A74}"/>
                </a:ext>
              </a:extLst>
            </p:cNvPr>
            <p:cNvSpPr/>
            <p:nvPr/>
          </p:nvSpPr>
          <p:spPr>
            <a:xfrm>
              <a:off x="313612" y="5892579"/>
              <a:ext cx="258160" cy="182086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868" dirty="0"/>
            </a:p>
          </p:txBody>
        </p:sp>
        <p:sp>
          <p:nvSpPr>
            <p:cNvPr id="12" name="object 9">
              <a:extLst>
                <a:ext uri="{FF2B5EF4-FFF2-40B4-BE49-F238E27FC236}">
                  <a16:creationId xmlns:a16="http://schemas.microsoft.com/office/drawing/2014/main" id="{B2A711DE-8BC6-EE4A-B685-6AB587505256}"/>
                </a:ext>
              </a:extLst>
            </p:cNvPr>
            <p:cNvSpPr/>
            <p:nvPr/>
          </p:nvSpPr>
          <p:spPr>
            <a:xfrm>
              <a:off x="381813" y="5770424"/>
              <a:ext cx="189962" cy="90300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868" dirty="0"/>
            </a:p>
          </p:txBody>
        </p:sp>
        <p:sp>
          <p:nvSpPr>
            <p:cNvPr id="13" name="object 10">
              <a:extLst>
                <a:ext uri="{FF2B5EF4-FFF2-40B4-BE49-F238E27FC236}">
                  <a16:creationId xmlns:a16="http://schemas.microsoft.com/office/drawing/2014/main" id="{B7C4FCA6-FC5D-D447-A46C-85C0655CCA46}"/>
                </a:ext>
              </a:extLst>
            </p:cNvPr>
            <p:cNvSpPr/>
            <p:nvPr/>
          </p:nvSpPr>
          <p:spPr>
            <a:xfrm>
              <a:off x="327130" y="5713477"/>
              <a:ext cx="240665" cy="28575"/>
            </a:xfrm>
            <a:custGeom>
              <a:avLst/>
              <a:gdLst/>
              <a:ahLst/>
              <a:cxnLst/>
              <a:rect l="l" t="t" r="r" b="b"/>
              <a:pathLst>
                <a:path w="240665" h="28575">
                  <a:moveTo>
                    <a:pt x="22083" y="0"/>
                  </a:moveTo>
                  <a:lnTo>
                    <a:pt x="6334" y="0"/>
                  </a:lnTo>
                  <a:lnTo>
                    <a:pt x="0" y="6366"/>
                  </a:lnTo>
                  <a:lnTo>
                    <a:pt x="0" y="21727"/>
                  </a:lnTo>
                  <a:lnTo>
                    <a:pt x="6334" y="28480"/>
                  </a:lnTo>
                  <a:lnTo>
                    <a:pt x="22083" y="28480"/>
                  </a:lnTo>
                  <a:lnTo>
                    <a:pt x="28459" y="21727"/>
                  </a:lnTo>
                  <a:lnTo>
                    <a:pt x="28459" y="6366"/>
                  </a:lnTo>
                  <a:lnTo>
                    <a:pt x="22083" y="0"/>
                  </a:lnTo>
                  <a:close/>
                </a:path>
                <a:path w="240665" h="28575">
                  <a:moveTo>
                    <a:pt x="240128" y="4858"/>
                  </a:moveTo>
                  <a:lnTo>
                    <a:pt x="59181" y="4858"/>
                  </a:lnTo>
                  <a:lnTo>
                    <a:pt x="59181" y="23234"/>
                  </a:lnTo>
                  <a:lnTo>
                    <a:pt x="240128" y="23234"/>
                  </a:lnTo>
                  <a:lnTo>
                    <a:pt x="240128" y="485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868" dirty="0"/>
            </a:p>
          </p:txBody>
        </p:sp>
        <p:sp>
          <p:nvSpPr>
            <p:cNvPr id="14" name="object 11">
              <a:extLst>
                <a:ext uri="{FF2B5EF4-FFF2-40B4-BE49-F238E27FC236}">
                  <a16:creationId xmlns:a16="http://schemas.microsoft.com/office/drawing/2014/main" id="{94C99589-FA20-1F44-8860-DF173D54428A}"/>
                </a:ext>
              </a:extLst>
            </p:cNvPr>
            <p:cNvSpPr/>
            <p:nvPr/>
          </p:nvSpPr>
          <p:spPr>
            <a:xfrm>
              <a:off x="336855" y="5500642"/>
              <a:ext cx="234917" cy="186227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868" dirty="0"/>
            </a:p>
          </p:txBody>
        </p:sp>
        <p:sp>
          <p:nvSpPr>
            <p:cNvPr id="15" name="object 12">
              <a:extLst>
                <a:ext uri="{FF2B5EF4-FFF2-40B4-BE49-F238E27FC236}">
                  <a16:creationId xmlns:a16="http://schemas.microsoft.com/office/drawing/2014/main" id="{AEECE22F-CD22-4D43-8587-8087BF2BB473}"/>
                </a:ext>
              </a:extLst>
            </p:cNvPr>
            <p:cNvSpPr/>
            <p:nvPr/>
          </p:nvSpPr>
          <p:spPr>
            <a:xfrm>
              <a:off x="381807" y="5294577"/>
              <a:ext cx="185460" cy="160361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868" dirty="0"/>
            </a:p>
          </p:txBody>
        </p:sp>
        <p:sp>
          <p:nvSpPr>
            <p:cNvPr id="16" name="object 13">
              <a:extLst>
                <a:ext uri="{FF2B5EF4-FFF2-40B4-BE49-F238E27FC236}">
                  <a16:creationId xmlns:a16="http://schemas.microsoft.com/office/drawing/2014/main" id="{8CDBD193-F609-BD44-87D0-85E449DD0E54}"/>
                </a:ext>
              </a:extLst>
            </p:cNvPr>
            <p:cNvSpPr/>
            <p:nvPr/>
          </p:nvSpPr>
          <p:spPr>
            <a:xfrm>
              <a:off x="381810" y="5160067"/>
              <a:ext cx="189962" cy="97798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868" dirty="0"/>
            </a:p>
          </p:txBody>
        </p:sp>
        <p:sp>
          <p:nvSpPr>
            <p:cNvPr id="17" name="object 14">
              <a:extLst>
                <a:ext uri="{FF2B5EF4-FFF2-40B4-BE49-F238E27FC236}">
                  <a16:creationId xmlns:a16="http://schemas.microsoft.com/office/drawing/2014/main" id="{0125EAA5-F88E-B846-A00C-A2D22FAAC9AF}"/>
                </a:ext>
              </a:extLst>
            </p:cNvPr>
            <p:cNvSpPr/>
            <p:nvPr/>
          </p:nvSpPr>
          <p:spPr>
            <a:xfrm>
              <a:off x="317365" y="5015435"/>
              <a:ext cx="254635" cy="99060"/>
            </a:xfrm>
            <a:custGeom>
              <a:avLst/>
              <a:gdLst/>
              <a:ahLst/>
              <a:cxnLst/>
              <a:rect l="l" t="t" r="r" b="b"/>
              <a:pathLst>
                <a:path w="254634" h="99060">
                  <a:moveTo>
                    <a:pt x="249898" y="80562"/>
                  </a:moveTo>
                  <a:lnTo>
                    <a:pt x="0" y="80562"/>
                  </a:lnTo>
                  <a:lnTo>
                    <a:pt x="0" y="98918"/>
                  </a:lnTo>
                  <a:lnTo>
                    <a:pt x="249898" y="98918"/>
                  </a:lnTo>
                  <a:lnTo>
                    <a:pt x="249898" y="80562"/>
                  </a:lnTo>
                  <a:close/>
                </a:path>
                <a:path w="254634" h="99060">
                  <a:moveTo>
                    <a:pt x="159618" y="0"/>
                  </a:moveTo>
                  <a:lnTo>
                    <a:pt x="122139" y="2635"/>
                  </a:lnTo>
                  <a:lnTo>
                    <a:pt x="91936" y="10963"/>
                  </a:lnTo>
                  <a:lnTo>
                    <a:pt x="71782" y="25612"/>
                  </a:lnTo>
                  <a:lnTo>
                    <a:pt x="64448" y="47213"/>
                  </a:lnTo>
                  <a:lnTo>
                    <a:pt x="66290" y="56433"/>
                  </a:lnTo>
                  <a:lnTo>
                    <a:pt x="71887" y="65580"/>
                  </a:lnTo>
                  <a:lnTo>
                    <a:pt x="81349" y="73881"/>
                  </a:lnTo>
                  <a:lnTo>
                    <a:pt x="94782" y="80562"/>
                  </a:lnTo>
                  <a:lnTo>
                    <a:pt x="115399" y="80562"/>
                  </a:lnTo>
                  <a:lnTo>
                    <a:pt x="102588" y="75923"/>
                  </a:lnTo>
                  <a:lnTo>
                    <a:pt x="91563" y="68757"/>
                  </a:lnTo>
                  <a:lnTo>
                    <a:pt x="83840" y="59910"/>
                  </a:lnTo>
                  <a:lnTo>
                    <a:pt x="80929" y="50228"/>
                  </a:lnTo>
                  <a:lnTo>
                    <a:pt x="87480" y="35146"/>
                  </a:lnTo>
                  <a:lnTo>
                    <a:pt x="104956" y="25720"/>
                  </a:lnTo>
                  <a:lnTo>
                    <a:pt x="130090" y="20863"/>
                  </a:lnTo>
                  <a:lnTo>
                    <a:pt x="159618" y="19486"/>
                  </a:lnTo>
                  <a:lnTo>
                    <a:pt x="238936" y="19486"/>
                  </a:lnTo>
                  <a:lnTo>
                    <a:pt x="227385" y="10963"/>
                  </a:lnTo>
                  <a:lnTo>
                    <a:pt x="197347" y="2635"/>
                  </a:lnTo>
                  <a:lnTo>
                    <a:pt x="159618" y="0"/>
                  </a:lnTo>
                  <a:close/>
                </a:path>
                <a:path w="254634" h="99060">
                  <a:moveTo>
                    <a:pt x="238936" y="19486"/>
                  </a:moveTo>
                  <a:lnTo>
                    <a:pt x="159618" y="19486"/>
                  </a:lnTo>
                  <a:lnTo>
                    <a:pt x="189071" y="20863"/>
                  </a:lnTo>
                  <a:lnTo>
                    <a:pt x="214074" y="25720"/>
                  </a:lnTo>
                  <a:lnTo>
                    <a:pt x="231424" y="35146"/>
                  </a:lnTo>
                  <a:lnTo>
                    <a:pt x="237919" y="50228"/>
                  </a:lnTo>
                  <a:lnTo>
                    <a:pt x="235127" y="59910"/>
                  </a:lnTo>
                  <a:lnTo>
                    <a:pt x="227663" y="68757"/>
                  </a:lnTo>
                  <a:lnTo>
                    <a:pt x="216892" y="75923"/>
                  </a:lnTo>
                  <a:lnTo>
                    <a:pt x="204182" y="80562"/>
                  </a:lnTo>
                  <a:lnTo>
                    <a:pt x="224422" y="80562"/>
                  </a:lnTo>
                  <a:lnTo>
                    <a:pt x="237015" y="73881"/>
                  </a:lnTo>
                  <a:lnTo>
                    <a:pt x="246445" y="65580"/>
                  </a:lnTo>
                  <a:lnTo>
                    <a:pt x="252361" y="56433"/>
                  </a:lnTo>
                  <a:lnTo>
                    <a:pt x="254411" y="47213"/>
                  </a:lnTo>
                  <a:lnTo>
                    <a:pt x="247238" y="25612"/>
                  </a:lnTo>
                  <a:lnTo>
                    <a:pt x="238936" y="1948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868" dirty="0"/>
            </a:p>
          </p:txBody>
        </p:sp>
      </p:grpSp>
      <p:sp>
        <p:nvSpPr>
          <p:cNvPr id="18" name="Holder 3">
            <a:extLst>
              <a:ext uri="{FF2B5EF4-FFF2-40B4-BE49-F238E27FC236}">
                <a16:creationId xmlns:a16="http://schemas.microsoft.com/office/drawing/2014/main" id="{1703BB00-6FCF-864F-BA37-A89119722C53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207308" y="1039401"/>
            <a:ext cx="9975273" cy="296951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>
              <a:defRPr sz="193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19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</p:spTree>
    <p:extLst>
      <p:ext uri="{BB962C8B-B14F-4D97-AF65-F5344CB8AC3E}">
        <p14:creationId xmlns:p14="http://schemas.microsoft.com/office/powerpoint/2010/main" val="32511389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44">
          <p15:clr>
            <a:srgbClr val="FBAE4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811" y="1440"/>
          <a:ext cx="181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37" name="think-cell Slide" r:id="rId5" imgW="352" imgH="355" progId="TCLayout.ActiveDocument.1">
                  <p:embed/>
                </p:oleObj>
              </mc:Choice>
              <mc:Fallback>
                <p:oleObj name="think-cell Slide" r:id="rId5" imgW="352" imgH="355" progId="TCLayout.ActiveDocument.1">
                  <p:embed/>
                  <p:pic>
                    <p:nvPicPr>
                      <p:cNvPr id="6" name="Object 5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11" y="1440"/>
                        <a:ext cx="181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>
            <a:lvl1pPr algn="l">
              <a:defRPr sz="2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0402" y="1346541"/>
            <a:ext cx="11129387" cy="4794264"/>
          </a:xfr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600"/>
              </a:spcBef>
              <a:defRPr sz="2000"/>
            </a:lvl1pPr>
            <a:lvl2pPr>
              <a:lnSpc>
                <a:spcPct val="110000"/>
              </a:lnSpc>
              <a:spcBef>
                <a:spcPts val="600"/>
              </a:spcBef>
              <a:defRPr sz="1800"/>
            </a:lvl2pPr>
            <a:lvl3pPr>
              <a:lnSpc>
                <a:spcPct val="110000"/>
              </a:lnSpc>
              <a:spcBef>
                <a:spcPts val="600"/>
              </a:spcBef>
              <a:defRPr sz="1600"/>
            </a:lvl3pPr>
            <a:lvl4pPr>
              <a:lnSpc>
                <a:spcPct val="110000"/>
              </a:lnSpc>
              <a:spcBef>
                <a:spcPts val="600"/>
              </a:spcBef>
              <a:defRPr sz="1400"/>
            </a:lvl4pPr>
            <a:lvl5pPr>
              <a:lnSpc>
                <a:spcPct val="110000"/>
              </a:lnSpc>
              <a:spcBef>
                <a:spcPts val="600"/>
              </a:spcBef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0402" y="6184010"/>
            <a:ext cx="2844800" cy="288589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Trebuchet MS Regular" panose="020B0603020202020204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</p:spTree>
    <p:extLst>
      <p:ext uri="{BB962C8B-B14F-4D97-AF65-F5344CB8AC3E}">
        <p14:creationId xmlns:p14="http://schemas.microsoft.com/office/powerpoint/2010/main" val="264776028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—Two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811" y="1440"/>
          <a:ext cx="181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61" name="think-cell Slide" r:id="rId5" imgW="352" imgH="355" progId="TCLayout.ActiveDocument.1">
                  <p:embed/>
                </p:oleObj>
              </mc:Choice>
              <mc:Fallback>
                <p:oleObj name="think-cell Slide" r:id="rId5" imgW="352" imgH="355" progId="TCLayout.ActiveDocument.1">
                  <p:embed/>
                  <p:pic>
                    <p:nvPicPr>
                      <p:cNvPr id="6" name="Object 5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11" y="1440"/>
                        <a:ext cx="181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0402" y="325345"/>
            <a:ext cx="8973383" cy="738741"/>
          </a:xfrm>
        </p:spPr>
        <p:txBody>
          <a:bodyPr anchor="t">
            <a:spAutoFit/>
          </a:bodyPr>
          <a:lstStyle>
            <a:lvl1pPr algn="l">
              <a:defRPr sz="2400"/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0402" y="1346541"/>
            <a:ext cx="11129387" cy="4794264"/>
          </a:xfr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600"/>
              </a:spcBef>
              <a:defRPr sz="2000"/>
            </a:lvl1pPr>
            <a:lvl2pPr>
              <a:lnSpc>
                <a:spcPct val="110000"/>
              </a:lnSpc>
              <a:spcBef>
                <a:spcPts val="600"/>
              </a:spcBef>
              <a:defRPr sz="1800"/>
            </a:lvl2pPr>
            <a:lvl3pPr>
              <a:lnSpc>
                <a:spcPct val="110000"/>
              </a:lnSpc>
              <a:spcBef>
                <a:spcPts val="600"/>
              </a:spcBef>
              <a:defRPr sz="1600"/>
            </a:lvl3pPr>
            <a:lvl4pPr>
              <a:lnSpc>
                <a:spcPct val="110000"/>
              </a:lnSpc>
              <a:spcBef>
                <a:spcPts val="600"/>
              </a:spcBef>
              <a:defRPr sz="1400"/>
            </a:lvl4pPr>
            <a:lvl5pPr>
              <a:lnSpc>
                <a:spcPct val="110000"/>
              </a:lnSpc>
              <a:spcBef>
                <a:spcPts val="600"/>
              </a:spcBef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0402" y="6184010"/>
            <a:ext cx="2844800" cy="288589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Trebuchet MS Regular" panose="020B0603020202020204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</p:spTree>
    <p:extLst>
      <p:ext uri="{BB962C8B-B14F-4D97-AF65-F5344CB8AC3E}">
        <p14:creationId xmlns:p14="http://schemas.microsoft.com/office/powerpoint/2010/main" val="155515510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vier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ct 1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811" y="1440"/>
          <a:ext cx="181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85" name="think-cell Slide" r:id="rId5" imgW="352" imgH="355" progId="TCLayout.ActiveDocument.1">
                  <p:embed/>
                </p:oleObj>
              </mc:Choice>
              <mc:Fallback>
                <p:oleObj name="think-cell Slide" r:id="rId5" imgW="352" imgH="355" progId="TCLayout.ActiveDocument.1">
                  <p:embed/>
                  <p:pic>
                    <p:nvPicPr>
                      <p:cNvPr id="12" name="Object 11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11" y="1440"/>
                        <a:ext cx="181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de-DE" sz="2177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 sz="quarter"/>
          </p:nvPr>
        </p:nvSpPr>
        <p:spPr>
          <a:xfrm>
            <a:off x="530400" y="325345"/>
            <a:ext cx="8758150" cy="335051"/>
          </a:xfrm>
          <a:prstGeom prst="rect">
            <a:avLst/>
          </a:prstGeom>
        </p:spPr>
        <p:txBody>
          <a:bodyPr anchor="t"/>
          <a:lstStyle>
            <a:lvl1pPr>
              <a:defRPr>
                <a:effectLst/>
              </a:defRPr>
            </a:lvl1pPr>
          </a:lstStyle>
          <a:p>
            <a:r>
              <a:rPr lang="de-DE" dirty="0"/>
              <a:t>Titelmasterformat durch Klicken bearbeiten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"/>
          </p:nvPr>
        </p:nvSpPr>
        <p:spPr>
          <a:xfrm>
            <a:off x="530402" y="1600200"/>
            <a:ext cx="53848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530402" y="3938589"/>
            <a:ext cx="53848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7600" y="3938589"/>
            <a:ext cx="53848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10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</p:spTree>
    <p:extLst>
      <p:ext uri="{BB962C8B-B14F-4D97-AF65-F5344CB8AC3E}">
        <p14:creationId xmlns:p14="http://schemas.microsoft.com/office/powerpoint/2010/main" val="296107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5EA784C-E32E-4E88-A8C7-8262FE91BE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57661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vier Inhalte—Two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ct 1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811" y="1440"/>
          <a:ext cx="181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9" name="think-cell Slide" r:id="rId5" imgW="352" imgH="355" progId="TCLayout.ActiveDocument.1">
                  <p:embed/>
                </p:oleObj>
              </mc:Choice>
              <mc:Fallback>
                <p:oleObj name="think-cell Slide" r:id="rId5" imgW="352" imgH="355" progId="TCLayout.ActiveDocument.1">
                  <p:embed/>
                  <p:pic>
                    <p:nvPicPr>
                      <p:cNvPr id="12" name="Object 11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11" y="1440"/>
                        <a:ext cx="181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de-DE" sz="2177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 sz="quarter" hasCustomPrompt="1"/>
          </p:nvPr>
        </p:nvSpPr>
        <p:spPr>
          <a:xfrm>
            <a:off x="530400" y="325344"/>
            <a:ext cx="8758150" cy="670103"/>
          </a:xfrm>
          <a:prstGeom prst="rect">
            <a:avLst/>
          </a:prstGeom>
        </p:spPr>
        <p:txBody>
          <a:bodyPr anchor="t"/>
          <a:lstStyle>
            <a:lvl1pPr>
              <a:defRPr>
                <a:effectLst/>
              </a:defRPr>
            </a:lvl1pPr>
          </a:lstStyle>
          <a:p>
            <a:r>
              <a:rPr lang="de-DE" dirty="0"/>
              <a:t>Titelmasterformat durch </a:t>
            </a:r>
            <a:br>
              <a:rPr lang="de-DE" dirty="0"/>
            </a:br>
            <a:r>
              <a:rPr lang="de-DE" dirty="0"/>
              <a:t>Klicken bearbeiten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"/>
          </p:nvPr>
        </p:nvSpPr>
        <p:spPr>
          <a:xfrm>
            <a:off x="530402" y="1600200"/>
            <a:ext cx="53848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530402" y="3938589"/>
            <a:ext cx="53848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7600" y="3938589"/>
            <a:ext cx="53848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10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</p:spTree>
    <p:extLst>
      <p:ext uri="{BB962C8B-B14F-4D97-AF65-F5344CB8AC3E}">
        <p14:creationId xmlns:p14="http://schemas.microsoft.com/office/powerpoint/2010/main" val="95456647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nused slide">
    <p:bg>
      <p:bgPr>
        <a:solidFill>
          <a:srgbClr val="2C2C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811" y="1441"/>
          <a:ext cx="1810" cy="1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33"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4" name="Objekt 3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1"/>
                        <a:ext cx="1810" cy="1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177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sp>
        <p:nvSpPr>
          <p:cNvPr id="5" name="Titel 4"/>
          <p:cNvSpPr>
            <a:spLocks noGrp="1"/>
          </p:cNvSpPr>
          <p:nvPr>
            <p:ph type="title" hasCustomPrompt="1"/>
          </p:nvPr>
        </p:nvSpPr>
        <p:spPr>
          <a:xfrm>
            <a:off x="530402" y="327505"/>
            <a:ext cx="8973383" cy="335051"/>
          </a:xfrm>
        </p:spPr>
        <p:txBody>
          <a:bodyPr anchor="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Unused slide</a:t>
            </a:r>
            <a:endParaRPr lang="en-GB" dirty="0"/>
          </a:p>
        </p:txBody>
      </p:sp>
      <p:cxnSp>
        <p:nvCxnSpPr>
          <p:cNvPr id="10" name="Straight Connector 9"/>
          <p:cNvCxnSpPr/>
          <p:nvPr userDrawn="1"/>
        </p:nvCxnSpPr>
        <p:spPr bwMode="gray">
          <a:xfrm>
            <a:off x="534026" y="6504567"/>
            <a:ext cx="11125763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 userDrawn="1"/>
        </p:nvGrpSpPr>
        <p:grpSpPr>
          <a:xfrm>
            <a:off x="9856445" y="344914"/>
            <a:ext cx="1799723" cy="389563"/>
            <a:chOff x="8643640" y="380203"/>
            <a:chExt cx="1578273" cy="429421"/>
          </a:xfrm>
        </p:grpSpPr>
        <p:sp>
          <p:nvSpPr>
            <p:cNvPr id="12" name="Freeform 6"/>
            <p:cNvSpPr>
              <a:spLocks/>
            </p:cNvSpPr>
            <p:nvPr userDrawn="1"/>
          </p:nvSpPr>
          <p:spPr bwMode="auto">
            <a:xfrm>
              <a:off x="9152324" y="656226"/>
              <a:ext cx="62945" cy="153398"/>
            </a:xfrm>
            <a:custGeom>
              <a:avLst/>
              <a:gdLst>
                <a:gd name="T0" fmla="*/ 0 w 135"/>
                <a:gd name="T1" fmla="*/ 0 h 329"/>
                <a:gd name="T2" fmla="*/ 0 w 135"/>
                <a:gd name="T3" fmla="*/ 329 h 329"/>
                <a:gd name="T4" fmla="*/ 135 w 135"/>
                <a:gd name="T5" fmla="*/ 329 h 329"/>
                <a:gd name="T6" fmla="*/ 135 w 135"/>
                <a:gd name="T7" fmla="*/ 0 h 329"/>
                <a:gd name="T8" fmla="*/ 0 w 135"/>
                <a:gd name="T9" fmla="*/ 0 h 329"/>
                <a:gd name="T10" fmla="*/ 0 w 135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329">
                  <a:moveTo>
                    <a:pt x="0" y="0"/>
                  </a:moveTo>
                  <a:lnTo>
                    <a:pt x="0" y="329"/>
                  </a:lnTo>
                  <a:lnTo>
                    <a:pt x="135" y="329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13" name="Freeform 7"/>
            <p:cNvSpPr>
              <a:spLocks/>
            </p:cNvSpPr>
            <p:nvPr userDrawn="1"/>
          </p:nvSpPr>
          <p:spPr bwMode="auto">
            <a:xfrm>
              <a:off x="8643640" y="430559"/>
              <a:ext cx="62945" cy="227066"/>
            </a:xfrm>
            <a:custGeom>
              <a:avLst/>
              <a:gdLst>
                <a:gd name="T0" fmla="*/ 0 w 135"/>
                <a:gd name="T1" fmla="*/ 0 h 487"/>
                <a:gd name="T2" fmla="*/ 0 w 135"/>
                <a:gd name="T3" fmla="*/ 487 h 487"/>
                <a:gd name="T4" fmla="*/ 135 w 135"/>
                <a:gd name="T5" fmla="*/ 487 h 487"/>
                <a:gd name="T6" fmla="*/ 135 w 135"/>
                <a:gd name="T7" fmla="*/ 0 h 487"/>
                <a:gd name="T8" fmla="*/ 0 w 135"/>
                <a:gd name="T9" fmla="*/ 0 h 487"/>
                <a:gd name="T10" fmla="*/ 0 w 135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87">
                  <a:moveTo>
                    <a:pt x="0" y="0"/>
                  </a:moveTo>
                  <a:lnTo>
                    <a:pt x="0" y="487"/>
                  </a:lnTo>
                  <a:lnTo>
                    <a:pt x="135" y="487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8728498" y="430559"/>
              <a:ext cx="62478" cy="227066"/>
            </a:xfrm>
            <a:custGeom>
              <a:avLst/>
              <a:gdLst>
                <a:gd name="T0" fmla="*/ 0 w 134"/>
                <a:gd name="T1" fmla="*/ 0 h 487"/>
                <a:gd name="T2" fmla="*/ 0 w 134"/>
                <a:gd name="T3" fmla="*/ 487 h 487"/>
                <a:gd name="T4" fmla="*/ 134 w 134"/>
                <a:gd name="T5" fmla="*/ 487 h 487"/>
                <a:gd name="T6" fmla="*/ 134 w 134"/>
                <a:gd name="T7" fmla="*/ 0 h 487"/>
                <a:gd name="T8" fmla="*/ 0 w 134"/>
                <a:gd name="T9" fmla="*/ 0 h 487"/>
                <a:gd name="T10" fmla="*/ 0 w 134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487">
                  <a:moveTo>
                    <a:pt x="0" y="0"/>
                  </a:moveTo>
                  <a:lnTo>
                    <a:pt x="0" y="487"/>
                  </a:lnTo>
                  <a:lnTo>
                    <a:pt x="134" y="487"/>
                  </a:lnTo>
                  <a:lnTo>
                    <a:pt x="13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15" name="Freeform 9"/>
            <p:cNvSpPr>
              <a:spLocks/>
            </p:cNvSpPr>
            <p:nvPr userDrawn="1"/>
          </p:nvSpPr>
          <p:spPr bwMode="auto">
            <a:xfrm>
              <a:off x="8811958" y="430559"/>
              <a:ext cx="63877" cy="227066"/>
            </a:xfrm>
            <a:custGeom>
              <a:avLst/>
              <a:gdLst>
                <a:gd name="T0" fmla="*/ 0 w 137"/>
                <a:gd name="T1" fmla="*/ 0 h 487"/>
                <a:gd name="T2" fmla="*/ 0 w 137"/>
                <a:gd name="T3" fmla="*/ 487 h 487"/>
                <a:gd name="T4" fmla="*/ 137 w 137"/>
                <a:gd name="T5" fmla="*/ 487 h 487"/>
                <a:gd name="T6" fmla="*/ 137 w 137"/>
                <a:gd name="T7" fmla="*/ 0 h 487"/>
                <a:gd name="T8" fmla="*/ 0 w 137"/>
                <a:gd name="T9" fmla="*/ 0 h 487"/>
                <a:gd name="T10" fmla="*/ 0 w 137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487">
                  <a:moveTo>
                    <a:pt x="0" y="0"/>
                  </a:moveTo>
                  <a:lnTo>
                    <a:pt x="0" y="487"/>
                  </a:lnTo>
                  <a:lnTo>
                    <a:pt x="137" y="487"/>
                  </a:lnTo>
                  <a:lnTo>
                    <a:pt x="13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16" name="Freeform 10"/>
            <p:cNvSpPr>
              <a:spLocks noEditPoints="1"/>
            </p:cNvSpPr>
            <p:nvPr userDrawn="1"/>
          </p:nvSpPr>
          <p:spPr bwMode="auto">
            <a:xfrm>
              <a:off x="8894485" y="430559"/>
              <a:ext cx="151067" cy="235925"/>
            </a:xfrm>
            <a:custGeom>
              <a:avLst/>
              <a:gdLst>
                <a:gd name="T0" fmla="*/ 324 w 324"/>
                <a:gd name="T1" fmla="*/ 414 h 506"/>
                <a:gd name="T2" fmla="*/ 317 w 324"/>
                <a:gd name="T3" fmla="*/ 433 h 506"/>
                <a:gd name="T4" fmla="*/ 305 w 324"/>
                <a:gd name="T5" fmla="*/ 451 h 506"/>
                <a:gd name="T6" fmla="*/ 289 w 324"/>
                <a:gd name="T7" fmla="*/ 468 h 506"/>
                <a:gd name="T8" fmla="*/ 265 w 324"/>
                <a:gd name="T9" fmla="*/ 482 h 506"/>
                <a:gd name="T10" fmla="*/ 239 w 324"/>
                <a:gd name="T11" fmla="*/ 492 h 506"/>
                <a:gd name="T12" fmla="*/ 211 w 324"/>
                <a:gd name="T13" fmla="*/ 501 h 506"/>
                <a:gd name="T14" fmla="*/ 180 w 324"/>
                <a:gd name="T15" fmla="*/ 506 h 506"/>
                <a:gd name="T16" fmla="*/ 147 w 324"/>
                <a:gd name="T17" fmla="*/ 506 h 506"/>
                <a:gd name="T18" fmla="*/ 114 w 324"/>
                <a:gd name="T19" fmla="*/ 501 h 506"/>
                <a:gd name="T20" fmla="*/ 85 w 324"/>
                <a:gd name="T21" fmla="*/ 492 h 506"/>
                <a:gd name="T22" fmla="*/ 59 w 324"/>
                <a:gd name="T23" fmla="*/ 482 h 506"/>
                <a:gd name="T24" fmla="*/ 38 w 324"/>
                <a:gd name="T25" fmla="*/ 468 h 506"/>
                <a:gd name="T26" fmla="*/ 19 w 324"/>
                <a:gd name="T27" fmla="*/ 451 h 506"/>
                <a:gd name="T28" fmla="*/ 8 w 324"/>
                <a:gd name="T29" fmla="*/ 433 h 506"/>
                <a:gd name="T30" fmla="*/ 3 w 324"/>
                <a:gd name="T31" fmla="*/ 414 h 506"/>
                <a:gd name="T32" fmla="*/ 0 w 324"/>
                <a:gd name="T33" fmla="*/ 102 h 506"/>
                <a:gd name="T34" fmla="*/ 3 w 324"/>
                <a:gd name="T35" fmla="*/ 81 h 506"/>
                <a:gd name="T36" fmla="*/ 12 w 324"/>
                <a:gd name="T37" fmla="*/ 62 h 506"/>
                <a:gd name="T38" fmla="*/ 29 w 324"/>
                <a:gd name="T39" fmla="*/ 45 h 506"/>
                <a:gd name="T40" fmla="*/ 48 w 324"/>
                <a:gd name="T41" fmla="*/ 31 h 506"/>
                <a:gd name="T42" fmla="*/ 71 w 324"/>
                <a:gd name="T43" fmla="*/ 19 h 506"/>
                <a:gd name="T44" fmla="*/ 100 w 324"/>
                <a:gd name="T45" fmla="*/ 10 h 506"/>
                <a:gd name="T46" fmla="*/ 130 w 324"/>
                <a:gd name="T47" fmla="*/ 3 h 506"/>
                <a:gd name="T48" fmla="*/ 180 w 324"/>
                <a:gd name="T49" fmla="*/ 0 h 506"/>
                <a:gd name="T50" fmla="*/ 211 w 324"/>
                <a:gd name="T51" fmla="*/ 5 h 506"/>
                <a:gd name="T52" fmla="*/ 239 w 324"/>
                <a:gd name="T53" fmla="*/ 12 h 506"/>
                <a:gd name="T54" fmla="*/ 265 w 324"/>
                <a:gd name="T55" fmla="*/ 24 h 506"/>
                <a:gd name="T56" fmla="*/ 289 w 324"/>
                <a:gd name="T57" fmla="*/ 38 h 506"/>
                <a:gd name="T58" fmla="*/ 305 w 324"/>
                <a:gd name="T59" fmla="*/ 55 h 506"/>
                <a:gd name="T60" fmla="*/ 317 w 324"/>
                <a:gd name="T61" fmla="*/ 74 h 506"/>
                <a:gd name="T62" fmla="*/ 324 w 324"/>
                <a:gd name="T63" fmla="*/ 93 h 506"/>
                <a:gd name="T64" fmla="*/ 324 w 324"/>
                <a:gd name="T65" fmla="*/ 404 h 506"/>
                <a:gd name="T66" fmla="*/ 130 w 324"/>
                <a:gd name="T67" fmla="*/ 402 h 506"/>
                <a:gd name="T68" fmla="*/ 133 w 324"/>
                <a:gd name="T69" fmla="*/ 407 h 506"/>
                <a:gd name="T70" fmla="*/ 140 w 324"/>
                <a:gd name="T71" fmla="*/ 414 h 506"/>
                <a:gd name="T72" fmla="*/ 149 w 324"/>
                <a:gd name="T73" fmla="*/ 416 h 506"/>
                <a:gd name="T74" fmla="*/ 163 w 324"/>
                <a:gd name="T75" fmla="*/ 418 h 506"/>
                <a:gd name="T76" fmla="*/ 175 w 324"/>
                <a:gd name="T77" fmla="*/ 416 h 506"/>
                <a:gd name="T78" fmla="*/ 185 w 324"/>
                <a:gd name="T79" fmla="*/ 414 h 506"/>
                <a:gd name="T80" fmla="*/ 192 w 324"/>
                <a:gd name="T81" fmla="*/ 407 h 506"/>
                <a:gd name="T82" fmla="*/ 194 w 324"/>
                <a:gd name="T83" fmla="*/ 402 h 506"/>
                <a:gd name="T84" fmla="*/ 194 w 324"/>
                <a:gd name="T85" fmla="*/ 100 h 506"/>
                <a:gd name="T86" fmla="*/ 189 w 324"/>
                <a:gd name="T87" fmla="*/ 95 h 506"/>
                <a:gd name="T88" fmla="*/ 180 w 324"/>
                <a:gd name="T89" fmla="*/ 90 h 506"/>
                <a:gd name="T90" fmla="*/ 170 w 324"/>
                <a:gd name="T91" fmla="*/ 88 h 506"/>
                <a:gd name="T92" fmla="*/ 156 w 324"/>
                <a:gd name="T93" fmla="*/ 88 h 506"/>
                <a:gd name="T94" fmla="*/ 145 w 324"/>
                <a:gd name="T95" fmla="*/ 90 h 506"/>
                <a:gd name="T96" fmla="*/ 137 w 324"/>
                <a:gd name="T97" fmla="*/ 95 h 506"/>
                <a:gd name="T98" fmla="*/ 133 w 324"/>
                <a:gd name="T99" fmla="*/ 100 h 506"/>
                <a:gd name="T100" fmla="*/ 130 w 324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4" h="506">
                  <a:moveTo>
                    <a:pt x="324" y="404"/>
                  </a:moveTo>
                  <a:lnTo>
                    <a:pt x="324" y="414"/>
                  </a:lnTo>
                  <a:lnTo>
                    <a:pt x="322" y="423"/>
                  </a:lnTo>
                  <a:lnTo>
                    <a:pt x="317" y="433"/>
                  </a:lnTo>
                  <a:lnTo>
                    <a:pt x="312" y="444"/>
                  </a:lnTo>
                  <a:lnTo>
                    <a:pt x="305" y="451"/>
                  </a:lnTo>
                  <a:lnTo>
                    <a:pt x="296" y="459"/>
                  </a:lnTo>
                  <a:lnTo>
                    <a:pt x="289" y="468"/>
                  </a:lnTo>
                  <a:lnTo>
                    <a:pt x="279" y="475"/>
                  </a:lnTo>
                  <a:lnTo>
                    <a:pt x="265" y="482"/>
                  </a:lnTo>
                  <a:lnTo>
                    <a:pt x="253" y="487"/>
                  </a:lnTo>
                  <a:lnTo>
                    <a:pt x="239" y="492"/>
                  </a:lnTo>
                  <a:lnTo>
                    <a:pt x="225" y="496"/>
                  </a:lnTo>
                  <a:lnTo>
                    <a:pt x="211" y="501"/>
                  </a:lnTo>
                  <a:lnTo>
                    <a:pt x="194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0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1" y="487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2" y="444"/>
                  </a:lnTo>
                  <a:lnTo>
                    <a:pt x="8" y="433"/>
                  </a:lnTo>
                  <a:lnTo>
                    <a:pt x="3" y="423"/>
                  </a:lnTo>
                  <a:lnTo>
                    <a:pt x="3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3" y="93"/>
                  </a:lnTo>
                  <a:lnTo>
                    <a:pt x="3" y="81"/>
                  </a:lnTo>
                  <a:lnTo>
                    <a:pt x="8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0" y="3"/>
                  </a:lnTo>
                  <a:lnTo>
                    <a:pt x="147" y="0"/>
                  </a:lnTo>
                  <a:lnTo>
                    <a:pt x="180" y="0"/>
                  </a:lnTo>
                  <a:lnTo>
                    <a:pt x="194" y="3"/>
                  </a:lnTo>
                  <a:lnTo>
                    <a:pt x="211" y="5"/>
                  </a:lnTo>
                  <a:lnTo>
                    <a:pt x="225" y="10"/>
                  </a:lnTo>
                  <a:lnTo>
                    <a:pt x="239" y="12"/>
                  </a:lnTo>
                  <a:lnTo>
                    <a:pt x="253" y="19"/>
                  </a:lnTo>
                  <a:lnTo>
                    <a:pt x="265" y="24"/>
                  </a:lnTo>
                  <a:lnTo>
                    <a:pt x="279" y="31"/>
                  </a:lnTo>
                  <a:lnTo>
                    <a:pt x="289" y="38"/>
                  </a:lnTo>
                  <a:lnTo>
                    <a:pt x="296" y="45"/>
                  </a:lnTo>
                  <a:lnTo>
                    <a:pt x="305" y="55"/>
                  </a:lnTo>
                  <a:lnTo>
                    <a:pt x="312" y="62"/>
                  </a:lnTo>
                  <a:lnTo>
                    <a:pt x="317" y="74"/>
                  </a:lnTo>
                  <a:lnTo>
                    <a:pt x="322" y="81"/>
                  </a:lnTo>
                  <a:lnTo>
                    <a:pt x="324" y="93"/>
                  </a:lnTo>
                  <a:lnTo>
                    <a:pt x="324" y="102"/>
                  </a:lnTo>
                  <a:lnTo>
                    <a:pt x="324" y="404"/>
                  </a:lnTo>
                  <a:lnTo>
                    <a:pt x="324" y="404"/>
                  </a:lnTo>
                  <a:close/>
                  <a:moveTo>
                    <a:pt x="130" y="402"/>
                  </a:moveTo>
                  <a:lnTo>
                    <a:pt x="133" y="404"/>
                  </a:lnTo>
                  <a:lnTo>
                    <a:pt x="133" y="407"/>
                  </a:lnTo>
                  <a:lnTo>
                    <a:pt x="137" y="409"/>
                  </a:lnTo>
                  <a:lnTo>
                    <a:pt x="140" y="414"/>
                  </a:lnTo>
                  <a:lnTo>
                    <a:pt x="145" y="414"/>
                  </a:lnTo>
                  <a:lnTo>
                    <a:pt x="149" y="416"/>
                  </a:lnTo>
                  <a:lnTo>
                    <a:pt x="156" y="416"/>
                  </a:lnTo>
                  <a:lnTo>
                    <a:pt x="163" y="418"/>
                  </a:lnTo>
                  <a:lnTo>
                    <a:pt x="170" y="416"/>
                  </a:lnTo>
                  <a:lnTo>
                    <a:pt x="175" y="416"/>
                  </a:lnTo>
                  <a:lnTo>
                    <a:pt x="180" y="414"/>
                  </a:lnTo>
                  <a:lnTo>
                    <a:pt x="185" y="414"/>
                  </a:lnTo>
                  <a:lnTo>
                    <a:pt x="189" y="409"/>
                  </a:lnTo>
                  <a:lnTo>
                    <a:pt x="192" y="407"/>
                  </a:lnTo>
                  <a:lnTo>
                    <a:pt x="194" y="404"/>
                  </a:lnTo>
                  <a:lnTo>
                    <a:pt x="194" y="402"/>
                  </a:lnTo>
                  <a:lnTo>
                    <a:pt x="194" y="102"/>
                  </a:lnTo>
                  <a:lnTo>
                    <a:pt x="194" y="100"/>
                  </a:lnTo>
                  <a:lnTo>
                    <a:pt x="192" y="97"/>
                  </a:lnTo>
                  <a:lnTo>
                    <a:pt x="189" y="95"/>
                  </a:lnTo>
                  <a:lnTo>
                    <a:pt x="185" y="90"/>
                  </a:lnTo>
                  <a:lnTo>
                    <a:pt x="180" y="90"/>
                  </a:lnTo>
                  <a:lnTo>
                    <a:pt x="175" y="88"/>
                  </a:lnTo>
                  <a:lnTo>
                    <a:pt x="170" y="88"/>
                  </a:lnTo>
                  <a:lnTo>
                    <a:pt x="163" y="85"/>
                  </a:lnTo>
                  <a:lnTo>
                    <a:pt x="156" y="88"/>
                  </a:lnTo>
                  <a:lnTo>
                    <a:pt x="149" y="88"/>
                  </a:lnTo>
                  <a:lnTo>
                    <a:pt x="145" y="90"/>
                  </a:lnTo>
                  <a:lnTo>
                    <a:pt x="140" y="90"/>
                  </a:lnTo>
                  <a:lnTo>
                    <a:pt x="137" y="95"/>
                  </a:lnTo>
                  <a:lnTo>
                    <a:pt x="133" y="97"/>
                  </a:lnTo>
                  <a:lnTo>
                    <a:pt x="133" y="100"/>
                  </a:lnTo>
                  <a:lnTo>
                    <a:pt x="130" y="102"/>
                  </a:lnTo>
                  <a:lnTo>
                    <a:pt x="130" y="402"/>
                  </a:lnTo>
                  <a:lnTo>
                    <a:pt x="130" y="40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9571954" y="430559"/>
              <a:ext cx="151999" cy="235925"/>
            </a:xfrm>
            <a:custGeom>
              <a:avLst/>
              <a:gdLst>
                <a:gd name="T0" fmla="*/ 324 w 326"/>
                <a:gd name="T1" fmla="*/ 414 h 506"/>
                <a:gd name="T2" fmla="*/ 319 w 326"/>
                <a:gd name="T3" fmla="*/ 433 h 506"/>
                <a:gd name="T4" fmla="*/ 307 w 326"/>
                <a:gd name="T5" fmla="*/ 451 h 506"/>
                <a:gd name="T6" fmla="*/ 288 w 326"/>
                <a:gd name="T7" fmla="*/ 468 h 506"/>
                <a:gd name="T8" fmla="*/ 267 w 326"/>
                <a:gd name="T9" fmla="*/ 482 h 506"/>
                <a:gd name="T10" fmla="*/ 241 w 326"/>
                <a:gd name="T11" fmla="*/ 492 h 506"/>
                <a:gd name="T12" fmla="*/ 213 w 326"/>
                <a:gd name="T13" fmla="*/ 501 h 506"/>
                <a:gd name="T14" fmla="*/ 180 w 326"/>
                <a:gd name="T15" fmla="*/ 506 h 506"/>
                <a:gd name="T16" fmla="*/ 146 w 326"/>
                <a:gd name="T17" fmla="*/ 506 h 506"/>
                <a:gd name="T18" fmla="*/ 116 w 326"/>
                <a:gd name="T19" fmla="*/ 501 h 506"/>
                <a:gd name="T20" fmla="*/ 85 w 326"/>
                <a:gd name="T21" fmla="*/ 492 h 506"/>
                <a:gd name="T22" fmla="*/ 59 w 326"/>
                <a:gd name="T23" fmla="*/ 482 h 506"/>
                <a:gd name="T24" fmla="*/ 38 w 326"/>
                <a:gd name="T25" fmla="*/ 468 h 506"/>
                <a:gd name="T26" fmla="*/ 21 w 326"/>
                <a:gd name="T27" fmla="*/ 451 h 506"/>
                <a:gd name="T28" fmla="*/ 9 w 326"/>
                <a:gd name="T29" fmla="*/ 433 h 506"/>
                <a:gd name="T30" fmla="*/ 2 w 326"/>
                <a:gd name="T31" fmla="*/ 414 h 506"/>
                <a:gd name="T32" fmla="*/ 0 w 326"/>
                <a:gd name="T33" fmla="*/ 102 h 506"/>
                <a:gd name="T34" fmla="*/ 2 w 326"/>
                <a:gd name="T35" fmla="*/ 81 h 506"/>
                <a:gd name="T36" fmla="*/ 14 w 326"/>
                <a:gd name="T37" fmla="*/ 62 h 506"/>
                <a:gd name="T38" fmla="*/ 28 w 326"/>
                <a:gd name="T39" fmla="*/ 45 h 506"/>
                <a:gd name="T40" fmla="*/ 47 w 326"/>
                <a:gd name="T41" fmla="*/ 31 h 506"/>
                <a:gd name="T42" fmla="*/ 73 w 326"/>
                <a:gd name="T43" fmla="*/ 19 h 506"/>
                <a:gd name="T44" fmla="*/ 102 w 326"/>
                <a:gd name="T45" fmla="*/ 10 h 506"/>
                <a:gd name="T46" fmla="*/ 130 w 326"/>
                <a:gd name="T47" fmla="*/ 3 h 506"/>
                <a:gd name="T48" fmla="*/ 180 w 326"/>
                <a:gd name="T49" fmla="*/ 0 h 506"/>
                <a:gd name="T50" fmla="*/ 213 w 326"/>
                <a:gd name="T51" fmla="*/ 5 h 506"/>
                <a:gd name="T52" fmla="*/ 241 w 326"/>
                <a:gd name="T53" fmla="*/ 12 h 506"/>
                <a:gd name="T54" fmla="*/ 267 w 326"/>
                <a:gd name="T55" fmla="*/ 24 h 506"/>
                <a:gd name="T56" fmla="*/ 288 w 326"/>
                <a:gd name="T57" fmla="*/ 38 h 506"/>
                <a:gd name="T58" fmla="*/ 307 w 326"/>
                <a:gd name="T59" fmla="*/ 55 h 506"/>
                <a:gd name="T60" fmla="*/ 319 w 326"/>
                <a:gd name="T61" fmla="*/ 74 h 506"/>
                <a:gd name="T62" fmla="*/ 324 w 326"/>
                <a:gd name="T63" fmla="*/ 93 h 506"/>
                <a:gd name="T64" fmla="*/ 326 w 326"/>
                <a:gd name="T65" fmla="*/ 404 h 506"/>
                <a:gd name="T66" fmla="*/ 132 w 326"/>
                <a:gd name="T67" fmla="*/ 402 h 506"/>
                <a:gd name="T68" fmla="*/ 137 w 326"/>
                <a:gd name="T69" fmla="*/ 407 h 506"/>
                <a:gd name="T70" fmla="*/ 142 w 326"/>
                <a:gd name="T71" fmla="*/ 414 h 506"/>
                <a:gd name="T72" fmla="*/ 154 w 326"/>
                <a:gd name="T73" fmla="*/ 416 h 506"/>
                <a:gd name="T74" fmla="*/ 165 w 326"/>
                <a:gd name="T75" fmla="*/ 418 h 506"/>
                <a:gd name="T76" fmla="*/ 177 w 326"/>
                <a:gd name="T77" fmla="*/ 416 h 506"/>
                <a:gd name="T78" fmla="*/ 189 w 326"/>
                <a:gd name="T79" fmla="*/ 414 h 506"/>
                <a:gd name="T80" fmla="*/ 194 w 326"/>
                <a:gd name="T81" fmla="*/ 407 h 506"/>
                <a:gd name="T82" fmla="*/ 196 w 326"/>
                <a:gd name="T83" fmla="*/ 402 h 506"/>
                <a:gd name="T84" fmla="*/ 196 w 326"/>
                <a:gd name="T85" fmla="*/ 100 h 506"/>
                <a:gd name="T86" fmla="*/ 191 w 326"/>
                <a:gd name="T87" fmla="*/ 95 h 506"/>
                <a:gd name="T88" fmla="*/ 182 w 326"/>
                <a:gd name="T89" fmla="*/ 90 h 506"/>
                <a:gd name="T90" fmla="*/ 170 w 326"/>
                <a:gd name="T91" fmla="*/ 88 h 506"/>
                <a:gd name="T92" fmla="*/ 158 w 326"/>
                <a:gd name="T93" fmla="*/ 88 h 506"/>
                <a:gd name="T94" fmla="*/ 149 w 326"/>
                <a:gd name="T95" fmla="*/ 90 h 506"/>
                <a:gd name="T96" fmla="*/ 139 w 326"/>
                <a:gd name="T97" fmla="*/ 95 h 506"/>
                <a:gd name="T98" fmla="*/ 135 w 326"/>
                <a:gd name="T99" fmla="*/ 100 h 506"/>
                <a:gd name="T100" fmla="*/ 132 w 326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6" h="506">
                  <a:moveTo>
                    <a:pt x="326" y="404"/>
                  </a:moveTo>
                  <a:lnTo>
                    <a:pt x="324" y="414"/>
                  </a:lnTo>
                  <a:lnTo>
                    <a:pt x="324" y="423"/>
                  </a:lnTo>
                  <a:lnTo>
                    <a:pt x="319" y="433"/>
                  </a:lnTo>
                  <a:lnTo>
                    <a:pt x="312" y="444"/>
                  </a:lnTo>
                  <a:lnTo>
                    <a:pt x="307" y="451"/>
                  </a:lnTo>
                  <a:lnTo>
                    <a:pt x="298" y="459"/>
                  </a:lnTo>
                  <a:lnTo>
                    <a:pt x="288" y="468"/>
                  </a:lnTo>
                  <a:lnTo>
                    <a:pt x="279" y="475"/>
                  </a:lnTo>
                  <a:lnTo>
                    <a:pt x="267" y="482"/>
                  </a:lnTo>
                  <a:lnTo>
                    <a:pt x="255" y="487"/>
                  </a:lnTo>
                  <a:lnTo>
                    <a:pt x="241" y="492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6" y="501"/>
                  </a:lnTo>
                  <a:lnTo>
                    <a:pt x="102" y="496"/>
                  </a:lnTo>
                  <a:lnTo>
                    <a:pt x="85" y="492"/>
                  </a:lnTo>
                  <a:lnTo>
                    <a:pt x="73" y="487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8" y="468"/>
                  </a:lnTo>
                  <a:lnTo>
                    <a:pt x="28" y="459"/>
                  </a:lnTo>
                  <a:lnTo>
                    <a:pt x="21" y="451"/>
                  </a:lnTo>
                  <a:lnTo>
                    <a:pt x="14" y="444"/>
                  </a:lnTo>
                  <a:lnTo>
                    <a:pt x="9" y="433"/>
                  </a:lnTo>
                  <a:lnTo>
                    <a:pt x="2" y="423"/>
                  </a:lnTo>
                  <a:lnTo>
                    <a:pt x="2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2" y="93"/>
                  </a:lnTo>
                  <a:lnTo>
                    <a:pt x="2" y="81"/>
                  </a:lnTo>
                  <a:lnTo>
                    <a:pt x="9" y="74"/>
                  </a:lnTo>
                  <a:lnTo>
                    <a:pt x="14" y="62"/>
                  </a:lnTo>
                  <a:lnTo>
                    <a:pt x="21" y="55"/>
                  </a:lnTo>
                  <a:lnTo>
                    <a:pt x="28" y="45"/>
                  </a:lnTo>
                  <a:lnTo>
                    <a:pt x="38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3" y="19"/>
                  </a:lnTo>
                  <a:lnTo>
                    <a:pt x="85" y="12"/>
                  </a:lnTo>
                  <a:lnTo>
                    <a:pt x="102" y="10"/>
                  </a:lnTo>
                  <a:lnTo>
                    <a:pt x="116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80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2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79" y="31"/>
                  </a:lnTo>
                  <a:lnTo>
                    <a:pt x="288" y="38"/>
                  </a:lnTo>
                  <a:lnTo>
                    <a:pt x="298" y="45"/>
                  </a:lnTo>
                  <a:lnTo>
                    <a:pt x="307" y="55"/>
                  </a:lnTo>
                  <a:lnTo>
                    <a:pt x="312" y="62"/>
                  </a:lnTo>
                  <a:lnTo>
                    <a:pt x="319" y="74"/>
                  </a:lnTo>
                  <a:lnTo>
                    <a:pt x="324" y="81"/>
                  </a:lnTo>
                  <a:lnTo>
                    <a:pt x="324" y="93"/>
                  </a:lnTo>
                  <a:lnTo>
                    <a:pt x="326" y="102"/>
                  </a:lnTo>
                  <a:lnTo>
                    <a:pt x="326" y="404"/>
                  </a:lnTo>
                  <a:lnTo>
                    <a:pt x="326" y="404"/>
                  </a:lnTo>
                  <a:close/>
                  <a:moveTo>
                    <a:pt x="132" y="402"/>
                  </a:moveTo>
                  <a:lnTo>
                    <a:pt x="135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2" y="414"/>
                  </a:lnTo>
                  <a:lnTo>
                    <a:pt x="149" y="414"/>
                  </a:lnTo>
                  <a:lnTo>
                    <a:pt x="154" y="416"/>
                  </a:lnTo>
                  <a:lnTo>
                    <a:pt x="158" y="416"/>
                  </a:lnTo>
                  <a:lnTo>
                    <a:pt x="165" y="418"/>
                  </a:lnTo>
                  <a:lnTo>
                    <a:pt x="170" y="416"/>
                  </a:lnTo>
                  <a:lnTo>
                    <a:pt x="177" y="416"/>
                  </a:lnTo>
                  <a:lnTo>
                    <a:pt x="182" y="414"/>
                  </a:lnTo>
                  <a:lnTo>
                    <a:pt x="189" y="414"/>
                  </a:lnTo>
                  <a:lnTo>
                    <a:pt x="191" y="409"/>
                  </a:lnTo>
                  <a:lnTo>
                    <a:pt x="194" y="407"/>
                  </a:lnTo>
                  <a:lnTo>
                    <a:pt x="196" y="404"/>
                  </a:lnTo>
                  <a:lnTo>
                    <a:pt x="196" y="402"/>
                  </a:lnTo>
                  <a:lnTo>
                    <a:pt x="196" y="102"/>
                  </a:lnTo>
                  <a:lnTo>
                    <a:pt x="196" y="100"/>
                  </a:lnTo>
                  <a:lnTo>
                    <a:pt x="194" y="97"/>
                  </a:lnTo>
                  <a:lnTo>
                    <a:pt x="191" y="95"/>
                  </a:lnTo>
                  <a:lnTo>
                    <a:pt x="189" y="90"/>
                  </a:lnTo>
                  <a:lnTo>
                    <a:pt x="182" y="90"/>
                  </a:lnTo>
                  <a:lnTo>
                    <a:pt x="177" y="88"/>
                  </a:lnTo>
                  <a:lnTo>
                    <a:pt x="170" y="88"/>
                  </a:lnTo>
                  <a:lnTo>
                    <a:pt x="165" y="85"/>
                  </a:lnTo>
                  <a:lnTo>
                    <a:pt x="158" y="88"/>
                  </a:lnTo>
                  <a:lnTo>
                    <a:pt x="154" y="88"/>
                  </a:lnTo>
                  <a:lnTo>
                    <a:pt x="149" y="90"/>
                  </a:lnTo>
                  <a:lnTo>
                    <a:pt x="142" y="90"/>
                  </a:lnTo>
                  <a:lnTo>
                    <a:pt x="139" y="95"/>
                  </a:lnTo>
                  <a:lnTo>
                    <a:pt x="137" y="97"/>
                  </a:lnTo>
                  <a:lnTo>
                    <a:pt x="135" y="100"/>
                  </a:lnTo>
                  <a:lnTo>
                    <a:pt x="132" y="102"/>
                  </a:lnTo>
                  <a:lnTo>
                    <a:pt x="132" y="402"/>
                  </a:lnTo>
                  <a:lnTo>
                    <a:pt x="132" y="40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18" name="Freeform 12"/>
            <p:cNvSpPr>
              <a:spLocks/>
            </p:cNvSpPr>
            <p:nvPr userDrawn="1"/>
          </p:nvSpPr>
          <p:spPr bwMode="auto">
            <a:xfrm>
              <a:off x="9064202" y="429626"/>
              <a:ext cx="151067" cy="227999"/>
            </a:xfrm>
            <a:custGeom>
              <a:avLst/>
              <a:gdLst>
                <a:gd name="T0" fmla="*/ 324 w 324"/>
                <a:gd name="T1" fmla="*/ 87 h 489"/>
                <a:gd name="T2" fmla="*/ 324 w 324"/>
                <a:gd name="T3" fmla="*/ 272 h 489"/>
                <a:gd name="T4" fmla="*/ 191 w 324"/>
                <a:gd name="T5" fmla="*/ 272 h 489"/>
                <a:gd name="T6" fmla="*/ 191 w 324"/>
                <a:gd name="T7" fmla="*/ 139 h 489"/>
                <a:gd name="T8" fmla="*/ 189 w 324"/>
                <a:gd name="T9" fmla="*/ 132 h 489"/>
                <a:gd name="T10" fmla="*/ 187 w 324"/>
                <a:gd name="T11" fmla="*/ 128 h 489"/>
                <a:gd name="T12" fmla="*/ 182 w 324"/>
                <a:gd name="T13" fmla="*/ 123 h 489"/>
                <a:gd name="T14" fmla="*/ 180 w 324"/>
                <a:gd name="T15" fmla="*/ 118 h 489"/>
                <a:gd name="T16" fmla="*/ 175 w 324"/>
                <a:gd name="T17" fmla="*/ 116 h 489"/>
                <a:gd name="T18" fmla="*/ 170 w 324"/>
                <a:gd name="T19" fmla="*/ 113 h 489"/>
                <a:gd name="T20" fmla="*/ 156 w 324"/>
                <a:gd name="T21" fmla="*/ 113 h 489"/>
                <a:gd name="T22" fmla="*/ 151 w 324"/>
                <a:gd name="T23" fmla="*/ 116 h 489"/>
                <a:gd name="T24" fmla="*/ 147 w 324"/>
                <a:gd name="T25" fmla="*/ 118 h 489"/>
                <a:gd name="T26" fmla="*/ 142 w 324"/>
                <a:gd name="T27" fmla="*/ 123 h 489"/>
                <a:gd name="T28" fmla="*/ 137 w 324"/>
                <a:gd name="T29" fmla="*/ 128 h 489"/>
                <a:gd name="T30" fmla="*/ 135 w 324"/>
                <a:gd name="T31" fmla="*/ 132 h 489"/>
                <a:gd name="T32" fmla="*/ 132 w 324"/>
                <a:gd name="T33" fmla="*/ 139 h 489"/>
                <a:gd name="T34" fmla="*/ 132 w 324"/>
                <a:gd name="T35" fmla="*/ 489 h 489"/>
                <a:gd name="T36" fmla="*/ 0 w 324"/>
                <a:gd name="T37" fmla="*/ 489 h 489"/>
                <a:gd name="T38" fmla="*/ 0 w 324"/>
                <a:gd name="T39" fmla="*/ 2 h 489"/>
                <a:gd name="T40" fmla="*/ 132 w 324"/>
                <a:gd name="T41" fmla="*/ 2 h 489"/>
                <a:gd name="T42" fmla="*/ 132 w 324"/>
                <a:gd name="T43" fmla="*/ 87 h 489"/>
                <a:gd name="T44" fmla="*/ 132 w 324"/>
                <a:gd name="T45" fmla="*/ 78 h 489"/>
                <a:gd name="T46" fmla="*/ 135 w 324"/>
                <a:gd name="T47" fmla="*/ 71 h 489"/>
                <a:gd name="T48" fmla="*/ 137 w 324"/>
                <a:gd name="T49" fmla="*/ 61 h 489"/>
                <a:gd name="T50" fmla="*/ 142 w 324"/>
                <a:gd name="T51" fmla="*/ 54 h 489"/>
                <a:gd name="T52" fmla="*/ 144 w 324"/>
                <a:gd name="T53" fmla="*/ 45 h 489"/>
                <a:gd name="T54" fmla="*/ 149 w 324"/>
                <a:gd name="T55" fmla="*/ 38 h 489"/>
                <a:gd name="T56" fmla="*/ 156 w 324"/>
                <a:gd name="T57" fmla="*/ 31 h 489"/>
                <a:gd name="T58" fmla="*/ 161 w 324"/>
                <a:gd name="T59" fmla="*/ 26 h 489"/>
                <a:gd name="T60" fmla="*/ 170 w 324"/>
                <a:gd name="T61" fmla="*/ 19 h 489"/>
                <a:gd name="T62" fmla="*/ 177 w 324"/>
                <a:gd name="T63" fmla="*/ 14 h 489"/>
                <a:gd name="T64" fmla="*/ 184 w 324"/>
                <a:gd name="T65" fmla="*/ 12 h 489"/>
                <a:gd name="T66" fmla="*/ 191 w 324"/>
                <a:gd name="T67" fmla="*/ 7 h 489"/>
                <a:gd name="T68" fmla="*/ 201 w 324"/>
                <a:gd name="T69" fmla="*/ 2 h 489"/>
                <a:gd name="T70" fmla="*/ 210 w 324"/>
                <a:gd name="T71" fmla="*/ 2 h 489"/>
                <a:gd name="T72" fmla="*/ 220 w 324"/>
                <a:gd name="T73" fmla="*/ 0 h 489"/>
                <a:gd name="T74" fmla="*/ 239 w 324"/>
                <a:gd name="T75" fmla="*/ 0 h 489"/>
                <a:gd name="T76" fmla="*/ 251 w 324"/>
                <a:gd name="T77" fmla="*/ 2 h 489"/>
                <a:gd name="T78" fmla="*/ 260 w 324"/>
                <a:gd name="T79" fmla="*/ 2 h 489"/>
                <a:gd name="T80" fmla="*/ 267 w 324"/>
                <a:gd name="T81" fmla="*/ 7 h 489"/>
                <a:gd name="T82" fmla="*/ 277 w 324"/>
                <a:gd name="T83" fmla="*/ 12 h 489"/>
                <a:gd name="T84" fmla="*/ 284 w 324"/>
                <a:gd name="T85" fmla="*/ 14 h 489"/>
                <a:gd name="T86" fmla="*/ 291 w 324"/>
                <a:gd name="T87" fmla="*/ 19 h 489"/>
                <a:gd name="T88" fmla="*/ 298 w 324"/>
                <a:gd name="T89" fmla="*/ 26 h 489"/>
                <a:gd name="T90" fmla="*/ 303 w 324"/>
                <a:gd name="T91" fmla="*/ 33 h 489"/>
                <a:gd name="T92" fmla="*/ 310 w 324"/>
                <a:gd name="T93" fmla="*/ 40 h 489"/>
                <a:gd name="T94" fmla="*/ 314 w 324"/>
                <a:gd name="T95" fmla="*/ 45 h 489"/>
                <a:gd name="T96" fmla="*/ 319 w 324"/>
                <a:gd name="T97" fmla="*/ 54 h 489"/>
                <a:gd name="T98" fmla="*/ 321 w 324"/>
                <a:gd name="T99" fmla="*/ 61 h 489"/>
                <a:gd name="T100" fmla="*/ 324 w 324"/>
                <a:gd name="T101" fmla="*/ 71 h 489"/>
                <a:gd name="T102" fmla="*/ 324 w 324"/>
                <a:gd name="T103" fmla="*/ 78 h 489"/>
                <a:gd name="T104" fmla="*/ 324 w 324"/>
                <a:gd name="T105" fmla="*/ 87 h 489"/>
                <a:gd name="T106" fmla="*/ 324 w 324"/>
                <a:gd name="T107" fmla="*/ 87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4" h="489">
                  <a:moveTo>
                    <a:pt x="324" y="87"/>
                  </a:moveTo>
                  <a:lnTo>
                    <a:pt x="324" y="272"/>
                  </a:lnTo>
                  <a:lnTo>
                    <a:pt x="191" y="272"/>
                  </a:lnTo>
                  <a:lnTo>
                    <a:pt x="191" y="139"/>
                  </a:lnTo>
                  <a:lnTo>
                    <a:pt x="189" y="132"/>
                  </a:lnTo>
                  <a:lnTo>
                    <a:pt x="187" y="128"/>
                  </a:lnTo>
                  <a:lnTo>
                    <a:pt x="182" y="123"/>
                  </a:lnTo>
                  <a:lnTo>
                    <a:pt x="180" y="118"/>
                  </a:lnTo>
                  <a:lnTo>
                    <a:pt x="175" y="116"/>
                  </a:lnTo>
                  <a:lnTo>
                    <a:pt x="170" y="113"/>
                  </a:lnTo>
                  <a:lnTo>
                    <a:pt x="156" y="113"/>
                  </a:lnTo>
                  <a:lnTo>
                    <a:pt x="151" y="116"/>
                  </a:lnTo>
                  <a:lnTo>
                    <a:pt x="147" y="118"/>
                  </a:lnTo>
                  <a:lnTo>
                    <a:pt x="142" y="123"/>
                  </a:lnTo>
                  <a:lnTo>
                    <a:pt x="137" y="128"/>
                  </a:lnTo>
                  <a:lnTo>
                    <a:pt x="135" y="132"/>
                  </a:lnTo>
                  <a:lnTo>
                    <a:pt x="132" y="139"/>
                  </a:lnTo>
                  <a:lnTo>
                    <a:pt x="132" y="489"/>
                  </a:lnTo>
                  <a:lnTo>
                    <a:pt x="0" y="489"/>
                  </a:lnTo>
                  <a:lnTo>
                    <a:pt x="0" y="2"/>
                  </a:lnTo>
                  <a:lnTo>
                    <a:pt x="132" y="2"/>
                  </a:lnTo>
                  <a:lnTo>
                    <a:pt x="132" y="87"/>
                  </a:lnTo>
                  <a:lnTo>
                    <a:pt x="132" y="78"/>
                  </a:lnTo>
                  <a:lnTo>
                    <a:pt x="135" y="71"/>
                  </a:lnTo>
                  <a:lnTo>
                    <a:pt x="137" y="61"/>
                  </a:lnTo>
                  <a:lnTo>
                    <a:pt x="142" y="54"/>
                  </a:lnTo>
                  <a:lnTo>
                    <a:pt x="144" y="45"/>
                  </a:lnTo>
                  <a:lnTo>
                    <a:pt x="149" y="38"/>
                  </a:lnTo>
                  <a:lnTo>
                    <a:pt x="156" y="31"/>
                  </a:lnTo>
                  <a:lnTo>
                    <a:pt x="161" y="26"/>
                  </a:lnTo>
                  <a:lnTo>
                    <a:pt x="170" y="19"/>
                  </a:lnTo>
                  <a:lnTo>
                    <a:pt x="177" y="14"/>
                  </a:lnTo>
                  <a:lnTo>
                    <a:pt x="184" y="12"/>
                  </a:lnTo>
                  <a:lnTo>
                    <a:pt x="191" y="7"/>
                  </a:lnTo>
                  <a:lnTo>
                    <a:pt x="201" y="2"/>
                  </a:lnTo>
                  <a:lnTo>
                    <a:pt x="210" y="2"/>
                  </a:lnTo>
                  <a:lnTo>
                    <a:pt x="220" y="0"/>
                  </a:lnTo>
                  <a:lnTo>
                    <a:pt x="239" y="0"/>
                  </a:lnTo>
                  <a:lnTo>
                    <a:pt x="251" y="2"/>
                  </a:lnTo>
                  <a:lnTo>
                    <a:pt x="260" y="2"/>
                  </a:lnTo>
                  <a:lnTo>
                    <a:pt x="267" y="7"/>
                  </a:lnTo>
                  <a:lnTo>
                    <a:pt x="277" y="12"/>
                  </a:lnTo>
                  <a:lnTo>
                    <a:pt x="284" y="14"/>
                  </a:lnTo>
                  <a:lnTo>
                    <a:pt x="291" y="19"/>
                  </a:lnTo>
                  <a:lnTo>
                    <a:pt x="298" y="26"/>
                  </a:lnTo>
                  <a:lnTo>
                    <a:pt x="303" y="33"/>
                  </a:lnTo>
                  <a:lnTo>
                    <a:pt x="310" y="40"/>
                  </a:lnTo>
                  <a:lnTo>
                    <a:pt x="314" y="45"/>
                  </a:lnTo>
                  <a:lnTo>
                    <a:pt x="319" y="54"/>
                  </a:lnTo>
                  <a:lnTo>
                    <a:pt x="321" y="61"/>
                  </a:lnTo>
                  <a:lnTo>
                    <a:pt x="324" y="71"/>
                  </a:lnTo>
                  <a:lnTo>
                    <a:pt x="324" y="78"/>
                  </a:lnTo>
                  <a:lnTo>
                    <a:pt x="324" y="87"/>
                  </a:lnTo>
                  <a:lnTo>
                    <a:pt x="324" y="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19" name="Freeform 13"/>
            <p:cNvSpPr>
              <a:spLocks/>
            </p:cNvSpPr>
            <p:nvPr userDrawn="1"/>
          </p:nvSpPr>
          <p:spPr bwMode="auto">
            <a:xfrm>
              <a:off x="9403635" y="380203"/>
              <a:ext cx="150600" cy="278354"/>
            </a:xfrm>
            <a:custGeom>
              <a:avLst/>
              <a:gdLst>
                <a:gd name="T0" fmla="*/ 323 w 323"/>
                <a:gd name="T1" fmla="*/ 193 h 597"/>
                <a:gd name="T2" fmla="*/ 323 w 323"/>
                <a:gd name="T3" fmla="*/ 597 h 597"/>
                <a:gd name="T4" fmla="*/ 189 w 323"/>
                <a:gd name="T5" fmla="*/ 597 h 597"/>
                <a:gd name="T6" fmla="*/ 189 w 323"/>
                <a:gd name="T7" fmla="*/ 245 h 597"/>
                <a:gd name="T8" fmla="*/ 186 w 323"/>
                <a:gd name="T9" fmla="*/ 238 h 597"/>
                <a:gd name="T10" fmla="*/ 184 w 323"/>
                <a:gd name="T11" fmla="*/ 234 h 597"/>
                <a:gd name="T12" fmla="*/ 179 w 323"/>
                <a:gd name="T13" fmla="*/ 229 h 597"/>
                <a:gd name="T14" fmla="*/ 177 w 323"/>
                <a:gd name="T15" fmla="*/ 224 h 597"/>
                <a:gd name="T16" fmla="*/ 172 w 323"/>
                <a:gd name="T17" fmla="*/ 222 h 597"/>
                <a:gd name="T18" fmla="*/ 165 w 323"/>
                <a:gd name="T19" fmla="*/ 219 h 597"/>
                <a:gd name="T20" fmla="*/ 156 w 323"/>
                <a:gd name="T21" fmla="*/ 219 h 597"/>
                <a:gd name="T22" fmla="*/ 148 w 323"/>
                <a:gd name="T23" fmla="*/ 222 h 597"/>
                <a:gd name="T24" fmla="*/ 144 w 323"/>
                <a:gd name="T25" fmla="*/ 224 h 597"/>
                <a:gd name="T26" fmla="*/ 141 w 323"/>
                <a:gd name="T27" fmla="*/ 229 h 597"/>
                <a:gd name="T28" fmla="*/ 137 w 323"/>
                <a:gd name="T29" fmla="*/ 234 h 597"/>
                <a:gd name="T30" fmla="*/ 132 w 323"/>
                <a:gd name="T31" fmla="*/ 238 h 597"/>
                <a:gd name="T32" fmla="*/ 132 w 323"/>
                <a:gd name="T33" fmla="*/ 245 h 597"/>
                <a:gd name="T34" fmla="*/ 132 w 323"/>
                <a:gd name="T35" fmla="*/ 595 h 597"/>
                <a:gd name="T36" fmla="*/ 0 w 323"/>
                <a:gd name="T37" fmla="*/ 595 h 597"/>
                <a:gd name="T38" fmla="*/ 0 w 323"/>
                <a:gd name="T39" fmla="*/ 0 h 597"/>
                <a:gd name="T40" fmla="*/ 132 w 323"/>
                <a:gd name="T41" fmla="*/ 0 h 597"/>
                <a:gd name="T42" fmla="*/ 132 w 323"/>
                <a:gd name="T43" fmla="*/ 193 h 597"/>
                <a:gd name="T44" fmla="*/ 132 w 323"/>
                <a:gd name="T45" fmla="*/ 186 h 597"/>
                <a:gd name="T46" fmla="*/ 132 w 323"/>
                <a:gd name="T47" fmla="*/ 177 h 597"/>
                <a:gd name="T48" fmla="*/ 137 w 323"/>
                <a:gd name="T49" fmla="*/ 167 h 597"/>
                <a:gd name="T50" fmla="*/ 139 w 323"/>
                <a:gd name="T51" fmla="*/ 160 h 597"/>
                <a:gd name="T52" fmla="*/ 141 w 323"/>
                <a:gd name="T53" fmla="*/ 151 h 597"/>
                <a:gd name="T54" fmla="*/ 148 w 323"/>
                <a:gd name="T55" fmla="*/ 144 h 597"/>
                <a:gd name="T56" fmla="*/ 153 w 323"/>
                <a:gd name="T57" fmla="*/ 137 h 597"/>
                <a:gd name="T58" fmla="*/ 165 w 323"/>
                <a:gd name="T59" fmla="*/ 125 h 597"/>
                <a:gd name="T60" fmla="*/ 172 w 323"/>
                <a:gd name="T61" fmla="*/ 120 h 597"/>
                <a:gd name="T62" fmla="*/ 182 w 323"/>
                <a:gd name="T63" fmla="*/ 118 h 597"/>
                <a:gd name="T64" fmla="*/ 189 w 323"/>
                <a:gd name="T65" fmla="*/ 113 h 597"/>
                <a:gd name="T66" fmla="*/ 198 w 323"/>
                <a:gd name="T67" fmla="*/ 111 h 597"/>
                <a:gd name="T68" fmla="*/ 208 w 323"/>
                <a:gd name="T69" fmla="*/ 108 h 597"/>
                <a:gd name="T70" fmla="*/ 217 w 323"/>
                <a:gd name="T71" fmla="*/ 106 h 597"/>
                <a:gd name="T72" fmla="*/ 238 w 323"/>
                <a:gd name="T73" fmla="*/ 106 h 597"/>
                <a:gd name="T74" fmla="*/ 245 w 323"/>
                <a:gd name="T75" fmla="*/ 108 h 597"/>
                <a:gd name="T76" fmla="*/ 255 w 323"/>
                <a:gd name="T77" fmla="*/ 111 h 597"/>
                <a:gd name="T78" fmla="*/ 264 w 323"/>
                <a:gd name="T79" fmla="*/ 113 h 597"/>
                <a:gd name="T80" fmla="*/ 274 w 323"/>
                <a:gd name="T81" fmla="*/ 118 h 597"/>
                <a:gd name="T82" fmla="*/ 281 w 323"/>
                <a:gd name="T83" fmla="*/ 120 h 597"/>
                <a:gd name="T84" fmla="*/ 288 w 323"/>
                <a:gd name="T85" fmla="*/ 125 h 597"/>
                <a:gd name="T86" fmla="*/ 302 w 323"/>
                <a:gd name="T87" fmla="*/ 139 h 597"/>
                <a:gd name="T88" fmla="*/ 304 w 323"/>
                <a:gd name="T89" fmla="*/ 146 h 597"/>
                <a:gd name="T90" fmla="*/ 311 w 323"/>
                <a:gd name="T91" fmla="*/ 151 h 597"/>
                <a:gd name="T92" fmla="*/ 316 w 323"/>
                <a:gd name="T93" fmla="*/ 160 h 597"/>
                <a:gd name="T94" fmla="*/ 319 w 323"/>
                <a:gd name="T95" fmla="*/ 170 h 597"/>
                <a:gd name="T96" fmla="*/ 321 w 323"/>
                <a:gd name="T97" fmla="*/ 177 h 597"/>
                <a:gd name="T98" fmla="*/ 321 w 323"/>
                <a:gd name="T99" fmla="*/ 186 h 597"/>
                <a:gd name="T100" fmla="*/ 323 w 323"/>
                <a:gd name="T101" fmla="*/ 193 h 597"/>
                <a:gd name="T102" fmla="*/ 323 w 323"/>
                <a:gd name="T103" fmla="*/ 193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3" h="597">
                  <a:moveTo>
                    <a:pt x="323" y="193"/>
                  </a:moveTo>
                  <a:lnTo>
                    <a:pt x="323" y="597"/>
                  </a:lnTo>
                  <a:lnTo>
                    <a:pt x="189" y="597"/>
                  </a:lnTo>
                  <a:lnTo>
                    <a:pt x="189" y="245"/>
                  </a:lnTo>
                  <a:lnTo>
                    <a:pt x="186" y="238"/>
                  </a:lnTo>
                  <a:lnTo>
                    <a:pt x="184" y="234"/>
                  </a:lnTo>
                  <a:lnTo>
                    <a:pt x="179" y="229"/>
                  </a:lnTo>
                  <a:lnTo>
                    <a:pt x="177" y="224"/>
                  </a:lnTo>
                  <a:lnTo>
                    <a:pt x="172" y="222"/>
                  </a:lnTo>
                  <a:lnTo>
                    <a:pt x="165" y="219"/>
                  </a:lnTo>
                  <a:lnTo>
                    <a:pt x="156" y="219"/>
                  </a:lnTo>
                  <a:lnTo>
                    <a:pt x="148" y="222"/>
                  </a:lnTo>
                  <a:lnTo>
                    <a:pt x="144" y="224"/>
                  </a:lnTo>
                  <a:lnTo>
                    <a:pt x="141" y="229"/>
                  </a:lnTo>
                  <a:lnTo>
                    <a:pt x="137" y="234"/>
                  </a:lnTo>
                  <a:lnTo>
                    <a:pt x="132" y="238"/>
                  </a:lnTo>
                  <a:lnTo>
                    <a:pt x="132" y="245"/>
                  </a:lnTo>
                  <a:lnTo>
                    <a:pt x="132" y="595"/>
                  </a:lnTo>
                  <a:lnTo>
                    <a:pt x="0" y="595"/>
                  </a:lnTo>
                  <a:lnTo>
                    <a:pt x="0" y="0"/>
                  </a:lnTo>
                  <a:lnTo>
                    <a:pt x="132" y="0"/>
                  </a:lnTo>
                  <a:lnTo>
                    <a:pt x="132" y="193"/>
                  </a:lnTo>
                  <a:lnTo>
                    <a:pt x="132" y="186"/>
                  </a:lnTo>
                  <a:lnTo>
                    <a:pt x="132" y="177"/>
                  </a:lnTo>
                  <a:lnTo>
                    <a:pt x="137" y="167"/>
                  </a:lnTo>
                  <a:lnTo>
                    <a:pt x="139" y="160"/>
                  </a:lnTo>
                  <a:lnTo>
                    <a:pt x="141" y="151"/>
                  </a:lnTo>
                  <a:lnTo>
                    <a:pt x="148" y="144"/>
                  </a:lnTo>
                  <a:lnTo>
                    <a:pt x="153" y="137"/>
                  </a:lnTo>
                  <a:lnTo>
                    <a:pt x="165" y="125"/>
                  </a:lnTo>
                  <a:lnTo>
                    <a:pt x="172" y="120"/>
                  </a:lnTo>
                  <a:lnTo>
                    <a:pt x="182" y="118"/>
                  </a:lnTo>
                  <a:lnTo>
                    <a:pt x="189" y="113"/>
                  </a:lnTo>
                  <a:lnTo>
                    <a:pt x="198" y="111"/>
                  </a:lnTo>
                  <a:lnTo>
                    <a:pt x="208" y="108"/>
                  </a:lnTo>
                  <a:lnTo>
                    <a:pt x="217" y="106"/>
                  </a:lnTo>
                  <a:lnTo>
                    <a:pt x="238" y="106"/>
                  </a:lnTo>
                  <a:lnTo>
                    <a:pt x="245" y="108"/>
                  </a:lnTo>
                  <a:lnTo>
                    <a:pt x="255" y="111"/>
                  </a:lnTo>
                  <a:lnTo>
                    <a:pt x="264" y="113"/>
                  </a:lnTo>
                  <a:lnTo>
                    <a:pt x="274" y="118"/>
                  </a:lnTo>
                  <a:lnTo>
                    <a:pt x="281" y="120"/>
                  </a:lnTo>
                  <a:lnTo>
                    <a:pt x="288" y="125"/>
                  </a:lnTo>
                  <a:lnTo>
                    <a:pt x="302" y="139"/>
                  </a:lnTo>
                  <a:lnTo>
                    <a:pt x="304" y="146"/>
                  </a:lnTo>
                  <a:lnTo>
                    <a:pt x="311" y="151"/>
                  </a:lnTo>
                  <a:lnTo>
                    <a:pt x="316" y="160"/>
                  </a:lnTo>
                  <a:lnTo>
                    <a:pt x="319" y="170"/>
                  </a:lnTo>
                  <a:lnTo>
                    <a:pt x="321" y="177"/>
                  </a:lnTo>
                  <a:lnTo>
                    <a:pt x="321" y="186"/>
                  </a:lnTo>
                  <a:lnTo>
                    <a:pt x="323" y="193"/>
                  </a:lnTo>
                  <a:lnTo>
                    <a:pt x="323" y="1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0" name="Freeform 14"/>
            <p:cNvSpPr>
              <a:spLocks/>
            </p:cNvSpPr>
            <p:nvPr userDrawn="1"/>
          </p:nvSpPr>
          <p:spPr bwMode="auto">
            <a:xfrm>
              <a:off x="9902528" y="430559"/>
              <a:ext cx="150600" cy="289545"/>
            </a:xfrm>
            <a:custGeom>
              <a:avLst/>
              <a:gdLst>
                <a:gd name="T0" fmla="*/ 0 w 323"/>
                <a:gd name="T1" fmla="*/ 414 h 621"/>
                <a:gd name="T2" fmla="*/ 0 w 323"/>
                <a:gd name="T3" fmla="*/ 0 h 621"/>
                <a:gd name="T4" fmla="*/ 132 w 323"/>
                <a:gd name="T5" fmla="*/ 0 h 621"/>
                <a:gd name="T6" fmla="*/ 132 w 323"/>
                <a:gd name="T7" fmla="*/ 362 h 621"/>
                <a:gd name="T8" fmla="*/ 134 w 323"/>
                <a:gd name="T9" fmla="*/ 369 h 621"/>
                <a:gd name="T10" fmla="*/ 137 w 323"/>
                <a:gd name="T11" fmla="*/ 373 h 621"/>
                <a:gd name="T12" fmla="*/ 141 w 323"/>
                <a:gd name="T13" fmla="*/ 381 h 621"/>
                <a:gd name="T14" fmla="*/ 144 w 323"/>
                <a:gd name="T15" fmla="*/ 385 h 621"/>
                <a:gd name="T16" fmla="*/ 148 w 323"/>
                <a:gd name="T17" fmla="*/ 385 h 621"/>
                <a:gd name="T18" fmla="*/ 156 w 323"/>
                <a:gd name="T19" fmla="*/ 388 h 621"/>
                <a:gd name="T20" fmla="*/ 160 w 323"/>
                <a:gd name="T21" fmla="*/ 390 h 621"/>
                <a:gd name="T22" fmla="*/ 167 w 323"/>
                <a:gd name="T23" fmla="*/ 388 h 621"/>
                <a:gd name="T24" fmla="*/ 172 w 323"/>
                <a:gd name="T25" fmla="*/ 385 h 621"/>
                <a:gd name="T26" fmla="*/ 177 w 323"/>
                <a:gd name="T27" fmla="*/ 385 h 621"/>
                <a:gd name="T28" fmla="*/ 182 w 323"/>
                <a:gd name="T29" fmla="*/ 381 h 621"/>
                <a:gd name="T30" fmla="*/ 186 w 323"/>
                <a:gd name="T31" fmla="*/ 373 h 621"/>
                <a:gd name="T32" fmla="*/ 186 w 323"/>
                <a:gd name="T33" fmla="*/ 369 h 621"/>
                <a:gd name="T34" fmla="*/ 189 w 323"/>
                <a:gd name="T35" fmla="*/ 362 h 621"/>
                <a:gd name="T36" fmla="*/ 189 w 323"/>
                <a:gd name="T37" fmla="*/ 0 h 621"/>
                <a:gd name="T38" fmla="*/ 323 w 323"/>
                <a:gd name="T39" fmla="*/ 0 h 621"/>
                <a:gd name="T40" fmla="*/ 323 w 323"/>
                <a:gd name="T41" fmla="*/ 621 h 621"/>
                <a:gd name="T42" fmla="*/ 189 w 323"/>
                <a:gd name="T43" fmla="*/ 621 h 621"/>
                <a:gd name="T44" fmla="*/ 189 w 323"/>
                <a:gd name="T45" fmla="*/ 414 h 621"/>
                <a:gd name="T46" fmla="*/ 189 w 323"/>
                <a:gd name="T47" fmla="*/ 423 h 621"/>
                <a:gd name="T48" fmla="*/ 189 w 323"/>
                <a:gd name="T49" fmla="*/ 433 h 621"/>
                <a:gd name="T50" fmla="*/ 186 w 323"/>
                <a:gd name="T51" fmla="*/ 440 h 621"/>
                <a:gd name="T52" fmla="*/ 182 w 323"/>
                <a:gd name="T53" fmla="*/ 449 h 621"/>
                <a:gd name="T54" fmla="*/ 179 w 323"/>
                <a:gd name="T55" fmla="*/ 456 h 621"/>
                <a:gd name="T56" fmla="*/ 174 w 323"/>
                <a:gd name="T57" fmla="*/ 463 h 621"/>
                <a:gd name="T58" fmla="*/ 156 w 323"/>
                <a:gd name="T59" fmla="*/ 482 h 621"/>
                <a:gd name="T60" fmla="*/ 146 w 323"/>
                <a:gd name="T61" fmla="*/ 487 h 621"/>
                <a:gd name="T62" fmla="*/ 139 w 323"/>
                <a:gd name="T63" fmla="*/ 492 h 621"/>
                <a:gd name="T64" fmla="*/ 132 w 323"/>
                <a:gd name="T65" fmla="*/ 494 h 621"/>
                <a:gd name="T66" fmla="*/ 122 w 323"/>
                <a:gd name="T67" fmla="*/ 499 h 621"/>
                <a:gd name="T68" fmla="*/ 113 w 323"/>
                <a:gd name="T69" fmla="*/ 501 h 621"/>
                <a:gd name="T70" fmla="*/ 104 w 323"/>
                <a:gd name="T71" fmla="*/ 501 h 621"/>
                <a:gd name="T72" fmla="*/ 94 w 323"/>
                <a:gd name="T73" fmla="*/ 503 h 621"/>
                <a:gd name="T74" fmla="*/ 82 w 323"/>
                <a:gd name="T75" fmla="*/ 501 h 621"/>
                <a:gd name="T76" fmla="*/ 75 w 323"/>
                <a:gd name="T77" fmla="*/ 501 h 621"/>
                <a:gd name="T78" fmla="*/ 63 w 323"/>
                <a:gd name="T79" fmla="*/ 499 h 621"/>
                <a:gd name="T80" fmla="*/ 56 w 323"/>
                <a:gd name="T81" fmla="*/ 494 h 621"/>
                <a:gd name="T82" fmla="*/ 47 w 323"/>
                <a:gd name="T83" fmla="*/ 492 h 621"/>
                <a:gd name="T84" fmla="*/ 40 w 323"/>
                <a:gd name="T85" fmla="*/ 487 h 621"/>
                <a:gd name="T86" fmla="*/ 33 w 323"/>
                <a:gd name="T87" fmla="*/ 482 h 621"/>
                <a:gd name="T88" fmla="*/ 26 w 323"/>
                <a:gd name="T89" fmla="*/ 475 h 621"/>
                <a:gd name="T90" fmla="*/ 21 w 323"/>
                <a:gd name="T91" fmla="*/ 470 h 621"/>
                <a:gd name="T92" fmla="*/ 14 w 323"/>
                <a:gd name="T93" fmla="*/ 463 h 621"/>
                <a:gd name="T94" fmla="*/ 9 w 323"/>
                <a:gd name="T95" fmla="*/ 456 h 621"/>
                <a:gd name="T96" fmla="*/ 4 w 323"/>
                <a:gd name="T97" fmla="*/ 449 h 621"/>
                <a:gd name="T98" fmla="*/ 2 w 323"/>
                <a:gd name="T99" fmla="*/ 440 h 621"/>
                <a:gd name="T100" fmla="*/ 0 w 323"/>
                <a:gd name="T101" fmla="*/ 433 h 621"/>
                <a:gd name="T102" fmla="*/ 0 w 323"/>
                <a:gd name="T103" fmla="*/ 423 h 621"/>
                <a:gd name="T104" fmla="*/ 0 w 323"/>
                <a:gd name="T105" fmla="*/ 414 h 621"/>
                <a:gd name="T106" fmla="*/ 0 w 323"/>
                <a:gd name="T107" fmla="*/ 414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3" h="621">
                  <a:moveTo>
                    <a:pt x="0" y="414"/>
                  </a:moveTo>
                  <a:lnTo>
                    <a:pt x="0" y="0"/>
                  </a:lnTo>
                  <a:lnTo>
                    <a:pt x="132" y="0"/>
                  </a:lnTo>
                  <a:lnTo>
                    <a:pt x="132" y="362"/>
                  </a:lnTo>
                  <a:lnTo>
                    <a:pt x="134" y="369"/>
                  </a:lnTo>
                  <a:lnTo>
                    <a:pt x="137" y="373"/>
                  </a:lnTo>
                  <a:lnTo>
                    <a:pt x="141" y="381"/>
                  </a:lnTo>
                  <a:lnTo>
                    <a:pt x="144" y="385"/>
                  </a:lnTo>
                  <a:lnTo>
                    <a:pt x="148" y="385"/>
                  </a:lnTo>
                  <a:lnTo>
                    <a:pt x="156" y="388"/>
                  </a:lnTo>
                  <a:lnTo>
                    <a:pt x="160" y="390"/>
                  </a:lnTo>
                  <a:lnTo>
                    <a:pt x="167" y="388"/>
                  </a:lnTo>
                  <a:lnTo>
                    <a:pt x="172" y="385"/>
                  </a:lnTo>
                  <a:lnTo>
                    <a:pt x="177" y="385"/>
                  </a:lnTo>
                  <a:lnTo>
                    <a:pt x="182" y="381"/>
                  </a:lnTo>
                  <a:lnTo>
                    <a:pt x="186" y="373"/>
                  </a:lnTo>
                  <a:lnTo>
                    <a:pt x="186" y="369"/>
                  </a:lnTo>
                  <a:lnTo>
                    <a:pt x="189" y="362"/>
                  </a:lnTo>
                  <a:lnTo>
                    <a:pt x="189" y="0"/>
                  </a:lnTo>
                  <a:lnTo>
                    <a:pt x="323" y="0"/>
                  </a:lnTo>
                  <a:lnTo>
                    <a:pt x="323" y="621"/>
                  </a:lnTo>
                  <a:lnTo>
                    <a:pt x="189" y="621"/>
                  </a:lnTo>
                  <a:lnTo>
                    <a:pt x="189" y="414"/>
                  </a:lnTo>
                  <a:lnTo>
                    <a:pt x="189" y="423"/>
                  </a:lnTo>
                  <a:lnTo>
                    <a:pt x="189" y="433"/>
                  </a:lnTo>
                  <a:lnTo>
                    <a:pt x="186" y="440"/>
                  </a:lnTo>
                  <a:lnTo>
                    <a:pt x="182" y="449"/>
                  </a:lnTo>
                  <a:lnTo>
                    <a:pt x="179" y="456"/>
                  </a:lnTo>
                  <a:lnTo>
                    <a:pt x="174" y="463"/>
                  </a:lnTo>
                  <a:lnTo>
                    <a:pt x="156" y="482"/>
                  </a:lnTo>
                  <a:lnTo>
                    <a:pt x="146" y="487"/>
                  </a:lnTo>
                  <a:lnTo>
                    <a:pt x="139" y="492"/>
                  </a:lnTo>
                  <a:lnTo>
                    <a:pt x="132" y="494"/>
                  </a:lnTo>
                  <a:lnTo>
                    <a:pt x="122" y="499"/>
                  </a:lnTo>
                  <a:lnTo>
                    <a:pt x="113" y="501"/>
                  </a:lnTo>
                  <a:lnTo>
                    <a:pt x="104" y="501"/>
                  </a:lnTo>
                  <a:lnTo>
                    <a:pt x="94" y="503"/>
                  </a:lnTo>
                  <a:lnTo>
                    <a:pt x="82" y="501"/>
                  </a:lnTo>
                  <a:lnTo>
                    <a:pt x="75" y="501"/>
                  </a:lnTo>
                  <a:lnTo>
                    <a:pt x="63" y="499"/>
                  </a:lnTo>
                  <a:lnTo>
                    <a:pt x="56" y="494"/>
                  </a:lnTo>
                  <a:lnTo>
                    <a:pt x="47" y="492"/>
                  </a:lnTo>
                  <a:lnTo>
                    <a:pt x="40" y="487"/>
                  </a:lnTo>
                  <a:lnTo>
                    <a:pt x="33" y="482"/>
                  </a:lnTo>
                  <a:lnTo>
                    <a:pt x="26" y="475"/>
                  </a:lnTo>
                  <a:lnTo>
                    <a:pt x="21" y="470"/>
                  </a:lnTo>
                  <a:lnTo>
                    <a:pt x="14" y="463"/>
                  </a:lnTo>
                  <a:lnTo>
                    <a:pt x="9" y="456"/>
                  </a:lnTo>
                  <a:lnTo>
                    <a:pt x="4" y="449"/>
                  </a:lnTo>
                  <a:lnTo>
                    <a:pt x="2" y="440"/>
                  </a:lnTo>
                  <a:lnTo>
                    <a:pt x="0" y="433"/>
                  </a:lnTo>
                  <a:lnTo>
                    <a:pt x="0" y="423"/>
                  </a:lnTo>
                  <a:lnTo>
                    <a:pt x="0" y="414"/>
                  </a:lnTo>
                  <a:lnTo>
                    <a:pt x="0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1" name="Freeform 15"/>
            <p:cNvSpPr>
              <a:spLocks noEditPoints="1"/>
            </p:cNvSpPr>
            <p:nvPr userDrawn="1"/>
          </p:nvSpPr>
          <p:spPr bwMode="auto">
            <a:xfrm>
              <a:off x="9231588" y="430559"/>
              <a:ext cx="155263" cy="377667"/>
            </a:xfrm>
            <a:custGeom>
              <a:avLst/>
              <a:gdLst>
                <a:gd name="T0" fmla="*/ 140 w 333"/>
                <a:gd name="T1" fmla="*/ 810 h 810"/>
                <a:gd name="T2" fmla="*/ 0 w 333"/>
                <a:gd name="T3" fmla="*/ 0 h 810"/>
                <a:gd name="T4" fmla="*/ 140 w 333"/>
                <a:gd name="T5" fmla="*/ 85 h 810"/>
                <a:gd name="T6" fmla="*/ 142 w 333"/>
                <a:gd name="T7" fmla="*/ 69 h 810"/>
                <a:gd name="T8" fmla="*/ 147 w 333"/>
                <a:gd name="T9" fmla="*/ 52 h 810"/>
                <a:gd name="T10" fmla="*/ 156 w 333"/>
                <a:gd name="T11" fmla="*/ 38 h 810"/>
                <a:gd name="T12" fmla="*/ 168 w 333"/>
                <a:gd name="T13" fmla="*/ 26 h 810"/>
                <a:gd name="T14" fmla="*/ 182 w 333"/>
                <a:gd name="T15" fmla="*/ 15 h 810"/>
                <a:gd name="T16" fmla="*/ 199 w 333"/>
                <a:gd name="T17" fmla="*/ 8 h 810"/>
                <a:gd name="T18" fmla="*/ 215 w 333"/>
                <a:gd name="T19" fmla="*/ 3 h 810"/>
                <a:gd name="T20" fmla="*/ 236 w 333"/>
                <a:gd name="T21" fmla="*/ 0 h 810"/>
                <a:gd name="T22" fmla="*/ 255 w 333"/>
                <a:gd name="T23" fmla="*/ 3 h 810"/>
                <a:gd name="T24" fmla="*/ 272 w 333"/>
                <a:gd name="T25" fmla="*/ 8 h 810"/>
                <a:gd name="T26" fmla="*/ 291 w 333"/>
                <a:gd name="T27" fmla="*/ 15 h 810"/>
                <a:gd name="T28" fmla="*/ 303 w 333"/>
                <a:gd name="T29" fmla="*/ 26 h 810"/>
                <a:gd name="T30" fmla="*/ 314 w 333"/>
                <a:gd name="T31" fmla="*/ 38 h 810"/>
                <a:gd name="T32" fmla="*/ 324 w 333"/>
                <a:gd name="T33" fmla="*/ 52 h 810"/>
                <a:gd name="T34" fmla="*/ 331 w 333"/>
                <a:gd name="T35" fmla="*/ 69 h 810"/>
                <a:gd name="T36" fmla="*/ 333 w 333"/>
                <a:gd name="T37" fmla="*/ 85 h 810"/>
                <a:gd name="T38" fmla="*/ 331 w 333"/>
                <a:gd name="T39" fmla="*/ 430 h 810"/>
                <a:gd name="T40" fmla="*/ 326 w 333"/>
                <a:gd name="T41" fmla="*/ 447 h 810"/>
                <a:gd name="T42" fmla="*/ 319 w 333"/>
                <a:gd name="T43" fmla="*/ 463 h 810"/>
                <a:gd name="T44" fmla="*/ 310 w 333"/>
                <a:gd name="T45" fmla="*/ 475 h 810"/>
                <a:gd name="T46" fmla="*/ 295 w 333"/>
                <a:gd name="T47" fmla="*/ 484 h 810"/>
                <a:gd name="T48" fmla="*/ 281 w 333"/>
                <a:gd name="T49" fmla="*/ 494 h 810"/>
                <a:gd name="T50" fmla="*/ 265 w 333"/>
                <a:gd name="T51" fmla="*/ 501 h 810"/>
                <a:gd name="T52" fmla="*/ 246 w 333"/>
                <a:gd name="T53" fmla="*/ 506 h 810"/>
                <a:gd name="T54" fmla="*/ 215 w 333"/>
                <a:gd name="T55" fmla="*/ 503 h 810"/>
                <a:gd name="T56" fmla="*/ 199 w 333"/>
                <a:gd name="T57" fmla="*/ 496 h 810"/>
                <a:gd name="T58" fmla="*/ 182 w 333"/>
                <a:gd name="T59" fmla="*/ 489 h 810"/>
                <a:gd name="T60" fmla="*/ 168 w 333"/>
                <a:gd name="T61" fmla="*/ 480 h 810"/>
                <a:gd name="T62" fmla="*/ 151 w 333"/>
                <a:gd name="T63" fmla="*/ 459 h 810"/>
                <a:gd name="T64" fmla="*/ 142 w 333"/>
                <a:gd name="T65" fmla="*/ 447 h 810"/>
                <a:gd name="T66" fmla="*/ 140 w 333"/>
                <a:gd name="T67" fmla="*/ 430 h 810"/>
                <a:gd name="T68" fmla="*/ 140 w 333"/>
                <a:gd name="T69" fmla="*/ 421 h 810"/>
                <a:gd name="T70" fmla="*/ 140 w 333"/>
                <a:gd name="T71" fmla="*/ 376 h 810"/>
                <a:gd name="T72" fmla="*/ 142 w 333"/>
                <a:gd name="T73" fmla="*/ 383 h 810"/>
                <a:gd name="T74" fmla="*/ 151 w 333"/>
                <a:gd name="T75" fmla="*/ 385 h 810"/>
                <a:gd name="T76" fmla="*/ 161 w 333"/>
                <a:gd name="T77" fmla="*/ 388 h 810"/>
                <a:gd name="T78" fmla="*/ 177 w 333"/>
                <a:gd name="T79" fmla="*/ 385 h 810"/>
                <a:gd name="T80" fmla="*/ 187 w 333"/>
                <a:gd name="T81" fmla="*/ 385 h 810"/>
                <a:gd name="T82" fmla="*/ 192 w 333"/>
                <a:gd name="T83" fmla="*/ 381 h 810"/>
                <a:gd name="T84" fmla="*/ 194 w 333"/>
                <a:gd name="T85" fmla="*/ 121 h 810"/>
                <a:gd name="T86" fmla="*/ 189 w 333"/>
                <a:gd name="T87" fmla="*/ 114 h 810"/>
                <a:gd name="T88" fmla="*/ 182 w 333"/>
                <a:gd name="T89" fmla="*/ 111 h 810"/>
                <a:gd name="T90" fmla="*/ 170 w 333"/>
                <a:gd name="T91" fmla="*/ 109 h 810"/>
                <a:gd name="T92" fmla="*/ 161 w 333"/>
                <a:gd name="T93" fmla="*/ 109 h 810"/>
                <a:gd name="T94" fmla="*/ 151 w 333"/>
                <a:gd name="T95" fmla="*/ 111 h 810"/>
                <a:gd name="T96" fmla="*/ 142 w 333"/>
                <a:gd name="T97" fmla="*/ 114 h 810"/>
                <a:gd name="T98" fmla="*/ 140 w 333"/>
                <a:gd name="T99" fmla="*/ 121 h 810"/>
                <a:gd name="T100" fmla="*/ 140 w 333"/>
                <a:gd name="T101" fmla="*/ 373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3" h="810">
                  <a:moveTo>
                    <a:pt x="140" y="421"/>
                  </a:moveTo>
                  <a:lnTo>
                    <a:pt x="140" y="810"/>
                  </a:lnTo>
                  <a:lnTo>
                    <a:pt x="0" y="810"/>
                  </a:lnTo>
                  <a:lnTo>
                    <a:pt x="0" y="0"/>
                  </a:lnTo>
                  <a:lnTo>
                    <a:pt x="140" y="0"/>
                  </a:lnTo>
                  <a:lnTo>
                    <a:pt x="140" y="85"/>
                  </a:lnTo>
                  <a:lnTo>
                    <a:pt x="140" y="76"/>
                  </a:lnTo>
                  <a:lnTo>
                    <a:pt x="142" y="69"/>
                  </a:lnTo>
                  <a:lnTo>
                    <a:pt x="142" y="59"/>
                  </a:lnTo>
                  <a:lnTo>
                    <a:pt x="147" y="52"/>
                  </a:lnTo>
                  <a:lnTo>
                    <a:pt x="151" y="45"/>
                  </a:lnTo>
                  <a:lnTo>
                    <a:pt x="156" y="38"/>
                  </a:lnTo>
                  <a:lnTo>
                    <a:pt x="161" y="31"/>
                  </a:lnTo>
                  <a:lnTo>
                    <a:pt x="168" y="26"/>
                  </a:lnTo>
                  <a:lnTo>
                    <a:pt x="175" y="19"/>
                  </a:lnTo>
                  <a:lnTo>
                    <a:pt x="182" y="15"/>
                  </a:lnTo>
                  <a:lnTo>
                    <a:pt x="192" y="12"/>
                  </a:lnTo>
                  <a:lnTo>
                    <a:pt x="199" y="8"/>
                  </a:lnTo>
                  <a:lnTo>
                    <a:pt x="208" y="5"/>
                  </a:lnTo>
                  <a:lnTo>
                    <a:pt x="215" y="3"/>
                  </a:lnTo>
                  <a:lnTo>
                    <a:pt x="225" y="0"/>
                  </a:lnTo>
                  <a:lnTo>
                    <a:pt x="236" y="0"/>
                  </a:lnTo>
                  <a:lnTo>
                    <a:pt x="246" y="0"/>
                  </a:lnTo>
                  <a:lnTo>
                    <a:pt x="255" y="3"/>
                  </a:lnTo>
                  <a:lnTo>
                    <a:pt x="265" y="5"/>
                  </a:lnTo>
                  <a:lnTo>
                    <a:pt x="272" y="8"/>
                  </a:lnTo>
                  <a:lnTo>
                    <a:pt x="281" y="12"/>
                  </a:lnTo>
                  <a:lnTo>
                    <a:pt x="291" y="15"/>
                  </a:lnTo>
                  <a:lnTo>
                    <a:pt x="298" y="19"/>
                  </a:lnTo>
                  <a:lnTo>
                    <a:pt x="303" y="26"/>
                  </a:lnTo>
                  <a:lnTo>
                    <a:pt x="310" y="31"/>
                  </a:lnTo>
                  <a:lnTo>
                    <a:pt x="314" y="38"/>
                  </a:lnTo>
                  <a:lnTo>
                    <a:pt x="321" y="45"/>
                  </a:lnTo>
                  <a:lnTo>
                    <a:pt x="324" y="52"/>
                  </a:lnTo>
                  <a:lnTo>
                    <a:pt x="329" y="59"/>
                  </a:lnTo>
                  <a:lnTo>
                    <a:pt x="331" y="69"/>
                  </a:lnTo>
                  <a:lnTo>
                    <a:pt x="331" y="76"/>
                  </a:lnTo>
                  <a:lnTo>
                    <a:pt x="333" y="85"/>
                  </a:lnTo>
                  <a:lnTo>
                    <a:pt x="331" y="97"/>
                  </a:lnTo>
                  <a:lnTo>
                    <a:pt x="331" y="430"/>
                  </a:lnTo>
                  <a:lnTo>
                    <a:pt x="329" y="440"/>
                  </a:lnTo>
                  <a:lnTo>
                    <a:pt x="326" y="447"/>
                  </a:lnTo>
                  <a:lnTo>
                    <a:pt x="324" y="454"/>
                  </a:lnTo>
                  <a:lnTo>
                    <a:pt x="319" y="463"/>
                  </a:lnTo>
                  <a:lnTo>
                    <a:pt x="314" y="468"/>
                  </a:lnTo>
                  <a:lnTo>
                    <a:pt x="310" y="475"/>
                  </a:lnTo>
                  <a:lnTo>
                    <a:pt x="303" y="482"/>
                  </a:lnTo>
                  <a:lnTo>
                    <a:pt x="295" y="484"/>
                  </a:lnTo>
                  <a:lnTo>
                    <a:pt x="291" y="489"/>
                  </a:lnTo>
                  <a:lnTo>
                    <a:pt x="281" y="494"/>
                  </a:lnTo>
                  <a:lnTo>
                    <a:pt x="272" y="499"/>
                  </a:lnTo>
                  <a:lnTo>
                    <a:pt x="265" y="501"/>
                  </a:lnTo>
                  <a:lnTo>
                    <a:pt x="255" y="503"/>
                  </a:lnTo>
                  <a:lnTo>
                    <a:pt x="246" y="506"/>
                  </a:lnTo>
                  <a:lnTo>
                    <a:pt x="225" y="506"/>
                  </a:lnTo>
                  <a:lnTo>
                    <a:pt x="215" y="503"/>
                  </a:lnTo>
                  <a:lnTo>
                    <a:pt x="208" y="501"/>
                  </a:lnTo>
                  <a:lnTo>
                    <a:pt x="199" y="496"/>
                  </a:lnTo>
                  <a:lnTo>
                    <a:pt x="192" y="494"/>
                  </a:lnTo>
                  <a:lnTo>
                    <a:pt x="182" y="489"/>
                  </a:lnTo>
                  <a:lnTo>
                    <a:pt x="175" y="484"/>
                  </a:lnTo>
                  <a:lnTo>
                    <a:pt x="168" y="480"/>
                  </a:lnTo>
                  <a:lnTo>
                    <a:pt x="156" y="468"/>
                  </a:lnTo>
                  <a:lnTo>
                    <a:pt x="151" y="459"/>
                  </a:lnTo>
                  <a:lnTo>
                    <a:pt x="147" y="454"/>
                  </a:lnTo>
                  <a:lnTo>
                    <a:pt x="142" y="447"/>
                  </a:lnTo>
                  <a:lnTo>
                    <a:pt x="142" y="437"/>
                  </a:lnTo>
                  <a:lnTo>
                    <a:pt x="140" y="430"/>
                  </a:lnTo>
                  <a:lnTo>
                    <a:pt x="140" y="421"/>
                  </a:lnTo>
                  <a:lnTo>
                    <a:pt x="140" y="421"/>
                  </a:lnTo>
                  <a:close/>
                  <a:moveTo>
                    <a:pt x="140" y="373"/>
                  </a:moveTo>
                  <a:lnTo>
                    <a:pt x="140" y="376"/>
                  </a:lnTo>
                  <a:lnTo>
                    <a:pt x="142" y="381"/>
                  </a:lnTo>
                  <a:lnTo>
                    <a:pt x="142" y="383"/>
                  </a:lnTo>
                  <a:lnTo>
                    <a:pt x="147" y="385"/>
                  </a:lnTo>
                  <a:lnTo>
                    <a:pt x="151" y="385"/>
                  </a:lnTo>
                  <a:lnTo>
                    <a:pt x="156" y="385"/>
                  </a:lnTo>
                  <a:lnTo>
                    <a:pt x="161" y="388"/>
                  </a:lnTo>
                  <a:lnTo>
                    <a:pt x="170" y="388"/>
                  </a:lnTo>
                  <a:lnTo>
                    <a:pt x="177" y="385"/>
                  </a:lnTo>
                  <a:lnTo>
                    <a:pt x="182" y="385"/>
                  </a:lnTo>
                  <a:lnTo>
                    <a:pt x="187" y="385"/>
                  </a:lnTo>
                  <a:lnTo>
                    <a:pt x="189" y="383"/>
                  </a:lnTo>
                  <a:lnTo>
                    <a:pt x="192" y="381"/>
                  </a:lnTo>
                  <a:lnTo>
                    <a:pt x="194" y="376"/>
                  </a:lnTo>
                  <a:lnTo>
                    <a:pt x="194" y="121"/>
                  </a:lnTo>
                  <a:lnTo>
                    <a:pt x="192" y="118"/>
                  </a:lnTo>
                  <a:lnTo>
                    <a:pt x="189" y="114"/>
                  </a:lnTo>
                  <a:lnTo>
                    <a:pt x="187" y="111"/>
                  </a:lnTo>
                  <a:lnTo>
                    <a:pt x="182" y="111"/>
                  </a:lnTo>
                  <a:lnTo>
                    <a:pt x="177" y="109"/>
                  </a:lnTo>
                  <a:lnTo>
                    <a:pt x="170" y="109"/>
                  </a:lnTo>
                  <a:lnTo>
                    <a:pt x="168" y="109"/>
                  </a:lnTo>
                  <a:lnTo>
                    <a:pt x="161" y="109"/>
                  </a:lnTo>
                  <a:lnTo>
                    <a:pt x="156" y="109"/>
                  </a:lnTo>
                  <a:lnTo>
                    <a:pt x="151" y="111"/>
                  </a:lnTo>
                  <a:lnTo>
                    <a:pt x="147" y="111"/>
                  </a:lnTo>
                  <a:lnTo>
                    <a:pt x="142" y="114"/>
                  </a:lnTo>
                  <a:lnTo>
                    <a:pt x="142" y="118"/>
                  </a:lnTo>
                  <a:lnTo>
                    <a:pt x="140" y="121"/>
                  </a:lnTo>
                  <a:lnTo>
                    <a:pt x="140" y="121"/>
                  </a:lnTo>
                  <a:lnTo>
                    <a:pt x="140" y="373"/>
                  </a:lnTo>
                  <a:lnTo>
                    <a:pt x="140" y="3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2" name="Freeform 16"/>
            <p:cNvSpPr>
              <a:spLocks/>
            </p:cNvSpPr>
            <p:nvPr userDrawn="1"/>
          </p:nvSpPr>
          <p:spPr bwMode="auto">
            <a:xfrm>
              <a:off x="9738407" y="430559"/>
              <a:ext cx="152932" cy="235925"/>
            </a:xfrm>
            <a:custGeom>
              <a:avLst/>
              <a:gdLst>
                <a:gd name="T0" fmla="*/ 323 w 328"/>
                <a:gd name="T1" fmla="*/ 421 h 506"/>
                <a:gd name="T2" fmla="*/ 307 w 328"/>
                <a:gd name="T3" fmla="*/ 447 h 506"/>
                <a:gd name="T4" fmla="*/ 278 w 328"/>
                <a:gd name="T5" fmla="*/ 470 h 506"/>
                <a:gd name="T6" fmla="*/ 241 w 328"/>
                <a:gd name="T7" fmla="*/ 489 h 506"/>
                <a:gd name="T8" fmla="*/ 196 w 328"/>
                <a:gd name="T9" fmla="*/ 503 h 506"/>
                <a:gd name="T10" fmla="*/ 146 w 328"/>
                <a:gd name="T11" fmla="*/ 506 h 506"/>
                <a:gd name="T12" fmla="*/ 99 w 328"/>
                <a:gd name="T13" fmla="*/ 496 h 506"/>
                <a:gd name="T14" fmla="*/ 59 w 328"/>
                <a:gd name="T15" fmla="*/ 482 h 506"/>
                <a:gd name="T16" fmla="*/ 26 w 328"/>
                <a:gd name="T17" fmla="*/ 459 h 506"/>
                <a:gd name="T18" fmla="*/ 7 w 328"/>
                <a:gd name="T19" fmla="*/ 433 h 506"/>
                <a:gd name="T20" fmla="*/ 0 w 328"/>
                <a:gd name="T21" fmla="*/ 402 h 506"/>
                <a:gd name="T22" fmla="*/ 132 w 328"/>
                <a:gd name="T23" fmla="*/ 399 h 506"/>
                <a:gd name="T24" fmla="*/ 139 w 328"/>
                <a:gd name="T25" fmla="*/ 409 h 506"/>
                <a:gd name="T26" fmla="*/ 151 w 328"/>
                <a:gd name="T27" fmla="*/ 414 h 506"/>
                <a:gd name="T28" fmla="*/ 174 w 328"/>
                <a:gd name="T29" fmla="*/ 414 h 506"/>
                <a:gd name="T30" fmla="*/ 186 w 328"/>
                <a:gd name="T31" fmla="*/ 409 h 506"/>
                <a:gd name="T32" fmla="*/ 189 w 328"/>
                <a:gd name="T33" fmla="*/ 399 h 506"/>
                <a:gd name="T34" fmla="*/ 189 w 328"/>
                <a:gd name="T35" fmla="*/ 357 h 506"/>
                <a:gd name="T36" fmla="*/ 182 w 328"/>
                <a:gd name="T37" fmla="*/ 338 h 506"/>
                <a:gd name="T38" fmla="*/ 163 w 328"/>
                <a:gd name="T39" fmla="*/ 314 h 506"/>
                <a:gd name="T40" fmla="*/ 141 w 328"/>
                <a:gd name="T41" fmla="*/ 298 h 506"/>
                <a:gd name="T42" fmla="*/ 120 w 328"/>
                <a:gd name="T43" fmla="*/ 286 h 506"/>
                <a:gd name="T44" fmla="*/ 94 w 328"/>
                <a:gd name="T45" fmla="*/ 272 h 506"/>
                <a:gd name="T46" fmla="*/ 71 w 328"/>
                <a:gd name="T47" fmla="*/ 263 h 506"/>
                <a:gd name="T48" fmla="*/ 49 w 328"/>
                <a:gd name="T49" fmla="*/ 248 h 506"/>
                <a:gd name="T50" fmla="*/ 33 w 328"/>
                <a:gd name="T51" fmla="*/ 234 h 506"/>
                <a:gd name="T52" fmla="*/ 21 w 328"/>
                <a:gd name="T53" fmla="*/ 220 h 506"/>
                <a:gd name="T54" fmla="*/ 9 w 328"/>
                <a:gd name="T55" fmla="*/ 201 h 506"/>
                <a:gd name="T56" fmla="*/ 4 w 328"/>
                <a:gd name="T57" fmla="*/ 178 h 506"/>
                <a:gd name="T58" fmla="*/ 0 w 328"/>
                <a:gd name="T59" fmla="*/ 152 h 506"/>
                <a:gd name="T60" fmla="*/ 4 w 328"/>
                <a:gd name="T61" fmla="*/ 83 h 506"/>
                <a:gd name="T62" fmla="*/ 19 w 328"/>
                <a:gd name="T63" fmla="*/ 55 h 506"/>
                <a:gd name="T64" fmla="*/ 47 w 328"/>
                <a:gd name="T65" fmla="*/ 31 h 506"/>
                <a:gd name="T66" fmla="*/ 85 w 328"/>
                <a:gd name="T67" fmla="*/ 12 h 506"/>
                <a:gd name="T68" fmla="*/ 130 w 328"/>
                <a:gd name="T69" fmla="*/ 3 h 506"/>
                <a:gd name="T70" fmla="*/ 179 w 328"/>
                <a:gd name="T71" fmla="*/ 0 h 506"/>
                <a:gd name="T72" fmla="*/ 224 w 328"/>
                <a:gd name="T73" fmla="*/ 10 h 506"/>
                <a:gd name="T74" fmla="*/ 267 w 328"/>
                <a:gd name="T75" fmla="*/ 24 h 506"/>
                <a:gd name="T76" fmla="*/ 297 w 328"/>
                <a:gd name="T77" fmla="*/ 45 h 506"/>
                <a:gd name="T78" fmla="*/ 319 w 328"/>
                <a:gd name="T79" fmla="*/ 74 h 506"/>
                <a:gd name="T80" fmla="*/ 326 w 328"/>
                <a:gd name="T81" fmla="*/ 104 h 506"/>
                <a:gd name="T82" fmla="*/ 189 w 328"/>
                <a:gd name="T83" fmla="*/ 109 h 506"/>
                <a:gd name="T84" fmla="*/ 182 w 328"/>
                <a:gd name="T85" fmla="*/ 100 h 506"/>
                <a:gd name="T86" fmla="*/ 165 w 328"/>
                <a:gd name="T87" fmla="*/ 95 h 506"/>
                <a:gd name="T88" fmla="*/ 146 w 328"/>
                <a:gd name="T89" fmla="*/ 97 h 506"/>
                <a:gd name="T90" fmla="*/ 134 w 328"/>
                <a:gd name="T91" fmla="*/ 104 h 506"/>
                <a:gd name="T92" fmla="*/ 132 w 328"/>
                <a:gd name="T93" fmla="*/ 130 h 506"/>
                <a:gd name="T94" fmla="*/ 137 w 328"/>
                <a:gd name="T95" fmla="*/ 144 h 506"/>
                <a:gd name="T96" fmla="*/ 149 w 328"/>
                <a:gd name="T97" fmla="*/ 161 h 506"/>
                <a:gd name="T98" fmla="*/ 167 w 328"/>
                <a:gd name="T99" fmla="*/ 175 h 506"/>
                <a:gd name="T100" fmla="*/ 189 w 328"/>
                <a:gd name="T101" fmla="*/ 189 h 506"/>
                <a:gd name="T102" fmla="*/ 210 w 328"/>
                <a:gd name="T103" fmla="*/ 206 h 506"/>
                <a:gd name="T104" fmla="*/ 236 w 328"/>
                <a:gd name="T105" fmla="*/ 225 h 506"/>
                <a:gd name="T106" fmla="*/ 257 w 328"/>
                <a:gd name="T107" fmla="*/ 241 h 506"/>
                <a:gd name="T108" fmla="*/ 276 w 328"/>
                <a:gd name="T109" fmla="*/ 260 h 506"/>
                <a:gd name="T110" fmla="*/ 295 w 328"/>
                <a:gd name="T111" fmla="*/ 279 h 506"/>
                <a:gd name="T112" fmla="*/ 311 w 328"/>
                <a:gd name="T113" fmla="*/ 298 h 506"/>
                <a:gd name="T114" fmla="*/ 321 w 328"/>
                <a:gd name="T115" fmla="*/ 314 h 506"/>
                <a:gd name="T116" fmla="*/ 326 w 328"/>
                <a:gd name="T117" fmla="*/ 331 h 506"/>
                <a:gd name="T118" fmla="*/ 328 w 328"/>
                <a:gd name="T119" fmla="*/ 366 h 506"/>
                <a:gd name="T120" fmla="*/ 326 w 328"/>
                <a:gd name="T121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8" h="506">
                  <a:moveTo>
                    <a:pt x="326" y="404"/>
                  </a:moveTo>
                  <a:lnTo>
                    <a:pt x="326" y="411"/>
                  </a:lnTo>
                  <a:lnTo>
                    <a:pt x="323" y="421"/>
                  </a:lnTo>
                  <a:lnTo>
                    <a:pt x="319" y="430"/>
                  </a:lnTo>
                  <a:lnTo>
                    <a:pt x="311" y="437"/>
                  </a:lnTo>
                  <a:lnTo>
                    <a:pt x="307" y="447"/>
                  </a:lnTo>
                  <a:lnTo>
                    <a:pt x="297" y="454"/>
                  </a:lnTo>
                  <a:lnTo>
                    <a:pt x="288" y="463"/>
                  </a:lnTo>
                  <a:lnTo>
                    <a:pt x="278" y="470"/>
                  </a:lnTo>
                  <a:lnTo>
                    <a:pt x="267" y="477"/>
                  </a:lnTo>
                  <a:lnTo>
                    <a:pt x="252" y="484"/>
                  </a:lnTo>
                  <a:lnTo>
                    <a:pt x="241" y="489"/>
                  </a:lnTo>
                  <a:lnTo>
                    <a:pt x="224" y="496"/>
                  </a:lnTo>
                  <a:lnTo>
                    <a:pt x="210" y="501"/>
                  </a:lnTo>
                  <a:lnTo>
                    <a:pt x="196" y="503"/>
                  </a:lnTo>
                  <a:lnTo>
                    <a:pt x="179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3" y="501"/>
                  </a:lnTo>
                  <a:lnTo>
                    <a:pt x="99" y="496"/>
                  </a:lnTo>
                  <a:lnTo>
                    <a:pt x="85" y="492"/>
                  </a:lnTo>
                  <a:lnTo>
                    <a:pt x="71" y="489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7" y="468"/>
                  </a:lnTo>
                  <a:lnTo>
                    <a:pt x="26" y="459"/>
                  </a:lnTo>
                  <a:lnTo>
                    <a:pt x="19" y="451"/>
                  </a:lnTo>
                  <a:lnTo>
                    <a:pt x="12" y="442"/>
                  </a:lnTo>
                  <a:lnTo>
                    <a:pt x="7" y="433"/>
                  </a:lnTo>
                  <a:lnTo>
                    <a:pt x="4" y="423"/>
                  </a:lnTo>
                  <a:lnTo>
                    <a:pt x="0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2" y="307"/>
                  </a:lnTo>
                  <a:lnTo>
                    <a:pt x="132" y="399"/>
                  </a:lnTo>
                  <a:lnTo>
                    <a:pt x="134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1" y="411"/>
                  </a:lnTo>
                  <a:lnTo>
                    <a:pt x="146" y="414"/>
                  </a:lnTo>
                  <a:lnTo>
                    <a:pt x="151" y="414"/>
                  </a:lnTo>
                  <a:lnTo>
                    <a:pt x="158" y="416"/>
                  </a:lnTo>
                  <a:lnTo>
                    <a:pt x="170" y="416"/>
                  </a:lnTo>
                  <a:lnTo>
                    <a:pt x="174" y="414"/>
                  </a:lnTo>
                  <a:lnTo>
                    <a:pt x="179" y="414"/>
                  </a:lnTo>
                  <a:lnTo>
                    <a:pt x="182" y="411"/>
                  </a:lnTo>
                  <a:lnTo>
                    <a:pt x="186" y="409"/>
                  </a:lnTo>
                  <a:lnTo>
                    <a:pt x="186" y="407"/>
                  </a:lnTo>
                  <a:lnTo>
                    <a:pt x="189" y="404"/>
                  </a:lnTo>
                  <a:lnTo>
                    <a:pt x="189" y="399"/>
                  </a:lnTo>
                  <a:lnTo>
                    <a:pt x="189" y="371"/>
                  </a:lnTo>
                  <a:lnTo>
                    <a:pt x="189" y="362"/>
                  </a:lnTo>
                  <a:lnTo>
                    <a:pt x="189" y="357"/>
                  </a:lnTo>
                  <a:lnTo>
                    <a:pt x="186" y="350"/>
                  </a:lnTo>
                  <a:lnTo>
                    <a:pt x="186" y="345"/>
                  </a:lnTo>
                  <a:lnTo>
                    <a:pt x="182" y="338"/>
                  </a:lnTo>
                  <a:lnTo>
                    <a:pt x="174" y="331"/>
                  </a:lnTo>
                  <a:lnTo>
                    <a:pt x="167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49" y="305"/>
                  </a:lnTo>
                  <a:lnTo>
                    <a:pt x="141" y="298"/>
                  </a:lnTo>
                  <a:lnTo>
                    <a:pt x="134" y="293"/>
                  </a:lnTo>
                  <a:lnTo>
                    <a:pt x="127" y="288"/>
                  </a:lnTo>
                  <a:lnTo>
                    <a:pt x="120" y="286"/>
                  </a:lnTo>
                  <a:lnTo>
                    <a:pt x="111" y="281"/>
                  </a:lnTo>
                  <a:lnTo>
                    <a:pt x="104" y="277"/>
                  </a:lnTo>
                  <a:lnTo>
                    <a:pt x="94" y="272"/>
                  </a:lnTo>
                  <a:lnTo>
                    <a:pt x="87" y="270"/>
                  </a:lnTo>
                  <a:lnTo>
                    <a:pt x="80" y="265"/>
                  </a:lnTo>
                  <a:lnTo>
                    <a:pt x="71" y="263"/>
                  </a:lnTo>
                  <a:lnTo>
                    <a:pt x="63" y="258"/>
                  </a:lnTo>
                  <a:lnTo>
                    <a:pt x="56" y="253"/>
                  </a:lnTo>
                  <a:lnTo>
                    <a:pt x="49" y="248"/>
                  </a:lnTo>
                  <a:lnTo>
                    <a:pt x="42" y="244"/>
                  </a:lnTo>
                  <a:lnTo>
                    <a:pt x="40" y="239"/>
                  </a:lnTo>
                  <a:lnTo>
                    <a:pt x="33" y="234"/>
                  </a:lnTo>
                  <a:lnTo>
                    <a:pt x="28" y="229"/>
                  </a:lnTo>
                  <a:lnTo>
                    <a:pt x="23" y="225"/>
                  </a:lnTo>
                  <a:lnTo>
                    <a:pt x="21" y="220"/>
                  </a:lnTo>
                  <a:lnTo>
                    <a:pt x="16" y="213"/>
                  </a:lnTo>
                  <a:lnTo>
                    <a:pt x="14" y="206"/>
                  </a:lnTo>
                  <a:lnTo>
                    <a:pt x="9" y="201"/>
                  </a:lnTo>
                  <a:lnTo>
                    <a:pt x="7" y="194"/>
                  </a:lnTo>
                  <a:lnTo>
                    <a:pt x="4" y="187"/>
                  </a:lnTo>
                  <a:lnTo>
                    <a:pt x="4" y="178"/>
                  </a:lnTo>
                  <a:lnTo>
                    <a:pt x="0" y="170"/>
                  </a:lnTo>
                  <a:lnTo>
                    <a:pt x="0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4" y="83"/>
                  </a:lnTo>
                  <a:lnTo>
                    <a:pt x="7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8" y="45"/>
                  </a:lnTo>
                  <a:lnTo>
                    <a:pt x="37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99" y="10"/>
                  </a:lnTo>
                  <a:lnTo>
                    <a:pt x="113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63" y="0"/>
                  </a:lnTo>
                  <a:lnTo>
                    <a:pt x="179" y="0"/>
                  </a:lnTo>
                  <a:lnTo>
                    <a:pt x="196" y="3"/>
                  </a:lnTo>
                  <a:lnTo>
                    <a:pt x="210" y="5"/>
                  </a:lnTo>
                  <a:lnTo>
                    <a:pt x="224" y="10"/>
                  </a:lnTo>
                  <a:lnTo>
                    <a:pt x="241" y="15"/>
                  </a:lnTo>
                  <a:lnTo>
                    <a:pt x="252" y="19"/>
                  </a:lnTo>
                  <a:lnTo>
                    <a:pt x="267" y="24"/>
                  </a:lnTo>
                  <a:lnTo>
                    <a:pt x="276" y="31"/>
                  </a:lnTo>
                  <a:lnTo>
                    <a:pt x="288" y="38"/>
                  </a:lnTo>
                  <a:lnTo>
                    <a:pt x="297" y="45"/>
                  </a:lnTo>
                  <a:lnTo>
                    <a:pt x="307" y="55"/>
                  </a:lnTo>
                  <a:lnTo>
                    <a:pt x="311" y="64"/>
                  </a:lnTo>
                  <a:lnTo>
                    <a:pt x="319" y="74"/>
                  </a:lnTo>
                  <a:lnTo>
                    <a:pt x="323" y="83"/>
                  </a:lnTo>
                  <a:lnTo>
                    <a:pt x="326" y="93"/>
                  </a:lnTo>
                  <a:lnTo>
                    <a:pt x="326" y="104"/>
                  </a:lnTo>
                  <a:lnTo>
                    <a:pt x="326" y="185"/>
                  </a:lnTo>
                  <a:lnTo>
                    <a:pt x="189" y="185"/>
                  </a:lnTo>
                  <a:lnTo>
                    <a:pt x="189" y="109"/>
                  </a:lnTo>
                  <a:lnTo>
                    <a:pt x="186" y="104"/>
                  </a:lnTo>
                  <a:lnTo>
                    <a:pt x="186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2" y="95"/>
                  </a:lnTo>
                  <a:lnTo>
                    <a:pt x="165" y="95"/>
                  </a:lnTo>
                  <a:lnTo>
                    <a:pt x="156" y="95"/>
                  </a:lnTo>
                  <a:lnTo>
                    <a:pt x="149" y="95"/>
                  </a:lnTo>
                  <a:lnTo>
                    <a:pt x="146" y="97"/>
                  </a:lnTo>
                  <a:lnTo>
                    <a:pt x="139" y="100"/>
                  </a:lnTo>
                  <a:lnTo>
                    <a:pt x="137" y="102"/>
                  </a:lnTo>
                  <a:lnTo>
                    <a:pt x="134" y="104"/>
                  </a:lnTo>
                  <a:lnTo>
                    <a:pt x="132" y="107"/>
                  </a:lnTo>
                  <a:lnTo>
                    <a:pt x="132" y="109"/>
                  </a:lnTo>
                  <a:lnTo>
                    <a:pt x="132" y="130"/>
                  </a:lnTo>
                  <a:lnTo>
                    <a:pt x="132" y="135"/>
                  </a:lnTo>
                  <a:lnTo>
                    <a:pt x="134" y="140"/>
                  </a:lnTo>
                  <a:lnTo>
                    <a:pt x="137" y="144"/>
                  </a:lnTo>
                  <a:lnTo>
                    <a:pt x="141" y="152"/>
                  </a:lnTo>
                  <a:lnTo>
                    <a:pt x="146" y="156"/>
                  </a:lnTo>
                  <a:lnTo>
                    <a:pt x="149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67" y="175"/>
                  </a:lnTo>
                  <a:lnTo>
                    <a:pt x="174" y="182"/>
                  </a:lnTo>
                  <a:lnTo>
                    <a:pt x="182" y="187"/>
                  </a:lnTo>
                  <a:lnTo>
                    <a:pt x="189" y="189"/>
                  </a:lnTo>
                  <a:lnTo>
                    <a:pt x="196" y="194"/>
                  </a:lnTo>
                  <a:lnTo>
                    <a:pt x="203" y="201"/>
                  </a:lnTo>
                  <a:lnTo>
                    <a:pt x="210" y="206"/>
                  </a:lnTo>
                  <a:lnTo>
                    <a:pt x="217" y="208"/>
                  </a:lnTo>
                  <a:lnTo>
                    <a:pt x="224" y="215"/>
                  </a:lnTo>
                  <a:lnTo>
                    <a:pt x="236" y="225"/>
                  </a:lnTo>
                  <a:lnTo>
                    <a:pt x="243" y="229"/>
                  </a:lnTo>
                  <a:lnTo>
                    <a:pt x="250" y="237"/>
                  </a:lnTo>
                  <a:lnTo>
                    <a:pt x="257" y="241"/>
                  </a:lnTo>
                  <a:lnTo>
                    <a:pt x="264" y="248"/>
                  </a:lnTo>
                  <a:lnTo>
                    <a:pt x="271" y="253"/>
                  </a:lnTo>
                  <a:lnTo>
                    <a:pt x="276" y="260"/>
                  </a:lnTo>
                  <a:lnTo>
                    <a:pt x="283" y="265"/>
                  </a:lnTo>
                  <a:lnTo>
                    <a:pt x="290" y="272"/>
                  </a:lnTo>
                  <a:lnTo>
                    <a:pt x="295" y="279"/>
                  </a:lnTo>
                  <a:lnTo>
                    <a:pt x="300" y="286"/>
                  </a:lnTo>
                  <a:lnTo>
                    <a:pt x="307" y="291"/>
                  </a:lnTo>
                  <a:lnTo>
                    <a:pt x="311" y="298"/>
                  </a:lnTo>
                  <a:lnTo>
                    <a:pt x="316" y="305"/>
                  </a:lnTo>
                  <a:lnTo>
                    <a:pt x="319" y="310"/>
                  </a:lnTo>
                  <a:lnTo>
                    <a:pt x="321" y="314"/>
                  </a:lnTo>
                  <a:lnTo>
                    <a:pt x="323" y="319"/>
                  </a:lnTo>
                  <a:lnTo>
                    <a:pt x="323" y="326"/>
                  </a:lnTo>
                  <a:lnTo>
                    <a:pt x="326" y="331"/>
                  </a:lnTo>
                  <a:lnTo>
                    <a:pt x="326" y="345"/>
                  </a:lnTo>
                  <a:lnTo>
                    <a:pt x="328" y="352"/>
                  </a:lnTo>
                  <a:lnTo>
                    <a:pt x="328" y="366"/>
                  </a:lnTo>
                  <a:lnTo>
                    <a:pt x="326" y="371"/>
                  </a:lnTo>
                  <a:lnTo>
                    <a:pt x="326" y="404"/>
                  </a:lnTo>
                  <a:lnTo>
                    <a:pt x="326" y="4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3" name="Freeform 17"/>
            <p:cNvSpPr>
              <a:spLocks/>
            </p:cNvSpPr>
            <p:nvPr userDrawn="1"/>
          </p:nvSpPr>
          <p:spPr bwMode="auto">
            <a:xfrm>
              <a:off x="10068515" y="430559"/>
              <a:ext cx="153398" cy="235925"/>
            </a:xfrm>
            <a:custGeom>
              <a:avLst/>
              <a:gdLst>
                <a:gd name="T0" fmla="*/ 324 w 329"/>
                <a:gd name="T1" fmla="*/ 421 h 506"/>
                <a:gd name="T2" fmla="*/ 307 w 329"/>
                <a:gd name="T3" fmla="*/ 447 h 506"/>
                <a:gd name="T4" fmla="*/ 281 w 329"/>
                <a:gd name="T5" fmla="*/ 470 h 506"/>
                <a:gd name="T6" fmla="*/ 241 w 329"/>
                <a:gd name="T7" fmla="*/ 489 h 506"/>
                <a:gd name="T8" fmla="*/ 196 w 329"/>
                <a:gd name="T9" fmla="*/ 503 h 506"/>
                <a:gd name="T10" fmla="*/ 147 w 329"/>
                <a:gd name="T11" fmla="*/ 506 h 506"/>
                <a:gd name="T12" fmla="*/ 100 w 329"/>
                <a:gd name="T13" fmla="*/ 496 h 506"/>
                <a:gd name="T14" fmla="*/ 59 w 329"/>
                <a:gd name="T15" fmla="*/ 482 h 506"/>
                <a:gd name="T16" fmla="*/ 29 w 329"/>
                <a:gd name="T17" fmla="*/ 459 h 506"/>
                <a:gd name="T18" fmla="*/ 7 w 329"/>
                <a:gd name="T19" fmla="*/ 433 h 506"/>
                <a:gd name="T20" fmla="*/ 0 w 329"/>
                <a:gd name="T21" fmla="*/ 402 h 506"/>
                <a:gd name="T22" fmla="*/ 135 w 329"/>
                <a:gd name="T23" fmla="*/ 399 h 506"/>
                <a:gd name="T24" fmla="*/ 140 w 329"/>
                <a:gd name="T25" fmla="*/ 409 h 506"/>
                <a:gd name="T26" fmla="*/ 154 w 329"/>
                <a:gd name="T27" fmla="*/ 414 h 506"/>
                <a:gd name="T28" fmla="*/ 177 w 329"/>
                <a:gd name="T29" fmla="*/ 414 h 506"/>
                <a:gd name="T30" fmla="*/ 187 w 329"/>
                <a:gd name="T31" fmla="*/ 409 h 506"/>
                <a:gd name="T32" fmla="*/ 192 w 329"/>
                <a:gd name="T33" fmla="*/ 357 h 506"/>
                <a:gd name="T34" fmla="*/ 182 w 329"/>
                <a:gd name="T35" fmla="*/ 338 h 506"/>
                <a:gd name="T36" fmla="*/ 163 w 329"/>
                <a:gd name="T37" fmla="*/ 314 h 506"/>
                <a:gd name="T38" fmla="*/ 144 w 329"/>
                <a:gd name="T39" fmla="*/ 298 h 506"/>
                <a:gd name="T40" fmla="*/ 121 w 329"/>
                <a:gd name="T41" fmla="*/ 286 h 506"/>
                <a:gd name="T42" fmla="*/ 97 w 329"/>
                <a:gd name="T43" fmla="*/ 272 h 506"/>
                <a:gd name="T44" fmla="*/ 74 w 329"/>
                <a:gd name="T45" fmla="*/ 263 h 506"/>
                <a:gd name="T46" fmla="*/ 52 w 329"/>
                <a:gd name="T47" fmla="*/ 248 h 506"/>
                <a:gd name="T48" fmla="*/ 31 w 329"/>
                <a:gd name="T49" fmla="*/ 229 h 506"/>
                <a:gd name="T50" fmla="*/ 17 w 329"/>
                <a:gd name="T51" fmla="*/ 213 h 506"/>
                <a:gd name="T52" fmla="*/ 10 w 329"/>
                <a:gd name="T53" fmla="*/ 194 h 506"/>
                <a:gd name="T54" fmla="*/ 3 w 329"/>
                <a:gd name="T55" fmla="*/ 170 h 506"/>
                <a:gd name="T56" fmla="*/ 0 w 329"/>
                <a:gd name="T57" fmla="*/ 104 h 506"/>
                <a:gd name="T58" fmla="*/ 7 w 329"/>
                <a:gd name="T59" fmla="*/ 74 h 506"/>
                <a:gd name="T60" fmla="*/ 29 w 329"/>
                <a:gd name="T61" fmla="*/ 45 h 506"/>
                <a:gd name="T62" fmla="*/ 59 w 329"/>
                <a:gd name="T63" fmla="*/ 24 h 506"/>
                <a:gd name="T64" fmla="*/ 100 w 329"/>
                <a:gd name="T65" fmla="*/ 10 h 506"/>
                <a:gd name="T66" fmla="*/ 147 w 329"/>
                <a:gd name="T67" fmla="*/ 0 h 506"/>
                <a:gd name="T68" fmla="*/ 196 w 329"/>
                <a:gd name="T69" fmla="*/ 3 h 506"/>
                <a:gd name="T70" fmla="*/ 241 w 329"/>
                <a:gd name="T71" fmla="*/ 15 h 506"/>
                <a:gd name="T72" fmla="*/ 281 w 329"/>
                <a:gd name="T73" fmla="*/ 31 h 506"/>
                <a:gd name="T74" fmla="*/ 307 w 329"/>
                <a:gd name="T75" fmla="*/ 55 h 506"/>
                <a:gd name="T76" fmla="*/ 324 w 329"/>
                <a:gd name="T77" fmla="*/ 83 h 506"/>
                <a:gd name="T78" fmla="*/ 329 w 329"/>
                <a:gd name="T79" fmla="*/ 185 h 506"/>
                <a:gd name="T80" fmla="*/ 189 w 329"/>
                <a:gd name="T81" fmla="*/ 104 h 506"/>
                <a:gd name="T82" fmla="*/ 177 w 329"/>
                <a:gd name="T83" fmla="*/ 97 h 506"/>
                <a:gd name="T84" fmla="*/ 156 w 329"/>
                <a:gd name="T85" fmla="*/ 95 h 506"/>
                <a:gd name="T86" fmla="*/ 142 w 329"/>
                <a:gd name="T87" fmla="*/ 100 h 506"/>
                <a:gd name="T88" fmla="*/ 135 w 329"/>
                <a:gd name="T89" fmla="*/ 107 h 506"/>
                <a:gd name="T90" fmla="*/ 135 w 329"/>
                <a:gd name="T91" fmla="*/ 135 h 506"/>
                <a:gd name="T92" fmla="*/ 142 w 329"/>
                <a:gd name="T93" fmla="*/ 152 h 506"/>
                <a:gd name="T94" fmla="*/ 156 w 329"/>
                <a:gd name="T95" fmla="*/ 166 h 506"/>
                <a:gd name="T96" fmla="*/ 177 w 329"/>
                <a:gd name="T97" fmla="*/ 182 h 506"/>
                <a:gd name="T98" fmla="*/ 199 w 329"/>
                <a:gd name="T99" fmla="*/ 194 h 506"/>
                <a:gd name="T100" fmla="*/ 218 w 329"/>
                <a:gd name="T101" fmla="*/ 208 h 506"/>
                <a:gd name="T102" fmla="*/ 239 w 329"/>
                <a:gd name="T103" fmla="*/ 225 h 506"/>
                <a:gd name="T104" fmla="*/ 260 w 329"/>
                <a:gd name="T105" fmla="*/ 241 h 506"/>
                <a:gd name="T106" fmla="*/ 281 w 329"/>
                <a:gd name="T107" fmla="*/ 260 h 506"/>
                <a:gd name="T108" fmla="*/ 298 w 329"/>
                <a:gd name="T109" fmla="*/ 279 h 506"/>
                <a:gd name="T110" fmla="*/ 314 w 329"/>
                <a:gd name="T111" fmla="*/ 298 h 506"/>
                <a:gd name="T112" fmla="*/ 324 w 329"/>
                <a:gd name="T113" fmla="*/ 314 h 506"/>
                <a:gd name="T114" fmla="*/ 329 w 329"/>
                <a:gd name="T115" fmla="*/ 331 h 506"/>
                <a:gd name="T116" fmla="*/ 329 w 329"/>
                <a:gd name="T117" fmla="*/ 371 h 506"/>
                <a:gd name="T118" fmla="*/ 329 w 329"/>
                <a:gd name="T119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9" h="506">
                  <a:moveTo>
                    <a:pt x="329" y="404"/>
                  </a:moveTo>
                  <a:lnTo>
                    <a:pt x="326" y="411"/>
                  </a:lnTo>
                  <a:lnTo>
                    <a:pt x="324" y="421"/>
                  </a:lnTo>
                  <a:lnTo>
                    <a:pt x="322" y="430"/>
                  </a:lnTo>
                  <a:lnTo>
                    <a:pt x="314" y="437"/>
                  </a:lnTo>
                  <a:lnTo>
                    <a:pt x="307" y="447"/>
                  </a:lnTo>
                  <a:lnTo>
                    <a:pt x="300" y="454"/>
                  </a:lnTo>
                  <a:lnTo>
                    <a:pt x="291" y="463"/>
                  </a:lnTo>
                  <a:lnTo>
                    <a:pt x="281" y="470"/>
                  </a:lnTo>
                  <a:lnTo>
                    <a:pt x="267" y="477"/>
                  </a:lnTo>
                  <a:lnTo>
                    <a:pt x="255" y="484"/>
                  </a:lnTo>
                  <a:lnTo>
                    <a:pt x="241" y="489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2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3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4" y="489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4" y="442"/>
                  </a:lnTo>
                  <a:lnTo>
                    <a:pt x="7" y="433"/>
                  </a:lnTo>
                  <a:lnTo>
                    <a:pt x="5" y="423"/>
                  </a:lnTo>
                  <a:lnTo>
                    <a:pt x="3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5" y="307"/>
                  </a:lnTo>
                  <a:lnTo>
                    <a:pt x="135" y="399"/>
                  </a:lnTo>
                  <a:lnTo>
                    <a:pt x="137" y="404"/>
                  </a:lnTo>
                  <a:lnTo>
                    <a:pt x="137" y="407"/>
                  </a:lnTo>
                  <a:lnTo>
                    <a:pt x="140" y="409"/>
                  </a:lnTo>
                  <a:lnTo>
                    <a:pt x="144" y="411"/>
                  </a:lnTo>
                  <a:lnTo>
                    <a:pt x="149" y="414"/>
                  </a:lnTo>
                  <a:lnTo>
                    <a:pt x="154" y="414"/>
                  </a:lnTo>
                  <a:lnTo>
                    <a:pt x="161" y="416"/>
                  </a:lnTo>
                  <a:lnTo>
                    <a:pt x="170" y="416"/>
                  </a:lnTo>
                  <a:lnTo>
                    <a:pt x="177" y="414"/>
                  </a:lnTo>
                  <a:lnTo>
                    <a:pt x="182" y="414"/>
                  </a:lnTo>
                  <a:lnTo>
                    <a:pt x="185" y="411"/>
                  </a:lnTo>
                  <a:lnTo>
                    <a:pt x="187" y="409"/>
                  </a:lnTo>
                  <a:lnTo>
                    <a:pt x="189" y="407"/>
                  </a:lnTo>
                  <a:lnTo>
                    <a:pt x="192" y="404"/>
                  </a:lnTo>
                  <a:lnTo>
                    <a:pt x="192" y="357"/>
                  </a:lnTo>
                  <a:lnTo>
                    <a:pt x="189" y="350"/>
                  </a:lnTo>
                  <a:lnTo>
                    <a:pt x="187" y="345"/>
                  </a:lnTo>
                  <a:lnTo>
                    <a:pt x="182" y="338"/>
                  </a:lnTo>
                  <a:lnTo>
                    <a:pt x="177" y="331"/>
                  </a:lnTo>
                  <a:lnTo>
                    <a:pt x="170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51" y="305"/>
                  </a:lnTo>
                  <a:lnTo>
                    <a:pt x="144" y="298"/>
                  </a:lnTo>
                  <a:lnTo>
                    <a:pt x="137" y="293"/>
                  </a:lnTo>
                  <a:lnTo>
                    <a:pt x="128" y="288"/>
                  </a:lnTo>
                  <a:lnTo>
                    <a:pt x="121" y="286"/>
                  </a:lnTo>
                  <a:lnTo>
                    <a:pt x="114" y="281"/>
                  </a:lnTo>
                  <a:lnTo>
                    <a:pt x="104" y="277"/>
                  </a:lnTo>
                  <a:lnTo>
                    <a:pt x="97" y="272"/>
                  </a:lnTo>
                  <a:lnTo>
                    <a:pt x="90" y="270"/>
                  </a:lnTo>
                  <a:lnTo>
                    <a:pt x="81" y="265"/>
                  </a:lnTo>
                  <a:lnTo>
                    <a:pt x="74" y="263"/>
                  </a:lnTo>
                  <a:lnTo>
                    <a:pt x="66" y="258"/>
                  </a:lnTo>
                  <a:lnTo>
                    <a:pt x="57" y="253"/>
                  </a:lnTo>
                  <a:lnTo>
                    <a:pt x="52" y="248"/>
                  </a:lnTo>
                  <a:lnTo>
                    <a:pt x="45" y="244"/>
                  </a:lnTo>
                  <a:lnTo>
                    <a:pt x="36" y="234"/>
                  </a:lnTo>
                  <a:lnTo>
                    <a:pt x="31" y="229"/>
                  </a:lnTo>
                  <a:lnTo>
                    <a:pt x="26" y="225"/>
                  </a:lnTo>
                  <a:lnTo>
                    <a:pt x="22" y="220"/>
                  </a:lnTo>
                  <a:lnTo>
                    <a:pt x="17" y="213"/>
                  </a:lnTo>
                  <a:lnTo>
                    <a:pt x="14" y="206"/>
                  </a:lnTo>
                  <a:lnTo>
                    <a:pt x="12" y="201"/>
                  </a:lnTo>
                  <a:lnTo>
                    <a:pt x="10" y="194"/>
                  </a:lnTo>
                  <a:lnTo>
                    <a:pt x="7" y="187"/>
                  </a:lnTo>
                  <a:lnTo>
                    <a:pt x="5" y="178"/>
                  </a:lnTo>
                  <a:lnTo>
                    <a:pt x="3" y="170"/>
                  </a:lnTo>
                  <a:lnTo>
                    <a:pt x="3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3" y="93"/>
                  </a:lnTo>
                  <a:lnTo>
                    <a:pt x="5" y="83"/>
                  </a:lnTo>
                  <a:lnTo>
                    <a:pt x="7" y="74"/>
                  </a:lnTo>
                  <a:lnTo>
                    <a:pt x="14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4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3" y="3"/>
                  </a:lnTo>
                  <a:lnTo>
                    <a:pt x="147" y="0"/>
                  </a:lnTo>
                  <a:lnTo>
                    <a:pt x="163" y="0"/>
                  </a:lnTo>
                  <a:lnTo>
                    <a:pt x="182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5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81" y="31"/>
                  </a:lnTo>
                  <a:lnTo>
                    <a:pt x="291" y="38"/>
                  </a:lnTo>
                  <a:lnTo>
                    <a:pt x="300" y="45"/>
                  </a:lnTo>
                  <a:lnTo>
                    <a:pt x="307" y="55"/>
                  </a:lnTo>
                  <a:lnTo>
                    <a:pt x="314" y="64"/>
                  </a:lnTo>
                  <a:lnTo>
                    <a:pt x="322" y="74"/>
                  </a:lnTo>
                  <a:lnTo>
                    <a:pt x="324" y="83"/>
                  </a:lnTo>
                  <a:lnTo>
                    <a:pt x="326" y="93"/>
                  </a:lnTo>
                  <a:lnTo>
                    <a:pt x="329" y="104"/>
                  </a:lnTo>
                  <a:lnTo>
                    <a:pt x="329" y="185"/>
                  </a:lnTo>
                  <a:lnTo>
                    <a:pt x="192" y="185"/>
                  </a:lnTo>
                  <a:lnTo>
                    <a:pt x="192" y="107"/>
                  </a:lnTo>
                  <a:lnTo>
                    <a:pt x="189" y="104"/>
                  </a:lnTo>
                  <a:lnTo>
                    <a:pt x="187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3" y="95"/>
                  </a:lnTo>
                  <a:lnTo>
                    <a:pt x="168" y="95"/>
                  </a:lnTo>
                  <a:lnTo>
                    <a:pt x="156" y="95"/>
                  </a:lnTo>
                  <a:lnTo>
                    <a:pt x="151" y="95"/>
                  </a:lnTo>
                  <a:lnTo>
                    <a:pt x="147" y="97"/>
                  </a:lnTo>
                  <a:lnTo>
                    <a:pt x="142" y="100"/>
                  </a:lnTo>
                  <a:lnTo>
                    <a:pt x="140" y="102"/>
                  </a:lnTo>
                  <a:lnTo>
                    <a:pt x="137" y="104"/>
                  </a:lnTo>
                  <a:lnTo>
                    <a:pt x="135" y="107"/>
                  </a:lnTo>
                  <a:lnTo>
                    <a:pt x="135" y="109"/>
                  </a:lnTo>
                  <a:lnTo>
                    <a:pt x="135" y="130"/>
                  </a:lnTo>
                  <a:lnTo>
                    <a:pt x="135" y="135"/>
                  </a:lnTo>
                  <a:lnTo>
                    <a:pt x="137" y="140"/>
                  </a:lnTo>
                  <a:lnTo>
                    <a:pt x="140" y="144"/>
                  </a:lnTo>
                  <a:lnTo>
                    <a:pt x="142" y="152"/>
                  </a:lnTo>
                  <a:lnTo>
                    <a:pt x="147" y="156"/>
                  </a:lnTo>
                  <a:lnTo>
                    <a:pt x="154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70" y="175"/>
                  </a:lnTo>
                  <a:lnTo>
                    <a:pt x="177" y="182"/>
                  </a:lnTo>
                  <a:lnTo>
                    <a:pt x="185" y="187"/>
                  </a:lnTo>
                  <a:lnTo>
                    <a:pt x="192" y="189"/>
                  </a:lnTo>
                  <a:lnTo>
                    <a:pt x="199" y="194"/>
                  </a:lnTo>
                  <a:lnTo>
                    <a:pt x="206" y="201"/>
                  </a:lnTo>
                  <a:lnTo>
                    <a:pt x="213" y="206"/>
                  </a:lnTo>
                  <a:lnTo>
                    <a:pt x="218" y="208"/>
                  </a:lnTo>
                  <a:lnTo>
                    <a:pt x="225" y="215"/>
                  </a:lnTo>
                  <a:lnTo>
                    <a:pt x="232" y="220"/>
                  </a:lnTo>
                  <a:lnTo>
                    <a:pt x="239" y="225"/>
                  </a:lnTo>
                  <a:lnTo>
                    <a:pt x="246" y="229"/>
                  </a:lnTo>
                  <a:lnTo>
                    <a:pt x="253" y="237"/>
                  </a:lnTo>
                  <a:lnTo>
                    <a:pt x="260" y="241"/>
                  </a:lnTo>
                  <a:lnTo>
                    <a:pt x="265" y="248"/>
                  </a:lnTo>
                  <a:lnTo>
                    <a:pt x="272" y="253"/>
                  </a:lnTo>
                  <a:lnTo>
                    <a:pt x="281" y="260"/>
                  </a:lnTo>
                  <a:lnTo>
                    <a:pt x="286" y="265"/>
                  </a:lnTo>
                  <a:lnTo>
                    <a:pt x="293" y="272"/>
                  </a:lnTo>
                  <a:lnTo>
                    <a:pt x="298" y="279"/>
                  </a:lnTo>
                  <a:lnTo>
                    <a:pt x="305" y="286"/>
                  </a:lnTo>
                  <a:lnTo>
                    <a:pt x="310" y="291"/>
                  </a:lnTo>
                  <a:lnTo>
                    <a:pt x="314" y="298"/>
                  </a:lnTo>
                  <a:lnTo>
                    <a:pt x="319" y="305"/>
                  </a:lnTo>
                  <a:lnTo>
                    <a:pt x="322" y="310"/>
                  </a:lnTo>
                  <a:lnTo>
                    <a:pt x="324" y="314"/>
                  </a:lnTo>
                  <a:lnTo>
                    <a:pt x="326" y="319"/>
                  </a:lnTo>
                  <a:lnTo>
                    <a:pt x="326" y="326"/>
                  </a:lnTo>
                  <a:lnTo>
                    <a:pt x="329" y="331"/>
                  </a:lnTo>
                  <a:lnTo>
                    <a:pt x="329" y="338"/>
                  </a:lnTo>
                  <a:lnTo>
                    <a:pt x="329" y="345"/>
                  </a:lnTo>
                  <a:lnTo>
                    <a:pt x="329" y="371"/>
                  </a:lnTo>
                  <a:lnTo>
                    <a:pt x="329" y="378"/>
                  </a:lnTo>
                  <a:lnTo>
                    <a:pt x="329" y="404"/>
                  </a:lnTo>
                  <a:lnTo>
                    <a:pt x="329" y="4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</p:grpSp>
      <p:sp>
        <p:nvSpPr>
          <p:cNvPr id="24" name="Textfeld 2"/>
          <p:cNvSpPr txBox="1"/>
          <p:nvPr userDrawn="1"/>
        </p:nvSpPr>
        <p:spPr>
          <a:xfrm>
            <a:off x="11200890" y="6522817"/>
            <a:ext cx="458898" cy="1675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sz="1200"/>
            </a:lvl1pPr>
          </a:lstStyle>
          <a:p>
            <a:pPr lvl="0" algn="r"/>
            <a:fld id="{AAAFF1E1-AB21-4531-AE3A-0B3C82F976DA}" type="slidenum">
              <a:rPr lang="en-US" sz="1089" smtClean="0">
                <a:solidFill>
                  <a:schemeClr val="bg1"/>
                </a:solidFill>
              </a:rPr>
              <a:pPr lvl="0" algn="r"/>
              <a:t>‹#›</a:t>
            </a:fld>
            <a:endParaRPr lang="en-US" sz="1089" dirty="0">
              <a:solidFill>
                <a:schemeClr val="bg1"/>
              </a:solidFill>
            </a:endParaRPr>
          </a:p>
        </p:txBody>
      </p:sp>
      <p:sp>
        <p:nvSpPr>
          <p:cNvPr id="25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bg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91116192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811" y="1440"/>
          <a:ext cx="181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57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0"/>
                        <a:ext cx="181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540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pic>
        <p:nvPicPr>
          <p:cNvPr id="9" name="Picture 8"/>
          <p:cNvPicPr>
            <a:picLocks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8" r="1048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27" name="Rectangle 26"/>
          <p:cNvSpPr/>
          <p:nvPr userDrawn="1"/>
        </p:nvSpPr>
        <p:spPr>
          <a:xfrm>
            <a:off x="-1" y="0"/>
            <a:ext cx="12192000" cy="6858000"/>
          </a:xfrm>
          <a:prstGeom prst="rect">
            <a:avLst/>
          </a:prstGeom>
          <a:gradFill flip="none" rotWithShape="0">
            <a:gsLst>
              <a:gs pos="94000">
                <a:srgbClr val="DEDEDE">
                  <a:alpha val="0"/>
                </a:srgbClr>
              </a:gs>
              <a:gs pos="100000">
                <a:srgbClr val="DEDEDE">
                  <a:alpha val="0"/>
                </a:srgbClr>
              </a:gs>
              <a:gs pos="77000">
                <a:srgbClr val="DEDEDE">
                  <a:alpha val="40000"/>
                </a:srgbClr>
              </a:gs>
              <a:gs pos="31000">
                <a:srgbClr val="DEDEDE"/>
              </a:gs>
            </a:gsLst>
            <a:lin ang="0" scaled="1"/>
            <a:tileRect/>
          </a:gradFill>
          <a:ln w="952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317" tIns="32659" rIns="65317" bIns="3265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33" dirty="0">
              <a:solidFill>
                <a:schemeClr val="bg1"/>
              </a:solidFill>
            </a:endParaRPr>
          </a:p>
        </p:txBody>
      </p:sp>
      <p:sp>
        <p:nvSpPr>
          <p:cNvPr id="6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27790"/>
            <a:ext cx="2743200" cy="7713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557" dirty="0">
                <a:solidFill>
                  <a:schemeClr val="bg1">
                    <a:lumMod val="50000"/>
                  </a:schemeClr>
                </a:solidFill>
                <a:latin typeface="+mn-lt"/>
                <a:sym typeface="Trebuchet MS" panose="020B0603020202020204" pitchFamily="34" charset="0"/>
              </a:rPr>
              <a:t>20191129_rrDLBCL Tafasitamab Brand Plan_vf.pptx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FCE4FFF-81B3-4CDA-B0A1-3363FFB22A6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0401" y="327504"/>
            <a:ext cx="8973385" cy="390893"/>
          </a:xfrm>
        </p:spPr>
        <p:txBody>
          <a:bodyPr/>
          <a:lstStyle>
            <a:lvl1pPr>
              <a:defRPr sz="254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1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  <p:grpSp>
        <p:nvGrpSpPr>
          <p:cNvPr id="10" name="Gruppieren 35"/>
          <p:cNvGrpSpPr/>
          <p:nvPr userDrawn="1"/>
        </p:nvGrpSpPr>
        <p:grpSpPr>
          <a:xfrm>
            <a:off x="9856445" y="344914"/>
            <a:ext cx="1799723" cy="389563"/>
            <a:chOff x="4573588" y="1552575"/>
            <a:chExt cx="5373688" cy="1462088"/>
          </a:xfrm>
        </p:grpSpPr>
        <p:sp>
          <p:nvSpPr>
            <p:cNvPr id="11" name="Freeform 6"/>
            <p:cNvSpPr>
              <a:spLocks/>
            </p:cNvSpPr>
            <p:nvPr userDrawn="1"/>
          </p:nvSpPr>
          <p:spPr bwMode="auto">
            <a:xfrm>
              <a:off x="6305551" y="2492375"/>
              <a:ext cx="214313" cy="522288"/>
            </a:xfrm>
            <a:custGeom>
              <a:avLst/>
              <a:gdLst>
                <a:gd name="T0" fmla="*/ 0 w 135"/>
                <a:gd name="T1" fmla="*/ 0 h 329"/>
                <a:gd name="T2" fmla="*/ 0 w 135"/>
                <a:gd name="T3" fmla="*/ 329 h 329"/>
                <a:gd name="T4" fmla="*/ 135 w 135"/>
                <a:gd name="T5" fmla="*/ 329 h 329"/>
                <a:gd name="T6" fmla="*/ 135 w 135"/>
                <a:gd name="T7" fmla="*/ 0 h 329"/>
                <a:gd name="T8" fmla="*/ 0 w 135"/>
                <a:gd name="T9" fmla="*/ 0 h 329"/>
                <a:gd name="T10" fmla="*/ 0 w 135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329">
                  <a:moveTo>
                    <a:pt x="0" y="0"/>
                  </a:moveTo>
                  <a:lnTo>
                    <a:pt x="0" y="329"/>
                  </a:lnTo>
                  <a:lnTo>
                    <a:pt x="135" y="329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12" name="Freeform 7"/>
            <p:cNvSpPr>
              <a:spLocks/>
            </p:cNvSpPr>
            <p:nvPr userDrawn="1"/>
          </p:nvSpPr>
          <p:spPr bwMode="auto">
            <a:xfrm>
              <a:off x="4573588" y="1724025"/>
              <a:ext cx="214313" cy="773113"/>
            </a:xfrm>
            <a:custGeom>
              <a:avLst/>
              <a:gdLst>
                <a:gd name="T0" fmla="*/ 0 w 135"/>
                <a:gd name="T1" fmla="*/ 0 h 487"/>
                <a:gd name="T2" fmla="*/ 0 w 135"/>
                <a:gd name="T3" fmla="*/ 487 h 487"/>
                <a:gd name="T4" fmla="*/ 135 w 135"/>
                <a:gd name="T5" fmla="*/ 487 h 487"/>
                <a:gd name="T6" fmla="*/ 135 w 135"/>
                <a:gd name="T7" fmla="*/ 0 h 487"/>
                <a:gd name="T8" fmla="*/ 0 w 135"/>
                <a:gd name="T9" fmla="*/ 0 h 487"/>
                <a:gd name="T10" fmla="*/ 0 w 135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87">
                  <a:moveTo>
                    <a:pt x="0" y="0"/>
                  </a:moveTo>
                  <a:lnTo>
                    <a:pt x="0" y="487"/>
                  </a:lnTo>
                  <a:lnTo>
                    <a:pt x="135" y="487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13" name="Freeform 8"/>
            <p:cNvSpPr>
              <a:spLocks/>
            </p:cNvSpPr>
            <p:nvPr userDrawn="1"/>
          </p:nvSpPr>
          <p:spPr bwMode="auto">
            <a:xfrm>
              <a:off x="4862513" y="1724025"/>
              <a:ext cx="212725" cy="773113"/>
            </a:xfrm>
            <a:custGeom>
              <a:avLst/>
              <a:gdLst>
                <a:gd name="T0" fmla="*/ 0 w 134"/>
                <a:gd name="T1" fmla="*/ 0 h 487"/>
                <a:gd name="T2" fmla="*/ 0 w 134"/>
                <a:gd name="T3" fmla="*/ 487 h 487"/>
                <a:gd name="T4" fmla="*/ 134 w 134"/>
                <a:gd name="T5" fmla="*/ 487 h 487"/>
                <a:gd name="T6" fmla="*/ 134 w 134"/>
                <a:gd name="T7" fmla="*/ 0 h 487"/>
                <a:gd name="T8" fmla="*/ 0 w 134"/>
                <a:gd name="T9" fmla="*/ 0 h 487"/>
                <a:gd name="T10" fmla="*/ 0 w 134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487">
                  <a:moveTo>
                    <a:pt x="0" y="0"/>
                  </a:moveTo>
                  <a:lnTo>
                    <a:pt x="0" y="487"/>
                  </a:lnTo>
                  <a:lnTo>
                    <a:pt x="134" y="487"/>
                  </a:lnTo>
                  <a:lnTo>
                    <a:pt x="13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15" name="Freeform 9"/>
            <p:cNvSpPr>
              <a:spLocks/>
            </p:cNvSpPr>
            <p:nvPr userDrawn="1"/>
          </p:nvSpPr>
          <p:spPr bwMode="auto">
            <a:xfrm>
              <a:off x="5146676" y="1724025"/>
              <a:ext cx="217488" cy="773113"/>
            </a:xfrm>
            <a:custGeom>
              <a:avLst/>
              <a:gdLst>
                <a:gd name="T0" fmla="*/ 0 w 137"/>
                <a:gd name="T1" fmla="*/ 0 h 487"/>
                <a:gd name="T2" fmla="*/ 0 w 137"/>
                <a:gd name="T3" fmla="*/ 487 h 487"/>
                <a:gd name="T4" fmla="*/ 137 w 137"/>
                <a:gd name="T5" fmla="*/ 487 h 487"/>
                <a:gd name="T6" fmla="*/ 137 w 137"/>
                <a:gd name="T7" fmla="*/ 0 h 487"/>
                <a:gd name="T8" fmla="*/ 0 w 137"/>
                <a:gd name="T9" fmla="*/ 0 h 487"/>
                <a:gd name="T10" fmla="*/ 0 w 137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487">
                  <a:moveTo>
                    <a:pt x="0" y="0"/>
                  </a:moveTo>
                  <a:lnTo>
                    <a:pt x="0" y="487"/>
                  </a:lnTo>
                  <a:lnTo>
                    <a:pt x="137" y="487"/>
                  </a:lnTo>
                  <a:lnTo>
                    <a:pt x="13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16" name="Freeform 10"/>
            <p:cNvSpPr>
              <a:spLocks noEditPoints="1"/>
            </p:cNvSpPr>
            <p:nvPr userDrawn="1"/>
          </p:nvSpPr>
          <p:spPr bwMode="auto">
            <a:xfrm>
              <a:off x="5427663" y="1724025"/>
              <a:ext cx="514350" cy="803275"/>
            </a:xfrm>
            <a:custGeom>
              <a:avLst/>
              <a:gdLst>
                <a:gd name="T0" fmla="*/ 324 w 324"/>
                <a:gd name="T1" fmla="*/ 414 h 506"/>
                <a:gd name="T2" fmla="*/ 317 w 324"/>
                <a:gd name="T3" fmla="*/ 433 h 506"/>
                <a:gd name="T4" fmla="*/ 305 w 324"/>
                <a:gd name="T5" fmla="*/ 451 h 506"/>
                <a:gd name="T6" fmla="*/ 289 w 324"/>
                <a:gd name="T7" fmla="*/ 468 h 506"/>
                <a:gd name="T8" fmla="*/ 265 w 324"/>
                <a:gd name="T9" fmla="*/ 482 h 506"/>
                <a:gd name="T10" fmla="*/ 239 w 324"/>
                <a:gd name="T11" fmla="*/ 492 h 506"/>
                <a:gd name="T12" fmla="*/ 211 w 324"/>
                <a:gd name="T13" fmla="*/ 501 h 506"/>
                <a:gd name="T14" fmla="*/ 180 w 324"/>
                <a:gd name="T15" fmla="*/ 506 h 506"/>
                <a:gd name="T16" fmla="*/ 147 w 324"/>
                <a:gd name="T17" fmla="*/ 506 h 506"/>
                <a:gd name="T18" fmla="*/ 114 w 324"/>
                <a:gd name="T19" fmla="*/ 501 h 506"/>
                <a:gd name="T20" fmla="*/ 85 w 324"/>
                <a:gd name="T21" fmla="*/ 492 h 506"/>
                <a:gd name="T22" fmla="*/ 59 w 324"/>
                <a:gd name="T23" fmla="*/ 482 h 506"/>
                <a:gd name="T24" fmla="*/ 38 w 324"/>
                <a:gd name="T25" fmla="*/ 468 h 506"/>
                <a:gd name="T26" fmla="*/ 19 w 324"/>
                <a:gd name="T27" fmla="*/ 451 h 506"/>
                <a:gd name="T28" fmla="*/ 8 w 324"/>
                <a:gd name="T29" fmla="*/ 433 h 506"/>
                <a:gd name="T30" fmla="*/ 3 w 324"/>
                <a:gd name="T31" fmla="*/ 414 h 506"/>
                <a:gd name="T32" fmla="*/ 0 w 324"/>
                <a:gd name="T33" fmla="*/ 102 h 506"/>
                <a:gd name="T34" fmla="*/ 3 w 324"/>
                <a:gd name="T35" fmla="*/ 81 h 506"/>
                <a:gd name="T36" fmla="*/ 12 w 324"/>
                <a:gd name="T37" fmla="*/ 62 h 506"/>
                <a:gd name="T38" fmla="*/ 29 w 324"/>
                <a:gd name="T39" fmla="*/ 45 h 506"/>
                <a:gd name="T40" fmla="*/ 48 w 324"/>
                <a:gd name="T41" fmla="*/ 31 h 506"/>
                <a:gd name="T42" fmla="*/ 71 w 324"/>
                <a:gd name="T43" fmla="*/ 19 h 506"/>
                <a:gd name="T44" fmla="*/ 100 w 324"/>
                <a:gd name="T45" fmla="*/ 10 h 506"/>
                <a:gd name="T46" fmla="*/ 130 w 324"/>
                <a:gd name="T47" fmla="*/ 3 h 506"/>
                <a:gd name="T48" fmla="*/ 180 w 324"/>
                <a:gd name="T49" fmla="*/ 0 h 506"/>
                <a:gd name="T50" fmla="*/ 211 w 324"/>
                <a:gd name="T51" fmla="*/ 5 h 506"/>
                <a:gd name="T52" fmla="*/ 239 w 324"/>
                <a:gd name="T53" fmla="*/ 12 h 506"/>
                <a:gd name="T54" fmla="*/ 265 w 324"/>
                <a:gd name="T55" fmla="*/ 24 h 506"/>
                <a:gd name="T56" fmla="*/ 289 w 324"/>
                <a:gd name="T57" fmla="*/ 38 h 506"/>
                <a:gd name="T58" fmla="*/ 305 w 324"/>
                <a:gd name="T59" fmla="*/ 55 h 506"/>
                <a:gd name="T60" fmla="*/ 317 w 324"/>
                <a:gd name="T61" fmla="*/ 74 h 506"/>
                <a:gd name="T62" fmla="*/ 324 w 324"/>
                <a:gd name="T63" fmla="*/ 93 h 506"/>
                <a:gd name="T64" fmla="*/ 324 w 324"/>
                <a:gd name="T65" fmla="*/ 404 h 506"/>
                <a:gd name="T66" fmla="*/ 130 w 324"/>
                <a:gd name="T67" fmla="*/ 402 h 506"/>
                <a:gd name="T68" fmla="*/ 133 w 324"/>
                <a:gd name="T69" fmla="*/ 407 h 506"/>
                <a:gd name="T70" fmla="*/ 140 w 324"/>
                <a:gd name="T71" fmla="*/ 414 h 506"/>
                <a:gd name="T72" fmla="*/ 149 w 324"/>
                <a:gd name="T73" fmla="*/ 416 h 506"/>
                <a:gd name="T74" fmla="*/ 163 w 324"/>
                <a:gd name="T75" fmla="*/ 418 h 506"/>
                <a:gd name="T76" fmla="*/ 175 w 324"/>
                <a:gd name="T77" fmla="*/ 416 h 506"/>
                <a:gd name="T78" fmla="*/ 185 w 324"/>
                <a:gd name="T79" fmla="*/ 414 h 506"/>
                <a:gd name="T80" fmla="*/ 192 w 324"/>
                <a:gd name="T81" fmla="*/ 407 h 506"/>
                <a:gd name="T82" fmla="*/ 194 w 324"/>
                <a:gd name="T83" fmla="*/ 402 h 506"/>
                <a:gd name="T84" fmla="*/ 194 w 324"/>
                <a:gd name="T85" fmla="*/ 100 h 506"/>
                <a:gd name="T86" fmla="*/ 189 w 324"/>
                <a:gd name="T87" fmla="*/ 95 h 506"/>
                <a:gd name="T88" fmla="*/ 180 w 324"/>
                <a:gd name="T89" fmla="*/ 90 h 506"/>
                <a:gd name="T90" fmla="*/ 170 w 324"/>
                <a:gd name="T91" fmla="*/ 88 h 506"/>
                <a:gd name="T92" fmla="*/ 156 w 324"/>
                <a:gd name="T93" fmla="*/ 88 h 506"/>
                <a:gd name="T94" fmla="*/ 145 w 324"/>
                <a:gd name="T95" fmla="*/ 90 h 506"/>
                <a:gd name="T96" fmla="*/ 137 w 324"/>
                <a:gd name="T97" fmla="*/ 95 h 506"/>
                <a:gd name="T98" fmla="*/ 133 w 324"/>
                <a:gd name="T99" fmla="*/ 100 h 506"/>
                <a:gd name="T100" fmla="*/ 130 w 324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4" h="506">
                  <a:moveTo>
                    <a:pt x="324" y="404"/>
                  </a:moveTo>
                  <a:lnTo>
                    <a:pt x="324" y="414"/>
                  </a:lnTo>
                  <a:lnTo>
                    <a:pt x="322" y="423"/>
                  </a:lnTo>
                  <a:lnTo>
                    <a:pt x="317" y="433"/>
                  </a:lnTo>
                  <a:lnTo>
                    <a:pt x="312" y="444"/>
                  </a:lnTo>
                  <a:lnTo>
                    <a:pt x="305" y="451"/>
                  </a:lnTo>
                  <a:lnTo>
                    <a:pt x="296" y="459"/>
                  </a:lnTo>
                  <a:lnTo>
                    <a:pt x="289" y="468"/>
                  </a:lnTo>
                  <a:lnTo>
                    <a:pt x="279" y="475"/>
                  </a:lnTo>
                  <a:lnTo>
                    <a:pt x="265" y="482"/>
                  </a:lnTo>
                  <a:lnTo>
                    <a:pt x="253" y="487"/>
                  </a:lnTo>
                  <a:lnTo>
                    <a:pt x="239" y="492"/>
                  </a:lnTo>
                  <a:lnTo>
                    <a:pt x="225" y="496"/>
                  </a:lnTo>
                  <a:lnTo>
                    <a:pt x="211" y="501"/>
                  </a:lnTo>
                  <a:lnTo>
                    <a:pt x="194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0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1" y="487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2" y="444"/>
                  </a:lnTo>
                  <a:lnTo>
                    <a:pt x="8" y="433"/>
                  </a:lnTo>
                  <a:lnTo>
                    <a:pt x="3" y="423"/>
                  </a:lnTo>
                  <a:lnTo>
                    <a:pt x="3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3" y="93"/>
                  </a:lnTo>
                  <a:lnTo>
                    <a:pt x="3" y="81"/>
                  </a:lnTo>
                  <a:lnTo>
                    <a:pt x="8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0" y="3"/>
                  </a:lnTo>
                  <a:lnTo>
                    <a:pt x="147" y="0"/>
                  </a:lnTo>
                  <a:lnTo>
                    <a:pt x="180" y="0"/>
                  </a:lnTo>
                  <a:lnTo>
                    <a:pt x="194" y="3"/>
                  </a:lnTo>
                  <a:lnTo>
                    <a:pt x="211" y="5"/>
                  </a:lnTo>
                  <a:lnTo>
                    <a:pt x="225" y="10"/>
                  </a:lnTo>
                  <a:lnTo>
                    <a:pt x="239" y="12"/>
                  </a:lnTo>
                  <a:lnTo>
                    <a:pt x="253" y="19"/>
                  </a:lnTo>
                  <a:lnTo>
                    <a:pt x="265" y="24"/>
                  </a:lnTo>
                  <a:lnTo>
                    <a:pt x="279" y="31"/>
                  </a:lnTo>
                  <a:lnTo>
                    <a:pt x="289" y="38"/>
                  </a:lnTo>
                  <a:lnTo>
                    <a:pt x="296" y="45"/>
                  </a:lnTo>
                  <a:lnTo>
                    <a:pt x="305" y="55"/>
                  </a:lnTo>
                  <a:lnTo>
                    <a:pt x="312" y="62"/>
                  </a:lnTo>
                  <a:lnTo>
                    <a:pt x="317" y="74"/>
                  </a:lnTo>
                  <a:lnTo>
                    <a:pt x="322" y="81"/>
                  </a:lnTo>
                  <a:lnTo>
                    <a:pt x="324" y="93"/>
                  </a:lnTo>
                  <a:lnTo>
                    <a:pt x="324" y="102"/>
                  </a:lnTo>
                  <a:lnTo>
                    <a:pt x="324" y="404"/>
                  </a:lnTo>
                  <a:lnTo>
                    <a:pt x="324" y="404"/>
                  </a:lnTo>
                  <a:close/>
                  <a:moveTo>
                    <a:pt x="130" y="402"/>
                  </a:moveTo>
                  <a:lnTo>
                    <a:pt x="133" y="404"/>
                  </a:lnTo>
                  <a:lnTo>
                    <a:pt x="133" y="407"/>
                  </a:lnTo>
                  <a:lnTo>
                    <a:pt x="137" y="409"/>
                  </a:lnTo>
                  <a:lnTo>
                    <a:pt x="140" y="414"/>
                  </a:lnTo>
                  <a:lnTo>
                    <a:pt x="145" y="414"/>
                  </a:lnTo>
                  <a:lnTo>
                    <a:pt x="149" y="416"/>
                  </a:lnTo>
                  <a:lnTo>
                    <a:pt x="156" y="416"/>
                  </a:lnTo>
                  <a:lnTo>
                    <a:pt x="163" y="418"/>
                  </a:lnTo>
                  <a:lnTo>
                    <a:pt x="170" y="416"/>
                  </a:lnTo>
                  <a:lnTo>
                    <a:pt x="175" y="416"/>
                  </a:lnTo>
                  <a:lnTo>
                    <a:pt x="180" y="414"/>
                  </a:lnTo>
                  <a:lnTo>
                    <a:pt x="185" y="414"/>
                  </a:lnTo>
                  <a:lnTo>
                    <a:pt x="189" y="409"/>
                  </a:lnTo>
                  <a:lnTo>
                    <a:pt x="192" y="407"/>
                  </a:lnTo>
                  <a:lnTo>
                    <a:pt x="194" y="404"/>
                  </a:lnTo>
                  <a:lnTo>
                    <a:pt x="194" y="402"/>
                  </a:lnTo>
                  <a:lnTo>
                    <a:pt x="194" y="102"/>
                  </a:lnTo>
                  <a:lnTo>
                    <a:pt x="194" y="100"/>
                  </a:lnTo>
                  <a:lnTo>
                    <a:pt x="192" y="97"/>
                  </a:lnTo>
                  <a:lnTo>
                    <a:pt x="189" y="95"/>
                  </a:lnTo>
                  <a:lnTo>
                    <a:pt x="185" y="90"/>
                  </a:lnTo>
                  <a:lnTo>
                    <a:pt x="180" y="90"/>
                  </a:lnTo>
                  <a:lnTo>
                    <a:pt x="175" y="88"/>
                  </a:lnTo>
                  <a:lnTo>
                    <a:pt x="170" y="88"/>
                  </a:lnTo>
                  <a:lnTo>
                    <a:pt x="163" y="85"/>
                  </a:lnTo>
                  <a:lnTo>
                    <a:pt x="156" y="88"/>
                  </a:lnTo>
                  <a:lnTo>
                    <a:pt x="149" y="88"/>
                  </a:lnTo>
                  <a:lnTo>
                    <a:pt x="145" y="90"/>
                  </a:lnTo>
                  <a:lnTo>
                    <a:pt x="140" y="90"/>
                  </a:lnTo>
                  <a:lnTo>
                    <a:pt x="137" y="95"/>
                  </a:lnTo>
                  <a:lnTo>
                    <a:pt x="133" y="97"/>
                  </a:lnTo>
                  <a:lnTo>
                    <a:pt x="133" y="100"/>
                  </a:lnTo>
                  <a:lnTo>
                    <a:pt x="130" y="102"/>
                  </a:lnTo>
                  <a:lnTo>
                    <a:pt x="130" y="402"/>
                  </a:lnTo>
                  <a:lnTo>
                    <a:pt x="130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7734301" y="1724025"/>
              <a:ext cx="517525" cy="803275"/>
            </a:xfrm>
            <a:custGeom>
              <a:avLst/>
              <a:gdLst>
                <a:gd name="T0" fmla="*/ 324 w 326"/>
                <a:gd name="T1" fmla="*/ 414 h 506"/>
                <a:gd name="T2" fmla="*/ 319 w 326"/>
                <a:gd name="T3" fmla="*/ 433 h 506"/>
                <a:gd name="T4" fmla="*/ 307 w 326"/>
                <a:gd name="T5" fmla="*/ 451 h 506"/>
                <a:gd name="T6" fmla="*/ 288 w 326"/>
                <a:gd name="T7" fmla="*/ 468 h 506"/>
                <a:gd name="T8" fmla="*/ 267 w 326"/>
                <a:gd name="T9" fmla="*/ 482 h 506"/>
                <a:gd name="T10" fmla="*/ 241 w 326"/>
                <a:gd name="T11" fmla="*/ 492 h 506"/>
                <a:gd name="T12" fmla="*/ 213 w 326"/>
                <a:gd name="T13" fmla="*/ 501 h 506"/>
                <a:gd name="T14" fmla="*/ 180 w 326"/>
                <a:gd name="T15" fmla="*/ 506 h 506"/>
                <a:gd name="T16" fmla="*/ 146 w 326"/>
                <a:gd name="T17" fmla="*/ 506 h 506"/>
                <a:gd name="T18" fmla="*/ 116 w 326"/>
                <a:gd name="T19" fmla="*/ 501 h 506"/>
                <a:gd name="T20" fmla="*/ 85 w 326"/>
                <a:gd name="T21" fmla="*/ 492 h 506"/>
                <a:gd name="T22" fmla="*/ 59 w 326"/>
                <a:gd name="T23" fmla="*/ 482 h 506"/>
                <a:gd name="T24" fmla="*/ 38 w 326"/>
                <a:gd name="T25" fmla="*/ 468 h 506"/>
                <a:gd name="T26" fmla="*/ 21 w 326"/>
                <a:gd name="T27" fmla="*/ 451 h 506"/>
                <a:gd name="T28" fmla="*/ 9 w 326"/>
                <a:gd name="T29" fmla="*/ 433 h 506"/>
                <a:gd name="T30" fmla="*/ 2 w 326"/>
                <a:gd name="T31" fmla="*/ 414 h 506"/>
                <a:gd name="T32" fmla="*/ 0 w 326"/>
                <a:gd name="T33" fmla="*/ 102 h 506"/>
                <a:gd name="T34" fmla="*/ 2 w 326"/>
                <a:gd name="T35" fmla="*/ 81 h 506"/>
                <a:gd name="T36" fmla="*/ 14 w 326"/>
                <a:gd name="T37" fmla="*/ 62 h 506"/>
                <a:gd name="T38" fmla="*/ 28 w 326"/>
                <a:gd name="T39" fmla="*/ 45 h 506"/>
                <a:gd name="T40" fmla="*/ 47 w 326"/>
                <a:gd name="T41" fmla="*/ 31 h 506"/>
                <a:gd name="T42" fmla="*/ 73 w 326"/>
                <a:gd name="T43" fmla="*/ 19 h 506"/>
                <a:gd name="T44" fmla="*/ 102 w 326"/>
                <a:gd name="T45" fmla="*/ 10 h 506"/>
                <a:gd name="T46" fmla="*/ 130 w 326"/>
                <a:gd name="T47" fmla="*/ 3 h 506"/>
                <a:gd name="T48" fmla="*/ 180 w 326"/>
                <a:gd name="T49" fmla="*/ 0 h 506"/>
                <a:gd name="T50" fmla="*/ 213 w 326"/>
                <a:gd name="T51" fmla="*/ 5 h 506"/>
                <a:gd name="T52" fmla="*/ 241 w 326"/>
                <a:gd name="T53" fmla="*/ 12 h 506"/>
                <a:gd name="T54" fmla="*/ 267 w 326"/>
                <a:gd name="T55" fmla="*/ 24 h 506"/>
                <a:gd name="T56" fmla="*/ 288 w 326"/>
                <a:gd name="T57" fmla="*/ 38 h 506"/>
                <a:gd name="T58" fmla="*/ 307 w 326"/>
                <a:gd name="T59" fmla="*/ 55 h 506"/>
                <a:gd name="T60" fmla="*/ 319 w 326"/>
                <a:gd name="T61" fmla="*/ 74 h 506"/>
                <a:gd name="T62" fmla="*/ 324 w 326"/>
                <a:gd name="T63" fmla="*/ 93 h 506"/>
                <a:gd name="T64" fmla="*/ 326 w 326"/>
                <a:gd name="T65" fmla="*/ 404 h 506"/>
                <a:gd name="T66" fmla="*/ 132 w 326"/>
                <a:gd name="T67" fmla="*/ 402 h 506"/>
                <a:gd name="T68" fmla="*/ 137 w 326"/>
                <a:gd name="T69" fmla="*/ 407 h 506"/>
                <a:gd name="T70" fmla="*/ 142 w 326"/>
                <a:gd name="T71" fmla="*/ 414 h 506"/>
                <a:gd name="T72" fmla="*/ 154 w 326"/>
                <a:gd name="T73" fmla="*/ 416 h 506"/>
                <a:gd name="T74" fmla="*/ 165 w 326"/>
                <a:gd name="T75" fmla="*/ 418 h 506"/>
                <a:gd name="T76" fmla="*/ 177 w 326"/>
                <a:gd name="T77" fmla="*/ 416 h 506"/>
                <a:gd name="T78" fmla="*/ 189 w 326"/>
                <a:gd name="T79" fmla="*/ 414 h 506"/>
                <a:gd name="T80" fmla="*/ 194 w 326"/>
                <a:gd name="T81" fmla="*/ 407 h 506"/>
                <a:gd name="T82" fmla="*/ 196 w 326"/>
                <a:gd name="T83" fmla="*/ 402 h 506"/>
                <a:gd name="T84" fmla="*/ 196 w 326"/>
                <a:gd name="T85" fmla="*/ 100 h 506"/>
                <a:gd name="T86" fmla="*/ 191 w 326"/>
                <a:gd name="T87" fmla="*/ 95 h 506"/>
                <a:gd name="T88" fmla="*/ 182 w 326"/>
                <a:gd name="T89" fmla="*/ 90 h 506"/>
                <a:gd name="T90" fmla="*/ 170 w 326"/>
                <a:gd name="T91" fmla="*/ 88 h 506"/>
                <a:gd name="T92" fmla="*/ 158 w 326"/>
                <a:gd name="T93" fmla="*/ 88 h 506"/>
                <a:gd name="T94" fmla="*/ 149 w 326"/>
                <a:gd name="T95" fmla="*/ 90 h 506"/>
                <a:gd name="T96" fmla="*/ 139 w 326"/>
                <a:gd name="T97" fmla="*/ 95 h 506"/>
                <a:gd name="T98" fmla="*/ 135 w 326"/>
                <a:gd name="T99" fmla="*/ 100 h 506"/>
                <a:gd name="T100" fmla="*/ 132 w 326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6" h="506">
                  <a:moveTo>
                    <a:pt x="326" y="404"/>
                  </a:moveTo>
                  <a:lnTo>
                    <a:pt x="324" y="414"/>
                  </a:lnTo>
                  <a:lnTo>
                    <a:pt x="324" y="423"/>
                  </a:lnTo>
                  <a:lnTo>
                    <a:pt x="319" y="433"/>
                  </a:lnTo>
                  <a:lnTo>
                    <a:pt x="312" y="444"/>
                  </a:lnTo>
                  <a:lnTo>
                    <a:pt x="307" y="451"/>
                  </a:lnTo>
                  <a:lnTo>
                    <a:pt x="298" y="459"/>
                  </a:lnTo>
                  <a:lnTo>
                    <a:pt x="288" y="468"/>
                  </a:lnTo>
                  <a:lnTo>
                    <a:pt x="279" y="475"/>
                  </a:lnTo>
                  <a:lnTo>
                    <a:pt x="267" y="482"/>
                  </a:lnTo>
                  <a:lnTo>
                    <a:pt x="255" y="487"/>
                  </a:lnTo>
                  <a:lnTo>
                    <a:pt x="241" y="492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6" y="501"/>
                  </a:lnTo>
                  <a:lnTo>
                    <a:pt x="102" y="496"/>
                  </a:lnTo>
                  <a:lnTo>
                    <a:pt x="85" y="492"/>
                  </a:lnTo>
                  <a:lnTo>
                    <a:pt x="73" y="487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8" y="468"/>
                  </a:lnTo>
                  <a:lnTo>
                    <a:pt x="28" y="459"/>
                  </a:lnTo>
                  <a:lnTo>
                    <a:pt x="21" y="451"/>
                  </a:lnTo>
                  <a:lnTo>
                    <a:pt x="14" y="444"/>
                  </a:lnTo>
                  <a:lnTo>
                    <a:pt x="9" y="433"/>
                  </a:lnTo>
                  <a:lnTo>
                    <a:pt x="2" y="423"/>
                  </a:lnTo>
                  <a:lnTo>
                    <a:pt x="2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2" y="93"/>
                  </a:lnTo>
                  <a:lnTo>
                    <a:pt x="2" y="81"/>
                  </a:lnTo>
                  <a:lnTo>
                    <a:pt x="9" y="74"/>
                  </a:lnTo>
                  <a:lnTo>
                    <a:pt x="14" y="62"/>
                  </a:lnTo>
                  <a:lnTo>
                    <a:pt x="21" y="55"/>
                  </a:lnTo>
                  <a:lnTo>
                    <a:pt x="28" y="45"/>
                  </a:lnTo>
                  <a:lnTo>
                    <a:pt x="38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3" y="19"/>
                  </a:lnTo>
                  <a:lnTo>
                    <a:pt x="85" y="12"/>
                  </a:lnTo>
                  <a:lnTo>
                    <a:pt x="102" y="10"/>
                  </a:lnTo>
                  <a:lnTo>
                    <a:pt x="116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80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2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79" y="31"/>
                  </a:lnTo>
                  <a:lnTo>
                    <a:pt x="288" y="38"/>
                  </a:lnTo>
                  <a:lnTo>
                    <a:pt x="298" y="45"/>
                  </a:lnTo>
                  <a:lnTo>
                    <a:pt x="307" y="55"/>
                  </a:lnTo>
                  <a:lnTo>
                    <a:pt x="312" y="62"/>
                  </a:lnTo>
                  <a:lnTo>
                    <a:pt x="319" y="74"/>
                  </a:lnTo>
                  <a:lnTo>
                    <a:pt x="324" y="81"/>
                  </a:lnTo>
                  <a:lnTo>
                    <a:pt x="324" y="93"/>
                  </a:lnTo>
                  <a:lnTo>
                    <a:pt x="326" y="102"/>
                  </a:lnTo>
                  <a:lnTo>
                    <a:pt x="326" y="404"/>
                  </a:lnTo>
                  <a:lnTo>
                    <a:pt x="326" y="404"/>
                  </a:lnTo>
                  <a:close/>
                  <a:moveTo>
                    <a:pt x="132" y="402"/>
                  </a:moveTo>
                  <a:lnTo>
                    <a:pt x="135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2" y="414"/>
                  </a:lnTo>
                  <a:lnTo>
                    <a:pt x="149" y="414"/>
                  </a:lnTo>
                  <a:lnTo>
                    <a:pt x="154" y="416"/>
                  </a:lnTo>
                  <a:lnTo>
                    <a:pt x="158" y="416"/>
                  </a:lnTo>
                  <a:lnTo>
                    <a:pt x="165" y="418"/>
                  </a:lnTo>
                  <a:lnTo>
                    <a:pt x="170" y="416"/>
                  </a:lnTo>
                  <a:lnTo>
                    <a:pt x="177" y="416"/>
                  </a:lnTo>
                  <a:lnTo>
                    <a:pt x="182" y="414"/>
                  </a:lnTo>
                  <a:lnTo>
                    <a:pt x="189" y="414"/>
                  </a:lnTo>
                  <a:lnTo>
                    <a:pt x="191" y="409"/>
                  </a:lnTo>
                  <a:lnTo>
                    <a:pt x="194" y="407"/>
                  </a:lnTo>
                  <a:lnTo>
                    <a:pt x="196" y="404"/>
                  </a:lnTo>
                  <a:lnTo>
                    <a:pt x="196" y="402"/>
                  </a:lnTo>
                  <a:lnTo>
                    <a:pt x="196" y="102"/>
                  </a:lnTo>
                  <a:lnTo>
                    <a:pt x="196" y="100"/>
                  </a:lnTo>
                  <a:lnTo>
                    <a:pt x="194" y="97"/>
                  </a:lnTo>
                  <a:lnTo>
                    <a:pt x="191" y="95"/>
                  </a:lnTo>
                  <a:lnTo>
                    <a:pt x="189" y="90"/>
                  </a:lnTo>
                  <a:lnTo>
                    <a:pt x="182" y="90"/>
                  </a:lnTo>
                  <a:lnTo>
                    <a:pt x="177" y="88"/>
                  </a:lnTo>
                  <a:lnTo>
                    <a:pt x="170" y="88"/>
                  </a:lnTo>
                  <a:lnTo>
                    <a:pt x="165" y="85"/>
                  </a:lnTo>
                  <a:lnTo>
                    <a:pt x="158" y="88"/>
                  </a:lnTo>
                  <a:lnTo>
                    <a:pt x="154" y="88"/>
                  </a:lnTo>
                  <a:lnTo>
                    <a:pt x="149" y="90"/>
                  </a:lnTo>
                  <a:lnTo>
                    <a:pt x="142" y="90"/>
                  </a:lnTo>
                  <a:lnTo>
                    <a:pt x="139" y="95"/>
                  </a:lnTo>
                  <a:lnTo>
                    <a:pt x="137" y="97"/>
                  </a:lnTo>
                  <a:lnTo>
                    <a:pt x="135" y="100"/>
                  </a:lnTo>
                  <a:lnTo>
                    <a:pt x="132" y="102"/>
                  </a:lnTo>
                  <a:lnTo>
                    <a:pt x="132" y="402"/>
                  </a:lnTo>
                  <a:lnTo>
                    <a:pt x="132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18" name="Freeform 12"/>
            <p:cNvSpPr>
              <a:spLocks/>
            </p:cNvSpPr>
            <p:nvPr userDrawn="1"/>
          </p:nvSpPr>
          <p:spPr bwMode="auto">
            <a:xfrm>
              <a:off x="6005513" y="1720850"/>
              <a:ext cx="514350" cy="776288"/>
            </a:xfrm>
            <a:custGeom>
              <a:avLst/>
              <a:gdLst>
                <a:gd name="T0" fmla="*/ 324 w 324"/>
                <a:gd name="T1" fmla="*/ 87 h 489"/>
                <a:gd name="T2" fmla="*/ 324 w 324"/>
                <a:gd name="T3" fmla="*/ 272 h 489"/>
                <a:gd name="T4" fmla="*/ 191 w 324"/>
                <a:gd name="T5" fmla="*/ 272 h 489"/>
                <a:gd name="T6" fmla="*/ 191 w 324"/>
                <a:gd name="T7" fmla="*/ 139 h 489"/>
                <a:gd name="T8" fmla="*/ 189 w 324"/>
                <a:gd name="T9" fmla="*/ 132 h 489"/>
                <a:gd name="T10" fmla="*/ 187 w 324"/>
                <a:gd name="T11" fmla="*/ 128 h 489"/>
                <a:gd name="T12" fmla="*/ 182 w 324"/>
                <a:gd name="T13" fmla="*/ 123 h 489"/>
                <a:gd name="T14" fmla="*/ 180 w 324"/>
                <a:gd name="T15" fmla="*/ 118 h 489"/>
                <a:gd name="T16" fmla="*/ 175 w 324"/>
                <a:gd name="T17" fmla="*/ 116 h 489"/>
                <a:gd name="T18" fmla="*/ 170 w 324"/>
                <a:gd name="T19" fmla="*/ 113 h 489"/>
                <a:gd name="T20" fmla="*/ 156 w 324"/>
                <a:gd name="T21" fmla="*/ 113 h 489"/>
                <a:gd name="T22" fmla="*/ 151 w 324"/>
                <a:gd name="T23" fmla="*/ 116 h 489"/>
                <a:gd name="T24" fmla="*/ 147 w 324"/>
                <a:gd name="T25" fmla="*/ 118 h 489"/>
                <a:gd name="T26" fmla="*/ 142 w 324"/>
                <a:gd name="T27" fmla="*/ 123 h 489"/>
                <a:gd name="T28" fmla="*/ 137 w 324"/>
                <a:gd name="T29" fmla="*/ 128 h 489"/>
                <a:gd name="T30" fmla="*/ 135 w 324"/>
                <a:gd name="T31" fmla="*/ 132 h 489"/>
                <a:gd name="T32" fmla="*/ 132 w 324"/>
                <a:gd name="T33" fmla="*/ 139 h 489"/>
                <a:gd name="T34" fmla="*/ 132 w 324"/>
                <a:gd name="T35" fmla="*/ 489 h 489"/>
                <a:gd name="T36" fmla="*/ 0 w 324"/>
                <a:gd name="T37" fmla="*/ 489 h 489"/>
                <a:gd name="T38" fmla="*/ 0 w 324"/>
                <a:gd name="T39" fmla="*/ 2 h 489"/>
                <a:gd name="T40" fmla="*/ 132 w 324"/>
                <a:gd name="T41" fmla="*/ 2 h 489"/>
                <a:gd name="T42" fmla="*/ 132 w 324"/>
                <a:gd name="T43" fmla="*/ 87 h 489"/>
                <a:gd name="T44" fmla="*/ 132 w 324"/>
                <a:gd name="T45" fmla="*/ 78 h 489"/>
                <a:gd name="T46" fmla="*/ 135 w 324"/>
                <a:gd name="T47" fmla="*/ 71 h 489"/>
                <a:gd name="T48" fmla="*/ 137 w 324"/>
                <a:gd name="T49" fmla="*/ 61 h 489"/>
                <a:gd name="T50" fmla="*/ 142 w 324"/>
                <a:gd name="T51" fmla="*/ 54 h 489"/>
                <a:gd name="T52" fmla="*/ 144 w 324"/>
                <a:gd name="T53" fmla="*/ 45 h 489"/>
                <a:gd name="T54" fmla="*/ 149 w 324"/>
                <a:gd name="T55" fmla="*/ 38 h 489"/>
                <a:gd name="T56" fmla="*/ 156 w 324"/>
                <a:gd name="T57" fmla="*/ 31 h 489"/>
                <a:gd name="T58" fmla="*/ 161 w 324"/>
                <a:gd name="T59" fmla="*/ 26 h 489"/>
                <a:gd name="T60" fmla="*/ 170 w 324"/>
                <a:gd name="T61" fmla="*/ 19 h 489"/>
                <a:gd name="T62" fmla="*/ 177 w 324"/>
                <a:gd name="T63" fmla="*/ 14 h 489"/>
                <a:gd name="T64" fmla="*/ 184 w 324"/>
                <a:gd name="T65" fmla="*/ 12 h 489"/>
                <a:gd name="T66" fmla="*/ 191 w 324"/>
                <a:gd name="T67" fmla="*/ 7 h 489"/>
                <a:gd name="T68" fmla="*/ 201 w 324"/>
                <a:gd name="T69" fmla="*/ 2 h 489"/>
                <a:gd name="T70" fmla="*/ 210 w 324"/>
                <a:gd name="T71" fmla="*/ 2 h 489"/>
                <a:gd name="T72" fmla="*/ 220 w 324"/>
                <a:gd name="T73" fmla="*/ 0 h 489"/>
                <a:gd name="T74" fmla="*/ 239 w 324"/>
                <a:gd name="T75" fmla="*/ 0 h 489"/>
                <a:gd name="T76" fmla="*/ 251 w 324"/>
                <a:gd name="T77" fmla="*/ 2 h 489"/>
                <a:gd name="T78" fmla="*/ 260 w 324"/>
                <a:gd name="T79" fmla="*/ 2 h 489"/>
                <a:gd name="T80" fmla="*/ 267 w 324"/>
                <a:gd name="T81" fmla="*/ 7 h 489"/>
                <a:gd name="T82" fmla="*/ 277 w 324"/>
                <a:gd name="T83" fmla="*/ 12 h 489"/>
                <a:gd name="T84" fmla="*/ 284 w 324"/>
                <a:gd name="T85" fmla="*/ 14 h 489"/>
                <a:gd name="T86" fmla="*/ 291 w 324"/>
                <a:gd name="T87" fmla="*/ 19 h 489"/>
                <a:gd name="T88" fmla="*/ 298 w 324"/>
                <a:gd name="T89" fmla="*/ 26 h 489"/>
                <a:gd name="T90" fmla="*/ 303 w 324"/>
                <a:gd name="T91" fmla="*/ 33 h 489"/>
                <a:gd name="T92" fmla="*/ 310 w 324"/>
                <a:gd name="T93" fmla="*/ 40 h 489"/>
                <a:gd name="T94" fmla="*/ 314 w 324"/>
                <a:gd name="T95" fmla="*/ 45 h 489"/>
                <a:gd name="T96" fmla="*/ 319 w 324"/>
                <a:gd name="T97" fmla="*/ 54 h 489"/>
                <a:gd name="T98" fmla="*/ 321 w 324"/>
                <a:gd name="T99" fmla="*/ 61 h 489"/>
                <a:gd name="T100" fmla="*/ 324 w 324"/>
                <a:gd name="T101" fmla="*/ 71 h 489"/>
                <a:gd name="T102" fmla="*/ 324 w 324"/>
                <a:gd name="T103" fmla="*/ 78 h 489"/>
                <a:gd name="T104" fmla="*/ 324 w 324"/>
                <a:gd name="T105" fmla="*/ 87 h 489"/>
                <a:gd name="T106" fmla="*/ 324 w 324"/>
                <a:gd name="T107" fmla="*/ 87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4" h="489">
                  <a:moveTo>
                    <a:pt x="324" y="87"/>
                  </a:moveTo>
                  <a:lnTo>
                    <a:pt x="324" y="272"/>
                  </a:lnTo>
                  <a:lnTo>
                    <a:pt x="191" y="272"/>
                  </a:lnTo>
                  <a:lnTo>
                    <a:pt x="191" y="139"/>
                  </a:lnTo>
                  <a:lnTo>
                    <a:pt x="189" y="132"/>
                  </a:lnTo>
                  <a:lnTo>
                    <a:pt x="187" y="128"/>
                  </a:lnTo>
                  <a:lnTo>
                    <a:pt x="182" y="123"/>
                  </a:lnTo>
                  <a:lnTo>
                    <a:pt x="180" y="118"/>
                  </a:lnTo>
                  <a:lnTo>
                    <a:pt x="175" y="116"/>
                  </a:lnTo>
                  <a:lnTo>
                    <a:pt x="170" y="113"/>
                  </a:lnTo>
                  <a:lnTo>
                    <a:pt x="156" y="113"/>
                  </a:lnTo>
                  <a:lnTo>
                    <a:pt x="151" y="116"/>
                  </a:lnTo>
                  <a:lnTo>
                    <a:pt x="147" y="118"/>
                  </a:lnTo>
                  <a:lnTo>
                    <a:pt x="142" y="123"/>
                  </a:lnTo>
                  <a:lnTo>
                    <a:pt x="137" y="128"/>
                  </a:lnTo>
                  <a:lnTo>
                    <a:pt x="135" y="132"/>
                  </a:lnTo>
                  <a:lnTo>
                    <a:pt x="132" y="139"/>
                  </a:lnTo>
                  <a:lnTo>
                    <a:pt x="132" y="489"/>
                  </a:lnTo>
                  <a:lnTo>
                    <a:pt x="0" y="489"/>
                  </a:lnTo>
                  <a:lnTo>
                    <a:pt x="0" y="2"/>
                  </a:lnTo>
                  <a:lnTo>
                    <a:pt x="132" y="2"/>
                  </a:lnTo>
                  <a:lnTo>
                    <a:pt x="132" y="87"/>
                  </a:lnTo>
                  <a:lnTo>
                    <a:pt x="132" y="78"/>
                  </a:lnTo>
                  <a:lnTo>
                    <a:pt x="135" y="71"/>
                  </a:lnTo>
                  <a:lnTo>
                    <a:pt x="137" y="61"/>
                  </a:lnTo>
                  <a:lnTo>
                    <a:pt x="142" y="54"/>
                  </a:lnTo>
                  <a:lnTo>
                    <a:pt x="144" y="45"/>
                  </a:lnTo>
                  <a:lnTo>
                    <a:pt x="149" y="38"/>
                  </a:lnTo>
                  <a:lnTo>
                    <a:pt x="156" y="31"/>
                  </a:lnTo>
                  <a:lnTo>
                    <a:pt x="161" y="26"/>
                  </a:lnTo>
                  <a:lnTo>
                    <a:pt x="170" y="19"/>
                  </a:lnTo>
                  <a:lnTo>
                    <a:pt x="177" y="14"/>
                  </a:lnTo>
                  <a:lnTo>
                    <a:pt x="184" y="12"/>
                  </a:lnTo>
                  <a:lnTo>
                    <a:pt x="191" y="7"/>
                  </a:lnTo>
                  <a:lnTo>
                    <a:pt x="201" y="2"/>
                  </a:lnTo>
                  <a:lnTo>
                    <a:pt x="210" y="2"/>
                  </a:lnTo>
                  <a:lnTo>
                    <a:pt x="220" y="0"/>
                  </a:lnTo>
                  <a:lnTo>
                    <a:pt x="239" y="0"/>
                  </a:lnTo>
                  <a:lnTo>
                    <a:pt x="251" y="2"/>
                  </a:lnTo>
                  <a:lnTo>
                    <a:pt x="260" y="2"/>
                  </a:lnTo>
                  <a:lnTo>
                    <a:pt x="267" y="7"/>
                  </a:lnTo>
                  <a:lnTo>
                    <a:pt x="277" y="12"/>
                  </a:lnTo>
                  <a:lnTo>
                    <a:pt x="284" y="14"/>
                  </a:lnTo>
                  <a:lnTo>
                    <a:pt x="291" y="19"/>
                  </a:lnTo>
                  <a:lnTo>
                    <a:pt x="298" y="26"/>
                  </a:lnTo>
                  <a:lnTo>
                    <a:pt x="303" y="33"/>
                  </a:lnTo>
                  <a:lnTo>
                    <a:pt x="310" y="40"/>
                  </a:lnTo>
                  <a:lnTo>
                    <a:pt x="314" y="45"/>
                  </a:lnTo>
                  <a:lnTo>
                    <a:pt x="319" y="54"/>
                  </a:lnTo>
                  <a:lnTo>
                    <a:pt x="321" y="61"/>
                  </a:lnTo>
                  <a:lnTo>
                    <a:pt x="324" y="71"/>
                  </a:lnTo>
                  <a:lnTo>
                    <a:pt x="324" y="78"/>
                  </a:lnTo>
                  <a:lnTo>
                    <a:pt x="324" y="87"/>
                  </a:lnTo>
                  <a:lnTo>
                    <a:pt x="324" y="87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19" name="Freeform 13"/>
            <p:cNvSpPr>
              <a:spLocks/>
            </p:cNvSpPr>
            <p:nvPr userDrawn="1"/>
          </p:nvSpPr>
          <p:spPr bwMode="auto">
            <a:xfrm>
              <a:off x="7161213" y="1552575"/>
              <a:ext cx="512763" cy="947738"/>
            </a:xfrm>
            <a:custGeom>
              <a:avLst/>
              <a:gdLst>
                <a:gd name="T0" fmla="*/ 323 w 323"/>
                <a:gd name="T1" fmla="*/ 193 h 597"/>
                <a:gd name="T2" fmla="*/ 323 w 323"/>
                <a:gd name="T3" fmla="*/ 597 h 597"/>
                <a:gd name="T4" fmla="*/ 189 w 323"/>
                <a:gd name="T5" fmla="*/ 597 h 597"/>
                <a:gd name="T6" fmla="*/ 189 w 323"/>
                <a:gd name="T7" fmla="*/ 245 h 597"/>
                <a:gd name="T8" fmla="*/ 186 w 323"/>
                <a:gd name="T9" fmla="*/ 238 h 597"/>
                <a:gd name="T10" fmla="*/ 184 w 323"/>
                <a:gd name="T11" fmla="*/ 234 h 597"/>
                <a:gd name="T12" fmla="*/ 179 w 323"/>
                <a:gd name="T13" fmla="*/ 229 h 597"/>
                <a:gd name="T14" fmla="*/ 177 w 323"/>
                <a:gd name="T15" fmla="*/ 224 h 597"/>
                <a:gd name="T16" fmla="*/ 172 w 323"/>
                <a:gd name="T17" fmla="*/ 222 h 597"/>
                <a:gd name="T18" fmla="*/ 165 w 323"/>
                <a:gd name="T19" fmla="*/ 219 h 597"/>
                <a:gd name="T20" fmla="*/ 156 w 323"/>
                <a:gd name="T21" fmla="*/ 219 h 597"/>
                <a:gd name="T22" fmla="*/ 148 w 323"/>
                <a:gd name="T23" fmla="*/ 222 h 597"/>
                <a:gd name="T24" fmla="*/ 144 w 323"/>
                <a:gd name="T25" fmla="*/ 224 h 597"/>
                <a:gd name="T26" fmla="*/ 141 w 323"/>
                <a:gd name="T27" fmla="*/ 229 h 597"/>
                <a:gd name="T28" fmla="*/ 137 w 323"/>
                <a:gd name="T29" fmla="*/ 234 h 597"/>
                <a:gd name="T30" fmla="*/ 132 w 323"/>
                <a:gd name="T31" fmla="*/ 238 h 597"/>
                <a:gd name="T32" fmla="*/ 132 w 323"/>
                <a:gd name="T33" fmla="*/ 245 h 597"/>
                <a:gd name="T34" fmla="*/ 132 w 323"/>
                <a:gd name="T35" fmla="*/ 595 h 597"/>
                <a:gd name="T36" fmla="*/ 0 w 323"/>
                <a:gd name="T37" fmla="*/ 595 h 597"/>
                <a:gd name="T38" fmla="*/ 0 w 323"/>
                <a:gd name="T39" fmla="*/ 0 h 597"/>
                <a:gd name="T40" fmla="*/ 132 w 323"/>
                <a:gd name="T41" fmla="*/ 0 h 597"/>
                <a:gd name="T42" fmla="*/ 132 w 323"/>
                <a:gd name="T43" fmla="*/ 193 h 597"/>
                <a:gd name="T44" fmla="*/ 132 w 323"/>
                <a:gd name="T45" fmla="*/ 186 h 597"/>
                <a:gd name="T46" fmla="*/ 132 w 323"/>
                <a:gd name="T47" fmla="*/ 177 h 597"/>
                <a:gd name="T48" fmla="*/ 137 w 323"/>
                <a:gd name="T49" fmla="*/ 167 h 597"/>
                <a:gd name="T50" fmla="*/ 139 w 323"/>
                <a:gd name="T51" fmla="*/ 160 h 597"/>
                <a:gd name="T52" fmla="*/ 141 w 323"/>
                <a:gd name="T53" fmla="*/ 151 h 597"/>
                <a:gd name="T54" fmla="*/ 148 w 323"/>
                <a:gd name="T55" fmla="*/ 144 h 597"/>
                <a:gd name="T56" fmla="*/ 153 w 323"/>
                <a:gd name="T57" fmla="*/ 137 h 597"/>
                <a:gd name="T58" fmla="*/ 165 w 323"/>
                <a:gd name="T59" fmla="*/ 125 h 597"/>
                <a:gd name="T60" fmla="*/ 172 w 323"/>
                <a:gd name="T61" fmla="*/ 120 h 597"/>
                <a:gd name="T62" fmla="*/ 182 w 323"/>
                <a:gd name="T63" fmla="*/ 118 h 597"/>
                <a:gd name="T64" fmla="*/ 189 w 323"/>
                <a:gd name="T65" fmla="*/ 113 h 597"/>
                <a:gd name="T66" fmla="*/ 198 w 323"/>
                <a:gd name="T67" fmla="*/ 111 h 597"/>
                <a:gd name="T68" fmla="*/ 208 w 323"/>
                <a:gd name="T69" fmla="*/ 108 h 597"/>
                <a:gd name="T70" fmla="*/ 217 w 323"/>
                <a:gd name="T71" fmla="*/ 106 h 597"/>
                <a:gd name="T72" fmla="*/ 238 w 323"/>
                <a:gd name="T73" fmla="*/ 106 h 597"/>
                <a:gd name="T74" fmla="*/ 245 w 323"/>
                <a:gd name="T75" fmla="*/ 108 h 597"/>
                <a:gd name="T76" fmla="*/ 255 w 323"/>
                <a:gd name="T77" fmla="*/ 111 h 597"/>
                <a:gd name="T78" fmla="*/ 264 w 323"/>
                <a:gd name="T79" fmla="*/ 113 h 597"/>
                <a:gd name="T80" fmla="*/ 274 w 323"/>
                <a:gd name="T81" fmla="*/ 118 h 597"/>
                <a:gd name="T82" fmla="*/ 281 w 323"/>
                <a:gd name="T83" fmla="*/ 120 h 597"/>
                <a:gd name="T84" fmla="*/ 288 w 323"/>
                <a:gd name="T85" fmla="*/ 125 h 597"/>
                <a:gd name="T86" fmla="*/ 302 w 323"/>
                <a:gd name="T87" fmla="*/ 139 h 597"/>
                <a:gd name="T88" fmla="*/ 304 w 323"/>
                <a:gd name="T89" fmla="*/ 146 h 597"/>
                <a:gd name="T90" fmla="*/ 311 w 323"/>
                <a:gd name="T91" fmla="*/ 151 h 597"/>
                <a:gd name="T92" fmla="*/ 316 w 323"/>
                <a:gd name="T93" fmla="*/ 160 h 597"/>
                <a:gd name="T94" fmla="*/ 319 w 323"/>
                <a:gd name="T95" fmla="*/ 170 h 597"/>
                <a:gd name="T96" fmla="*/ 321 w 323"/>
                <a:gd name="T97" fmla="*/ 177 h 597"/>
                <a:gd name="T98" fmla="*/ 321 w 323"/>
                <a:gd name="T99" fmla="*/ 186 h 597"/>
                <a:gd name="T100" fmla="*/ 323 w 323"/>
                <a:gd name="T101" fmla="*/ 193 h 597"/>
                <a:gd name="T102" fmla="*/ 323 w 323"/>
                <a:gd name="T103" fmla="*/ 193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3" h="597">
                  <a:moveTo>
                    <a:pt x="323" y="193"/>
                  </a:moveTo>
                  <a:lnTo>
                    <a:pt x="323" y="597"/>
                  </a:lnTo>
                  <a:lnTo>
                    <a:pt x="189" y="597"/>
                  </a:lnTo>
                  <a:lnTo>
                    <a:pt x="189" y="245"/>
                  </a:lnTo>
                  <a:lnTo>
                    <a:pt x="186" y="238"/>
                  </a:lnTo>
                  <a:lnTo>
                    <a:pt x="184" y="234"/>
                  </a:lnTo>
                  <a:lnTo>
                    <a:pt x="179" y="229"/>
                  </a:lnTo>
                  <a:lnTo>
                    <a:pt x="177" y="224"/>
                  </a:lnTo>
                  <a:lnTo>
                    <a:pt x="172" y="222"/>
                  </a:lnTo>
                  <a:lnTo>
                    <a:pt x="165" y="219"/>
                  </a:lnTo>
                  <a:lnTo>
                    <a:pt x="156" y="219"/>
                  </a:lnTo>
                  <a:lnTo>
                    <a:pt x="148" y="222"/>
                  </a:lnTo>
                  <a:lnTo>
                    <a:pt x="144" y="224"/>
                  </a:lnTo>
                  <a:lnTo>
                    <a:pt x="141" y="229"/>
                  </a:lnTo>
                  <a:lnTo>
                    <a:pt x="137" y="234"/>
                  </a:lnTo>
                  <a:lnTo>
                    <a:pt x="132" y="238"/>
                  </a:lnTo>
                  <a:lnTo>
                    <a:pt x="132" y="245"/>
                  </a:lnTo>
                  <a:lnTo>
                    <a:pt x="132" y="595"/>
                  </a:lnTo>
                  <a:lnTo>
                    <a:pt x="0" y="595"/>
                  </a:lnTo>
                  <a:lnTo>
                    <a:pt x="0" y="0"/>
                  </a:lnTo>
                  <a:lnTo>
                    <a:pt x="132" y="0"/>
                  </a:lnTo>
                  <a:lnTo>
                    <a:pt x="132" y="193"/>
                  </a:lnTo>
                  <a:lnTo>
                    <a:pt x="132" y="186"/>
                  </a:lnTo>
                  <a:lnTo>
                    <a:pt x="132" y="177"/>
                  </a:lnTo>
                  <a:lnTo>
                    <a:pt x="137" y="167"/>
                  </a:lnTo>
                  <a:lnTo>
                    <a:pt x="139" y="160"/>
                  </a:lnTo>
                  <a:lnTo>
                    <a:pt x="141" y="151"/>
                  </a:lnTo>
                  <a:lnTo>
                    <a:pt x="148" y="144"/>
                  </a:lnTo>
                  <a:lnTo>
                    <a:pt x="153" y="137"/>
                  </a:lnTo>
                  <a:lnTo>
                    <a:pt x="165" y="125"/>
                  </a:lnTo>
                  <a:lnTo>
                    <a:pt x="172" y="120"/>
                  </a:lnTo>
                  <a:lnTo>
                    <a:pt x="182" y="118"/>
                  </a:lnTo>
                  <a:lnTo>
                    <a:pt x="189" y="113"/>
                  </a:lnTo>
                  <a:lnTo>
                    <a:pt x="198" y="111"/>
                  </a:lnTo>
                  <a:lnTo>
                    <a:pt x="208" y="108"/>
                  </a:lnTo>
                  <a:lnTo>
                    <a:pt x="217" y="106"/>
                  </a:lnTo>
                  <a:lnTo>
                    <a:pt x="238" y="106"/>
                  </a:lnTo>
                  <a:lnTo>
                    <a:pt x="245" y="108"/>
                  </a:lnTo>
                  <a:lnTo>
                    <a:pt x="255" y="111"/>
                  </a:lnTo>
                  <a:lnTo>
                    <a:pt x="264" y="113"/>
                  </a:lnTo>
                  <a:lnTo>
                    <a:pt x="274" y="118"/>
                  </a:lnTo>
                  <a:lnTo>
                    <a:pt x="281" y="120"/>
                  </a:lnTo>
                  <a:lnTo>
                    <a:pt x="288" y="125"/>
                  </a:lnTo>
                  <a:lnTo>
                    <a:pt x="302" y="139"/>
                  </a:lnTo>
                  <a:lnTo>
                    <a:pt x="304" y="146"/>
                  </a:lnTo>
                  <a:lnTo>
                    <a:pt x="311" y="151"/>
                  </a:lnTo>
                  <a:lnTo>
                    <a:pt x="316" y="160"/>
                  </a:lnTo>
                  <a:lnTo>
                    <a:pt x="319" y="170"/>
                  </a:lnTo>
                  <a:lnTo>
                    <a:pt x="321" y="177"/>
                  </a:lnTo>
                  <a:lnTo>
                    <a:pt x="321" y="186"/>
                  </a:lnTo>
                  <a:lnTo>
                    <a:pt x="323" y="193"/>
                  </a:lnTo>
                  <a:lnTo>
                    <a:pt x="323" y="19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0" name="Freeform 14"/>
            <p:cNvSpPr>
              <a:spLocks/>
            </p:cNvSpPr>
            <p:nvPr userDrawn="1"/>
          </p:nvSpPr>
          <p:spPr bwMode="auto">
            <a:xfrm>
              <a:off x="8859838" y="1724025"/>
              <a:ext cx="512763" cy="985838"/>
            </a:xfrm>
            <a:custGeom>
              <a:avLst/>
              <a:gdLst>
                <a:gd name="T0" fmla="*/ 0 w 323"/>
                <a:gd name="T1" fmla="*/ 414 h 621"/>
                <a:gd name="T2" fmla="*/ 0 w 323"/>
                <a:gd name="T3" fmla="*/ 0 h 621"/>
                <a:gd name="T4" fmla="*/ 132 w 323"/>
                <a:gd name="T5" fmla="*/ 0 h 621"/>
                <a:gd name="T6" fmla="*/ 132 w 323"/>
                <a:gd name="T7" fmla="*/ 362 h 621"/>
                <a:gd name="T8" fmla="*/ 134 w 323"/>
                <a:gd name="T9" fmla="*/ 369 h 621"/>
                <a:gd name="T10" fmla="*/ 137 w 323"/>
                <a:gd name="T11" fmla="*/ 373 h 621"/>
                <a:gd name="T12" fmla="*/ 141 w 323"/>
                <a:gd name="T13" fmla="*/ 381 h 621"/>
                <a:gd name="T14" fmla="*/ 144 w 323"/>
                <a:gd name="T15" fmla="*/ 385 h 621"/>
                <a:gd name="T16" fmla="*/ 148 w 323"/>
                <a:gd name="T17" fmla="*/ 385 h 621"/>
                <a:gd name="T18" fmla="*/ 156 w 323"/>
                <a:gd name="T19" fmla="*/ 388 h 621"/>
                <a:gd name="T20" fmla="*/ 160 w 323"/>
                <a:gd name="T21" fmla="*/ 390 h 621"/>
                <a:gd name="T22" fmla="*/ 167 w 323"/>
                <a:gd name="T23" fmla="*/ 388 h 621"/>
                <a:gd name="T24" fmla="*/ 172 w 323"/>
                <a:gd name="T25" fmla="*/ 385 h 621"/>
                <a:gd name="T26" fmla="*/ 177 w 323"/>
                <a:gd name="T27" fmla="*/ 385 h 621"/>
                <a:gd name="T28" fmla="*/ 182 w 323"/>
                <a:gd name="T29" fmla="*/ 381 h 621"/>
                <a:gd name="T30" fmla="*/ 186 w 323"/>
                <a:gd name="T31" fmla="*/ 373 h 621"/>
                <a:gd name="T32" fmla="*/ 186 w 323"/>
                <a:gd name="T33" fmla="*/ 369 h 621"/>
                <a:gd name="T34" fmla="*/ 189 w 323"/>
                <a:gd name="T35" fmla="*/ 362 h 621"/>
                <a:gd name="T36" fmla="*/ 189 w 323"/>
                <a:gd name="T37" fmla="*/ 0 h 621"/>
                <a:gd name="T38" fmla="*/ 323 w 323"/>
                <a:gd name="T39" fmla="*/ 0 h 621"/>
                <a:gd name="T40" fmla="*/ 323 w 323"/>
                <a:gd name="T41" fmla="*/ 621 h 621"/>
                <a:gd name="T42" fmla="*/ 189 w 323"/>
                <a:gd name="T43" fmla="*/ 621 h 621"/>
                <a:gd name="T44" fmla="*/ 189 w 323"/>
                <a:gd name="T45" fmla="*/ 414 h 621"/>
                <a:gd name="T46" fmla="*/ 189 w 323"/>
                <a:gd name="T47" fmla="*/ 423 h 621"/>
                <a:gd name="T48" fmla="*/ 189 w 323"/>
                <a:gd name="T49" fmla="*/ 433 h 621"/>
                <a:gd name="T50" fmla="*/ 186 w 323"/>
                <a:gd name="T51" fmla="*/ 440 h 621"/>
                <a:gd name="T52" fmla="*/ 182 w 323"/>
                <a:gd name="T53" fmla="*/ 449 h 621"/>
                <a:gd name="T54" fmla="*/ 179 w 323"/>
                <a:gd name="T55" fmla="*/ 456 h 621"/>
                <a:gd name="T56" fmla="*/ 174 w 323"/>
                <a:gd name="T57" fmla="*/ 463 h 621"/>
                <a:gd name="T58" fmla="*/ 156 w 323"/>
                <a:gd name="T59" fmla="*/ 482 h 621"/>
                <a:gd name="T60" fmla="*/ 146 w 323"/>
                <a:gd name="T61" fmla="*/ 487 h 621"/>
                <a:gd name="T62" fmla="*/ 139 w 323"/>
                <a:gd name="T63" fmla="*/ 492 h 621"/>
                <a:gd name="T64" fmla="*/ 132 w 323"/>
                <a:gd name="T65" fmla="*/ 494 h 621"/>
                <a:gd name="T66" fmla="*/ 122 w 323"/>
                <a:gd name="T67" fmla="*/ 499 h 621"/>
                <a:gd name="T68" fmla="*/ 113 w 323"/>
                <a:gd name="T69" fmla="*/ 501 h 621"/>
                <a:gd name="T70" fmla="*/ 104 w 323"/>
                <a:gd name="T71" fmla="*/ 501 h 621"/>
                <a:gd name="T72" fmla="*/ 94 w 323"/>
                <a:gd name="T73" fmla="*/ 503 h 621"/>
                <a:gd name="T74" fmla="*/ 82 w 323"/>
                <a:gd name="T75" fmla="*/ 501 h 621"/>
                <a:gd name="T76" fmla="*/ 75 w 323"/>
                <a:gd name="T77" fmla="*/ 501 h 621"/>
                <a:gd name="T78" fmla="*/ 63 w 323"/>
                <a:gd name="T79" fmla="*/ 499 h 621"/>
                <a:gd name="T80" fmla="*/ 56 w 323"/>
                <a:gd name="T81" fmla="*/ 494 h 621"/>
                <a:gd name="T82" fmla="*/ 47 w 323"/>
                <a:gd name="T83" fmla="*/ 492 h 621"/>
                <a:gd name="T84" fmla="*/ 40 w 323"/>
                <a:gd name="T85" fmla="*/ 487 h 621"/>
                <a:gd name="T86" fmla="*/ 33 w 323"/>
                <a:gd name="T87" fmla="*/ 482 h 621"/>
                <a:gd name="T88" fmla="*/ 26 w 323"/>
                <a:gd name="T89" fmla="*/ 475 h 621"/>
                <a:gd name="T90" fmla="*/ 21 w 323"/>
                <a:gd name="T91" fmla="*/ 470 h 621"/>
                <a:gd name="T92" fmla="*/ 14 w 323"/>
                <a:gd name="T93" fmla="*/ 463 h 621"/>
                <a:gd name="T94" fmla="*/ 9 w 323"/>
                <a:gd name="T95" fmla="*/ 456 h 621"/>
                <a:gd name="T96" fmla="*/ 4 w 323"/>
                <a:gd name="T97" fmla="*/ 449 h 621"/>
                <a:gd name="T98" fmla="*/ 2 w 323"/>
                <a:gd name="T99" fmla="*/ 440 h 621"/>
                <a:gd name="T100" fmla="*/ 0 w 323"/>
                <a:gd name="T101" fmla="*/ 433 h 621"/>
                <a:gd name="T102" fmla="*/ 0 w 323"/>
                <a:gd name="T103" fmla="*/ 423 h 621"/>
                <a:gd name="T104" fmla="*/ 0 w 323"/>
                <a:gd name="T105" fmla="*/ 414 h 621"/>
                <a:gd name="T106" fmla="*/ 0 w 323"/>
                <a:gd name="T107" fmla="*/ 414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3" h="621">
                  <a:moveTo>
                    <a:pt x="0" y="414"/>
                  </a:moveTo>
                  <a:lnTo>
                    <a:pt x="0" y="0"/>
                  </a:lnTo>
                  <a:lnTo>
                    <a:pt x="132" y="0"/>
                  </a:lnTo>
                  <a:lnTo>
                    <a:pt x="132" y="362"/>
                  </a:lnTo>
                  <a:lnTo>
                    <a:pt x="134" y="369"/>
                  </a:lnTo>
                  <a:lnTo>
                    <a:pt x="137" y="373"/>
                  </a:lnTo>
                  <a:lnTo>
                    <a:pt x="141" y="381"/>
                  </a:lnTo>
                  <a:lnTo>
                    <a:pt x="144" y="385"/>
                  </a:lnTo>
                  <a:lnTo>
                    <a:pt x="148" y="385"/>
                  </a:lnTo>
                  <a:lnTo>
                    <a:pt x="156" y="388"/>
                  </a:lnTo>
                  <a:lnTo>
                    <a:pt x="160" y="390"/>
                  </a:lnTo>
                  <a:lnTo>
                    <a:pt x="167" y="388"/>
                  </a:lnTo>
                  <a:lnTo>
                    <a:pt x="172" y="385"/>
                  </a:lnTo>
                  <a:lnTo>
                    <a:pt x="177" y="385"/>
                  </a:lnTo>
                  <a:lnTo>
                    <a:pt x="182" y="381"/>
                  </a:lnTo>
                  <a:lnTo>
                    <a:pt x="186" y="373"/>
                  </a:lnTo>
                  <a:lnTo>
                    <a:pt x="186" y="369"/>
                  </a:lnTo>
                  <a:lnTo>
                    <a:pt x="189" y="362"/>
                  </a:lnTo>
                  <a:lnTo>
                    <a:pt x="189" y="0"/>
                  </a:lnTo>
                  <a:lnTo>
                    <a:pt x="323" y="0"/>
                  </a:lnTo>
                  <a:lnTo>
                    <a:pt x="323" y="621"/>
                  </a:lnTo>
                  <a:lnTo>
                    <a:pt x="189" y="621"/>
                  </a:lnTo>
                  <a:lnTo>
                    <a:pt x="189" y="414"/>
                  </a:lnTo>
                  <a:lnTo>
                    <a:pt x="189" y="423"/>
                  </a:lnTo>
                  <a:lnTo>
                    <a:pt x="189" y="433"/>
                  </a:lnTo>
                  <a:lnTo>
                    <a:pt x="186" y="440"/>
                  </a:lnTo>
                  <a:lnTo>
                    <a:pt x="182" y="449"/>
                  </a:lnTo>
                  <a:lnTo>
                    <a:pt x="179" y="456"/>
                  </a:lnTo>
                  <a:lnTo>
                    <a:pt x="174" y="463"/>
                  </a:lnTo>
                  <a:lnTo>
                    <a:pt x="156" y="482"/>
                  </a:lnTo>
                  <a:lnTo>
                    <a:pt x="146" y="487"/>
                  </a:lnTo>
                  <a:lnTo>
                    <a:pt x="139" y="492"/>
                  </a:lnTo>
                  <a:lnTo>
                    <a:pt x="132" y="494"/>
                  </a:lnTo>
                  <a:lnTo>
                    <a:pt x="122" y="499"/>
                  </a:lnTo>
                  <a:lnTo>
                    <a:pt x="113" y="501"/>
                  </a:lnTo>
                  <a:lnTo>
                    <a:pt x="104" y="501"/>
                  </a:lnTo>
                  <a:lnTo>
                    <a:pt x="94" y="503"/>
                  </a:lnTo>
                  <a:lnTo>
                    <a:pt x="82" y="501"/>
                  </a:lnTo>
                  <a:lnTo>
                    <a:pt x="75" y="501"/>
                  </a:lnTo>
                  <a:lnTo>
                    <a:pt x="63" y="499"/>
                  </a:lnTo>
                  <a:lnTo>
                    <a:pt x="56" y="494"/>
                  </a:lnTo>
                  <a:lnTo>
                    <a:pt x="47" y="492"/>
                  </a:lnTo>
                  <a:lnTo>
                    <a:pt x="40" y="487"/>
                  </a:lnTo>
                  <a:lnTo>
                    <a:pt x="33" y="482"/>
                  </a:lnTo>
                  <a:lnTo>
                    <a:pt x="26" y="475"/>
                  </a:lnTo>
                  <a:lnTo>
                    <a:pt x="21" y="470"/>
                  </a:lnTo>
                  <a:lnTo>
                    <a:pt x="14" y="463"/>
                  </a:lnTo>
                  <a:lnTo>
                    <a:pt x="9" y="456"/>
                  </a:lnTo>
                  <a:lnTo>
                    <a:pt x="4" y="449"/>
                  </a:lnTo>
                  <a:lnTo>
                    <a:pt x="2" y="440"/>
                  </a:lnTo>
                  <a:lnTo>
                    <a:pt x="0" y="433"/>
                  </a:lnTo>
                  <a:lnTo>
                    <a:pt x="0" y="423"/>
                  </a:lnTo>
                  <a:lnTo>
                    <a:pt x="0" y="414"/>
                  </a:lnTo>
                  <a:lnTo>
                    <a:pt x="0" y="41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1" name="Freeform 15"/>
            <p:cNvSpPr>
              <a:spLocks noEditPoints="1"/>
            </p:cNvSpPr>
            <p:nvPr userDrawn="1"/>
          </p:nvSpPr>
          <p:spPr bwMode="auto">
            <a:xfrm>
              <a:off x="6575426" y="1724025"/>
              <a:ext cx="528638" cy="1285875"/>
            </a:xfrm>
            <a:custGeom>
              <a:avLst/>
              <a:gdLst>
                <a:gd name="T0" fmla="*/ 140 w 333"/>
                <a:gd name="T1" fmla="*/ 810 h 810"/>
                <a:gd name="T2" fmla="*/ 0 w 333"/>
                <a:gd name="T3" fmla="*/ 0 h 810"/>
                <a:gd name="T4" fmla="*/ 140 w 333"/>
                <a:gd name="T5" fmla="*/ 85 h 810"/>
                <a:gd name="T6" fmla="*/ 142 w 333"/>
                <a:gd name="T7" fmla="*/ 69 h 810"/>
                <a:gd name="T8" fmla="*/ 147 w 333"/>
                <a:gd name="T9" fmla="*/ 52 h 810"/>
                <a:gd name="T10" fmla="*/ 156 w 333"/>
                <a:gd name="T11" fmla="*/ 38 h 810"/>
                <a:gd name="T12" fmla="*/ 168 w 333"/>
                <a:gd name="T13" fmla="*/ 26 h 810"/>
                <a:gd name="T14" fmla="*/ 182 w 333"/>
                <a:gd name="T15" fmla="*/ 15 h 810"/>
                <a:gd name="T16" fmla="*/ 199 w 333"/>
                <a:gd name="T17" fmla="*/ 8 h 810"/>
                <a:gd name="T18" fmla="*/ 215 w 333"/>
                <a:gd name="T19" fmla="*/ 3 h 810"/>
                <a:gd name="T20" fmla="*/ 236 w 333"/>
                <a:gd name="T21" fmla="*/ 0 h 810"/>
                <a:gd name="T22" fmla="*/ 255 w 333"/>
                <a:gd name="T23" fmla="*/ 3 h 810"/>
                <a:gd name="T24" fmla="*/ 272 w 333"/>
                <a:gd name="T25" fmla="*/ 8 h 810"/>
                <a:gd name="T26" fmla="*/ 291 w 333"/>
                <a:gd name="T27" fmla="*/ 15 h 810"/>
                <a:gd name="T28" fmla="*/ 303 w 333"/>
                <a:gd name="T29" fmla="*/ 26 h 810"/>
                <a:gd name="T30" fmla="*/ 314 w 333"/>
                <a:gd name="T31" fmla="*/ 38 h 810"/>
                <a:gd name="T32" fmla="*/ 324 w 333"/>
                <a:gd name="T33" fmla="*/ 52 h 810"/>
                <a:gd name="T34" fmla="*/ 331 w 333"/>
                <a:gd name="T35" fmla="*/ 69 h 810"/>
                <a:gd name="T36" fmla="*/ 333 w 333"/>
                <a:gd name="T37" fmla="*/ 85 h 810"/>
                <a:gd name="T38" fmla="*/ 331 w 333"/>
                <a:gd name="T39" fmla="*/ 430 h 810"/>
                <a:gd name="T40" fmla="*/ 326 w 333"/>
                <a:gd name="T41" fmla="*/ 447 h 810"/>
                <a:gd name="T42" fmla="*/ 319 w 333"/>
                <a:gd name="T43" fmla="*/ 463 h 810"/>
                <a:gd name="T44" fmla="*/ 310 w 333"/>
                <a:gd name="T45" fmla="*/ 475 h 810"/>
                <a:gd name="T46" fmla="*/ 295 w 333"/>
                <a:gd name="T47" fmla="*/ 484 h 810"/>
                <a:gd name="T48" fmla="*/ 281 w 333"/>
                <a:gd name="T49" fmla="*/ 494 h 810"/>
                <a:gd name="T50" fmla="*/ 265 w 333"/>
                <a:gd name="T51" fmla="*/ 501 h 810"/>
                <a:gd name="T52" fmla="*/ 246 w 333"/>
                <a:gd name="T53" fmla="*/ 506 h 810"/>
                <a:gd name="T54" fmla="*/ 215 w 333"/>
                <a:gd name="T55" fmla="*/ 503 h 810"/>
                <a:gd name="T56" fmla="*/ 199 w 333"/>
                <a:gd name="T57" fmla="*/ 496 h 810"/>
                <a:gd name="T58" fmla="*/ 182 w 333"/>
                <a:gd name="T59" fmla="*/ 489 h 810"/>
                <a:gd name="T60" fmla="*/ 168 w 333"/>
                <a:gd name="T61" fmla="*/ 480 h 810"/>
                <a:gd name="T62" fmla="*/ 151 w 333"/>
                <a:gd name="T63" fmla="*/ 459 h 810"/>
                <a:gd name="T64" fmla="*/ 142 w 333"/>
                <a:gd name="T65" fmla="*/ 447 h 810"/>
                <a:gd name="T66" fmla="*/ 140 w 333"/>
                <a:gd name="T67" fmla="*/ 430 h 810"/>
                <a:gd name="T68" fmla="*/ 140 w 333"/>
                <a:gd name="T69" fmla="*/ 421 h 810"/>
                <a:gd name="T70" fmla="*/ 140 w 333"/>
                <a:gd name="T71" fmla="*/ 376 h 810"/>
                <a:gd name="T72" fmla="*/ 142 w 333"/>
                <a:gd name="T73" fmla="*/ 383 h 810"/>
                <a:gd name="T74" fmla="*/ 151 w 333"/>
                <a:gd name="T75" fmla="*/ 385 h 810"/>
                <a:gd name="T76" fmla="*/ 161 w 333"/>
                <a:gd name="T77" fmla="*/ 388 h 810"/>
                <a:gd name="T78" fmla="*/ 177 w 333"/>
                <a:gd name="T79" fmla="*/ 385 h 810"/>
                <a:gd name="T80" fmla="*/ 187 w 333"/>
                <a:gd name="T81" fmla="*/ 385 h 810"/>
                <a:gd name="T82" fmla="*/ 192 w 333"/>
                <a:gd name="T83" fmla="*/ 381 h 810"/>
                <a:gd name="T84" fmla="*/ 194 w 333"/>
                <a:gd name="T85" fmla="*/ 121 h 810"/>
                <a:gd name="T86" fmla="*/ 189 w 333"/>
                <a:gd name="T87" fmla="*/ 114 h 810"/>
                <a:gd name="T88" fmla="*/ 182 w 333"/>
                <a:gd name="T89" fmla="*/ 111 h 810"/>
                <a:gd name="T90" fmla="*/ 170 w 333"/>
                <a:gd name="T91" fmla="*/ 109 h 810"/>
                <a:gd name="T92" fmla="*/ 161 w 333"/>
                <a:gd name="T93" fmla="*/ 109 h 810"/>
                <a:gd name="T94" fmla="*/ 151 w 333"/>
                <a:gd name="T95" fmla="*/ 111 h 810"/>
                <a:gd name="T96" fmla="*/ 142 w 333"/>
                <a:gd name="T97" fmla="*/ 114 h 810"/>
                <a:gd name="T98" fmla="*/ 140 w 333"/>
                <a:gd name="T99" fmla="*/ 121 h 810"/>
                <a:gd name="T100" fmla="*/ 140 w 333"/>
                <a:gd name="T101" fmla="*/ 373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3" h="810">
                  <a:moveTo>
                    <a:pt x="140" y="421"/>
                  </a:moveTo>
                  <a:lnTo>
                    <a:pt x="140" y="810"/>
                  </a:lnTo>
                  <a:lnTo>
                    <a:pt x="0" y="810"/>
                  </a:lnTo>
                  <a:lnTo>
                    <a:pt x="0" y="0"/>
                  </a:lnTo>
                  <a:lnTo>
                    <a:pt x="140" y="0"/>
                  </a:lnTo>
                  <a:lnTo>
                    <a:pt x="140" y="85"/>
                  </a:lnTo>
                  <a:lnTo>
                    <a:pt x="140" y="76"/>
                  </a:lnTo>
                  <a:lnTo>
                    <a:pt x="142" y="69"/>
                  </a:lnTo>
                  <a:lnTo>
                    <a:pt x="142" y="59"/>
                  </a:lnTo>
                  <a:lnTo>
                    <a:pt x="147" y="52"/>
                  </a:lnTo>
                  <a:lnTo>
                    <a:pt x="151" y="45"/>
                  </a:lnTo>
                  <a:lnTo>
                    <a:pt x="156" y="38"/>
                  </a:lnTo>
                  <a:lnTo>
                    <a:pt x="161" y="31"/>
                  </a:lnTo>
                  <a:lnTo>
                    <a:pt x="168" y="26"/>
                  </a:lnTo>
                  <a:lnTo>
                    <a:pt x="175" y="19"/>
                  </a:lnTo>
                  <a:lnTo>
                    <a:pt x="182" y="15"/>
                  </a:lnTo>
                  <a:lnTo>
                    <a:pt x="192" y="12"/>
                  </a:lnTo>
                  <a:lnTo>
                    <a:pt x="199" y="8"/>
                  </a:lnTo>
                  <a:lnTo>
                    <a:pt x="208" y="5"/>
                  </a:lnTo>
                  <a:lnTo>
                    <a:pt x="215" y="3"/>
                  </a:lnTo>
                  <a:lnTo>
                    <a:pt x="225" y="0"/>
                  </a:lnTo>
                  <a:lnTo>
                    <a:pt x="236" y="0"/>
                  </a:lnTo>
                  <a:lnTo>
                    <a:pt x="246" y="0"/>
                  </a:lnTo>
                  <a:lnTo>
                    <a:pt x="255" y="3"/>
                  </a:lnTo>
                  <a:lnTo>
                    <a:pt x="265" y="5"/>
                  </a:lnTo>
                  <a:lnTo>
                    <a:pt x="272" y="8"/>
                  </a:lnTo>
                  <a:lnTo>
                    <a:pt x="281" y="12"/>
                  </a:lnTo>
                  <a:lnTo>
                    <a:pt x="291" y="15"/>
                  </a:lnTo>
                  <a:lnTo>
                    <a:pt x="298" y="19"/>
                  </a:lnTo>
                  <a:lnTo>
                    <a:pt x="303" y="26"/>
                  </a:lnTo>
                  <a:lnTo>
                    <a:pt x="310" y="31"/>
                  </a:lnTo>
                  <a:lnTo>
                    <a:pt x="314" y="38"/>
                  </a:lnTo>
                  <a:lnTo>
                    <a:pt x="321" y="45"/>
                  </a:lnTo>
                  <a:lnTo>
                    <a:pt x="324" y="52"/>
                  </a:lnTo>
                  <a:lnTo>
                    <a:pt x="329" y="59"/>
                  </a:lnTo>
                  <a:lnTo>
                    <a:pt x="331" y="69"/>
                  </a:lnTo>
                  <a:lnTo>
                    <a:pt x="331" y="76"/>
                  </a:lnTo>
                  <a:lnTo>
                    <a:pt x="333" y="85"/>
                  </a:lnTo>
                  <a:lnTo>
                    <a:pt x="331" y="97"/>
                  </a:lnTo>
                  <a:lnTo>
                    <a:pt x="331" y="430"/>
                  </a:lnTo>
                  <a:lnTo>
                    <a:pt x="329" y="440"/>
                  </a:lnTo>
                  <a:lnTo>
                    <a:pt x="326" y="447"/>
                  </a:lnTo>
                  <a:lnTo>
                    <a:pt x="324" y="454"/>
                  </a:lnTo>
                  <a:lnTo>
                    <a:pt x="319" y="463"/>
                  </a:lnTo>
                  <a:lnTo>
                    <a:pt x="314" y="468"/>
                  </a:lnTo>
                  <a:lnTo>
                    <a:pt x="310" y="475"/>
                  </a:lnTo>
                  <a:lnTo>
                    <a:pt x="303" y="482"/>
                  </a:lnTo>
                  <a:lnTo>
                    <a:pt x="295" y="484"/>
                  </a:lnTo>
                  <a:lnTo>
                    <a:pt x="291" y="489"/>
                  </a:lnTo>
                  <a:lnTo>
                    <a:pt x="281" y="494"/>
                  </a:lnTo>
                  <a:lnTo>
                    <a:pt x="272" y="499"/>
                  </a:lnTo>
                  <a:lnTo>
                    <a:pt x="265" y="501"/>
                  </a:lnTo>
                  <a:lnTo>
                    <a:pt x="255" y="503"/>
                  </a:lnTo>
                  <a:lnTo>
                    <a:pt x="246" y="506"/>
                  </a:lnTo>
                  <a:lnTo>
                    <a:pt x="225" y="506"/>
                  </a:lnTo>
                  <a:lnTo>
                    <a:pt x="215" y="503"/>
                  </a:lnTo>
                  <a:lnTo>
                    <a:pt x="208" y="501"/>
                  </a:lnTo>
                  <a:lnTo>
                    <a:pt x="199" y="496"/>
                  </a:lnTo>
                  <a:lnTo>
                    <a:pt x="192" y="494"/>
                  </a:lnTo>
                  <a:lnTo>
                    <a:pt x="182" y="489"/>
                  </a:lnTo>
                  <a:lnTo>
                    <a:pt x="175" y="484"/>
                  </a:lnTo>
                  <a:lnTo>
                    <a:pt x="168" y="480"/>
                  </a:lnTo>
                  <a:lnTo>
                    <a:pt x="156" y="468"/>
                  </a:lnTo>
                  <a:lnTo>
                    <a:pt x="151" y="459"/>
                  </a:lnTo>
                  <a:lnTo>
                    <a:pt x="147" y="454"/>
                  </a:lnTo>
                  <a:lnTo>
                    <a:pt x="142" y="447"/>
                  </a:lnTo>
                  <a:lnTo>
                    <a:pt x="142" y="437"/>
                  </a:lnTo>
                  <a:lnTo>
                    <a:pt x="140" y="430"/>
                  </a:lnTo>
                  <a:lnTo>
                    <a:pt x="140" y="421"/>
                  </a:lnTo>
                  <a:lnTo>
                    <a:pt x="140" y="421"/>
                  </a:lnTo>
                  <a:close/>
                  <a:moveTo>
                    <a:pt x="140" y="373"/>
                  </a:moveTo>
                  <a:lnTo>
                    <a:pt x="140" y="376"/>
                  </a:lnTo>
                  <a:lnTo>
                    <a:pt x="142" y="381"/>
                  </a:lnTo>
                  <a:lnTo>
                    <a:pt x="142" y="383"/>
                  </a:lnTo>
                  <a:lnTo>
                    <a:pt x="147" y="385"/>
                  </a:lnTo>
                  <a:lnTo>
                    <a:pt x="151" y="385"/>
                  </a:lnTo>
                  <a:lnTo>
                    <a:pt x="156" y="385"/>
                  </a:lnTo>
                  <a:lnTo>
                    <a:pt x="161" y="388"/>
                  </a:lnTo>
                  <a:lnTo>
                    <a:pt x="170" y="388"/>
                  </a:lnTo>
                  <a:lnTo>
                    <a:pt x="177" y="385"/>
                  </a:lnTo>
                  <a:lnTo>
                    <a:pt x="182" y="385"/>
                  </a:lnTo>
                  <a:lnTo>
                    <a:pt x="187" y="385"/>
                  </a:lnTo>
                  <a:lnTo>
                    <a:pt x="189" y="383"/>
                  </a:lnTo>
                  <a:lnTo>
                    <a:pt x="192" y="381"/>
                  </a:lnTo>
                  <a:lnTo>
                    <a:pt x="194" y="376"/>
                  </a:lnTo>
                  <a:lnTo>
                    <a:pt x="194" y="121"/>
                  </a:lnTo>
                  <a:lnTo>
                    <a:pt x="192" y="118"/>
                  </a:lnTo>
                  <a:lnTo>
                    <a:pt x="189" y="114"/>
                  </a:lnTo>
                  <a:lnTo>
                    <a:pt x="187" y="111"/>
                  </a:lnTo>
                  <a:lnTo>
                    <a:pt x="182" y="111"/>
                  </a:lnTo>
                  <a:lnTo>
                    <a:pt x="177" y="109"/>
                  </a:lnTo>
                  <a:lnTo>
                    <a:pt x="170" y="109"/>
                  </a:lnTo>
                  <a:lnTo>
                    <a:pt x="168" y="109"/>
                  </a:lnTo>
                  <a:lnTo>
                    <a:pt x="161" y="109"/>
                  </a:lnTo>
                  <a:lnTo>
                    <a:pt x="156" y="109"/>
                  </a:lnTo>
                  <a:lnTo>
                    <a:pt x="151" y="111"/>
                  </a:lnTo>
                  <a:lnTo>
                    <a:pt x="147" y="111"/>
                  </a:lnTo>
                  <a:lnTo>
                    <a:pt x="142" y="114"/>
                  </a:lnTo>
                  <a:lnTo>
                    <a:pt x="142" y="118"/>
                  </a:lnTo>
                  <a:lnTo>
                    <a:pt x="140" y="121"/>
                  </a:lnTo>
                  <a:lnTo>
                    <a:pt x="140" y="121"/>
                  </a:lnTo>
                  <a:lnTo>
                    <a:pt x="140" y="373"/>
                  </a:lnTo>
                  <a:lnTo>
                    <a:pt x="140" y="37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2" name="Freeform 16"/>
            <p:cNvSpPr>
              <a:spLocks/>
            </p:cNvSpPr>
            <p:nvPr userDrawn="1"/>
          </p:nvSpPr>
          <p:spPr bwMode="auto">
            <a:xfrm>
              <a:off x="8301038" y="1724025"/>
              <a:ext cx="520700" cy="803275"/>
            </a:xfrm>
            <a:custGeom>
              <a:avLst/>
              <a:gdLst>
                <a:gd name="T0" fmla="*/ 323 w 328"/>
                <a:gd name="T1" fmla="*/ 421 h 506"/>
                <a:gd name="T2" fmla="*/ 307 w 328"/>
                <a:gd name="T3" fmla="*/ 447 h 506"/>
                <a:gd name="T4" fmla="*/ 278 w 328"/>
                <a:gd name="T5" fmla="*/ 470 h 506"/>
                <a:gd name="T6" fmla="*/ 241 w 328"/>
                <a:gd name="T7" fmla="*/ 489 h 506"/>
                <a:gd name="T8" fmla="*/ 196 w 328"/>
                <a:gd name="T9" fmla="*/ 503 h 506"/>
                <a:gd name="T10" fmla="*/ 146 w 328"/>
                <a:gd name="T11" fmla="*/ 506 h 506"/>
                <a:gd name="T12" fmla="*/ 99 w 328"/>
                <a:gd name="T13" fmla="*/ 496 h 506"/>
                <a:gd name="T14" fmla="*/ 59 w 328"/>
                <a:gd name="T15" fmla="*/ 482 h 506"/>
                <a:gd name="T16" fmla="*/ 26 w 328"/>
                <a:gd name="T17" fmla="*/ 459 h 506"/>
                <a:gd name="T18" fmla="*/ 7 w 328"/>
                <a:gd name="T19" fmla="*/ 433 h 506"/>
                <a:gd name="T20" fmla="*/ 0 w 328"/>
                <a:gd name="T21" fmla="*/ 402 h 506"/>
                <a:gd name="T22" fmla="*/ 132 w 328"/>
                <a:gd name="T23" fmla="*/ 399 h 506"/>
                <a:gd name="T24" fmla="*/ 139 w 328"/>
                <a:gd name="T25" fmla="*/ 409 h 506"/>
                <a:gd name="T26" fmla="*/ 151 w 328"/>
                <a:gd name="T27" fmla="*/ 414 h 506"/>
                <a:gd name="T28" fmla="*/ 174 w 328"/>
                <a:gd name="T29" fmla="*/ 414 h 506"/>
                <a:gd name="T30" fmla="*/ 186 w 328"/>
                <a:gd name="T31" fmla="*/ 409 h 506"/>
                <a:gd name="T32" fmla="*/ 189 w 328"/>
                <a:gd name="T33" fmla="*/ 399 h 506"/>
                <a:gd name="T34" fmla="*/ 189 w 328"/>
                <a:gd name="T35" fmla="*/ 357 h 506"/>
                <a:gd name="T36" fmla="*/ 182 w 328"/>
                <a:gd name="T37" fmla="*/ 338 h 506"/>
                <a:gd name="T38" fmla="*/ 163 w 328"/>
                <a:gd name="T39" fmla="*/ 314 h 506"/>
                <a:gd name="T40" fmla="*/ 141 w 328"/>
                <a:gd name="T41" fmla="*/ 298 h 506"/>
                <a:gd name="T42" fmla="*/ 120 w 328"/>
                <a:gd name="T43" fmla="*/ 286 h 506"/>
                <a:gd name="T44" fmla="*/ 94 w 328"/>
                <a:gd name="T45" fmla="*/ 272 h 506"/>
                <a:gd name="T46" fmla="*/ 71 w 328"/>
                <a:gd name="T47" fmla="*/ 263 h 506"/>
                <a:gd name="T48" fmla="*/ 49 w 328"/>
                <a:gd name="T49" fmla="*/ 248 h 506"/>
                <a:gd name="T50" fmla="*/ 33 w 328"/>
                <a:gd name="T51" fmla="*/ 234 h 506"/>
                <a:gd name="T52" fmla="*/ 21 w 328"/>
                <a:gd name="T53" fmla="*/ 220 h 506"/>
                <a:gd name="T54" fmla="*/ 9 w 328"/>
                <a:gd name="T55" fmla="*/ 201 h 506"/>
                <a:gd name="T56" fmla="*/ 4 w 328"/>
                <a:gd name="T57" fmla="*/ 178 h 506"/>
                <a:gd name="T58" fmla="*/ 0 w 328"/>
                <a:gd name="T59" fmla="*/ 152 h 506"/>
                <a:gd name="T60" fmla="*/ 4 w 328"/>
                <a:gd name="T61" fmla="*/ 83 h 506"/>
                <a:gd name="T62" fmla="*/ 19 w 328"/>
                <a:gd name="T63" fmla="*/ 55 h 506"/>
                <a:gd name="T64" fmla="*/ 47 w 328"/>
                <a:gd name="T65" fmla="*/ 31 h 506"/>
                <a:gd name="T66" fmla="*/ 85 w 328"/>
                <a:gd name="T67" fmla="*/ 12 h 506"/>
                <a:gd name="T68" fmla="*/ 130 w 328"/>
                <a:gd name="T69" fmla="*/ 3 h 506"/>
                <a:gd name="T70" fmla="*/ 179 w 328"/>
                <a:gd name="T71" fmla="*/ 0 h 506"/>
                <a:gd name="T72" fmla="*/ 224 w 328"/>
                <a:gd name="T73" fmla="*/ 10 h 506"/>
                <a:gd name="T74" fmla="*/ 267 w 328"/>
                <a:gd name="T75" fmla="*/ 24 h 506"/>
                <a:gd name="T76" fmla="*/ 297 w 328"/>
                <a:gd name="T77" fmla="*/ 45 h 506"/>
                <a:gd name="T78" fmla="*/ 319 w 328"/>
                <a:gd name="T79" fmla="*/ 74 h 506"/>
                <a:gd name="T80" fmla="*/ 326 w 328"/>
                <a:gd name="T81" fmla="*/ 104 h 506"/>
                <a:gd name="T82" fmla="*/ 189 w 328"/>
                <a:gd name="T83" fmla="*/ 109 h 506"/>
                <a:gd name="T84" fmla="*/ 182 w 328"/>
                <a:gd name="T85" fmla="*/ 100 h 506"/>
                <a:gd name="T86" fmla="*/ 165 w 328"/>
                <a:gd name="T87" fmla="*/ 95 h 506"/>
                <a:gd name="T88" fmla="*/ 146 w 328"/>
                <a:gd name="T89" fmla="*/ 97 h 506"/>
                <a:gd name="T90" fmla="*/ 134 w 328"/>
                <a:gd name="T91" fmla="*/ 104 h 506"/>
                <a:gd name="T92" fmla="*/ 132 w 328"/>
                <a:gd name="T93" fmla="*/ 130 h 506"/>
                <a:gd name="T94" fmla="*/ 137 w 328"/>
                <a:gd name="T95" fmla="*/ 144 h 506"/>
                <a:gd name="T96" fmla="*/ 149 w 328"/>
                <a:gd name="T97" fmla="*/ 161 h 506"/>
                <a:gd name="T98" fmla="*/ 167 w 328"/>
                <a:gd name="T99" fmla="*/ 175 h 506"/>
                <a:gd name="T100" fmla="*/ 189 w 328"/>
                <a:gd name="T101" fmla="*/ 189 h 506"/>
                <a:gd name="T102" fmla="*/ 210 w 328"/>
                <a:gd name="T103" fmla="*/ 206 h 506"/>
                <a:gd name="T104" fmla="*/ 236 w 328"/>
                <a:gd name="T105" fmla="*/ 225 h 506"/>
                <a:gd name="T106" fmla="*/ 257 w 328"/>
                <a:gd name="T107" fmla="*/ 241 h 506"/>
                <a:gd name="T108" fmla="*/ 276 w 328"/>
                <a:gd name="T109" fmla="*/ 260 h 506"/>
                <a:gd name="T110" fmla="*/ 295 w 328"/>
                <a:gd name="T111" fmla="*/ 279 h 506"/>
                <a:gd name="T112" fmla="*/ 311 w 328"/>
                <a:gd name="T113" fmla="*/ 298 h 506"/>
                <a:gd name="T114" fmla="*/ 321 w 328"/>
                <a:gd name="T115" fmla="*/ 314 h 506"/>
                <a:gd name="T116" fmla="*/ 326 w 328"/>
                <a:gd name="T117" fmla="*/ 331 h 506"/>
                <a:gd name="T118" fmla="*/ 328 w 328"/>
                <a:gd name="T119" fmla="*/ 366 h 506"/>
                <a:gd name="T120" fmla="*/ 326 w 328"/>
                <a:gd name="T121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8" h="506">
                  <a:moveTo>
                    <a:pt x="326" y="404"/>
                  </a:moveTo>
                  <a:lnTo>
                    <a:pt x="326" y="411"/>
                  </a:lnTo>
                  <a:lnTo>
                    <a:pt x="323" y="421"/>
                  </a:lnTo>
                  <a:lnTo>
                    <a:pt x="319" y="430"/>
                  </a:lnTo>
                  <a:lnTo>
                    <a:pt x="311" y="437"/>
                  </a:lnTo>
                  <a:lnTo>
                    <a:pt x="307" y="447"/>
                  </a:lnTo>
                  <a:lnTo>
                    <a:pt x="297" y="454"/>
                  </a:lnTo>
                  <a:lnTo>
                    <a:pt x="288" y="463"/>
                  </a:lnTo>
                  <a:lnTo>
                    <a:pt x="278" y="470"/>
                  </a:lnTo>
                  <a:lnTo>
                    <a:pt x="267" y="477"/>
                  </a:lnTo>
                  <a:lnTo>
                    <a:pt x="252" y="484"/>
                  </a:lnTo>
                  <a:lnTo>
                    <a:pt x="241" y="489"/>
                  </a:lnTo>
                  <a:lnTo>
                    <a:pt x="224" y="496"/>
                  </a:lnTo>
                  <a:lnTo>
                    <a:pt x="210" y="501"/>
                  </a:lnTo>
                  <a:lnTo>
                    <a:pt x="196" y="503"/>
                  </a:lnTo>
                  <a:lnTo>
                    <a:pt x="179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3" y="501"/>
                  </a:lnTo>
                  <a:lnTo>
                    <a:pt x="99" y="496"/>
                  </a:lnTo>
                  <a:lnTo>
                    <a:pt x="85" y="492"/>
                  </a:lnTo>
                  <a:lnTo>
                    <a:pt x="71" y="489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7" y="468"/>
                  </a:lnTo>
                  <a:lnTo>
                    <a:pt x="26" y="459"/>
                  </a:lnTo>
                  <a:lnTo>
                    <a:pt x="19" y="451"/>
                  </a:lnTo>
                  <a:lnTo>
                    <a:pt x="12" y="442"/>
                  </a:lnTo>
                  <a:lnTo>
                    <a:pt x="7" y="433"/>
                  </a:lnTo>
                  <a:lnTo>
                    <a:pt x="4" y="423"/>
                  </a:lnTo>
                  <a:lnTo>
                    <a:pt x="0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2" y="307"/>
                  </a:lnTo>
                  <a:lnTo>
                    <a:pt x="132" y="399"/>
                  </a:lnTo>
                  <a:lnTo>
                    <a:pt x="134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1" y="411"/>
                  </a:lnTo>
                  <a:lnTo>
                    <a:pt x="146" y="414"/>
                  </a:lnTo>
                  <a:lnTo>
                    <a:pt x="151" y="414"/>
                  </a:lnTo>
                  <a:lnTo>
                    <a:pt x="158" y="416"/>
                  </a:lnTo>
                  <a:lnTo>
                    <a:pt x="170" y="416"/>
                  </a:lnTo>
                  <a:lnTo>
                    <a:pt x="174" y="414"/>
                  </a:lnTo>
                  <a:lnTo>
                    <a:pt x="179" y="414"/>
                  </a:lnTo>
                  <a:lnTo>
                    <a:pt x="182" y="411"/>
                  </a:lnTo>
                  <a:lnTo>
                    <a:pt x="186" y="409"/>
                  </a:lnTo>
                  <a:lnTo>
                    <a:pt x="186" y="407"/>
                  </a:lnTo>
                  <a:lnTo>
                    <a:pt x="189" y="404"/>
                  </a:lnTo>
                  <a:lnTo>
                    <a:pt x="189" y="399"/>
                  </a:lnTo>
                  <a:lnTo>
                    <a:pt x="189" y="371"/>
                  </a:lnTo>
                  <a:lnTo>
                    <a:pt x="189" y="362"/>
                  </a:lnTo>
                  <a:lnTo>
                    <a:pt x="189" y="357"/>
                  </a:lnTo>
                  <a:lnTo>
                    <a:pt x="186" y="350"/>
                  </a:lnTo>
                  <a:lnTo>
                    <a:pt x="186" y="345"/>
                  </a:lnTo>
                  <a:lnTo>
                    <a:pt x="182" y="338"/>
                  </a:lnTo>
                  <a:lnTo>
                    <a:pt x="174" y="331"/>
                  </a:lnTo>
                  <a:lnTo>
                    <a:pt x="167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49" y="305"/>
                  </a:lnTo>
                  <a:lnTo>
                    <a:pt x="141" y="298"/>
                  </a:lnTo>
                  <a:lnTo>
                    <a:pt x="134" y="293"/>
                  </a:lnTo>
                  <a:lnTo>
                    <a:pt x="127" y="288"/>
                  </a:lnTo>
                  <a:lnTo>
                    <a:pt x="120" y="286"/>
                  </a:lnTo>
                  <a:lnTo>
                    <a:pt x="111" y="281"/>
                  </a:lnTo>
                  <a:lnTo>
                    <a:pt x="104" y="277"/>
                  </a:lnTo>
                  <a:lnTo>
                    <a:pt x="94" y="272"/>
                  </a:lnTo>
                  <a:lnTo>
                    <a:pt x="87" y="270"/>
                  </a:lnTo>
                  <a:lnTo>
                    <a:pt x="80" y="265"/>
                  </a:lnTo>
                  <a:lnTo>
                    <a:pt x="71" y="263"/>
                  </a:lnTo>
                  <a:lnTo>
                    <a:pt x="63" y="258"/>
                  </a:lnTo>
                  <a:lnTo>
                    <a:pt x="56" y="253"/>
                  </a:lnTo>
                  <a:lnTo>
                    <a:pt x="49" y="248"/>
                  </a:lnTo>
                  <a:lnTo>
                    <a:pt x="42" y="244"/>
                  </a:lnTo>
                  <a:lnTo>
                    <a:pt x="40" y="239"/>
                  </a:lnTo>
                  <a:lnTo>
                    <a:pt x="33" y="234"/>
                  </a:lnTo>
                  <a:lnTo>
                    <a:pt x="28" y="229"/>
                  </a:lnTo>
                  <a:lnTo>
                    <a:pt x="23" y="225"/>
                  </a:lnTo>
                  <a:lnTo>
                    <a:pt x="21" y="220"/>
                  </a:lnTo>
                  <a:lnTo>
                    <a:pt x="16" y="213"/>
                  </a:lnTo>
                  <a:lnTo>
                    <a:pt x="14" y="206"/>
                  </a:lnTo>
                  <a:lnTo>
                    <a:pt x="9" y="201"/>
                  </a:lnTo>
                  <a:lnTo>
                    <a:pt x="7" y="194"/>
                  </a:lnTo>
                  <a:lnTo>
                    <a:pt x="4" y="187"/>
                  </a:lnTo>
                  <a:lnTo>
                    <a:pt x="4" y="178"/>
                  </a:lnTo>
                  <a:lnTo>
                    <a:pt x="0" y="170"/>
                  </a:lnTo>
                  <a:lnTo>
                    <a:pt x="0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4" y="83"/>
                  </a:lnTo>
                  <a:lnTo>
                    <a:pt x="7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8" y="45"/>
                  </a:lnTo>
                  <a:lnTo>
                    <a:pt x="37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99" y="10"/>
                  </a:lnTo>
                  <a:lnTo>
                    <a:pt x="113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63" y="0"/>
                  </a:lnTo>
                  <a:lnTo>
                    <a:pt x="179" y="0"/>
                  </a:lnTo>
                  <a:lnTo>
                    <a:pt x="196" y="3"/>
                  </a:lnTo>
                  <a:lnTo>
                    <a:pt x="210" y="5"/>
                  </a:lnTo>
                  <a:lnTo>
                    <a:pt x="224" y="10"/>
                  </a:lnTo>
                  <a:lnTo>
                    <a:pt x="241" y="15"/>
                  </a:lnTo>
                  <a:lnTo>
                    <a:pt x="252" y="19"/>
                  </a:lnTo>
                  <a:lnTo>
                    <a:pt x="267" y="24"/>
                  </a:lnTo>
                  <a:lnTo>
                    <a:pt x="276" y="31"/>
                  </a:lnTo>
                  <a:lnTo>
                    <a:pt x="288" y="38"/>
                  </a:lnTo>
                  <a:lnTo>
                    <a:pt x="297" y="45"/>
                  </a:lnTo>
                  <a:lnTo>
                    <a:pt x="307" y="55"/>
                  </a:lnTo>
                  <a:lnTo>
                    <a:pt x="311" y="64"/>
                  </a:lnTo>
                  <a:lnTo>
                    <a:pt x="319" y="74"/>
                  </a:lnTo>
                  <a:lnTo>
                    <a:pt x="323" y="83"/>
                  </a:lnTo>
                  <a:lnTo>
                    <a:pt x="326" y="93"/>
                  </a:lnTo>
                  <a:lnTo>
                    <a:pt x="326" y="104"/>
                  </a:lnTo>
                  <a:lnTo>
                    <a:pt x="326" y="185"/>
                  </a:lnTo>
                  <a:lnTo>
                    <a:pt x="189" y="185"/>
                  </a:lnTo>
                  <a:lnTo>
                    <a:pt x="189" y="109"/>
                  </a:lnTo>
                  <a:lnTo>
                    <a:pt x="186" y="104"/>
                  </a:lnTo>
                  <a:lnTo>
                    <a:pt x="186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2" y="95"/>
                  </a:lnTo>
                  <a:lnTo>
                    <a:pt x="165" y="95"/>
                  </a:lnTo>
                  <a:lnTo>
                    <a:pt x="156" y="95"/>
                  </a:lnTo>
                  <a:lnTo>
                    <a:pt x="149" y="95"/>
                  </a:lnTo>
                  <a:lnTo>
                    <a:pt x="146" y="97"/>
                  </a:lnTo>
                  <a:lnTo>
                    <a:pt x="139" y="100"/>
                  </a:lnTo>
                  <a:lnTo>
                    <a:pt x="137" y="102"/>
                  </a:lnTo>
                  <a:lnTo>
                    <a:pt x="134" y="104"/>
                  </a:lnTo>
                  <a:lnTo>
                    <a:pt x="132" y="107"/>
                  </a:lnTo>
                  <a:lnTo>
                    <a:pt x="132" y="109"/>
                  </a:lnTo>
                  <a:lnTo>
                    <a:pt x="132" y="130"/>
                  </a:lnTo>
                  <a:lnTo>
                    <a:pt x="132" y="135"/>
                  </a:lnTo>
                  <a:lnTo>
                    <a:pt x="134" y="140"/>
                  </a:lnTo>
                  <a:lnTo>
                    <a:pt x="137" y="144"/>
                  </a:lnTo>
                  <a:lnTo>
                    <a:pt x="141" y="152"/>
                  </a:lnTo>
                  <a:lnTo>
                    <a:pt x="146" y="156"/>
                  </a:lnTo>
                  <a:lnTo>
                    <a:pt x="149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67" y="175"/>
                  </a:lnTo>
                  <a:lnTo>
                    <a:pt x="174" y="182"/>
                  </a:lnTo>
                  <a:lnTo>
                    <a:pt x="182" y="187"/>
                  </a:lnTo>
                  <a:lnTo>
                    <a:pt x="189" y="189"/>
                  </a:lnTo>
                  <a:lnTo>
                    <a:pt x="196" y="194"/>
                  </a:lnTo>
                  <a:lnTo>
                    <a:pt x="203" y="201"/>
                  </a:lnTo>
                  <a:lnTo>
                    <a:pt x="210" y="206"/>
                  </a:lnTo>
                  <a:lnTo>
                    <a:pt x="217" y="208"/>
                  </a:lnTo>
                  <a:lnTo>
                    <a:pt x="224" y="215"/>
                  </a:lnTo>
                  <a:lnTo>
                    <a:pt x="236" y="225"/>
                  </a:lnTo>
                  <a:lnTo>
                    <a:pt x="243" y="229"/>
                  </a:lnTo>
                  <a:lnTo>
                    <a:pt x="250" y="237"/>
                  </a:lnTo>
                  <a:lnTo>
                    <a:pt x="257" y="241"/>
                  </a:lnTo>
                  <a:lnTo>
                    <a:pt x="264" y="248"/>
                  </a:lnTo>
                  <a:lnTo>
                    <a:pt x="271" y="253"/>
                  </a:lnTo>
                  <a:lnTo>
                    <a:pt x="276" y="260"/>
                  </a:lnTo>
                  <a:lnTo>
                    <a:pt x="283" y="265"/>
                  </a:lnTo>
                  <a:lnTo>
                    <a:pt x="290" y="272"/>
                  </a:lnTo>
                  <a:lnTo>
                    <a:pt x="295" y="279"/>
                  </a:lnTo>
                  <a:lnTo>
                    <a:pt x="300" y="286"/>
                  </a:lnTo>
                  <a:lnTo>
                    <a:pt x="307" y="291"/>
                  </a:lnTo>
                  <a:lnTo>
                    <a:pt x="311" y="298"/>
                  </a:lnTo>
                  <a:lnTo>
                    <a:pt x="316" y="305"/>
                  </a:lnTo>
                  <a:lnTo>
                    <a:pt x="319" y="310"/>
                  </a:lnTo>
                  <a:lnTo>
                    <a:pt x="321" y="314"/>
                  </a:lnTo>
                  <a:lnTo>
                    <a:pt x="323" y="319"/>
                  </a:lnTo>
                  <a:lnTo>
                    <a:pt x="323" y="326"/>
                  </a:lnTo>
                  <a:lnTo>
                    <a:pt x="326" y="331"/>
                  </a:lnTo>
                  <a:lnTo>
                    <a:pt x="326" y="345"/>
                  </a:lnTo>
                  <a:lnTo>
                    <a:pt x="328" y="352"/>
                  </a:lnTo>
                  <a:lnTo>
                    <a:pt x="328" y="366"/>
                  </a:lnTo>
                  <a:lnTo>
                    <a:pt x="326" y="371"/>
                  </a:lnTo>
                  <a:lnTo>
                    <a:pt x="326" y="404"/>
                  </a:lnTo>
                  <a:lnTo>
                    <a:pt x="326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3" name="Freeform 17"/>
            <p:cNvSpPr>
              <a:spLocks/>
            </p:cNvSpPr>
            <p:nvPr userDrawn="1"/>
          </p:nvSpPr>
          <p:spPr bwMode="auto">
            <a:xfrm>
              <a:off x="9424988" y="1724025"/>
              <a:ext cx="522288" cy="803275"/>
            </a:xfrm>
            <a:custGeom>
              <a:avLst/>
              <a:gdLst>
                <a:gd name="T0" fmla="*/ 324 w 329"/>
                <a:gd name="T1" fmla="*/ 421 h 506"/>
                <a:gd name="T2" fmla="*/ 307 w 329"/>
                <a:gd name="T3" fmla="*/ 447 h 506"/>
                <a:gd name="T4" fmla="*/ 281 w 329"/>
                <a:gd name="T5" fmla="*/ 470 h 506"/>
                <a:gd name="T6" fmla="*/ 241 w 329"/>
                <a:gd name="T7" fmla="*/ 489 h 506"/>
                <a:gd name="T8" fmla="*/ 196 w 329"/>
                <a:gd name="T9" fmla="*/ 503 h 506"/>
                <a:gd name="T10" fmla="*/ 147 w 329"/>
                <a:gd name="T11" fmla="*/ 506 h 506"/>
                <a:gd name="T12" fmla="*/ 100 w 329"/>
                <a:gd name="T13" fmla="*/ 496 h 506"/>
                <a:gd name="T14" fmla="*/ 59 w 329"/>
                <a:gd name="T15" fmla="*/ 482 h 506"/>
                <a:gd name="T16" fmla="*/ 29 w 329"/>
                <a:gd name="T17" fmla="*/ 459 h 506"/>
                <a:gd name="T18" fmla="*/ 7 w 329"/>
                <a:gd name="T19" fmla="*/ 433 h 506"/>
                <a:gd name="T20" fmla="*/ 0 w 329"/>
                <a:gd name="T21" fmla="*/ 402 h 506"/>
                <a:gd name="T22" fmla="*/ 135 w 329"/>
                <a:gd name="T23" fmla="*/ 399 h 506"/>
                <a:gd name="T24" fmla="*/ 140 w 329"/>
                <a:gd name="T25" fmla="*/ 409 h 506"/>
                <a:gd name="T26" fmla="*/ 154 w 329"/>
                <a:gd name="T27" fmla="*/ 414 h 506"/>
                <a:gd name="T28" fmla="*/ 177 w 329"/>
                <a:gd name="T29" fmla="*/ 414 h 506"/>
                <a:gd name="T30" fmla="*/ 187 w 329"/>
                <a:gd name="T31" fmla="*/ 409 h 506"/>
                <a:gd name="T32" fmla="*/ 192 w 329"/>
                <a:gd name="T33" fmla="*/ 357 h 506"/>
                <a:gd name="T34" fmla="*/ 182 w 329"/>
                <a:gd name="T35" fmla="*/ 338 h 506"/>
                <a:gd name="T36" fmla="*/ 163 w 329"/>
                <a:gd name="T37" fmla="*/ 314 h 506"/>
                <a:gd name="T38" fmla="*/ 144 w 329"/>
                <a:gd name="T39" fmla="*/ 298 h 506"/>
                <a:gd name="T40" fmla="*/ 121 w 329"/>
                <a:gd name="T41" fmla="*/ 286 h 506"/>
                <a:gd name="T42" fmla="*/ 97 w 329"/>
                <a:gd name="T43" fmla="*/ 272 h 506"/>
                <a:gd name="T44" fmla="*/ 74 w 329"/>
                <a:gd name="T45" fmla="*/ 263 h 506"/>
                <a:gd name="T46" fmla="*/ 52 w 329"/>
                <a:gd name="T47" fmla="*/ 248 h 506"/>
                <a:gd name="T48" fmla="*/ 31 w 329"/>
                <a:gd name="T49" fmla="*/ 229 h 506"/>
                <a:gd name="T50" fmla="*/ 17 w 329"/>
                <a:gd name="T51" fmla="*/ 213 h 506"/>
                <a:gd name="T52" fmla="*/ 10 w 329"/>
                <a:gd name="T53" fmla="*/ 194 h 506"/>
                <a:gd name="T54" fmla="*/ 3 w 329"/>
                <a:gd name="T55" fmla="*/ 170 h 506"/>
                <a:gd name="T56" fmla="*/ 0 w 329"/>
                <a:gd name="T57" fmla="*/ 104 h 506"/>
                <a:gd name="T58" fmla="*/ 7 w 329"/>
                <a:gd name="T59" fmla="*/ 74 h 506"/>
                <a:gd name="T60" fmla="*/ 29 w 329"/>
                <a:gd name="T61" fmla="*/ 45 h 506"/>
                <a:gd name="T62" fmla="*/ 59 w 329"/>
                <a:gd name="T63" fmla="*/ 24 h 506"/>
                <a:gd name="T64" fmla="*/ 100 w 329"/>
                <a:gd name="T65" fmla="*/ 10 h 506"/>
                <a:gd name="T66" fmla="*/ 147 w 329"/>
                <a:gd name="T67" fmla="*/ 0 h 506"/>
                <a:gd name="T68" fmla="*/ 196 w 329"/>
                <a:gd name="T69" fmla="*/ 3 h 506"/>
                <a:gd name="T70" fmla="*/ 241 w 329"/>
                <a:gd name="T71" fmla="*/ 15 h 506"/>
                <a:gd name="T72" fmla="*/ 281 w 329"/>
                <a:gd name="T73" fmla="*/ 31 h 506"/>
                <a:gd name="T74" fmla="*/ 307 w 329"/>
                <a:gd name="T75" fmla="*/ 55 h 506"/>
                <a:gd name="T76" fmla="*/ 324 w 329"/>
                <a:gd name="T77" fmla="*/ 83 h 506"/>
                <a:gd name="T78" fmla="*/ 329 w 329"/>
                <a:gd name="T79" fmla="*/ 185 h 506"/>
                <a:gd name="T80" fmla="*/ 189 w 329"/>
                <a:gd name="T81" fmla="*/ 104 h 506"/>
                <a:gd name="T82" fmla="*/ 177 w 329"/>
                <a:gd name="T83" fmla="*/ 97 h 506"/>
                <a:gd name="T84" fmla="*/ 156 w 329"/>
                <a:gd name="T85" fmla="*/ 95 h 506"/>
                <a:gd name="T86" fmla="*/ 142 w 329"/>
                <a:gd name="T87" fmla="*/ 100 h 506"/>
                <a:gd name="T88" fmla="*/ 135 w 329"/>
                <a:gd name="T89" fmla="*/ 107 h 506"/>
                <a:gd name="T90" fmla="*/ 135 w 329"/>
                <a:gd name="T91" fmla="*/ 135 h 506"/>
                <a:gd name="T92" fmla="*/ 142 w 329"/>
                <a:gd name="T93" fmla="*/ 152 h 506"/>
                <a:gd name="T94" fmla="*/ 156 w 329"/>
                <a:gd name="T95" fmla="*/ 166 h 506"/>
                <a:gd name="T96" fmla="*/ 177 w 329"/>
                <a:gd name="T97" fmla="*/ 182 h 506"/>
                <a:gd name="T98" fmla="*/ 199 w 329"/>
                <a:gd name="T99" fmla="*/ 194 h 506"/>
                <a:gd name="T100" fmla="*/ 218 w 329"/>
                <a:gd name="T101" fmla="*/ 208 h 506"/>
                <a:gd name="T102" fmla="*/ 239 w 329"/>
                <a:gd name="T103" fmla="*/ 225 h 506"/>
                <a:gd name="T104" fmla="*/ 260 w 329"/>
                <a:gd name="T105" fmla="*/ 241 h 506"/>
                <a:gd name="T106" fmla="*/ 281 w 329"/>
                <a:gd name="T107" fmla="*/ 260 h 506"/>
                <a:gd name="T108" fmla="*/ 298 w 329"/>
                <a:gd name="T109" fmla="*/ 279 h 506"/>
                <a:gd name="T110" fmla="*/ 314 w 329"/>
                <a:gd name="T111" fmla="*/ 298 h 506"/>
                <a:gd name="T112" fmla="*/ 324 w 329"/>
                <a:gd name="T113" fmla="*/ 314 h 506"/>
                <a:gd name="T114" fmla="*/ 329 w 329"/>
                <a:gd name="T115" fmla="*/ 331 h 506"/>
                <a:gd name="T116" fmla="*/ 329 w 329"/>
                <a:gd name="T117" fmla="*/ 371 h 506"/>
                <a:gd name="T118" fmla="*/ 329 w 329"/>
                <a:gd name="T119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9" h="506">
                  <a:moveTo>
                    <a:pt x="329" y="404"/>
                  </a:moveTo>
                  <a:lnTo>
                    <a:pt x="326" y="411"/>
                  </a:lnTo>
                  <a:lnTo>
                    <a:pt x="324" y="421"/>
                  </a:lnTo>
                  <a:lnTo>
                    <a:pt x="322" y="430"/>
                  </a:lnTo>
                  <a:lnTo>
                    <a:pt x="314" y="437"/>
                  </a:lnTo>
                  <a:lnTo>
                    <a:pt x="307" y="447"/>
                  </a:lnTo>
                  <a:lnTo>
                    <a:pt x="300" y="454"/>
                  </a:lnTo>
                  <a:lnTo>
                    <a:pt x="291" y="463"/>
                  </a:lnTo>
                  <a:lnTo>
                    <a:pt x="281" y="470"/>
                  </a:lnTo>
                  <a:lnTo>
                    <a:pt x="267" y="477"/>
                  </a:lnTo>
                  <a:lnTo>
                    <a:pt x="255" y="484"/>
                  </a:lnTo>
                  <a:lnTo>
                    <a:pt x="241" y="489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2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3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4" y="489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4" y="442"/>
                  </a:lnTo>
                  <a:lnTo>
                    <a:pt x="7" y="433"/>
                  </a:lnTo>
                  <a:lnTo>
                    <a:pt x="5" y="423"/>
                  </a:lnTo>
                  <a:lnTo>
                    <a:pt x="3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5" y="307"/>
                  </a:lnTo>
                  <a:lnTo>
                    <a:pt x="135" y="399"/>
                  </a:lnTo>
                  <a:lnTo>
                    <a:pt x="137" y="404"/>
                  </a:lnTo>
                  <a:lnTo>
                    <a:pt x="137" y="407"/>
                  </a:lnTo>
                  <a:lnTo>
                    <a:pt x="140" y="409"/>
                  </a:lnTo>
                  <a:lnTo>
                    <a:pt x="144" y="411"/>
                  </a:lnTo>
                  <a:lnTo>
                    <a:pt x="149" y="414"/>
                  </a:lnTo>
                  <a:lnTo>
                    <a:pt x="154" y="414"/>
                  </a:lnTo>
                  <a:lnTo>
                    <a:pt x="161" y="416"/>
                  </a:lnTo>
                  <a:lnTo>
                    <a:pt x="170" y="416"/>
                  </a:lnTo>
                  <a:lnTo>
                    <a:pt x="177" y="414"/>
                  </a:lnTo>
                  <a:lnTo>
                    <a:pt x="182" y="414"/>
                  </a:lnTo>
                  <a:lnTo>
                    <a:pt x="185" y="411"/>
                  </a:lnTo>
                  <a:lnTo>
                    <a:pt x="187" y="409"/>
                  </a:lnTo>
                  <a:lnTo>
                    <a:pt x="189" y="407"/>
                  </a:lnTo>
                  <a:lnTo>
                    <a:pt x="192" y="404"/>
                  </a:lnTo>
                  <a:lnTo>
                    <a:pt x="192" y="357"/>
                  </a:lnTo>
                  <a:lnTo>
                    <a:pt x="189" y="350"/>
                  </a:lnTo>
                  <a:lnTo>
                    <a:pt x="187" y="345"/>
                  </a:lnTo>
                  <a:lnTo>
                    <a:pt x="182" y="338"/>
                  </a:lnTo>
                  <a:lnTo>
                    <a:pt x="177" y="331"/>
                  </a:lnTo>
                  <a:lnTo>
                    <a:pt x="170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51" y="305"/>
                  </a:lnTo>
                  <a:lnTo>
                    <a:pt x="144" y="298"/>
                  </a:lnTo>
                  <a:lnTo>
                    <a:pt x="137" y="293"/>
                  </a:lnTo>
                  <a:lnTo>
                    <a:pt x="128" y="288"/>
                  </a:lnTo>
                  <a:lnTo>
                    <a:pt x="121" y="286"/>
                  </a:lnTo>
                  <a:lnTo>
                    <a:pt x="114" y="281"/>
                  </a:lnTo>
                  <a:lnTo>
                    <a:pt x="104" y="277"/>
                  </a:lnTo>
                  <a:lnTo>
                    <a:pt x="97" y="272"/>
                  </a:lnTo>
                  <a:lnTo>
                    <a:pt x="90" y="270"/>
                  </a:lnTo>
                  <a:lnTo>
                    <a:pt x="81" y="265"/>
                  </a:lnTo>
                  <a:lnTo>
                    <a:pt x="74" y="263"/>
                  </a:lnTo>
                  <a:lnTo>
                    <a:pt x="66" y="258"/>
                  </a:lnTo>
                  <a:lnTo>
                    <a:pt x="57" y="253"/>
                  </a:lnTo>
                  <a:lnTo>
                    <a:pt x="52" y="248"/>
                  </a:lnTo>
                  <a:lnTo>
                    <a:pt x="45" y="244"/>
                  </a:lnTo>
                  <a:lnTo>
                    <a:pt x="36" y="234"/>
                  </a:lnTo>
                  <a:lnTo>
                    <a:pt x="31" y="229"/>
                  </a:lnTo>
                  <a:lnTo>
                    <a:pt x="26" y="225"/>
                  </a:lnTo>
                  <a:lnTo>
                    <a:pt x="22" y="220"/>
                  </a:lnTo>
                  <a:lnTo>
                    <a:pt x="17" y="213"/>
                  </a:lnTo>
                  <a:lnTo>
                    <a:pt x="14" y="206"/>
                  </a:lnTo>
                  <a:lnTo>
                    <a:pt x="12" y="201"/>
                  </a:lnTo>
                  <a:lnTo>
                    <a:pt x="10" y="194"/>
                  </a:lnTo>
                  <a:lnTo>
                    <a:pt x="7" y="187"/>
                  </a:lnTo>
                  <a:lnTo>
                    <a:pt x="5" y="178"/>
                  </a:lnTo>
                  <a:lnTo>
                    <a:pt x="3" y="170"/>
                  </a:lnTo>
                  <a:lnTo>
                    <a:pt x="3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3" y="93"/>
                  </a:lnTo>
                  <a:lnTo>
                    <a:pt x="5" y="83"/>
                  </a:lnTo>
                  <a:lnTo>
                    <a:pt x="7" y="74"/>
                  </a:lnTo>
                  <a:lnTo>
                    <a:pt x="14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4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3" y="3"/>
                  </a:lnTo>
                  <a:lnTo>
                    <a:pt x="147" y="0"/>
                  </a:lnTo>
                  <a:lnTo>
                    <a:pt x="163" y="0"/>
                  </a:lnTo>
                  <a:lnTo>
                    <a:pt x="182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5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81" y="31"/>
                  </a:lnTo>
                  <a:lnTo>
                    <a:pt x="291" y="38"/>
                  </a:lnTo>
                  <a:lnTo>
                    <a:pt x="300" y="45"/>
                  </a:lnTo>
                  <a:lnTo>
                    <a:pt x="307" y="55"/>
                  </a:lnTo>
                  <a:lnTo>
                    <a:pt x="314" y="64"/>
                  </a:lnTo>
                  <a:lnTo>
                    <a:pt x="322" y="74"/>
                  </a:lnTo>
                  <a:lnTo>
                    <a:pt x="324" y="83"/>
                  </a:lnTo>
                  <a:lnTo>
                    <a:pt x="326" y="93"/>
                  </a:lnTo>
                  <a:lnTo>
                    <a:pt x="329" y="104"/>
                  </a:lnTo>
                  <a:lnTo>
                    <a:pt x="329" y="185"/>
                  </a:lnTo>
                  <a:lnTo>
                    <a:pt x="192" y="185"/>
                  </a:lnTo>
                  <a:lnTo>
                    <a:pt x="192" y="107"/>
                  </a:lnTo>
                  <a:lnTo>
                    <a:pt x="189" y="104"/>
                  </a:lnTo>
                  <a:lnTo>
                    <a:pt x="187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3" y="95"/>
                  </a:lnTo>
                  <a:lnTo>
                    <a:pt x="168" y="95"/>
                  </a:lnTo>
                  <a:lnTo>
                    <a:pt x="156" y="95"/>
                  </a:lnTo>
                  <a:lnTo>
                    <a:pt x="151" y="95"/>
                  </a:lnTo>
                  <a:lnTo>
                    <a:pt x="147" y="97"/>
                  </a:lnTo>
                  <a:lnTo>
                    <a:pt x="142" y="100"/>
                  </a:lnTo>
                  <a:lnTo>
                    <a:pt x="140" y="102"/>
                  </a:lnTo>
                  <a:lnTo>
                    <a:pt x="137" y="104"/>
                  </a:lnTo>
                  <a:lnTo>
                    <a:pt x="135" y="107"/>
                  </a:lnTo>
                  <a:lnTo>
                    <a:pt x="135" y="109"/>
                  </a:lnTo>
                  <a:lnTo>
                    <a:pt x="135" y="130"/>
                  </a:lnTo>
                  <a:lnTo>
                    <a:pt x="135" y="135"/>
                  </a:lnTo>
                  <a:lnTo>
                    <a:pt x="137" y="140"/>
                  </a:lnTo>
                  <a:lnTo>
                    <a:pt x="140" y="144"/>
                  </a:lnTo>
                  <a:lnTo>
                    <a:pt x="142" y="152"/>
                  </a:lnTo>
                  <a:lnTo>
                    <a:pt x="147" y="156"/>
                  </a:lnTo>
                  <a:lnTo>
                    <a:pt x="154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70" y="175"/>
                  </a:lnTo>
                  <a:lnTo>
                    <a:pt x="177" y="182"/>
                  </a:lnTo>
                  <a:lnTo>
                    <a:pt x="185" y="187"/>
                  </a:lnTo>
                  <a:lnTo>
                    <a:pt x="192" y="189"/>
                  </a:lnTo>
                  <a:lnTo>
                    <a:pt x="199" y="194"/>
                  </a:lnTo>
                  <a:lnTo>
                    <a:pt x="206" y="201"/>
                  </a:lnTo>
                  <a:lnTo>
                    <a:pt x="213" y="206"/>
                  </a:lnTo>
                  <a:lnTo>
                    <a:pt x="218" y="208"/>
                  </a:lnTo>
                  <a:lnTo>
                    <a:pt x="225" y="215"/>
                  </a:lnTo>
                  <a:lnTo>
                    <a:pt x="232" y="220"/>
                  </a:lnTo>
                  <a:lnTo>
                    <a:pt x="239" y="225"/>
                  </a:lnTo>
                  <a:lnTo>
                    <a:pt x="246" y="229"/>
                  </a:lnTo>
                  <a:lnTo>
                    <a:pt x="253" y="237"/>
                  </a:lnTo>
                  <a:lnTo>
                    <a:pt x="260" y="241"/>
                  </a:lnTo>
                  <a:lnTo>
                    <a:pt x="265" y="248"/>
                  </a:lnTo>
                  <a:lnTo>
                    <a:pt x="272" y="253"/>
                  </a:lnTo>
                  <a:lnTo>
                    <a:pt x="281" y="260"/>
                  </a:lnTo>
                  <a:lnTo>
                    <a:pt x="286" y="265"/>
                  </a:lnTo>
                  <a:lnTo>
                    <a:pt x="293" y="272"/>
                  </a:lnTo>
                  <a:lnTo>
                    <a:pt x="298" y="279"/>
                  </a:lnTo>
                  <a:lnTo>
                    <a:pt x="305" y="286"/>
                  </a:lnTo>
                  <a:lnTo>
                    <a:pt x="310" y="291"/>
                  </a:lnTo>
                  <a:lnTo>
                    <a:pt x="314" y="298"/>
                  </a:lnTo>
                  <a:lnTo>
                    <a:pt x="319" y="305"/>
                  </a:lnTo>
                  <a:lnTo>
                    <a:pt x="322" y="310"/>
                  </a:lnTo>
                  <a:lnTo>
                    <a:pt x="324" y="314"/>
                  </a:lnTo>
                  <a:lnTo>
                    <a:pt x="326" y="319"/>
                  </a:lnTo>
                  <a:lnTo>
                    <a:pt x="326" y="326"/>
                  </a:lnTo>
                  <a:lnTo>
                    <a:pt x="329" y="331"/>
                  </a:lnTo>
                  <a:lnTo>
                    <a:pt x="329" y="338"/>
                  </a:lnTo>
                  <a:lnTo>
                    <a:pt x="329" y="345"/>
                  </a:lnTo>
                  <a:lnTo>
                    <a:pt x="329" y="371"/>
                  </a:lnTo>
                  <a:lnTo>
                    <a:pt x="329" y="378"/>
                  </a:lnTo>
                  <a:lnTo>
                    <a:pt x="329" y="404"/>
                  </a:lnTo>
                  <a:lnTo>
                    <a:pt x="329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</p:grpSp>
      <p:cxnSp>
        <p:nvCxnSpPr>
          <p:cNvPr id="24" name="Straight Connector 23"/>
          <p:cNvCxnSpPr/>
          <p:nvPr userDrawn="1"/>
        </p:nvCxnSpPr>
        <p:spPr bwMode="gray">
          <a:xfrm>
            <a:off x="534026" y="6504567"/>
            <a:ext cx="11125763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feld 2"/>
          <p:cNvSpPr txBox="1"/>
          <p:nvPr userDrawn="1"/>
        </p:nvSpPr>
        <p:spPr>
          <a:xfrm>
            <a:off x="11200890" y="6522817"/>
            <a:ext cx="458898" cy="1675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sz="1200"/>
            </a:lvl1pPr>
          </a:lstStyle>
          <a:p>
            <a:pPr lvl="0" algn="r"/>
            <a:fld id="{AAAFF1E1-AB21-4531-AE3A-0B3C82F976DA}" type="slidenum">
              <a:rPr lang="en-US" sz="1089" smtClean="0"/>
              <a:pPr lvl="0" algn="r"/>
              <a:t>‹#›</a:t>
            </a:fld>
            <a:endParaRPr lang="en-US" sz="1089" dirty="0"/>
          </a:p>
        </p:txBody>
      </p:sp>
    </p:spTree>
    <p:extLst>
      <p:ext uri="{BB962C8B-B14F-4D97-AF65-F5344CB8AC3E}">
        <p14:creationId xmlns:p14="http://schemas.microsoft.com/office/powerpoint/2010/main" val="239579662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811" y="1440"/>
          <a:ext cx="181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81" name="think-cell Slide" r:id="rId5" imgW="360" imgH="360" progId="TCLayout.ActiveDocument.1">
                  <p:embed/>
                </p:oleObj>
              </mc:Choice>
              <mc:Fallback>
                <p:oleObj name="think-cell Slide" r:id="rId5" imgW="360" imgH="360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11" y="1440"/>
                        <a:ext cx="181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540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CE4FFF-81B3-4CDA-B0A1-3363FFB22A6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0401" y="327504"/>
            <a:ext cx="8973385" cy="390893"/>
          </a:xfrm>
        </p:spPr>
        <p:txBody>
          <a:bodyPr/>
          <a:lstStyle>
            <a:lvl1pPr>
              <a:defRPr sz="254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F54B2F8-C51F-4566-BAC0-8A0C8E5754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0400" y="1346541"/>
            <a:ext cx="11129388" cy="4611032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14"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14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14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14"/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14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</p:spTree>
    <p:extLst>
      <p:ext uri="{BB962C8B-B14F-4D97-AF65-F5344CB8AC3E}">
        <p14:creationId xmlns:p14="http://schemas.microsoft.com/office/powerpoint/2010/main" val="360990106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y slice headin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811" y="1440"/>
          <a:ext cx="181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05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0"/>
                        <a:ext cx="181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540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sp>
        <p:nvSpPr>
          <p:cNvPr id="8" name="Rectangle 7"/>
          <p:cNvSpPr/>
          <p:nvPr userDrawn="1"/>
        </p:nvSpPr>
        <p:spPr bwMode="ltGray">
          <a:xfrm>
            <a:off x="3" y="-1307"/>
            <a:ext cx="4694400" cy="6859309"/>
          </a:xfrm>
          <a:prstGeom prst="rect">
            <a:avLst/>
          </a:prstGeom>
          <a:solidFill>
            <a:srgbClr val="F2F2F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746" tIns="36373" rIns="72746" bIns="3637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90000"/>
              </a:lnSpc>
              <a:spcAft>
                <a:spcPts val="796"/>
              </a:spcAft>
            </a:pPr>
            <a:endParaRPr lang="en-US" sz="954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ltGray">
          <a:xfrm>
            <a:off x="530402" y="1544274"/>
            <a:ext cx="3551999" cy="1495794"/>
          </a:xfrm>
          <a:noFill/>
        </p:spPr>
        <p:txBody>
          <a:bodyPr wrap="square" lIns="0" tIns="0" rIns="320040" bIns="0" anchor="b">
            <a:noAutofit/>
          </a:bodyPr>
          <a:lstStyle>
            <a:lvl1pPr>
              <a:defRPr sz="254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27790"/>
            <a:ext cx="2743200" cy="7713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557" dirty="0">
                <a:solidFill>
                  <a:schemeClr val="bg1">
                    <a:lumMod val="50000"/>
                  </a:schemeClr>
                </a:solidFill>
                <a:latin typeface="+mn-lt"/>
                <a:sym typeface="Trebuchet MS" panose="020B0603020202020204" pitchFamily="34" charset="0"/>
              </a:rPr>
              <a:t>20191129_rrDLBCL Tafasitamab Brand Plan_vf.pptx</a:t>
            </a:r>
          </a:p>
        </p:txBody>
      </p:sp>
      <p:sp>
        <p:nvSpPr>
          <p:cNvPr id="16" name="Copyright"/>
          <p:cNvSpPr txBox="1"/>
          <p:nvPr userDrawn="1"/>
        </p:nvSpPr>
        <p:spPr>
          <a:xfrm>
            <a:off x="530403" y="6522775"/>
            <a:ext cx="1011495" cy="167610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</p:spTree>
    <p:extLst>
      <p:ext uri="{BB962C8B-B14F-4D97-AF65-F5344CB8AC3E}">
        <p14:creationId xmlns:p14="http://schemas.microsoft.com/office/powerpoint/2010/main" val="373574914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 box">
    <p:bg bwMode="grayWhite">
      <p:bgPr>
        <a:solidFill>
          <a:srgbClr val="0C2C8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811" y="1440"/>
          <a:ext cx="181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29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6" name="Object 5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0"/>
                        <a:ext cx="181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ts val="4774"/>
              </a:lnSpc>
              <a:spcBef>
                <a:spcPct val="0"/>
              </a:spcBef>
              <a:spcAft>
                <a:spcPct val="0"/>
              </a:spcAft>
            </a:pPr>
            <a:endParaRPr lang="en-US" sz="4536" b="0" i="0" baseline="0" dirty="0">
              <a:solidFill>
                <a:schemeClr val="bg1"/>
              </a:solidFill>
              <a:latin typeface="Trebuchet MS" panose="020B0603020202020204" pitchFamily="34" charset="0"/>
              <a:ea typeface="+mn-ea"/>
              <a:cs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blackWhite">
          <a:xfrm>
            <a:off x="1284742" y="2668041"/>
            <a:ext cx="9620491" cy="3201026"/>
          </a:xfrm>
          <a:prstGeom prst="rect">
            <a:avLst/>
          </a:prstGeom>
          <a:ln w="9525">
            <a:solidFill>
              <a:schemeClr val="bg1"/>
            </a:solidFill>
          </a:ln>
        </p:spPr>
        <p:txBody>
          <a:bodyPr lIns="274320" tIns="274320" rIns="274320" bIns="137160" anchor="b">
            <a:noAutofit/>
          </a:bodyPr>
          <a:lstStyle>
            <a:lvl1pPr marL="0" algn="l" defTabSz="727515" rtl="0" eaLnBrk="1" fontAlgn="auto" latinLnBrk="0" hangingPunct="1">
              <a:lnSpc>
                <a:spcPts val="4774"/>
              </a:lnSpc>
              <a:spcBef>
                <a:spcPts val="0"/>
              </a:spcBef>
              <a:spcAft>
                <a:spcPts val="0"/>
              </a:spcAft>
              <a:defRPr lang="en-US" sz="4536" kern="1200" baseline="0" dirty="0">
                <a:solidFill>
                  <a:schemeClr val="bg1"/>
                </a:solidFill>
                <a:latin typeface="+mj-lt"/>
                <a:ea typeface="+mn-ea"/>
                <a:cs typeface="Arial" panose="020B0604020202020204" pitchFamily="34" charset="0"/>
                <a:sym typeface="Trebuchet MS" panose="020B0603020202020204" pitchFamily="34" charset="0"/>
              </a:defRPr>
            </a:lvl1pPr>
          </a:lstStyle>
          <a:p>
            <a:r>
              <a:rPr lang="en-US" dirty="0"/>
              <a:t>Click to add big statement text</a:t>
            </a:r>
          </a:p>
        </p:txBody>
      </p:sp>
      <p:sp>
        <p:nvSpPr>
          <p:cNvPr id="59" name="Rectangle 58"/>
          <p:cNvSpPr/>
          <p:nvPr userDrawn="1"/>
        </p:nvSpPr>
        <p:spPr bwMode="white">
          <a:xfrm>
            <a:off x="1284743" y="1428132"/>
            <a:ext cx="1188679" cy="947672"/>
          </a:xfrm>
          <a:prstGeom prst="rect">
            <a:avLst/>
          </a:prstGeom>
          <a:noFill/>
          <a:ln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endParaRPr lang="en-US" sz="1089" dirty="0">
              <a:solidFill>
                <a:schemeClr val="bg1"/>
              </a:solidFill>
              <a:latin typeface="+mn-lt"/>
              <a:sym typeface="Trebuchet MS" panose="020B0603020202020204" pitchFamily="34" charset="0"/>
            </a:endParaRPr>
          </a:p>
        </p:txBody>
      </p:sp>
      <p:sp>
        <p:nvSpPr>
          <p:cNvPr id="9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27790"/>
            <a:ext cx="2743200" cy="7713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557" dirty="0">
                <a:solidFill>
                  <a:schemeClr val="bg1"/>
                </a:solidFill>
                <a:latin typeface="+mn-lt"/>
                <a:sym typeface="Trebuchet MS" panose="020B0603020202020204" pitchFamily="34" charset="0"/>
              </a:rPr>
              <a:t>20191129_rrDLBCL Tafasitamab Brand Plan_vf.pptx</a:t>
            </a:r>
          </a:p>
        </p:txBody>
      </p:sp>
      <p:sp>
        <p:nvSpPr>
          <p:cNvPr id="23" name="Copyright"/>
          <p:cNvSpPr txBox="1"/>
          <p:nvPr userDrawn="1"/>
        </p:nvSpPr>
        <p:spPr>
          <a:xfrm>
            <a:off x="530403" y="6522775"/>
            <a:ext cx="1011495" cy="167610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bg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  <p:sp>
        <p:nvSpPr>
          <p:cNvPr id="38" name="Textfeld 2"/>
          <p:cNvSpPr txBox="1"/>
          <p:nvPr userDrawn="1"/>
        </p:nvSpPr>
        <p:spPr>
          <a:xfrm>
            <a:off x="11200890" y="6522817"/>
            <a:ext cx="458898" cy="1675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sz="1200"/>
            </a:lvl1pPr>
          </a:lstStyle>
          <a:p>
            <a:pPr lvl="0" algn="r"/>
            <a:fld id="{AAAFF1E1-AB21-4531-AE3A-0B3C82F976DA}" type="slidenum">
              <a:rPr lang="en-US" sz="1089" smtClean="0">
                <a:solidFill>
                  <a:schemeClr val="bg1"/>
                </a:solidFill>
              </a:rPr>
              <a:pPr lvl="0" algn="r"/>
              <a:t>‹#›</a:t>
            </a:fld>
            <a:endParaRPr lang="en-US" sz="1089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753749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line">
    <p:bg bwMode="blackWhite">
      <p:bgPr>
        <a:solidFill>
          <a:srgbClr val="0C2C8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ct 1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811" y="1440"/>
          <a:ext cx="181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53" name="think-cell Slide" r:id="rId5" imgW="360" imgH="360" progId="TCLayout.ActiveDocument.1">
                  <p:embed/>
                </p:oleObj>
              </mc:Choice>
              <mc:Fallback>
                <p:oleObj name="think-cell Slide" r:id="rId5" imgW="360" imgH="360" progId="TCLayout.ActiveDocument.1">
                  <p:embed/>
                  <p:pic>
                    <p:nvPicPr>
                      <p:cNvPr id="12" name="Object 11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11" y="1440"/>
                        <a:ext cx="181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4536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sp>
        <p:nvSpPr>
          <p:cNvPr id="147" name="Title 1"/>
          <p:cNvSpPr>
            <a:spLocks noGrp="1"/>
          </p:cNvSpPr>
          <p:nvPr>
            <p:ph type="title" hasCustomPrompt="1"/>
          </p:nvPr>
        </p:nvSpPr>
        <p:spPr bwMode="blackWhite">
          <a:xfrm>
            <a:off x="630002" y="3826800"/>
            <a:ext cx="10936800" cy="2041200"/>
          </a:xfrm>
        </p:spPr>
        <p:txBody>
          <a:bodyPr anchor="t">
            <a:noAutofit/>
          </a:bodyPr>
          <a:lstStyle>
            <a:lvl1pPr>
              <a:defRPr sz="4536">
                <a:solidFill>
                  <a:schemeClr val="bg1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r>
              <a:rPr lang="en-US" dirty="0"/>
              <a:t>Click to add big statement text</a:t>
            </a:r>
          </a:p>
        </p:txBody>
      </p:sp>
      <p:cxnSp>
        <p:nvCxnSpPr>
          <p:cNvPr id="148" name="Straight Connector 147"/>
          <p:cNvCxnSpPr/>
          <p:nvPr userDrawn="1"/>
        </p:nvCxnSpPr>
        <p:spPr bwMode="white">
          <a:xfrm>
            <a:off x="618900" y="3680016"/>
            <a:ext cx="11576303" cy="0"/>
          </a:xfrm>
          <a:prstGeom prst="line">
            <a:avLst/>
          </a:prstGeom>
          <a:ln w="19050" cmpd="sng">
            <a:solidFill>
              <a:schemeClr val="bg1"/>
            </a:solidFill>
            <a:miter lim="800000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opyright"/>
          <p:cNvSpPr txBox="1"/>
          <p:nvPr userDrawn="1"/>
        </p:nvSpPr>
        <p:spPr>
          <a:xfrm>
            <a:off x="530403" y="6522775"/>
            <a:ext cx="1011495" cy="167610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bg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  <p:sp>
        <p:nvSpPr>
          <p:cNvPr id="30" name="Textfeld 2"/>
          <p:cNvSpPr txBox="1"/>
          <p:nvPr userDrawn="1"/>
        </p:nvSpPr>
        <p:spPr>
          <a:xfrm>
            <a:off x="11200890" y="6522817"/>
            <a:ext cx="458898" cy="1675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lvl="0" algn="r">
              <a:defRPr sz="1200">
                <a:solidFill>
                  <a:schemeClr val="bg1"/>
                </a:solidFill>
              </a:defRPr>
            </a:lvl1pPr>
          </a:lstStyle>
          <a:p>
            <a:pPr lvl="0"/>
            <a:fld id="{AAAFF1E1-AB21-4531-AE3A-0B3C82F976DA}" type="slidenum">
              <a:rPr lang="en-US" sz="1089" smtClean="0"/>
              <a:pPr lvl="0"/>
              <a:t>‹#›</a:t>
            </a:fld>
            <a:endParaRPr lang="en-US" sz="1089" dirty="0"/>
          </a:p>
        </p:txBody>
      </p:sp>
    </p:spTree>
    <p:extLst>
      <p:ext uri="{BB962C8B-B14F-4D97-AF65-F5344CB8AC3E}">
        <p14:creationId xmlns:p14="http://schemas.microsoft.com/office/powerpoint/2010/main" val="47114309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one third">
    <p:bg>
      <p:bgPr>
        <a:solidFill>
          <a:srgbClr val="0C2C8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811" y="1440"/>
          <a:ext cx="181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77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0"/>
                        <a:ext cx="181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540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8" t="8741" r="101" b="27"/>
          <a:stretch/>
        </p:blipFill>
        <p:spPr bwMode="ltGray">
          <a:xfrm flipV="1">
            <a:off x="4064995" y="0"/>
            <a:ext cx="416950" cy="6858000"/>
          </a:xfrm>
          <a:prstGeom prst="rect">
            <a:avLst/>
          </a:prstGeom>
        </p:spPr>
      </p:pic>
      <p:sp>
        <p:nvSpPr>
          <p:cNvPr id="26" name="Rectangle 25"/>
          <p:cNvSpPr/>
          <p:nvPr userDrawn="1"/>
        </p:nvSpPr>
        <p:spPr bwMode="white">
          <a:xfrm>
            <a:off x="2" y="0"/>
            <a:ext cx="4079507" cy="6858000"/>
          </a:xfrm>
          <a:prstGeom prst="rect">
            <a:avLst/>
          </a:prstGeom>
          <a:solidFill>
            <a:srgbClr val="F2F2F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746" tIns="36373" rIns="72746" bIns="3637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ct val="90000"/>
              </a:lnSpc>
              <a:spcAft>
                <a:spcPts val="796"/>
              </a:spcAft>
            </a:pPr>
            <a:endParaRPr lang="en-US" sz="954" dirty="0">
              <a:solidFill>
                <a:schemeClr val="bg1"/>
              </a:solidFill>
              <a:sym typeface="Trebuchet MS" panose="020B0603020202020204" pitchFamily="34" charset="0"/>
            </a:endParaRPr>
          </a:p>
        </p:txBody>
      </p:sp>
      <p:sp>
        <p:nvSpPr>
          <p:cNvPr id="27" name="Title 4"/>
          <p:cNvSpPr>
            <a:spLocks noGrp="1"/>
          </p:cNvSpPr>
          <p:nvPr>
            <p:ph type="title" hasCustomPrompt="1"/>
          </p:nvPr>
        </p:nvSpPr>
        <p:spPr>
          <a:xfrm>
            <a:off x="530401" y="2681103"/>
            <a:ext cx="3227481" cy="1495794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2540">
                <a:solidFill>
                  <a:schemeClr val="tx1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1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27790"/>
            <a:ext cx="2743200" cy="7713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557" dirty="0">
                <a:solidFill>
                  <a:schemeClr val="bg1"/>
                </a:solidFill>
                <a:latin typeface="+mn-lt"/>
                <a:sym typeface="Trebuchet MS" panose="020B0603020202020204" pitchFamily="34" charset="0"/>
              </a:rPr>
              <a:t>20191129_rrDLBCL Tafasitamab Brand Plan_vf.pptx</a:t>
            </a:r>
          </a:p>
        </p:txBody>
      </p:sp>
      <p:sp>
        <p:nvSpPr>
          <p:cNvPr id="21" name="Copyright"/>
          <p:cNvSpPr txBox="1"/>
          <p:nvPr userDrawn="1"/>
        </p:nvSpPr>
        <p:spPr>
          <a:xfrm>
            <a:off x="530402" y="6522775"/>
            <a:ext cx="1258927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  <p:cxnSp>
        <p:nvCxnSpPr>
          <p:cNvPr id="22" name="Straight Connector 21"/>
          <p:cNvCxnSpPr/>
          <p:nvPr userDrawn="1"/>
        </p:nvCxnSpPr>
        <p:spPr bwMode="gray">
          <a:xfrm>
            <a:off x="534025" y="6504567"/>
            <a:ext cx="3545484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feld 2"/>
          <p:cNvSpPr txBox="1"/>
          <p:nvPr userDrawn="1"/>
        </p:nvSpPr>
        <p:spPr>
          <a:xfrm>
            <a:off x="11200890" y="6522817"/>
            <a:ext cx="458898" cy="1675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lvl="0" algn="r">
              <a:defRPr sz="1200">
                <a:solidFill>
                  <a:schemeClr val="bg1"/>
                </a:solidFill>
              </a:defRPr>
            </a:lvl1pPr>
          </a:lstStyle>
          <a:p>
            <a:pPr lvl="0"/>
            <a:fld id="{AAAFF1E1-AB21-4531-AE3A-0B3C82F976DA}" type="slidenum">
              <a:rPr lang="en-US" sz="1089" smtClean="0"/>
              <a:pPr lvl="0"/>
              <a:t>‹#›</a:t>
            </a:fld>
            <a:endParaRPr lang="en-US" sz="1089" dirty="0"/>
          </a:p>
        </p:txBody>
      </p:sp>
    </p:spTree>
    <p:extLst>
      <p:ext uri="{BB962C8B-B14F-4D97-AF65-F5344CB8AC3E}">
        <p14:creationId xmlns:p14="http://schemas.microsoft.com/office/powerpoint/2010/main" val="393783342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een highlight">
    <p:bg>
      <p:bgPr>
        <a:solidFill>
          <a:srgbClr val="0C2C8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811" y="1440"/>
          <a:ext cx="181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01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0"/>
                        <a:ext cx="181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540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8" t="8741" r="101" b="27"/>
          <a:stretch/>
        </p:blipFill>
        <p:spPr bwMode="ltGray">
          <a:xfrm flipV="1">
            <a:off x="7165608" y="0"/>
            <a:ext cx="416950" cy="6858000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 bwMode="white">
          <a:xfrm>
            <a:off x="1" y="0"/>
            <a:ext cx="7171957" cy="6858000"/>
          </a:xfrm>
          <a:prstGeom prst="rect">
            <a:avLst/>
          </a:prstGeom>
          <a:solidFill>
            <a:srgbClr val="F2F2F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746" tIns="36373" rIns="72746" bIns="3637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ct val="90000"/>
              </a:lnSpc>
              <a:spcAft>
                <a:spcPts val="796"/>
              </a:spcAft>
            </a:pPr>
            <a:endParaRPr lang="en-US" sz="954" dirty="0">
              <a:solidFill>
                <a:schemeClr val="bg1"/>
              </a:solidFill>
              <a:sym typeface="Trebuchet MS" panose="020B0603020202020204" pitchFamily="34" charset="0"/>
            </a:endParaRPr>
          </a:p>
        </p:txBody>
      </p:sp>
      <p:sp>
        <p:nvSpPr>
          <p:cNvPr id="23" name="Title 3"/>
          <p:cNvSpPr>
            <a:spLocks noGrp="1"/>
          </p:cNvSpPr>
          <p:nvPr>
            <p:ph type="title" hasCustomPrompt="1"/>
          </p:nvPr>
        </p:nvSpPr>
        <p:spPr>
          <a:xfrm>
            <a:off x="530402" y="327504"/>
            <a:ext cx="6256800" cy="351803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defRPr sz="2540" b="0" i="0" u="none" kern="1200" spc="0">
                <a:solidFill>
                  <a:schemeClr val="tx1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1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27790"/>
            <a:ext cx="2743200" cy="7713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557" dirty="0">
                <a:solidFill>
                  <a:schemeClr val="bg1"/>
                </a:solidFill>
                <a:latin typeface="+mn-lt"/>
                <a:sym typeface="Trebuchet MS" panose="020B0603020202020204" pitchFamily="34" charset="0"/>
              </a:rPr>
              <a:t>20191129_rrDLBCL Tafasitamab Brand Plan_vf.pptx</a:t>
            </a:r>
          </a:p>
        </p:txBody>
      </p:sp>
      <p:sp>
        <p:nvSpPr>
          <p:cNvPr id="24" name="Copyright"/>
          <p:cNvSpPr txBox="1"/>
          <p:nvPr userDrawn="1"/>
        </p:nvSpPr>
        <p:spPr>
          <a:xfrm>
            <a:off x="530403" y="6522775"/>
            <a:ext cx="1011495" cy="167610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  <p:cxnSp>
        <p:nvCxnSpPr>
          <p:cNvPr id="25" name="Straight Connector 24"/>
          <p:cNvCxnSpPr/>
          <p:nvPr userDrawn="1"/>
        </p:nvCxnSpPr>
        <p:spPr bwMode="gray">
          <a:xfrm>
            <a:off x="534025" y="6504567"/>
            <a:ext cx="6637933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feld 2"/>
          <p:cNvSpPr txBox="1"/>
          <p:nvPr userDrawn="1"/>
        </p:nvSpPr>
        <p:spPr>
          <a:xfrm>
            <a:off x="11200890" y="6522817"/>
            <a:ext cx="458898" cy="1675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lvl="0" algn="r">
              <a:defRPr sz="1200">
                <a:solidFill>
                  <a:schemeClr val="bg1"/>
                </a:solidFill>
              </a:defRPr>
            </a:lvl1pPr>
          </a:lstStyle>
          <a:p>
            <a:pPr lvl="0"/>
            <a:fld id="{AAAFF1E1-AB21-4531-AE3A-0B3C82F976DA}" type="slidenum">
              <a:rPr lang="en-US" sz="1089" smtClean="0"/>
              <a:pPr lvl="0"/>
              <a:t>‹#›</a:t>
            </a:fld>
            <a:endParaRPr lang="en-US" sz="1089" dirty="0"/>
          </a:p>
        </p:txBody>
      </p:sp>
    </p:spTree>
    <p:extLst>
      <p:ext uri="{BB962C8B-B14F-4D97-AF65-F5344CB8AC3E}">
        <p14:creationId xmlns:p14="http://schemas.microsoft.com/office/powerpoint/2010/main" val="328637873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een one thir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811" y="1440"/>
          <a:ext cx="181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25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0"/>
                        <a:ext cx="181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540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8" t="8741" r="101" b="27"/>
          <a:stretch/>
        </p:blipFill>
        <p:spPr bwMode="ltGray">
          <a:xfrm flipH="1">
            <a:off x="3671069" y="0"/>
            <a:ext cx="416950" cy="6858000"/>
          </a:xfrm>
          <a:prstGeom prst="rect">
            <a:avLst/>
          </a:prstGeom>
        </p:spPr>
      </p:pic>
      <p:sp>
        <p:nvSpPr>
          <p:cNvPr id="11" name="Title 4"/>
          <p:cNvSpPr>
            <a:spLocks noGrp="1"/>
          </p:cNvSpPr>
          <p:nvPr>
            <p:ph type="title" hasCustomPrompt="1"/>
          </p:nvPr>
        </p:nvSpPr>
        <p:spPr>
          <a:xfrm>
            <a:off x="530402" y="2681103"/>
            <a:ext cx="3127881" cy="1495794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2540">
                <a:solidFill>
                  <a:schemeClr val="bg1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3" name="Rectangle 12"/>
          <p:cNvSpPr/>
          <p:nvPr userDrawn="1"/>
        </p:nvSpPr>
        <p:spPr bwMode="white">
          <a:xfrm>
            <a:off x="4079508" y="-1307"/>
            <a:ext cx="8112493" cy="6859309"/>
          </a:xfrm>
          <a:prstGeom prst="rect">
            <a:avLst/>
          </a:prstGeom>
          <a:solidFill>
            <a:srgbClr val="F2F2F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746" tIns="36373" rIns="72746" bIns="3637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ct val="90000"/>
              </a:lnSpc>
              <a:spcAft>
                <a:spcPts val="796"/>
              </a:spcAft>
            </a:pPr>
            <a:endParaRPr lang="en-US" sz="954" dirty="0">
              <a:solidFill>
                <a:schemeClr val="bg1"/>
              </a:solidFill>
              <a:sym typeface="Trebuchet MS" panose="020B0603020202020204" pitchFamily="34" charset="0"/>
            </a:endParaRPr>
          </a:p>
        </p:txBody>
      </p:sp>
      <p:sp>
        <p:nvSpPr>
          <p:cNvPr id="14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27790"/>
            <a:ext cx="2743200" cy="7713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557" dirty="0">
                <a:solidFill>
                  <a:schemeClr val="bg1">
                    <a:lumMod val="50000"/>
                  </a:schemeClr>
                </a:solidFill>
                <a:latin typeface="+mn-lt"/>
                <a:sym typeface="Trebuchet MS" panose="020B0603020202020204" pitchFamily="34" charset="0"/>
              </a:rPr>
              <a:t>20191129_rrDLBCL Tafasitamab Brand Plan_vf.pptx</a:t>
            </a:r>
          </a:p>
        </p:txBody>
      </p:sp>
      <p:sp>
        <p:nvSpPr>
          <p:cNvPr id="25" name="Copyright"/>
          <p:cNvSpPr txBox="1"/>
          <p:nvPr userDrawn="1"/>
        </p:nvSpPr>
        <p:spPr>
          <a:xfrm>
            <a:off x="530403" y="6522775"/>
            <a:ext cx="1011495" cy="167610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bg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  <p:cxnSp>
        <p:nvCxnSpPr>
          <p:cNvPr id="26" name="Straight Connector 25"/>
          <p:cNvCxnSpPr/>
          <p:nvPr userDrawn="1"/>
        </p:nvCxnSpPr>
        <p:spPr bwMode="gray">
          <a:xfrm>
            <a:off x="4079509" y="6504567"/>
            <a:ext cx="7580279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uppieren 35"/>
          <p:cNvGrpSpPr/>
          <p:nvPr userDrawn="1"/>
        </p:nvGrpSpPr>
        <p:grpSpPr>
          <a:xfrm>
            <a:off x="9856445" y="344914"/>
            <a:ext cx="1799723" cy="389563"/>
            <a:chOff x="4573588" y="1552575"/>
            <a:chExt cx="5373688" cy="1462088"/>
          </a:xfrm>
        </p:grpSpPr>
        <p:sp>
          <p:nvSpPr>
            <p:cNvPr id="28" name="Freeform 6"/>
            <p:cNvSpPr>
              <a:spLocks/>
            </p:cNvSpPr>
            <p:nvPr userDrawn="1"/>
          </p:nvSpPr>
          <p:spPr bwMode="auto">
            <a:xfrm>
              <a:off x="6305551" y="2492375"/>
              <a:ext cx="214313" cy="522288"/>
            </a:xfrm>
            <a:custGeom>
              <a:avLst/>
              <a:gdLst>
                <a:gd name="T0" fmla="*/ 0 w 135"/>
                <a:gd name="T1" fmla="*/ 0 h 329"/>
                <a:gd name="T2" fmla="*/ 0 w 135"/>
                <a:gd name="T3" fmla="*/ 329 h 329"/>
                <a:gd name="T4" fmla="*/ 135 w 135"/>
                <a:gd name="T5" fmla="*/ 329 h 329"/>
                <a:gd name="T6" fmla="*/ 135 w 135"/>
                <a:gd name="T7" fmla="*/ 0 h 329"/>
                <a:gd name="T8" fmla="*/ 0 w 135"/>
                <a:gd name="T9" fmla="*/ 0 h 329"/>
                <a:gd name="T10" fmla="*/ 0 w 135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329">
                  <a:moveTo>
                    <a:pt x="0" y="0"/>
                  </a:moveTo>
                  <a:lnTo>
                    <a:pt x="0" y="329"/>
                  </a:lnTo>
                  <a:lnTo>
                    <a:pt x="135" y="329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9" name="Freeform 7"/>
            <p:cNvSpPr>
              <a:spLocks/>
            </p:cNvSpPr>
            <p:nvPr userDrawn="1"/>
          </p:nvSpPr>
          <p:spPr bwMode="auto">
            <a:xfrm>
              <a:off x="4573588" y="1724025"/>
              <a:ext cx="214313" cy="773113"/>
            </a:xfrm>
            <a:custGeom>
              <a:avLst/>
              <a:gdLst>
                <a:gd name="T0" fmla="*/ 0 w 135"/>
                <a:gd name="T1" fmla="*/ 0 h 487"/>
                <a:gd name="T2" fmla="*/ 0 w 135"/>
                <a:gd name="T3" fmla="*/ 487 h 487"/>
                <a:gd name="T4" fmla="*/ 135 w 135"/>
                <a:gd name="T5" fmla="*/ 487 h 487"/>
                <a:gd name="T6" fmla="*/ 135 w 135"/>
                <a:gd name="T7" fmla="*/ 0 h 487"/>
                <a:gd name="T8" fmla="*/ 0 w 135"/>
                <a:gd name="T9" fmla="*/ 0 h 487"/>
                <a:gd name="T10" fmla="*/ 0 w 135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87">
                  <a:moveTo>
                    <a:pt x="0" y="0"/>
                  </a:moveTo>
                  <a:lnTo>
                    <a:pt x="0" y="487"/>
                  </a:lnTo>
                  <a:lnTo>
                    <a:pt x="135" y="487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0" name="Freeform 8"/>
            <p:cNvSpPr>
              <a:spLocks/>
            </p:cNvSpPr>
            <p:nvPr userDrawn="1"/>
          </p:nvSpPr>
          <p:spPr bwMode="auto">
            <a:xfrm>
              <a:off x="4862513" y="1724025"/>
              <a:ext cx="212725" cy="773113"/>
            </a:xfrm>
            <a:custGeom>
              <a:avLst/>
              <a:gdLst>
                <a:gd name="T0" fmla="*/ 0 w 134"/>
                <a:gd name="T1" fmla="*/ 0 h 487"/>
                <a:gd name="T2" fmla="*/ 0 w 134"/>
                <a:gd name="T3" fmla="*/ 487 h 487"/>
                <a:gd name="T4" fmla="*/ 134 w 134"/>
                <a:gd name="T5" fmla="*/ 487 h 487"/>
                <a:gd name="T6" fmla="*/ 134 w 134"/>
                <a:gd name="T7" fmla="*/ 0 h 487"/>
                <a:gd name="T8" fmla="*/ 0 w 134"/>
                <a:gd name="T9" fmla="*/ 0 h 487"/>
                <a:gd name="T10" fmla="*/ 0 w 134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487">
                  <a:moveTo>
                    <a:pt x="0" y="0"/>
                  </a:moveTo>
                  <a:lnTo>
                    <a:pt x="0" y="487"/>
                  </a:lnTo>
                  <a:lnTo>
                    <a:pt x="134" y="487"/>
                  </a:lnTo>
                  <a:lnTo>
                    <a:pt x="13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1" name="Freeform 9"/>
            <p:cNvSpPr>
              <a:spLocks/>
            </p:cNvSpPr>
            <p:nvPr userDrawn="1"/>
          </p:nvSpPr>
          <p:spPr bwMode="auto">
            <a:xfrm>
              <a:off x="5146676" y="1724025"/>
              <a:ext cx="217488" cy="773113"/>
            </a:xfrm>
            <a:custGeom>
              <a:avLst/>
              <a:gdLst>
                <a:gd name="T0" fmla="*/ 0 w 137"/>
                <a:gd name="T1" fmla="*/ 0 h 487"/>
                <a:gd name="T2" fmla="*/ 0 w 137"/>
                <a:gd name="T3" fmla="*/ 487 h 487"/>
                <a:gd name="T4" fmla="*/ 137 w 137"/>
                <a:gd name="T5" fmla="*/ 487 h 487"/>
                <a:gd name="T6" fmla="*/ 137 w 137"/>
                <a:gd name="T7" fmla="*/ 0 h 487"/>
                <a:gd name="T8" fmla="*/ 0 w 137"/>
                <a:gd name="T9" fmla="*/ 0 h 487"/>
                <a:gd name="T10" fmla="*/ 0 w 137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487">
                  <a:moveTo>
                    <a:pt x="0" y="0"/>
                  </a:moveTo>
                  <a:lnTo>
                    <a:pt x="0" y="487"/>
                  </a:lnTo>
                  <a:lnTo>
                    <a:pt x="137" y="487"/>
                  </a:lnTo>
                  <a:lnTo>
                    <a:pt x="13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2" name="Freeform 10"/>
            <p:cNvSpPr>
              <a:spLocks noEditPoints="1"/>
            </p:cNvSpPr>
            <p:nvPr userDrawn="1"/>
          </p:nvSpPr>
          <p:spPr bwMode="auto">
            <a:xfrm>
              <a:off x="5427663" y="1724025"/>
              <a:ext cx="514350" cy="803275"/>
            </a:xfrm>
            <a:custGeom>
              <a:avLst/>
              <a:gdLst>
                <a:gd name="T0" fmla="*/ 324 w 324"/>
                <a:gd name="T1" fmla="*/ 414 h 506"/>
                <a:gd name="T2" fmla="*/ 317 w 324"/>
                <a:gd name="T3" fmla="*/ 433 h 506"/>
                <a:gd name="T4" fmla="*/ 305 w 324"/>
                <a:gd name="T5" fmla="*/ 451 h 506"/>
                <a:gd name="T6" fmla="*/ 289 w 324"/>
                <a:gd name="T7" fmla="*/ 468 h 506"/>
                <a:gd name="T8" fmla="*/ 265 w 324"/>
                <a:gd name="T9" fmla="*/ 482 h 506"/>
                <a:gd name="T10" fmla="*/ 239 w 324"/>
                <a:gd name="T11" fmla="*/ 492 h 506"/>
                <a:gd name="T12" fmla="*/ 211 w 324"/>
                <a:gd name="T13" fmla="*/ 501 h 506"/>
                <a:gd name="T14" fmla="*/ 180 w 324"/>
                <a:gd name="T15" fmla="*/ 506 h 506"/>
                <a:gd name="T16" fmla="*/ 147 w 324"/>
                <a:gd name="T17" fmla="*/ 506 h 506"/>
                <a:gd name="T18" fmla="*/ 114 w 324"/>
                <a:gd name="T19" fmla="*/ 501 h 506"/>
                <a:gd name="T20" fmla="*/ 85 w 324"/>
                <a:gd name="T21" fmla="*/ 492 h 506"/>
                <a:gd name="T22" fmla="*/ 59 w 324"/>
                <a:gd name="T23" fmla="*/ 482 h 506"/>
                <a:gd name="T24" fmla="*/ 38 w 324"/>
                <a:gd name="T25" fmla="*/ 468 h 506"/>
                <a:gd name="T26" fmla="*/ 19 w 324"/>
                <a:gd name="T27" fmla="*/ 451 h 506"/>
                <a:gd name="T28" fmla="*/ 8 w 324"/>
                <a:gd name="T29" fmla="*/ 433 h 506"/>
                <a:gd name="T30" fmla="*/ 3 w 324"/>
                <a:gd name="T31" fmla="*/ 414 h 506"/>
                <a:gd name="T32" fmla="*/ 0 w 324"/>
                <a:gd name="T33" fmla="*/ 102 h 506"/>
                <a:gd name="T34" fmla="*/ 3 w 324"/>
                <a:gd name="T35" fmla="*/ 81 h 506"/>
                <a:gd name="T36" fmla="*/ 12 w 324"/>
                <a:gd name="T37" fmla="*/ 62 h 506"/>
                <a:gd name="T38" fmla="*/ 29 w 324"/>
                <a:gd name="T39" fmla="*/ 45 h 506"/>
                <a:gd name="T40" fmla="*/ 48 w 324"/>
                <a:gd name="T41" fmla="*/ 31 h 506"/>
                <a:gd name="T42" fmla="*/ 71 w 324"/>
                <a:gd name="T43" fmla="*/ 19 h 506"/>
                <a:gd name="T44" fmla="*/ 100 w 324"/>
                <a:gd name="T45" fmla="*/ 10 h 506"/>
                <a:gd name="T46" fmla="*/ 130 w 324"/>
                <a:gd name="T47" fmla="*/ 3 h 506"/>
                <a:gd name="T48" fmla="*/ 180 w 324"/>
                <a:gd name="T49" fmla="*/ 0 h 506"/>
                <a:gd name="T50" fmla="*/ 211 w 324"/>
                <a:gd name="T51" fmla="*/ 5 h 506"/>
                <a:gd name="T52" fmla="*/ 239 w 324"/>
                <a:gd name="T53" fmla="*/ 12 h 506"/>
                <a:gd name="T54" fmla="*/ 265 w 324"/>
                <a:gd name="T55" fmla="*/ 24 h 506"/>
                <a:gd name="T56" fmla="*/ 289 w 324"/>
                <a:gd name="T57" fmla="*/ 38 h 506"/>
                <a:gd name="T58" fmla="*/ 305 w 324"/>
                <a:gd name="T59" fmla="*/ 55 h 506"/>
                <a:gd name="T60" fmla="*/ 317 w 324"/>
                <a:gd name="T61" fmla="*/ 74 h 506"/>
                <a:gd name="T62" fmla="*/ 324 w 324"/>
                <a:gd name="T63" fmla="*/ 93 h 506"/>
                <a:gd name="T64" fmla="*/ 324 w 324"/>
                <a:gd name="T65" fmla="*/ 404 h 506"/>
                <a:gd name="T66" fmla="*/ 130 w 324"/>
                <a:gd name="T67" fmla="*/ 402 h 506"/>
                <a:gd name="T68" fmla="*/ 133 w 324"/>
                <a:gd name="T69" fmla="*/ 407 h 506"/>
                <a:gd name="T70" fmla="*/ 140 w 324"/>
                <a:gd name="T71" fmla="*/ 414 h 506"/>
                <a:gd name="T72" fmla="*/ 149 w 324"/>
                <a:gd name="T73" fmla="*/ 416 h 506"/>
                <a:gd name="T74" fmla="*/ 163 w 324"/>
                <a:gd name="T75" fmla="*/ 418 h 506"/>
                <a:gd name="T76" fmla="*/ 175 w 324"/>
                <a:gd name="T77" fmla="*/ 416 h 506"/>
                <a:gd name="T78" fmla="*/ 185 w 324"/>
                <a:gd name="T79" fmla="*/ 414 h 506"/>
                <a:gd name="T80" fmla="*/ 192 w 324"/>
                <a:gd name="T81" fmla="*/ 407 h 506"/>
                <a:gd name="T82" fmla="*/ 194 w 324"/>
                <a:gd name="T83" fmla="*/ 402 h 506"/>
                <a:gd name="T84" fmla="*/ 194 w 324"/>
                <a:gd name="T85" fmla="*/ 100 h 506"/>
                <a:gd name="T86" fmla="*/ 189 w 324"/>
                <a:gd name="T87" fmla="*/ 95 h 506"/>
                <a:gd name="T88" fmla="*/ 180 w 324"/>
                <a:gd name="T89" fmla="*/ 90 h 506"/>
                <a:gd name="T90" fmla="*/ 170 w 324"/>
                <a:gd name="T91" fmla="*/ 88 h 506"/>
                <a:gd name="T92" fmla="*/ 156 w 324"/>
                <a:gd name="T93" fmla="*/ 88 h 506"/>
                <a:gd name="T94" fmla="*/ 145 w 324"/>
                <a:gd name="T95" fmla="*/ 90 h 506"/>
                <a:gd name="T96" fmla="*/ 137 w 324"/>
                <a:gd name="T97" fmla="*/ 95 h 506"/>
                <a:gd name="T98" fmla="*/ 133 w 324"/>
                <a:gd name="T99" fmla="*/ 100 h 506"/>
                <a:gd name="T100" fmla="*/ 130 w 324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4" h="506">
                  <a:moveTo>
                    <a:pt x="324" y="404"/>
                  </a:moveTo>
                  <a:lnTo>
                    <a:pt x="324" y="414"/>
                  </a:lnTo>
                  <a:lnTo>
                    <a:pt x="322" y="423"/>
                  </a:lnTo>
                  <a:lnTo>
                    <a:pt x="317" y="433"/>
                  </a:lnTo>
                  <a:lnTo>
                    <a:pt x="312" y="444"/>
                  </a:lnTo>
                  <a:lnTo>
                    <a:pt x="305" y="451"/>
                  </a:lnTo>
                  <a:lnTo>
                    <a:pt x="296" y="459"/>
                  </a:lnTo>
                  <a:lnTo>
                    <a:pt x="289" y="468"/>
                  </a:lnTo>
                  <a:lnTo>
                    <a:pt x="279" y="475"/>
                  </a:lnTo>
                  <a:lnTo>
                    <a:pt x="265" y="482"/>
                  </a:lnTo>
                  <a:lnTo>
                    <a:pt x="253" y="487"/>
                  </a:lnTo>
                  <a:lnTo>
                    <a:pt x="239" y="492"/>
                  </a:lnTo>
                  <a:lnTo>
                    <a:pt x="225" y="496"/>
                  </a:lnTo>
                  <a:lnTo>
                    <a:pt x="211" y="501"/>
                  </a:lnTo>
                  <a:lnTo>
                    <a:pt x="194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0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1" y="487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2" y="444"/>
                  </a:lnTo>
                  <a:lnTo>
                    <a:pt x="8" y="433"/>
                  </a:lnTo>
                  <a:lnTo>
                    <a:pt x="3" y="423"/>
                  </a:lnTo>
                  <a:lnTo>
                    <a:pt x="3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3" y="93"/>
                  </a:lnTo>
                  <a:lnTo>
                    <a:pt x="3" y="81"/>
                  </a:lnTo>
                  <a:lnTo>
                    <a:pt x="8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0" y="3"/>
                  </a:lnTo>
                  <a:lnTo>
                    <a:pt x="147" y="0"/>
                  </a:lnTo>
                  <a:lnTo>
                    <a:pt x="180" y="0"/>
                  </a:lnTo>
                  <a:lnTo>
                    <a:pt x="194" y="3"/>
                  </a:lnTo>
                  <a:lnTo>
                    <a:pt x="211" y="5"/>
                  </a:lnTo>
                  <a:lnTo>
                    <a:pt x="225" y="10"/>
                  </a:lnTo>
                  <a:lnTo>
                    <a:pt x="239" y="12"/>
                  </a:lnTo>
                  <a:lnTo>
                    <a:pt x="253" y="19"/>
                  </a:lnTo>
                  <a:lnTo>
                    <a:pt x="265" y="24"/>
                  </a:lnTo>
                  <a:lnTo>
                    <a:pt x="279" y="31"/>
                  </a:lnTo>
                  <a:lnTo>
                    <a:pt x="289" y="38"/>
                  </a:lnTo>
                  <a:lnTo>
                    <a:pt x="296" y="45"/>
                  </a:lnTo>
                  <a:lnTo>
                    <a:pt x="305" y="55"/>
                  </a:lnTo>
                  <a:lnTo>
                    <a:pt x="312" y="62"/>
                  </a:lnTo>
                  <a:lnTo>
                    <a:pt x="317" y="74"/>
                  </a:lnTo>
                  <a:lnTo>
                    <a:pt x="322" y="81"/>
                  </a:lnTo>
                  <a:lnTo>
                    <a:pt x="324" y="93"/>
                  </a:lnTo>
                  <a:lnTo>
                    <a:pt x="324" y="102"/>
                  </a:lnTo>
                  <a:lnTo>
                    <a:pt x="324" y="404"/>
                  </a:lnTo>
                  <a:lnTo>
                    <a:pt x="324" y="404"/>
                  </a:lnTo>
                  <a:close/>
                  <a:moveTo>
                    <a:pt x="130" y="402"/>
                  </a:moveTo>
                  <a:lnTo>
                    <a:pt x="133" y="404"/>
                  </a:lnTo>
                  <a:lnTo>
                    <a:pt x="133" y="407"/>
                  </a:lnTo>
                  <a:lnTo>
                    <a:pt x="137" y="409"/>
                  </a:lnTo>
                  <a:lnTo>
                    <a:pt x="140" y="414"/>
                  </a:lnTo>
                  <a:lnTo>
                    <a:pt x="145" y="414"/>
                  </a:lnTo>
                  <a:lnTo>
                    <a:pt x="149" y="416"/>
                  </a:lnTo>
                  <a:lnTo>
                    <a:pt x="156" y="416"/>
                  </a:lnTo>
                  <a:lnTo>
                    <a:pt x="163" y="418"/>
                  </a:lnTo>
                  <a:lnTo>
                    <a:pt x="170" y="416"/>
                  </a:lnTo>
                  <a:lnTo>
                    <a:pt x="175" y="416"/>
                  </a:lnTo>
                  <a:lnTo>
                    <a:pt x="180" y="414"/>
                  </a:lnTo>
                  <a:lnTo>
                    <a:pt x="185" y="414"/>
                  </a:lnTo>
                  <a:lnTo>
                    <a:pt x="189" y="409"/>
                  </a:lnTo>
                  <a:lnTo>
                    <a:pt x="192" y="407"/>
                  </a:lnTo>
                  <a:lnTo>
                    <a:pt x="194" y="404"/>
                  </a:lnTo>
                  <a:lnTo>
                    <a:pt x="194" y="402"/>
                  </a:lnTo>
                  <a:lnTo>
                    <a:pt x="194" y="102"/>
                  </a:lnTo>
                  <a:lnTo>
                    <a:pt x="194" y="100"/>
                  </a:lnTo>
                  <a:lnTo>
                    <a:pt x="192" y="97"/>
                  </a:lnTo>
                  <a:lnTo>
                    <a:pt x="189" y="95"/>
                  </a:lnTo>
                  <a:lnTo>
                    <a:pt x="185" y="90"/>
                  </a:lnTo>
                  <a:lnTo>
                    <a:pt x="180" y="90"/>
                  </a:lnTo>
                  <a:lnTo>
                    <a:pt x="175" y="88"/>
                  </a:lnTo>
                  <a:lnTo>
                    <a:pt x="170" y="88"/>
                  </a:lnTo>
                  <a:lnTo>
                    <a:pt x="163" y="85"/>
                  </a:lnTo>
                  <a:lnTo>
                    <a:pt x="156" y="88"/>
                  </a:lnTo>
                  <a:lnTo>
                    <a:pt x="149" y="88"/>
                  </a:lnTo>
                  <a:lnTo>
                    <a:pt x="145" y="90"/>
                  </a:lnTo>
                  <a:lnTo>
                    <a:pt x="140" y="90"/>
                  </a:lnTo>
                  <a:lnTo>
                    <a:pt x="137" y="95"/>
                  </a:lnTo>
                  <a:lnTo>
                    <a:pt x="133" y="97"/>
                  </a:lnTo>
                  <a:lnTo>
                    <a:pt x="133" y="100"/>
                  </a:lnTo>
                  <a:lnTo>
                    <a:pt x="130" y="102"/>
                  </a:lnTo>
                  <a:lnTo>
                    <a:pt x="130" y="402"/>
                  </a:lnTo>
                  <a:lnTo>
                    <a:pt x="130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3" name="Freeform 11"/>
            <p:cNvSpPr>
              <a:spLocks noEditPoints="1"/>
            </p:cNvSpPr>
            <p:nvPr userDrawn="1"/>
          </p:nvSpPr>
          <p:spPr bwMode="auto">
            <a:xfrm>
              <a:off x="7734301" y="1724025"/>
              <a:ext cx="517525" cy="803275"/>
            </a:xfrm>
            <a:custGeom>
              <a:avLst/>
              <a:gdLst>
                <a:gd name="T0" fmla="*/ 324 w 326"/>
                <a:gd name="T1" fmla="*/ 414 h 506"/>
                <a:gd name="T2" fmla="*/ 319 w 326"/>
                <a:gd name="T3" fmla="*/ 433 h 506"/>
                <a:gd name="T4" fmla="*/ 307 w 326"/>
                <a:gd name="T5" fmla="*/ 451 h 506"/>
                <a:gd name="T6" fmla="*/ 288 w 326"/>
                <a:gd name="T7" fmla="*/ 468 h 506"/>
                <a:gd name="T8" fmla="*/ 267 w 326"/>
                <a:gd name="T9" fmla="*/ 482 h 506"/>
                <a:gd name="T10" fmla="*/ 241 w 326"/>
                <a:gd name="T11" fmla="*/ 492 h 506"/>
                <a:gd name="T12" fmla="*/ 213 w 326"/>
                <a:gd name="T13" fmla="*/ 501 h 506"/>
                <a:gd name="T14" fmla="*/ 180 w 326"/>
                <a:gd name="T15" fmla="*/ 506 h 506"/>
                <a:gd name="T16" fmla="*/ 146 w 326"/>
                <a:gd name="T17" fmla="*/ 506 h 506"/>
                <a:gd name="T18" fmla="*/ 116 w 326"/>
                <a:gd name="T19" fmla="*/ 501 h 506"/>
                <a:gd name="T20" fmla="*/ 85 w 326"/>
                <a:gd name="T21" fmla="*/ 492 h 506"/>
                <a:gd name="T22" fmla="*/ 59 w 326"/>
                <a:gd name="T23" fmla="*/ 482 h 506"/>
                <a:gd name="T24" fmla="*/ 38 w 326"/>
                <a:gd name="T25" fmla="*/ 468 h 506"/>
                <a:gd name="T26" fmla="*/ 21 w 326"/>
                <a:gd name="T27" fmla="*/ 451 h 506"/>
                <a:gd name="T28" fmla="*/ 9 w 326"/>
                <a:gd name="T29" fmla="*/ 433 h 506"/>
                <a:gd name="T30" fmla="*/ 2 w 326"/>
                <a:gd name="T31" fmla="*/ 414 h 506"/>
                <a:gd name="T32" fmla="*/ 0 w 326"/>
                <a:gd name="T33" fmla="*/ 102 h 506"/>
                <a:gd name="T34" fmla="*/ 2 w 326"/>
                <a:gd name="T35" fmla="*/ 81 h 506"/>
                <a:gd name="T36" fmla="*/ 14 w 326"/>
                <a:gd name="T37" fmla="*/ 62 h 506"/>
                <a:gd name="T38" fmla="*/ 28 w 326"/>
                <a:gd name="T39" fmla="*/ 45 h 506"/>
                <a:gd name="T40" fmla="*/ 47 w 326"/>
                <a:gd name="T41" fmla="*/ 31 h 506"/>
                <a:gd name="T42" fmla="*/ 73 w 326"/>
                <a:gd name="T43" fmla="*/ 19 h 506"/>
                <a:gd name="T44" fmla="*/ 102 w 326"/>
                <a:gd name="T45" fmla="*/ 10 h 506"/>
                <a:gd name="T46" fmla="*/ 130 w 326"/>
                <a:gd name="T47" fmla="*/ 3 h 506"/>
                <a:gd name="T48" fmla="*/ 180 w 326"/>
                <a:gd name="T49" fmla="*/ 0 h 506"/>
                <a:gd name="T50" fmla="*/ 213 w 326"/>
                <a:gd name="T51" fmla="*/ 5 h 506"/>
                <a:gd name="T52" fmla="*/ 241 w 326"/>
                <a:gd name="T53" fmla="*/ 12 h 506"/>
                <a:gd name="T54" fmla="*/ 267 w 326"/>
                <a:gd name="T55" fmla="*/ 24 h 506"/>
                <a:gd name="T56" fmla="*/ 288 w 326"/>
                <a:gd name="T57" fmla="*/ 38 h 506"/>
                <a:gd name="T58" fmla="*/ 307 w 326"/>
                <a:gd name="T59" fmla="*/ 55 h 506"/>
                <a:gd name="T60" fmla="*/ 319 w 326"/>
                <a:gd name="T61" fmla="*/ 74 h 506"/>
                <a:gd name="T62" fmla="*/ 324 w 326"/>
                <a:gd name="T63" fmla="*/ 93 h 506"/>
                <a:gd name="T64" fmla="*/ 326 w 326"/>
                <a:gd name="T65" fmla="*/ 404 h 506"/>
                <a:gd name="T66" fmla="*/ 132 w 326"/>
                <a:gd name="T67" fmla="*/ 402 h 506"/>
                <a:gd name="T68" fmla="*/ 137 w 326"/>
                <a:gd name="T69" fmla="*/ 407 h 506"/>
                <a:gd name="T70" fmla="*/ 142 w 326"/>
                <a:gd name="T71" fmla="*/ 414 h 506"/>
                <a:gd name="T72" fmla="*/ 154 w 326"/>
                <a:gd name="T73" fmla="*/ 416 h 506"/>
                <a:gd name="T74" fmla="*/ 165 w 326"/>
                <a:gd name="T75" fmla="*/ 418 h 506"/>
                <a:gd name="T76" fmla="*/ 177 w 326"/>
                <a:gd name="T77" fmla="*/ 416 h 506"/>
                <a:gd name="T78" fmla="*/ 189 w 326"/>
                <a:gd name="T79" fmla="*/ 414 h 506"/>
                <a:gd name="T80" fmla="*/ 194 w 326"/>
                <a:gd name="T81" fmla="*/ 407 h 506"/>
                <a:gd name="T82" fmla="*/ 196 w 326"/>
                <a:gd name="T83" fmla="*/ 402 h 506"/>
                <a:gd name="T84" fmla="*/ 196 w 326"/>
                <a:gd name="T85" fmla="*/ 100 h 506"/>
                <a:gd name="T86" fmla="*/ 191 w 326"/>
                <a:gd name="T87" fmla="*/ 95 h 506"/>
                <a:gd name="T88" fmla="*/ 182 w 326"/>
                <a:gd name="T89" fmla="*/ 90 h 506"/>
                <a:gd name="T90" fmla="*/ 170 w 326"/>
                <a:gd name="T91" fmla="*/ 88 h 506"/>
                <a:gd name="T92" fmla="*/ 158 w 326"/>
                <a:gd name="T93" fmla="*/ 88 h 506"/>
                <a:gd name="T94" fmla="*/ 149 w 326"/>
                <a:gd name="T95" fmla="*/ 90 h 506"/>
                <a:gd name="T96" fmla="*/ 139 w 326"/>
                <a:gd name="T97" fmla="*/ 95 h 506"/>
                <a:gd name="T98" fmla="*/ 135 w 326"/>
                <a:gd name="T99" fmla="*/ 100 h 506"/>
                <a:gd name="T100" fmla="*/ 132 w 326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6" h="506">
                  <a:moveTo>
                    <a:pt x="326" y="404"/>
                  </a:moveTo>
                  <a:lnTo>
                    <a:pt x="324" y="414"/>
                  </a:lnTo>
                  <a:lnTo>
                    <a:pt x="324" y="423"/>
                  </a:lnTo>
                  <a:lnTo>
                    <a:pt x="319" y="433"/>
                  </a:lnTo>
                  <a:lnTo>
                    <a:pt x="312" y="444"/>
                  </a:lnTo>
                  <a:lnTo>
                    <a:pt x="307" y="451"/>
                  </a:lnTo>
                  <a:lnTo>
                    <a:pt x="298" y="459"/>
                  </a:lnTo>
                  <a:lnTo>
                    <a:pt x="288" y="468"/>
                  </a:lnTo>
                  <a:lnTo>
                    <a:pt x="279" y="475"/>
                  </a:lnTo>
                  <a:lnTo>
                    <a:pt x="267" y="482"/>
                  </a:lnTo>
                  <a:lnTo>
                    <a:pt x="255" y="487"/>
                  </a:lnTo>
                  <a:lnTo>
                    <a:pt x="241" y="492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6" y="501"/>
                  </a:lnTo>
                  <a:lnTo>
                    <a:pt x="102" y="496"/>
                  </a:lnTo>
                  <a:lnTo>
                    <a:pt x="85" y="492"/>
                  </a:lnTo>
                  <a:lnTo>
                    <a:pt x="73" y="487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8" y="468"/>
                  </a:lnTo>
                  <a:lnTo>
                    <a:pt x="28" y="459"/>
                  </a:lnTo>
                  <a:lnTo>
                    <a:pt x="21" y="451"/>
                  </a:lnTo>
                  <a:lnTo>
                    <a:pt x="14" y="444"/>
                  </a:lnTo>
                  <a:lnTo>
                    <a:pt x="9" y="433"/>
                  </a:lnTo>
                  <a:lnTo>
                    <a:pt x="2" y="423"/>
                  </a:lnTo>
                  <a:lnTo>
                    <a:pt x="2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2" y="93"/>
                  </a:lnTo>
                  <a:lnTo>
                    <a:pt x="2" y="81"/>
                  </a:lnTo>
                  <a:lnTo>
                    <a:pt x="9" y="74"/>
                  </a:lnTo>
                  <a:lnTo>
                    <a:pt x="14" y="62"/>
                  </a:lnTo>
                  <a:lnTo>
                    <a:pt x="21" y="55"/>
                  </a:lnTo>
                  <a:lnTo>
                    <a:pt x="28" y="45"/>
                  </a:lnTo>
                  <a:lnTo>
                    <a:pt x="38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3" y="19"/>
                  </a:lnTo>
                  <a:lnTo>
                    <a:pt x="85" y="12"/>
                  </a:lnTo>
                  <a:lnTo>
                    <a:pt x="102" y="10"/>
                  </a:lnTo>
                  <a:lnTo>
                    <a:pt x="116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80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2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79" y="31"/>
                  </a:lnTo>
                  <a:lnTo>
                    <a:pt x="288" y="38"/>
                  </a:lnTo>
                  <a:lnTo>
                    <a:pt x="298" y="45"/>
                  </a:lnTo>
                  <a:lnTo>
                    <a:pt x="307" y="55"/>
                  </a:lnTo>
                  <a:lnTo>
                    <a:pt x="312" y="62"/>
                  </a:lnTo>
                  <a:lnTo>
                    <a:pt x="319" y="74"/>
                  </a:lnTo>
                  <a:lnTo>
                    <a:pt x="324" y="81"/>
                  </a:lnTo>
                  <a:lnTo>
                    <a:pt x="324" y="93"/>
                  </a:lnTo>
                  <a:lnTo>
                    <a:pt x="326" y="102"/>
                  </a:lnTo>
                  <a:lnTo>
                    <a:pt x="326" y="404"/>
                  </a:lnTo>
                  <a:lnTo>
                    <a:pt x="326" y="404"/>
                  </a:lnTo>
                  <a:close/>
                  <a:moveTo>
                    <a:pt x="132" y="402"/>
                  </a:moveTo>
                  <a:lnTo>
                    <a:pt x="135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2" y="414"/>
                  </a:lnTo>
                  <a:lnTo>
                    <a:pt x="149" y="414"/>
                  </a:lnTo>
                  <a:lnTo>
                    <a:pt x="154" y="416"/>
                  </a:lnTo>
                  <a:lnTo>
                    <a:pt x="158" y="416"/>
                  </a:lnTo>
                  <a:lnTo>
                    <a:pt x="165" y="418"/>
                  </a:lnTo>
                  <a:lnTo>
                    <a:pt x="170" y="416"/>
                  </a:lnTo>
                  <a:lnTo>
                    <a:pt x="177" y="416"/>
                  </a:lnTo>
                  <a:lnTo>
                    <a:pt x="182" y="414"/>
                  </a:lnTo>
                  <a:lnTo>
                    <a:pt x="189" y="414"/>
                  </a:lnTo>
                  <a:lnTo>
                    <a:pt x="191" y="409"/>
                  </a:lnTo>
                  <a:lnTo>
                    <a:pt x="194" y="407"/>
                  </a:lnTo>
                  <a:lnTo>
                    <a:pt x="196" y="404"/>
                  </a:lnTo>
                  <a:lnTo>
                    <a:pt x="196" y="402"/>
                  </a:lnTo>
                  <a:lnTo>
                    <a:pt x="196" y="102"/>
                  </a:lnTo>
                  <a:lnTo>
                    <a:pt x="196" y="100"/>
                  </a:lnTo>
                  <a:lnTo>
                    <a:pt x="194" y="97"/>
                  </a:lnTo>
                  <a:lnTo>
                    <a:pt x="191" y="95"/>
                  </a:lnTo>
                  <a:lnTo>
                    <a:pt x="189" y="90"/>
                  </a:lnTo>
                  <a:lnTo>
                    <a:pt x="182" y="90"/>
                  </a:lnTo>
                  <a:lnTo>
                    <a:pt x="177" y="88"/>
                  </a:lnTo>
                  <a:lnTo>
                    <a:pt x="170" y="88"/>
                  </a:lnTo>
                  <a:lnTo>
                    <a:pt x="165" y="85"/>
                  </a:lnTo>
                  <a:lnTo>
                    <a:pt x="158" y="88"/>
                  </a:lnTo>
                  <a:lnTo>
                    <a:pt x="154" y="88"/>
                  </a:lnTo>
                  <a:lnTo>
                    <a:pt x="149" y="90"/>
                  </a:lnTo>
                  <a:lnTo>
                    <a:pt x="142" y="90"/>
                  </a:lnTo>
                  <a:lnTo>
                    <a:pt x="139" y="95"/>
                  </a:lnTo>
                  <a:lnTo>
                    <a:pt x="137" y="97"/>
                  </a:lnTo>
                  <a:lnTo>
                    <a:pt x="135" y="100"/>
                  </a:lnTo>
                  <a:lnTo>
                    <a:pt x="132" y="102"/>
                  </a:lnTo>
                  <a:lnTo>
                    <a:pt x="132" y="402"/>
                  </a:lnTo>
                  <a:lnTo>
                    <a:pt x="132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4" name="Freeform 12"/>
            <p:cNvSpPr>
              <a:spLocks/>
            </p:cNvSpPr>
            <p:nvPr userDrawn="1"/>
          </p:nvSpPr>
          <p:spPr bwMode="auto">
            <a:xfrm>
              <a:off x="6005513" y="1720850"/>
              <a:ext cx="514350" cy="776288"/>
            </a:xfrm>
            <a:custGeom>
              <a:avLst/>
              <a:gdLst>
                <a:gd name="T0" fmla="*/ 324 w 324"/>
                <a:gd name="T1" fmla="*/ 87 h 489"/>
                <a:gd name="T2" fmla="*/ 324 w 324"/>
                <a:gd name="T3" fmla="*/ 272 h 489"/>
                <a:gd name="T4" fmla="*/ 191 w 324"/>
                <a:gd name="T5" fmla="*/ 272 h 489"/>
                <a:gd name="T6" fmla="*/ 191 w 324"/>
                <a:gd name="T7" fmla="*/ 139 h 489"/>
                <a:gd name="T8" fmla="*/ 189 w 324"/>
                <a:gd name="T9" fmla="*/ 132 h 489"/>
                <a:gd name="T10" fmla="*/ 187 w 324"/>
                <a:gd name="T11" fmla="*/ 128 h 489"/>
                <a:gd name="T12" fmla="*/ 182 w 324"/>
                <a:gd name="T13" fmla="*/ 123 h 489"/>
                <a:gd name="T14" fmla="*/ 180 w 324"/>
                <a:gd name="T15" fmla="*/ 118 h 489"/>
                <a:gd name="T16" fmla="*/ 175 w 324"/>
                <a:gd name="T17" fmla="*/ 116 h 489"/>
                <a:gd name="T18" fmla="*/ 170 w 324"/>
                <a:gd name="T19" fmla="*/ 113 h 489"/>
                <a:gd name="T20" fmla="*/ 156 w 324"/>
                <a:gd name="T21" fmla="*/ 113 h 489"/>
                <a:gd name="T22" fmla="*/ 151 w 324"/>
                <a:gd name="T23" fmla="*/ 116 h 489"/>
                <a:gd name="T24" fmla="*/ 147 w 324"/>
                <a:gd name="T25" fmla="*/ 118 h 489"/>
                <a:gd name="T26" fmla="*/ 142 w 324"/>
                <a:gd name="T27" fmla="*/ 123 h 489"/>
                <a:gd name="T28" fmla="*/ 137 w 324"/>
                <a:gd name="T29" fmla="*/ 128 h 489"/>
                <a:gd name="T30" fmla="*/ 135 w 324"/>
                <a:gd name="T31" fmla="*/ 132 h 489"/>
                <a:gd name="T32" fmla="*/ 132 w 324"/>
                <a:gd name="T33" fmla="*/ 139 h 489"/>
                <a:gd name="T34" fmla="*/ 132 w 324"/>
                <a:gd name="T35" fmla="*/ 489 h 489"/>
                <a:gd name="T36" fmla="*/ 0 w 324"/>
                <a:gd name="T37" fmla="*/ 489 h 489"/>
                <a:gd name="T38" fmla="*/ 0 w 324"/>
                <a:gd name="T39" fmla="*/ 2 h 489"/>
                <a:gd name="T40" fmla="*/ 132 w 324"/>
                <a:gd name="T41" fmla="*/ 2 h 489"/>
                <a:gd name="T42" fmla="*/ 132 w 324"/>
                <a:gd name="T43" fmla="*/ 87 h 489"/>
                <a:gd name="T44" fmla="*/ 132 w 324"/>
                <a:gd name="T45" fmla="*/ 78 h 489"/>
                <a:gd name="T46" fmla="*/ 135 w 324"/>
                <a:gd name="T47" fmla="*/ 71 h 489"/>
                <a:gd name="T48" fmla="*/ 137 w 324"/>
                <a:gd name="T49" fmla="*/ 61 h 489"/>
                <a:gd name="T50" fmla="*/ 142 w 324"/>
                <a:gd name="T51" fmla="*/ 54 h 489"/>
                <a:gd name="T52" fmla="*/ 144 w 324"/>
                <a:gd name="T53" fmla="*/ 45 h 489"/>
                <a:gd name="T54" fmla="*/ 149 w 324"/>
                <a:gd name="T55" fmla="*/ 38 h 489"/>
                <a:gd name="T56" fmla="*/ 156 w 324"/>
                <a:gd name="T57" fmla="*/ 31 h 489"/>
                <a:gd name="T58" fmla="*/ 161 w 324"/>
                <a:gd name="T59" fmla="*/ 26 h 489"/>
                <a:gd name="T60" fmla="*/ 170 w 324"/>
                <a:gd name="T61" fmla="*/ 19 h 489"/>
                <a:gd name="T62" fmla="*/ 177 w 324"/>
                <a:gd name="T63" fmla="*/ 14 h 489"/>
                <a:gd name="T64" fmla="*/ 184 w 324"/>
                <a:gd name="T65" fmla="*/ 12 h 489"/>
                <a:gd name="T66" fmla="*/ 191 w 324"/>
                <a:gd name="T67" fmla="*/ 7 h 489"/>
                <a:gd name="T68" fmla="*/ 201 w 324"/>
                <a:gd name="T69" fmla="*/ 2 h 489"/>
                <a:gd name="T70" fmla="*/ 210 w 324"/>
                <a:gd name="T71" fmla="*/ 2 h 489"/>
                <a:gd name="T72" fmla="*/ 220 w 324"/>
                <a:gd name="T73" fmla="*/ 0 h 489"/>
                <a:gd name="T74" fmla="*/ 239 w 324"/>
                <a:gd name="T75" fmla="*/ 0 h 489"/>
                <a:gd name="T76" fmla="*/ 251 w 324"/>
                <a:gd name="T77" fmla="*/ 2 h 489"/>
                <a:gd name="T78" fmla="*/ 260 w 324"/>
                <a:gd name="T79" fmla="*/ 2 h 489"/>
                <a:gd name="T80" fmla="*/ 267 w 324"/>
                <a:gd name="T81" fmla="*/ 7 h 489"/>
                <a:gd name="T82" fmla="*/ 277 w 324"/>
                <a:gd name="T83" fmla="*/ 12 h 489"/>
                <a:gd name="T84" fmla="*/ 284 w 324"/>
                <a:gd name="T85" fmla="*/ 14 h 489"/>
                <a:gd name="T86" fmla="*/ 291 w 324"/>
                <a:gd name="T87" fmla="*/ 19 h 489"/>
                <a:gd name="T88" fmla="*/ 298 w 324"/>
                <a:gd name="T89" fmla="*/ 26 h 489"/>
                <a:gd name="T90" fmla="*/ 303 w 324"/>
                <a:gd name="T91" fmla="*/ 33 h 489"/>
                <a:gd name="T92" fmla="*/ 310 w 324"/>
                <a:gd name="T93" fmla="*/ 40 h 489"/>
                <a:gd name="T94" fmla="*/ 314 w 324"/>
                <a:gd name="T95" fmla="*/ 45 h 489"/>
                <a:gd name="T96" fmla="*/ 319 w 324"/>
                <a:gd name="T97" fmla="*/ 54 h 489"/>
                <a:gd name="T98" fmla="*/ 321 w 324"/>
                <a:gd name="T99" fmla="*/ 61 h 489"/>
                <a:gd name="T100" fmla="*/ 324 w 324"/>
                <a:gd name="T101" fmla="*/ 71 h 489"/>
                <a:gd name="T102" fmla="*/ 324 w 324"/>
                <a:gd name="T103" fmla="*/ 78 h 489"/>
                <a:gd name="T104" fmla="*/ 324 w 324"/>
                <a:gd name="T105" fmla="*/ 87 h 489"/>
                <a:gd name="T106" fmla="*/ 324 w 324"/>
                <a:gd name="T107" fmla="*/ 87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4" h="489">
                  <a:moveTo>
                    <a:pt x="324" y="87"/>
                  </a:moveTo>
                  <a:lnTo>
                    <a:pt x="324" y="272"/>
                  </a:lnTo>
                  <a:lnTo>
                    <a:pt x="191" y="272"/>
                  </a:lnTo>
                  <a:lnTo>
                    <a:pt x="191" y="139"/>
                  </a:lnTo>
                  <a:lnTo>
                    <a:pt x="189" y="132"/>
                  </a:lnTo>
                  <a:lnTo>
                    <a:pt x="187" y="128"/>
                  </a:lnTo>
                  <a:lnTo>
                    <a:pt x="182" y="123"/>
                  </a:lnTo>
                  <a:lnTo>
                    <a:pt x="180" y="118"/>
                  </a:lnTo>
                  <a:lnTo>
                    <a:pt x="175" y="116"/>
                  </a:lnTo>
                  <a:lnTo>
                    <a:pt x="170" y="113"/>
                  </a:lnTo>
                  <a:lnTo>
                    <a:pt x="156" y="113"/>
                  </a:lnTo>
                  <a:lnTo>
                    <a:pt x="151" y="116"/>
                  </a:lnTo>
                  <a:lnTo>
                    <a:pt x="147" y="118"/>
                  </a:lnTo>
                  <a:lnTo>
                    <a:pt x="142" y="123"/>
                  </a:lnTo>
                  <a:lnTo>
                    <a:pt x="137" y="128"/>
                  </a:lnTo>
                  <a:lnTo>
                    <a:pt x="135" y="132"/>
                  </a:lnTo>
                  <a:lnTo>
                    <a:pt x="132" y="139"/>
                  </a:lnTo>
                  <a:lnTo>
                    <a:pt x="132" y="489"/>
                  </a:lnTo>
                  <a:lnTo>
                    <a:pt x="0" y="489"/>
                  </a:lnTo>
                  <a:lnTo>
                    <a:pt x="0" y="2"/>
                  </a:lnTo>
                  <a:lnTo>
                    <a:pt x="132" y="2"/>
                  </a:lnTo>
                  <a:lnTo>
                    <a:pt x="132" y="87"/>
                  </a:lnTo>
                  <a:lnTo>
                    <a:pt x="132" y="78"/>
                  </a:lnTo>
                  <a:lnTo>
                    <a:pt x="135" y="71"/>
                  </a:lnTo>
                  <a:lnTo>
                    <a:pt x="137" y="61"/>
                  </a:lnTo>
                  <a:lnTo>
                    <a:pt x="142" y="54"/>
                  </a:lnTo>
                  <a:lnTo>
                    <a:pt x="144" y="45"/>
                  </a:lnTo>
                  <a:lnTo>
                    <a:pt x="149" y="38"/>
                  </a:lnTo>
                  <a:lnTo>
                    <a:pt x="156" y="31"/>
                  </a:lnTo>
                  <a:lnTo>
                    <a:pt x="161" y="26"/>
                  </a:lnTo>
                  <a:lnTo>
                    <a:pt x="170" y="19"/>
                  </a:lnTo>
                  <a:lnTo>
                    <a:pt x="177" y="14"/>
                  </a:lnTo>
                  <a:lnTo>
                    <a:pt x="184" y="12"/>
                  </a:lnTo>
                  <a:lnTo>
                    <a:pt x="191" y="7"/>
                  </a:lnTo>
                  <a:lnTo>
                    <a:pt x="201" y="2"/>
                  </a:lnTo>
                  <a:lnTo>
                    <a:pt x="210" y="2"/>
                  </a:lnTo>
                  <a:lnTo>
                    <a:pt x="220" y="0"/>
                  </a:lnTo>
                  <a:lnTo>
                    <a:pt x="239" y="0"/>
                  </a:lnTo>
                  <a:lnTo>
                    <a:pt x="251" y="2"/>
                  </a:lnTo>
                  <a:lnTo>
                    <a:pt x="260" y="2"/>
                  </a:lnTo>
                  <a:lnTo>
                    <a:pt x="267" y="7"/>
                  </a:lnTo>
                  <a:lnTo>
                    <a:pt x="277" y="12"/>
                  </a:lnTo>
                  <a:lnTo>
                    <a:pt x="284" y="14"/>
                  </a:lnTo>
                  <a:lnTo>
                    <a:pt x="291" y="19"/>
                  </a:lnTo>
                  <a:lnTo>
                    <a:pt x="298" y="26"/>
                  </a:lnTo>
                  <a:lnTo>
                    <a:pt x="303" y="33"/>
                  </a:lnTo>
                  <a:lnTo>
                    <a:pt x="310" y="40"/>
                  </a:lnTo>
                  <a:lnTo>
                    <a:pt x="314" y="45"/>
                  </a:lnTo>
                  <a:lnTo>
                    <a:pt x="319" y="54"/>
                  </a:lnTo>
                  <a:lnTo>
                    <a:pt x="321" y="61"/>
                  </a:lnTo>
                  <a:lnTo>
                    <a:pt x="324" y="71"/>
                  </a:lnTo>
                  <a:lnTo>
                    <a:pt x="324" y="78"/>
                  </a:lnTo>
                  <a:lnTo>
                    <a:pt x="324" y="87"/>
                  </a:lnTo>
                  <a:lnTo>
                    <a:pt x="324" y="87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5" name="Freeform 13"/>
            <p:cNvSpPr>
              <a:spLocks/>
            </p:cNvSpPr>
            <p:nvPr userDrawn="1"/>
          </p:nvSpPr>
          <p:spPr bwMode="auto">
            <a:xfrm>
              <a:off x="7161213" y="1552575"/>
              <a:ext cx="512763" cy="947738"/>
            </a:xfrm>
            <a:custGeom>
              <a:avLst/>
              <a:gdLst>
                <a:gd name="T0" fmla="*/ 323 w 323"/>
                <a:gd name="T1" fmla="*/ 193 h 597"/>
                <a:gd name="T2" fmla="*/ 323 w 323"/>
                <a:gd name="T3" fmla="*/ 597 h 597"/>
                <a:gd name="T4" fmla="*/ 189 w 323"/>
                <a:gd name="T5" fmla="*/ 597 h 597"/>
                <a:gd name="T6" fmla="*/ 189 w 323"/>
                <a:gd name="T7" fmla="*/ 245 h 597"/>
                <a:gd name="T8" fmla="*/ 186 w 323"/>
                <a:gd name="T9" fmla="*/ 238 h 597"/>
                <a:gd name="T10" fmla="*/ 184 w 323"/>
                <a:gd name="T11" fmla="*/ 234 h 597"/>
                <a:gd name="T12" fmla="*/ 179 w 323"/>
                <a:gd name="T13" fmla="*/ 229 h 597"/>
                <a:gd name="T14" fmla="*/ 177 w 323"/>
                <a:gd name="T15" fmla="*/ 224 h 597"/>
                <a:gd name="T16" fmla="*/ 172 w 323"/>
                <a:gd name="T17" fmla="*/ 222 h 597"/>
                <a:gd name="T18" fmla="*/ 165 w 323"/>
                <a:gd name="T19" fmla="*/ 219 h 597"/>
                <a:gd name="T20" fmla="*/ 156 w 323"/>
                <a:gd name="T21" fmla="*/ 219 h 597"/>
                <a:gd name="T22" fmla="*/ 148 w 323"/>
                <a:gd name="T23" fmla="*/ 222 h 597"/>
                <a:gd name="T24" fmla="*/ 144 w 323"/>
                <a:gd name="T25" fmla="*/ 224 h 597"/>
                <a:gd name="T26" fmla="*/ 141 w 323"/>
                <a:gd name="T27" fmla="*/ 229 h 597"/>
                <a:gd name="T28" fmla="*/ 137 w 323"/>
                <a:gd name="T29" fmla="*/ 234 h 597"/>
                <a:gd name="T30" fmla="*/ 132 w 323"/>
                <a:gd name="T31" fmla="*/ 238 h 597"/>
                <a:gd name="T32" fmla="*/ 132 w 323"/>
                <a:gd name="T33" fmla="*/ 245 h 597"/>
                <a:gd name="T34" fmla="*/ 132 w 323"/>
                <a:gd name="T35" fmla="*/ 595 h 597"/>
                <a:gd name="T36" fmla="*/ 0 w 323"/>
                <a:gd name="T37" fmla="*/ 595 h 597"/>
                <a:gd name="T38" fmla="*/ 0 w 323"/>
                <a:gd name="T39" fmla="*/ 0 h 597"/>
                <a:gd name="T40" fmla="*/ 132 w 323"/>
                <a:gd name="T41" fmla="*/ 0 h 597"/>
                <a:gd name="T42" fmla="*/ 132 w 323"/>
                <a:gd name="T43" fmla="*/ 193 h 597"/>
                <a:gd name="T44" fmla="*/ 132 w 323"/>
                <a:gd name="T45" fmla="*/ 186 h 597"/>
                <a:gd name="T46" fmla="*/ 132 w 323"/>
                <a:gd name="T47" fmla="*/ 177 h 597"/>
                <a:gd name="T48" fmla="*/ 137 w 323"/>
                <a:gd name="T49" fmla="*/ 167 h 597"/>
                <a:gd name="T50" fmla="*/ 139 w 323"/>
                <a:gd name="T51" fmla="*/ 160 h 597"/>
                <a:gd name="T52" fmla="*/ 141 w 323"/>
                <a:gd name="T53" fmla="*/ 151 h 597"/>
                <a:gd name="T54" fmla="*/ 148 w 323"/>
                <a:gd name="T55" fmla="*/ 144 h 597"/>
                <a:gd name="T56" fmla="*/ 153 w 323"/>
                <a:gd name="T57" fmla="*/ 137 h 597"/>
                <a:gd name="T58" fmla="*/ 165 w 323"/>
                <a:gd name="T59" fmla="*/ 125 h 597"/>
                <a:gd name="T60" fmla="*/ 172 w 323"/>
                <a:gd name="T61" fmla="*/ 120 h 597"/>
                <a:gd name="T62" fmla="*/ 182 w 323"/>
                <a:gd name="T63" fmla="*/ 118 h 597"/>
                <a:gd name="T64" fmla="*/ 189 w 323"/>
                <a:gd name="T65" fmla="*/ 113 h 597"/>
                <a:gd name="T66" fmla="*/ 198 w 323"/>
                <a:gd name="T67" fmla="*/ 111 h 597"/>
                <a:gd name="T68" fmla="*/ 208 w 323"/>
                <a:gd name="T69" fmla="*/ 108 h 597"/>
                <a:gd name="T70" fmla="*/ 217 w 323"/>
                <a:gd name="T71" fmla="*/ 106 h 597"/>
                <a:gd name="T72" fmla="*/ 238 w 323"/>
                <a:gd name="T73" fmla="*/ 106 h 597"/>
                <a:gd name="T74" fmla="*/ 245 w 323"/>
                <a:gd name="T75" fmla="*/ 108 h 597"/>
                <a:gd name="T76" fmla="*/ 255 w 323"/>
                <a:gd name="T77" fmla="*/ 111 h 597"/>
                <a:gd name="T78" fmla="*/ 264 w 323"/>
                <a:gd name="T79" fmla="*/ 113 h 597"/>
                <a:gd name="T80" fmla="*/ 274 w 323"/>
                <a:gd name="T81" fmla="*/ 118 h 597"/>
                <a:gd name="T82" fmla="*/ 281 w 323"/>
                <a:gd name="T83" fmla="*/ 120 h 597"/>
                <a:gd name="T84" fmla="*/ 288 w 323"/>
                <a:gd name="T85" fmla="*/ 125 h 597"/>
                <a:gd name="T86" fmla="*/ 302 w 323"/>
                <a:gd name="T87" fmla="*/ 139 h 597"/>
                <a:gd name="T88" fmla="*/ 304 w 323"/>
                <a:gd name="T89" fmla="*/ 146 h 597"/>
                <a:gd name="T90" fmla="*/ 311 w 323"/>
                <a:gd name="T91" fmla="*/ 151 h 597"/>
                <a:gd name="T92" fmla="*/ 316 w 323"/>
                <a:gd name="T93" fmla="*/ 160 h 597"/>
                <a:gd name="T94" fmla="*/ 319 w 323"/>
                <a:gd name="T95" fmla="*/ 170 h 597"/>
                <a:gd name="T96" fmla="*/ 321 w 323"/>
                <a:gd name="T97" fmla="*/ 177 h 597"/>
                <a:gd name="T98" fmla="*/ 321 w 323"/>
                <a:gd name="T99" fmla="*/ 186 h 597"/>
                <a:gd name="T100" fmla="*/ 323 w 323"/>
                <a:gd name="T101" fmla="*/ 193 h 597"/>
                <a:gd name="T102" fmla="*/ 323 w 323"/>
                <a:gd name="T103" fmla="*/ 193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3" h="597">
                  <a:moveTo>
                    <a:pt x="323" y="193"/>
                  </a:moveTo>
                  <a:lnTo>
                    <a:pt x="323" y="597"/>
                  </a:lnTo>
                  <a:lnTo>
                    <a:pt x="189" y="597"/>
                  </a:lnTo>
                  <a:lnTo>
                    <a:pt x="189" y="245"/>
                  </a:lnTo>
                  <a:lnTo>
                    <a:pt x="186" y="238"/>
                  </a:lnTo>
                  <a:lnTo>
                    <a:pt x="184" y="234"/>
                  </a:lnTo>
                  <a:lnTo>
                    <a:pt x="179" y="229"/>
                  </a:lnTo>
                  <a:lnTo>
                    <a:pt x="177" y="224"/>
                  </a:lnTo>
                  <a:lnTo>
                    <a:pt x="172" y="222"/>
                  </a:lnTo>
                  <a:lnTo>
                    <a:pt x="165" y="219"/>
                  </a:lnTo>
                  <a:lnTo>
                    <a:pt x="156" y="219"/>
                  </a:lnTo>
                  <a:lnTo>
                    <a:pt x="148" y="222"/>
                  </a:lnTo>
                  <a:lnTo>
                    <a:pt x="144" y="224"/>
                  </a:lnTo>
                  <a:lnTo>
                    <a:pt x="141" y="229"/>
                  </a:lnTo>
                  <a:lnTo>
                    <a:pt x="137" y="234"/>
                  </a:lnTo>
                  <a:lnTo>
                    <a:pt x="132" y="238"/>
                  </a:lnTo>
                  <a:lnTo>
                    <a:pt x="132" y="245"/>
                  </a:lnTo>
                  <a:lnTo>
                    <a:pt x="132" y="595"/>
                  </a:lnTo>
                  <a:lnTo>
                    <a:pt x="0" y="595"/>
                  </a:lnTo>
                  <a:lnTo>
                    <a:pt x="0" y="0"/>
                  </a:lnTo>
                  <a:lnTo>
                    <a:pt x="132" y="0"/>
                  </a:lnTo>
                  <a:lnTo>
                    <a:pt x="132" y="193"/>
                  </a:lnTo>
                  <a:lnTo>
                    <a:pt x="132" y="186"/>
                  </a:lnTo>
                  <a:lnTo>
                    <a:pt x="132" y="177"/>
                  </a:lnTo>
                  <a:lnTo>
                    <a:pt x="137" y="167"/>
                  </a:lnTo>
                  <a:lnTo>
                    <a:pt x="139" y="160"/>
                  </a:lnTo>
                  <a:lnTo>
                    <a:pt x="141" y="151"/>
                  </a:lnTo>
                  <a:lnTo>
                    <a:pt x="148" y="144"/>
                  </a:lnTo>
                  <a:lnTo>
                    <a:pt x="153" y="137"/>
                  </a:lnTo>
                  <a:lnTo>
                    <a:pt x="165" y="125"/>
                  </a:lnTo>
                  <a:lnTo>
                    <a:pt x="172" y="120"/>
                  </a:lnTo>
                  <a:lnTo>
                    <a:pt x="182" y="118"/>
                  </a:lnTo>
                  <a:lnTo>
                    <a:pt x="189" y="113"/>
                  </a:lnTo>
                  <a:lnTo>
                    <a:pt x="198" y="111"/>
                  </a:lnTo>
                  <a:lnTo>
                    <a:pt x="208" y="108"/>
                  </a:lnTo>
                  <a:lnTo>
                    <a:pt x="217" y="106"/>
                  </a:lnTo>
                  <a:lnTo>
                    <a:pt x="238" y="106"/>
                  </a:lnTo>
                  <a:lnTo>
                    <a:pt x="245" y="108"/>
                  </a:lnTo>
                  <a:lnTo>
                    <a:pt x="255" y="111"/>
                  </a:lnTo>
                  <a:lnTo>
                    <a:pt x="264" y="113"/>
                  </a:lnTo>
                  <a:lnTo>
                    <a:pt x="274" y="118"/>
                  </a:lnTo>
                  <a:lnTo>
                    <a:pt x="281" y="120"/>
                  </a:lnTo>
                  <a:lnTo>
                    <a:pt x="288" y="125"/>
                  </a:lnTo>
                  <a:lnTo>
                    <a:pt x="302" y="139"/>
                  </a:lnTo>
                  <a:lnTo>
                    <a:pt x="304" y="146"/>
                  </a:lnTo>
                  <a:lnTo>
                    <a:pt x="311" y="151"/>
                  </a:lnTo>
                  <a:lnTo>
                    <a:pt x="316" y="160"/>
                  </a:lnTo>
                  <a:lnTo>
                    <a:pt x="319" y="170"/>
                  </a:lnTo>
                  <a:lnTo>
                    <a:pt x="321" y="177"/>
                  </a:lnTo>
                  <a:lnTo>
                    <a:pt x="321" y="186"/>
                  </a:lnTo>
                  <a:lnTo>
                    <a:pt x="323" y="193"/>
                  </a:lnTo>
                  <a:lnTo>
                    <a:pt x="323" y="19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6" name="Freeform 14"/>
            <p:cNvSpPr>
              <a:spLocks/>
            </p:cNvSpPr>
            <p:nvPr userDrawn="1"/>
          </p:nvSpPr>
          <p:spPr bwMode="auto">
            <a:xfrm>
              <a:off x="8859838" y="1724025"/>
              <a:ext cx="512763" cy="985838"/>
            </a:xfrm>
            <a:custGeom>
              <a:avLst/>
              <a:gdLst>
                <a:gd name="T0" fmla="*/ 0 w 323"/>
                <a:gd name="T1" fmla="*/ 414 h 621"/>
                <a:gd name="T2" fmla="*/ 0 w 323"/>
                <a:gd name="T3" fmla="*/ 0 h 621"/>
                <a:gd name="T4" fmla="*/ 132 w 323"/>
                <a:gd name="T5" fmla="*/ 0 h 621"/>
                <a:gd name="T6" fmla="*/ 132 w 323"/>
                <a:gd name="T7" fmla="*/ 362 h 621"/>
                <a:gd name="T8" fmla="*/ 134 w 323"/>
                <a:gd name="T9" fmla="*/ 369 h 621"/>
                <a:gd name="T10" fmla="*/ 137 w 323"/>
                <a:gd name="T11" fmla="*/ 373 h 621"/>
                <a:gd name="T12" fmla="*/ 141 w 323"/>
                <a:gd name="T13" fmla="*/ 381 h 621"/>
                <a:gd name="T14" fmla="*/ 144 w 323"/>
                <a:gd name="T15" fmla="*/ 385 h 621"/>
                <a:gd name="T16" fmla="*/ 148 w 323"/>
                <a:gd name="T17" fmla="*/ 385 h 621"/>
                <a:gd name="T18" fmla="*/ 156 w 323"/>
                <a:gd name="T19" fmla="*/ 388 h 621"/>
                <a:gd name="T20" fmla="*/ 160 w 323"/>
                <a:gd name="T21" fmla="*/ 390 h 621"/>
                <a:gd name="T22" fmla="*/ 167 w 323"/>
                <a:gd name="T23" fmla="*/ 388 h 621"/>
                <a:gd name="T24" fmla="*/ 172 w 323"/>
                <a:gd name="T25" fmla="*/ 385 h 621"/>
                <a:gd name="T26" fmla="*/ 177 w 323"/>
                <a:gd name="T27" fmla="*/ 385 h 621"/>
                <a:gd name="T28" fmla="*/ 182 w 323"/>
                <a:gd name="T29" fmla="*/ 381 h 621"/>
                <a:gd name="T30" fmla="*/ 186 w 323"/>
                <a:gd name="T31" fmla="*/ 373 h 621"/>
                <a:gd name="T32" fmla="*/ 186 w 323"/>
                <a:gd name="T33" fmla="*/ 369 h 621"/>
                <a:gd name="T34" fmla="*/ 189 w 323"/>
                <a:gd name="T35" fmla="*/ 362 h 621"/>
                <a:gd name="T36" fmla="*/ 189 w 323"/>
                <a:gd name="T37" fmla="*/ 0 h 621"/>
                <a:gd name="T38" fmla="*/ 323 w 323"/>
                <a:gd name="T39" fmla="*/ 0 h 621"/>
                <a:gd name="T40" fmla="*/ 323 w 323"/>
                <a:gd name="T41" fmla="*/ 621 h 621"/>
                <a:gd name="T42" fmla="*/ 189 w 323"/>
                <a:gd name="T43" fmla="*/ 621 h 621"/>
                <a:gd name="T44" fmla="*/ 189 w 323"/>
                <a:gd name="T45" fmla="*/ 414 h 621"/>
                <a:gd name="T46" fmla="*/ 189 w 323"/>
                <a:gd name="T47" fmla="*/ 423 h 621"/>
                <a:gd name="T48" fmla="*/ 189 w 323"/>
                <a:gd name="T49" fmla="*/ 433 h 621"/>
                <a:gd name="T50" fmla="*/ 186 w 323"/>
                <a:gd name="T51" fmla="*/ 440 h 621"/>
                <a:gd name="T52" fmla="*/ 182 w 323"/>
                <a:gd name="T53" fmla="*/ 449 h 621"/>
                <a:gd name="T54" fmla="*/ 179 w 323"/>
                <a:gd name="T55" fmla="*/ 456 h 621"/>
                <a:gd name="T56" fmla="*/ 174 w 323"/>
                <a:gd name="T57" fmla="*/ 463 h 621"/>
                <a:gd name="T58" fmla="*/ 156 w 323"/>
                <a:gd name="T59" fmla="*/ 482 h 621"/>
                <a:gd name="T60" fmla="*/ 146 w 323"/>
                <a:gd name="T61" fmla="*/ 487 h 621"/>
                <a:gd name="T62" fmla="*/ 139 w 323"/>
                <a:gd name="T63" fmla="*/ 492 h 621"/>
                <a:gd name="T64" fmla="*/ 132 w 323"/>
                <a:gd name="T65" fmla="*/ 494 h 621"/>
                <a:gd name="T66" fmla="*/ 122 w 323"/>
                <a:gd name="T67" fmla="*/ 499 h 621"/>
                <a:gd name="T68" fmla="*/ 113 w 323"/>
                <a:gd name="T69" fmla="*/ 501 h 621"/>
                <a:gd name="T70" fmla="*/ 104 w 323"/>
                <a:gd name="T71" fmla="*/ 501 h 621"/>
                <a:gd name="T72" fmla="*/ 94 w 323"/>
                <a:gd name="T73" fmla="*/ 503 h 621"/>
                <a:gd name="T74" fmla="*/ 82 w 323"/>
                <a:gd name="T75" fmla="*/ 501 h 621"/>
                <a:gd name="T76" fmla="*/ 75 w 323"/>
                <a:gd name="T77" fmla="*/ 501 h 621"/>
                <a:gd name="T78" fmla="*/ 63 w 323"/>
                <a:gd name="T79" fmla="*/ 499 h 621"/>
                <a:gd name="T80" fmla="*/ 56 w 323"/>
                <a:gd name="T81" fmla="*/ 494 h 621"/>
                <a:gd name="T82" fmla="*/ 47 w 323"/>
                <a:gd name="T83" fmla="*/ 492 h 621"/>
                <a:gd name="T84" fmla="*/ 40 w 323"/>
                <a:gd name="T85" fmla="*/ 487 h 621"/>
                <a:gd name="T86" fmla="*/ 33 w 323"/>
                <a:gd name="T87" fmla="*/ 482 h 621"/>
                <a:gd name="T88" fmla="*/ 26 w 323"/>
                <a:gd name="T89" fmla="*/ 475 h 621"/>
                <a:gd name="T90" fmla="*/ 21 w 323"/>
                <a:gd name="T91" fmla="*/ 470 h 621"/>
                <a:gd name="T92" fmla="*/ 14 w 323"/>
                <a:gd name="T93" fmla="*/ 463 h 621"/>
                <a:gd name="T94" fmla="*/ 9 w 323"/>
                <a:gd name="T95" fmla="*/ 456 h 621"/>
                <a:gd name="T96" fmla="*/ 4 w 323"/>
                <a:gd name="T97" fmla="*/ 449 h 621"/>
                <a:gd name="T98" fmla="*/ 2 w 323"/>
                <a:gd name="T99" fmla="*/ 440 h 621"/>
                <a:gd name="T100" fmla="*/ 0 w 323"/>
                <a:gd name="T101" fmla="*/ 433 h 621"/>
                <a:gd name="T102" fmla="*/ 0 w 323"/>
                <a:gd name="T103" fmla="*/ 423 h 621"/>
                <a:gd name="T104" fmla="*/ 0 w 323"/>
                <a:gd name="T105" fmla="*/ 414 h 621"/>
                <a:gd name="T106" fmla="*/ 0 w 323"/>
                <a:gd name="T107" fmla="*/ 414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3" h="621">
                  <a:moveTo>
                    <a:pt x="0" y="414"/>
                  </a:moveTo>
                  <a:lnTo>
                    <a:pt x="0" y="0"/>
                  </a:lnTo>
                  <a:lnTo>
                    <a:pt x="132" y="0"/>
                  </a:lnTo>
                  <a:lnTo>
                    <a:pt x="132" y="362"/>
                  </a:lnTo>
                  <a:lnTo>
                    <a:pt x="134" y="369"/>
                  </a:lnTo>
                  <a:lnTo>
                    <a:pt x="137" y="373"/>
                  </a:lnTo>
                  <a:lnTo>
                    <a:pt x="141" y="381"/>
                  </a:lnTo>
                  <a:lnTo>
                    <a:pt x="144" y="385"/>
                  </a:lnTo>
                  <a:lnTo>
                    <a:pt x="148" y="385"/>
                  </a:lnTo>
                  <a:lnTo>
                    <a:pt x="156" y="388"/>
                  </a:lnTo>
                  <a:lnTo>
                    <a:pt x="160" y="390"/>
                  </a:lnTo>
                  <a:lnTo>
                    <a:pt x="167" y="388"/>
                  </a:lnTo>
                  <a:lnTo>
                    <a:pt x="172" y="385"/>
                  </a:lnTo>
                  <a:lnTo>
                    <a:pt x="177" y="385"/>
                  </a:lnTo>
                  <a:lnTo>
                    <a:pt x="182" y="381"/>
                  </a:lnTo>
                  <a:lnTo>
                    <a:pt x="186" y="373"/>
                  </a:lnTo>
                  <a:lnTo>
                    <a:pt x="186" y="369"/>
                  </a:lnTo>
                  <a:lnTo>
                    <a:pt x="189" y="362"/>
                  </a:lnTo>
                  <a:lnTo>
                    <a:pt x="189" y="0"/>
                  </a:lnTo>
                  <a:lnTo>
                    <a:pt x="323" y="0"/>
                  </a:lnTo>
                  <a:lnTo>
                    <a:pt x="323" y="621"/>
                  </a:lnTo>
                  <a:lnTo>
                    <a:pt x="189" y="621"/>
                  </a:lnTo>
                  <a:lnTo>
                    <a:pt x="189" y="414"/>
                  </a:lnTo>
                  <a:lnTo>
                    <a:pt x="189" y="423"/>
                  </a:lnTo>
                  <a:lnTo>
                    <a:pt x="189" y="433"/>
                  </a:lnTo>
                  <a:lnTo>
                    <a:pt x="186" y="440"/>
                  </a:lnTo>
                  <a:lnTo>
                    <a:pt x="182" y="449"/>
                  </a:lnTo>
                  <a:lnTo>
                    <a:pt x="179" y="456"/>
                  </a:lnTo>
                  <a:lnTo>
                    <a:pt x="174" y="463"/>
                  </a:lnTo>
                  <a:lnTo>
                    <a:pt x="156" y="482"/>
                  </a:lnTo>
                  <a:lnTo>
                    <a:pt x="146" y="487"/>
                  </a:lnTo>
                  <a:lnTo>
                    <a:pt x="139" y="492"/>
                  </a:lnTo>
                  <a:lnTo>
                    <a:pt x="132" y="494"/>
                  </a:lnTo>
                  <a:lnTo>
                    <a:pt x="122" y="499"/>
                  </a:lnTo>
                  <a:lnTo>
                    <a:pt x="113" y="501"/>
                  </a:lnTo>
                  <a:lnTo>
                    <a:pt x="104" y="501"/>
                  </a:lnTo>
                  <a:lnTo>
                    <a:pt x="94" y="503"/>
                  </a:lnTo>
                  <a:lnTo>
                    <a:pt x="82" y="501"/>
                  </a:lnTo>
                  <a:lnTo>
                    <a:pt x="75" y="501"/>
                  </a:lnTo>
                  <a:lnTo>
                    <a:pt x="63" y="499"/>
                  </a:lnTo>
                  <a:lnTo>
                    <a:pt x="56" y="494"/>
                  </a:lnTo>
                  <a:lnTo>
                    <a:pt x="47" y="492"/>
                  </a:lnTo>
                  <a:lnTo>
                    <a:pt x="40" y="487"/>
                  </a:lnTo>
                  <a:lnTo>
                    <a:pt x="33" y="482"/>
                  </a:lnTo>
                  <a:lnTo>
                    <a:pt x="26" y="475"/>
                  </a:lnTo>
                  <a:lnTo>
                    <a:pt x="21" y="470"/>
                  </a:lnTo>
                  <a:lnTo>
                    <a:pt x="14" y="463"/>
                  </a:lnTo>
                  <a:lnTo>
                    <a:pt x="9" y="456"/>
                  </a:lnTo>
                  <a:lnTo>
                    <a:pt x="4" y="449"/>
                  </a:lnTo>
                  <a:lnTo>
                    <a:pt x="2" y="440"/>
                  </a:lnTo>
                  <a:lnTo>
                    <a:pt x="0" y="433"/>
                  </a:lnTo>
                  <a:lnTo>
                    <a:pt x="0" y="423"/>
                  </a:lnTo>
                  <a:lnTo>
                    <a:pt x="0" y="414"/>
                  </a:lnTo>
                  <a:lnTo>
                    <a:pt x="0" y="41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7" name="Freeform 15"/>
            <p:cNvSpPr>
              <a:spLocks noEditPoints="1"/>
            </p:cNvSpPr>
            <p:nvPr userDrawn="1"/>
          </p:nvSpPr>
          <p:spPr bwMode="auto">
            <a:xfrm>
              <a:off x="6575426" y="1724025"/>
              <a:ext cx="528638" cy="1285875"/>
            </a:xfrm>
            <a:custGeom>
              <a:avLst/>
              <a:gdLst>
                <a:gd name="T0" fmla="*/ 140 w 333"/>
                <a:gd name="T1" fmla="*/ 810 h 810"/>
                <a:gd name="T2" fmla="*/ 0 w 333"/>
                <a:gd name="T3" fmla="*/ 0 h 810"/>
                <a:gd name="T4" fmla="*/ 140 w 333"/>
                <a:gd name="T5" fmla="*/ 85 h 810"/>
                <a:gd name="T6" fmla="*/ 142 w 333"/>
                <a:gd name="T7" fmla="*/ 69 h 810"/>
                <a:gd name="T8" fmla="*/ 147 w 333"/>
                <a:gd name="T9" fmla="*/ 52 h 810"/>
                <a:gd name="T10" fmla="*/ 156 w 333"/>
                <a:gd name="T11" fmla="*/ 38 h 810"/>
                <a:gd name="T12" fmla="*/ 168 w 333"/>
                <a:gd name="T13" fmla="*/ 26 h 810"/>
                <a:gd name="T14" fmla="*/ 182 w 333"/>
                <a:gd name="T15" fmla="*/ 15 h 810"/>
                <a:gd name="T16" fmla="*/ 199 w 333"/>
                <a:gd name="T17" fmla="*/ 8 h 810"/>
                <a:gd name="T18" fmla="*/ 215 w 333"/>
                <a:gd name="T19" fmla="*/ 3 h 810"/>
                <a:gd name="T20" fmla="*/ 236 w 333"/>
                <a:gd name="T21" fmla="*/ 0 h 810"/>
                <a:gd name="T22" fmla="*/ 255 w 333"/>
                <a:gd name="T23" fmla="*/ 3 h 810"/>
                <a:gd name="T24" fmla="*/ 272 w 333"/>
                <a:gd name="T25" fmla="*/ 8 h 810"/>
                <a:gd name="T26" fmla="*/ 291 w 333"/>
                <a:gd name="T27" fmla="*/ 15 h 810"/>
                <a:gd name="T28" fmla="*/ 303 w 333"/>
                <a:gd name="T29" fmla="*/ 26 h 810"/>
                <a:gd name="T30" fmla="*/ 314 w 333"/>
                <a:gd name="T31" fmla="*/ 38 h 810"/>
                <a:gd name="T32" fmla="*/ 324 w 333"/>
                <a:gd name="T33" fmla="*/ 52 h 810"/>
                <a:gd name="T34" fmla="*/ 331 w 333"/>
                <a:gd name="T35" fmla="*/ 69 h 810"/>
                <a:gd name="T36" fmla="*/ 333 w 333"/>
                <a:gd name="T37" fmla="*/ 85 h 810"/>
                <a:gd name="T38" fmla="*/ 331 w 333"/>
                <a:gd name="T39" fmla="*/ 430 h 810"/>
                <a:gd name="T40" fmla="*/ 326 w 333"/>
                <a:gd name="T41" fmla="*/ 447 h 810"/>
                <a:gd name="T42" fmla="*/ 319 w 333"/>
                <a:gd name="T43" fmla="*/ 463 h 810"/>
                <a:gd name="T44" fmla="*/ 310 w 333"/>
                <a:gd name="T45" fmla="*/ 475 h 810"/>
                <a:gd name="T46" fmla="*/ 295 w 333"/>
                <a:gd name="T47" fmla="*/ 484 h 810"/>
                <a:gd name="T48" fmla="*/ 281 w 333"/>
                <a:gd name="T49" fmla="*/ 494 h 810"/>
                <a:gd name="T50" fmla="*/ 265 w 333"/>
                <a:gd name="T51" fmla="*/ 501 h 810"/>
                <a:gd name="T52" fmla="*/ 246 w 333"/>
                <a:gd name="T53" fmla="*/ 506 h 810"/>
                <a:gd name="T54" fmla="*/ 215 w 333"/>
                <a:gd name="T55" fmla="*/ 503 h 810"/>
                <a:gd name="T56" fmla="*/ 199 w 333"/>
                <a:gd name="T57" fmla="*/ 496 h 810"/>
                <a:gd name="T58" fmla="*/ 182 w 333"/>
                <a:gd name="T59" fmla="*/ 489 h 810"/>
                <a:gd name="T60" fmla="*/ 168 w 333"/>
                <a:gd name="T61" fmla="*/ 480 h 810"/>
                <a:gd name="T62" fmla="*/ 151 w 333"/>
                <a:gd name="T63" fmla="*/ 459 h 810"/>
                <a:gd name="T64" fmla="*/ 142 w 333"/>
                <a:gd name="T65" fmla="*/ 447 h 810"/>
                <a:gd name="T66" fmla="*/ 140 w 333"/>
                <a:gd name="T67" fmla="*/ 430 h 810"/>
                <a:gd name="T68" fmla="*/ 140 w 333"/>
                <a:gd name="T69" fmla="*/ 421 h 810"/>
                <a:gd name="T70" fmla="*/ 140 w 333"/>
                <a:gd name="T71" fmla="*/ 376 h 810"/>
                <a:gd name="T72" fmla="*/ 142 w 333"/>
                <a:gd name="T73" fmla="*/ 383 h 810"/>
                <a:gd name="T74" fmla="*/ 151 w 333"/>
                <a:gd name="T75" fmla="*/ 385 h 810"/>
                <a:gd name="T76" fmla="*/ 161 w 333"/>
                <a:gd name="T77" fmla="*/ 388 h 810"/>
                <a:gd name="T78" fmla="*/ 177 w 333"/>
                <a:gd name="T79" fmla="*/ 385 h 810"/>
                <a:gd name="T80" fmla="*/ 187 w 333"/>
                <a:gd name="T81" fmla="*/ 385 h 810"/>
                <a:gd name="T82" fmla="*/ 192 w 333"/>
                <a:gd name="T83" fmla="*/ 381 h 810"/>
                <a:gd name="T84" fmla="*/ 194 w 333"/>
                <a:gd name="T85" fmla="*/ 121 h 810"/>
                <a:gd name="T86" fmla="*/ 189 w 333"/>
                <a:gd name="T87" fmla="*/ 114 h 810"/>
                <a:gd name="T88" fmla="*/ 182 w 333"/>
                <a:gd name="T89" fmla="*/ 111 h 810"/>
                <a:gd name="T90" fmla="*/ 170 w 333"/>
                <a:gd name="T91" fmla="*/ 109 h 810"/>
                <a:gd name="T92" fmla="*/ 161 w 333"/>
                <a:gd name="T93" fmla="*/ 109 h 810"/>
                <a:gd name="T94" fmla="*/ 151 w 333"/>
                <a:gd name="T95" fmla="*/ 111 h 810"/>
                <a:gd name="T96" fmla="*/ 142 w 333"/>
                <a:gd name="T97" fmla="*/ 114 h 810"/>
                <a:gd name="T98" fmla="*/ 140 w 333"/>
                <a:gd name="T99" fmla="*/ 121 h 810"/>
                <a:gd name="T100" fmla="*/ 140 w 333"/>
                <a:gd name="T101" fmla="*/ 373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3" h="810">
                  <a:moveTo>
                    <a:pt x="140" y="421"/>
                  </a:moveTo>
                  <a:lnTo>
                    <a:pt x="140" y="810"/>
                  </a:lnTo>
                  <a:lnTo>
                    <a:pt x="0" y="810"/>
                  </a:lnTo>
                  <a:lnTo>
                    <a:pt x="0" y="0"/>
                  </a:lnTo>
                  <a:lnTo>
                    <a:pt x="140" y="0"/>
                  </a:lnTo>
                  <a:lnTo>
                    <a:pt x="140" y="85"/>
                  </a:lnTo>
                  <a:lnTo>
                    <a:pt x="140" y="76"/>
                  </a:lnTo>
                  <a:lnTo>
                    <a:pt x="142" y="69"/>
                  </a:lnTo>
                  <a:lnTo>
                    <a:pt x="142" y="59"/>
                  </a:lnTo>
                  <a:lnTo>
                    <a:pt x="147" y="52"/>
                  </a:lnTo>
                  <a:lnTo>
                    <a:pt x="151" y="45"/>
                  </a:lnTo>
                  <a:lnTo>
                    <a:pt x="156" y="38"/>
                  </a:lnTo>
                  <a:lnTo>
                    <a:pt x="161" y="31"/>
                  </a:lnTo>
                  <a:lnTo>
                    <a:pt x="168" y="26"/>
                  </a:lnTo>
                  <a:lnTo>
                    <a:pt x="175" y="19"/>
                  </a:lnTo>
                  <a:lnTo>
                    <a:pt x="182" y="15"/>
                  </a:lnTo>
                  <a:lnTo>
                    <a:pt x="192" y="12"/>
                  </a:lnTo>
                  <a:lnTo>
                    <a:pt x="199" y="8"/>
                  </a:lnTo>
                  <a:lnTo>
                    <a:pt x="208" y="5"/>
                  </a:lnTo>
                  <a:lnTo>
                    <a:pt x="215" y="3"/>
                  </a:lnTo>
                  <a:lnTo>
                    <a:pt x="225" y="0"/>
                  </a:lnTo>
                  <a:lnTo>
                    <a:pt x="236" y="0"/>
                  </a:lnTo>
                  <a:lnTo>
                    <a:pt x="246" y="0"/>
                  </a:lnTo>
                  <a:lnTo>
                    <a:pt x="255" y="3"/>
                  </a:lnTo>
                  <a:lnTo>
                    <a:pt x="265" y="5"/>
                  </a:lnTo>
                  <a:lnTo>
                    <a:pt x="272" y="8"/>
                  </a:lnTo>
                  <a:lnTo>
                    <a:pt x="281" y="12"/>
                  </a:lnTo>
                  <a:lnTo>
                    <a:pt x="291" y="15"/>
                  </a:lnTo>
                  <a:lnTo>
                    <a:pt x="298" y="19"/>
                  </a:lnTo>
                  <a:lnTo>
                    <a:pt x="303" y="26"/>
                  </a:lnTo>
                  <a:lnTo>
                    <a:pt x="310" y="31"/>
                  </a:lnTo>
                  <a:lnTo>
                    <a:pt x="314" y="38"/>
                  </a:lnTo>
                  <a:lnTo>
                    <a:pt x="321" y="45"/>
                  </a:lnTo>
                  <a:lnTo>
                    <a:pt x="324" y="52"/>
                  </a:lnTo>
                  <a:lnTo>
                    <a:pt x="329" y="59"/>
                  </a:lnTo>
                  <a:lnTo>
                    <a:pt x="331" y="69"/>
                  </a:lnTo>
                  <a:lnTo>
                    <a:pt x="331" y="76"/>
                  </a:lnTo>
                  <a:lnTo>
                    <a:pt x="333" y="85"/>
                  </a:lnTo>
                  <a:lnTo>
                    <a:pt x="331" y="97"/>
                  </a:lnTo>
                  <a:lnTo>
                    <a:pt x="331" y="430"/>
                  </a:lnTo>
                  <a:lnTo>
                    <a:pt x="329" y="440"/>
                  </a:lnTo>
                  <a:lnTo>
                    <a:pt x="326" y="447"/>
                  </a:lnTo>
                  <a:lnTo>
                    <a:pt x="324" y="454"/>
                  </a:lnTo>
                  <a:lnTo>
                    <a:pt x="319" y="463"/>
                  </a:lnTo>
                  <a:lnTo>
                    <a:pt x="314" y="468"/>
                  </a:lnTo>
                  <a:lnTo>
                    <a:pt x="310" y="475"/>
                  </a:lnTo>
                  <a:lnTo>
                    <a:pt x="303" y="482"/>
                  </a:lnTo>
                  <a:lnTo>
                    <a:pt x="295" y="484"/>
                  </a:lnTo>
                  <a:lnTo>
                    <a:pt x="291" y="489"/>
                  </a:lnTo>
                  <a:lnTo>
                    <a:pt x="281" y="494"/>
                  </a:lnTo>
                  <a:lnTo>
                    <a:pt x="272" y="499"/>
                  </a:lnTo>
                  <a:lnTo>
                    <a:pt x="265" y="501"/>
                  </a:lnTo>
                  <a:lnTo>
                    <a:pt x="255" y="503"/>
                  </a:lnTo>
                  <a:lnTo>
                    <a:pt x="246" y="506"/>
                  </a:lnTo>
                  <a:lnTo>
                    <a:pt x="225" y="506"/>
                  </a:lnTo>
                  <a:lnTo>
                    <a:pt x="215" y="503"/>
                  </a:lnTo>
                  <a:lnTo>
                    <a:pt x="208" y="501"/>
                  </a:lnTo>
                  <a:lnTo>
                    <a:pt x="199" y="496"/>
                  </a:lnTo>
                  <a:lnTo>
                    <a:pt x="192" y="494"/>
                  </a:lnTo>
                  <a:lnTo>
                    <a:pt x="182" y="489"/>
                  </a:lnTo>
                  <a:lnTo>
                    <a:pt x="175" y="484"/>
                  </a:lnTo>
                  <a:lnTo>
                    <a:pt x="168" y="480"/>
                  </a:lnTo>
                  <a:lnTo>
                    <a:pt x="156" y="468"/>
                  </a:lnTo>
                  <a:lnTo>
                    <a:pt x="151" y="459"/>
                  </a:lnTo>
                  <a:lnTo>
                    <a:pt x="147" y="454"/>
                  </a:lnTo>
                  <a:lnTo>
                    <a:pt x="142" y="447"/>
                  </a:lnTo>
                  <a:lnTo>
                    <a:pt x="142" y="437"/>
                  </a:lnTo>
                  <a:lnTo>
                    <a:pt x="140" y="430"/>
                  </a:lnTo>
                  <a:lnTo>
                    <a:pt x="140" y="421"/>
                  </a:lnTo>
                  <a:lnTo>
                    <a:pt x="140" y="421"/>
                  </a:lnTo>
                  <a:close/>
                  <a:moveTo>
                    <a:pt x="140" y="373"/>
                  </a:moveTo>
                  <a:lnTo>
                    <a:pt x="140" y="376"/>
                  </a:lnTo>
                  <a:lnTo>
                    <a:pt x="142" y="381"/>
                  </a:lnTo>
                  <a:lnTo>
                    <a:pt x="142" y="383"/>
                  </a:lnTo>
                  <a:lnTo>
                    <a:pt x="147" y="385"/>
                  </a:lnTo>
                  <a:lnTo>
                    <a:pt x="151" y="385"/>
                  </a:lnTo>
                  <a:lnTo>
                    <a:pt x="156" y="385"/>
                  </a:lnTo>
                  <a:lnTo>
                    <a:pt x="161" y="388"/>
                  </a:lnTo>
                  <a:lnTo>
                    <a:pt x="170" y="388"/>
                  </a:lnTo>
                  <a:lnTo>
                    <a:pt x="177" y="385"/>
                  </a:lnTo>
                  <a:lnTo>
                    <a:pt x="182" y="385"/>
                  </a:lnTo>
                  <a:lnTo>
                    <a:pt x="187" y="385"/>
                  </a:lnTo>
                  <a:lnTo>
                    <a:pt x="189" y="383"/>
                  </a:lnTo>
                  <a:lnTo>
                    <a:pt x="192" y="381"/>
                  </a:lnTo>
                  <a:lnTo>
                    <a:pt x="194" y="376"/>
                  </a:lnTo>
                  <a:lnTo>
                    <a:pt x="194" y="121"/>
                  </a:lnTo>
                  <a:lnTo>
                    <a:pt x="192" y="118"/>
                  </a:lnTo>
                  <a:lnTo>
                    <a:pt x="189" y="114"/>
                  </a:lnTo>
                  <a:lnTo>
                    <a:pt x="187" y="111"/>
                  </a:lnTo>
                  <a:lnTo>
                    <a:pt x="182" y="111"/>
                  </a:lnTo>
                  <a:lnTo>
                    <a:pt x="177" y="109"/>
                  </a:lnTo>
                  <a:lnTo>
                    <a:pt x="170" y="109"/>
                  </a:lnTo>
                  <a:lnTo>
                    <a:pt x="168" y="109"/>
                  </a:lnTo>
                  <a:lnTo>
                    <a:pt x="161" y="109"/>
                  </a:lnTo>
                  <a:lnTo>
                    <a:pt x="156" y="109"/>
                  </a:lnTo>
                  <a:lnTo>
                    <a:pt x="151" y="111"/>
                  </a:lnTo>
                  <a:lnTo>
                    <a:pt x="147" y="111"/>
                  </a:lnTo>
                  <a:lnTo>
                    <a:pt x="142" y="114"/>
                  </a:lnTo>
                  <a:lnTo>
                    <a:pt x="142" y="118"/>
                  </a:lnTo>
                  <a:lnTo>
                    <a:pt x="140" y="121"/>
                  </a:lnTo>
                  <a:lnTo>
                    <a:pt x="140" y="121"/>
                  </a:lnTo>
                  <a:lnTo>
                    <a:pt x="140" y="373"/>
                  </a:lnTo>
                  <a:lnTo>
                    <a:pt x="140" y="37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8" name="Freeform 16"/>
            <p:cNvSpPr>
              <a:spLocks/>
            </p:cNvSpPr>
            <p:nvPr userDrawn="1"/>
          </p:nvSpPr>
          <p:spPr bwMode="auto">
            <a:xfrm>
              <a:off x="8301038" y="1724025"/>
              <a:ext cx="520700" cy="803275"/>
            </a:xfrm>
            <a:custGeom>
              <a:avLst/>
              <a:gdLst>
                <a:gd name="T0" fmla="*/ 323 w 328"/>
                <a:gd name="T1" fmla="*/ 421 h 506"/>
                <a:gd name="T2" fmla="*/ 307 w 328"/>
                <a:gd name="T3" fmla="*/ 447 h 506"/>
                <a:gd name="T4" fmla="*/ 278 w 328"/>
                <a:gd name="T5" fmla="*/ 470 h 506"/>
                <a:gd name="T6" fmla="*/ 241 w 328"/>
                <a:gd name="T7" fmla="*/ 489 h 506"/>
                <a:gd name="T8" fmla="*/ 196 w 328"/>
                <a:gd name="T9" fmla="*/ 503 h 506"/>
                <a:gd name="T10" fmla="*/ 146 w 328"/>
                <a:gd name="T11" fmla="*/ 506 h 506"/>
                <a:gd name="T12" fmla="*/ 99 w 328"/>
                <a:gd name="T13" fmla="*/ 496 h 506"/>
                <a:gd name="T14" fmla="*/ 59 w 328"/>
                <a:gd name="T15" fmla="*/ 482 h 506"/>
                <a:gd name="T16" fmla="*/ 26 w 328"/>
                <a:gd name="T17" fmla="*/ 459 h 506"/>
                <a:gd name="T18" fmla="*/ 7 w 328"/>
                <a:gd name="T19" fmla="*/ 433 h 506"/>
                <a:gd name="T20" fmla="*/ 0 w 328"/>
                <a:gd name="T21" fmla="*/ 402 h 506"/>
                <a:gd name="T22" fmla="*/ 132 w 328"/>
                <a:gd name="T23" fmla="*/ 399 h 506"/>
                <a:gd name="T24" fmla="*/ 139 w 328"/>
                <a:gd name="T25" fmla="*/ 409 h 506"/>
                <a:gd name="T26" fmla="*/ 151 w 328"/>
                <a:gd name="T27" fmla="*/ 414 h 506"/>
                <a:gd name="T28" fmla="*/ 174 w 328"/>
                <a:gd name="T29" fmla="*/ 414 h 506"/>
                <a:gd name="T30" fmla="*/ 186 w 328"/>
                <a:gd name="T31" fmla="*/ 409 h 506"/>
                <a:gd name="T32" fmla="*/ 189 w 328"/>
                <a:gd name="T33" fmla="*/ 399 h 506"/>
                <a:gd name="T34" fmla="*/ 189 w 328"/>
                <a:gd name="T35" fmla="*/ 357 h 506"/>
                <a:gd name="T36" fmla="*/ 182 w 328"/>
                <a:gd name="T37" fmla="*/ 338 h 506"/>
                <a:gd name="T38" fmla="*/ 163 w 328"/>
                <a:gd name="T39" fmla="*/ 314 h 506"/>
                <a:gd name="T40" fmla="*/ 141 w 328"/>
                <a:gd name="T41" fmla="*/ 298 h 506"/>
                <a:gd name="T42" fmla="*/ 120 w 328"/>
                <a:gd name="T43" fmla="*/ 286 h 506"/>
                <a:gd name="T44" fmla="*/ 94 w 328"/>
                <a:gd name="T45" fmla="*/ 272 h 506"/>
                <a:gd name="T46" fmla="*/ 71 w 328"/>
                <a:gd name="T47" fmla="*/ 263 h 506"/>
                <a:gd name="T48" fmla="*/ 49 w 328"/>
                <a:gd name="T49" fmla="*/ 248 h 506"/>
                <a:gd name="T50" fmla="*/ 33 w 328"/>
                <a:gd name="T51" fmla="*/ 234 h 506"/>
                <a:gd name="T52" fmla="*/ 21 w 328"/>
                <a:gd name="T53" fmla="*/ 220 h 506"/>
                <a:gd name="T54" fmla="*/ 9 w 328"/>
                <a:gd name="T55" fmla="*/ 201 h 506"/>
                <a:gd name="T56" fmla="*/ 4 w 328"/>
                <a:gd name="T57" fmla="*/ 178 h 506"/>
                <a:gd name="T58" fmla="*/ 0 w 328"/>
                <a:gd name="T59" fmla="*/ 152 h 506"/>
                <a:gd name="T60" fmla="*/ 4 w 328"/>
                <a:gd name="T61" fmla="*/ 83 h 506"/>
                <a:gd name="T62" fmla="*/ 19 w 328"/>
                <a:gd name="T63" fmla="*/ 55 h 506"/>
                <a:gd name="T64" fmla="*/ 47 w 328"/>
                <a:gd name="T65" fmla="*/ 31 h 506"/>
                <a:gd name="T66" fmla="*/ 85 w 328"/>
                <a:gd name="T67" fmla="*/ 12 h 506"/>
                <a:gd name="T68" fmla="*/ 130 w 328"/>
                <a:gd name="T69" fmla="*/ 3 h 506"/>
                <a:gd name="T70" fmla="*/ 179 w 328"/>
                <a:gd name="T71" fmla="*/ 0 h 506"/>
                <a:gd name="T72" fmla="*/ 224 w 328"/>
                <a:gd name="T73" fmla="*/ 10 h 506"/>
                <a:gd name="T74" fmla="*/ 267 w 328"/>
                <a:gd name="T75" fmla="*/ 24 h 506"/>
                <a:gd name="T76" fmla="*/ 297 w 328"/>
                <a:gd name="T77" fmla="*/ 45 h 506"/>
                <a:gd name="T78" fmla="*/ 319 w 328"/>
                <a:gd name="T79" fmla="*/ 74 h 506"/>
                <a:gd name="T80" fmla="*/ 326 w 328"/>
                <a:gd name="T81" fmla="*/ 104 h 506"/>
                <a:gd name="T82" fmla="*/ 189 w 328"/>
                <a:gd name="T83" fmla="*/ 109 h 506"/>
                <a:gd name="T84" fmla="*/ 182 w 328"/>
                <a:gd name="T85" fmla="*/ 100 h 506"/>
                <a:gd name="T86" fmla="*/ 165 w 328"/>
                <a:gd name="T87" fmla="*/ 95 h 506"/>
                <a:gd name="T88" fmla="*/ 146 w 328"/>
                <a:gd name="T89" fmla="*/ 97 h 506"/>
                <a:gd name="T90" fmla="*/ 134 w 328"/>
                <a:gd name="T91" fmla="*/ 104 h 506"/>
                <a:gd name="T92" fmla="*/ 132 w 328"/>
                <a:gd name="T93" fmla="*/ 130 h 506"/>
                <a:gd name="T94" fmla="*/ 137 w 328"/>
                <a:gd name="T95" fmla="*/ 144 h 506"/>
                <a:gd name="T96" fmla="*/ 149 w 328"/>
                <a:gd name="T97" fmla="*/ 161 h 506"/>
                <a:gd name="T98" fmla="*/ 167 w 328"/>
                <a:gd name="T99" fmla="*/ 175 h 506"/>
                <a:gd name="T100" fmla="*/ 189 w 328"/>
                <a:gd name="T101" fmla="*/ 189 h 506"/>
                <a:gd name="T102" fmla="*/ 210 w 328"/>
                <a:gd name="T103" fmla="*/ 206 h 506"/>
                <a:gd name="T104" fmla="*/ 236 w 328"/>
                <a:gd name="T105" fmla="*/ 225 h 506"/>
                <a:gd name="T106" fmla="*/ 257 w 328"/>
                <a:gd name="T107" fmla="*/ 241 h 506"/>
                <a:gd name="T108" fmla="*/ 276 w 328"/>
                <a:gd name="T109" fmla="*/ 260 h 506"/>
                <a:gd name="T110" fmla="*/ 295 w 328"/>
                <a:gd name="T111" fmla="*/ 279 h 506"/>
                <a:gd name="T112" fmla="*/ 311 w 328"/>
                <a:gd name="T113" fmla="*/ 298 h 506"/>
                <a:gd name="T114" fmla="*/ 321 w 328"/>
                <a:gd name="T115" fmla="*/ 314 h 506"/>
                <a:gd name="T116" fmla="*/ 326 w 328"/>
                <a:gd name="T117" fmla="*/ 331 h 506"/>
                <a:gd name="T118" fmla="*/ 328 w 328"/>
                <a:gd name="T119" fmla="*/ 366 h 506"/>
                <a:gd name="T120" fmla="*/ 326 w 328"/>
                <a:gd name="T121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8" h="506">
                  <a:moveTo>
                    <a:pt x="326" y="404"/>
                  </a:moveTo>
                  <a:lnTo>
                    <a:pt x="326" y="411"/>
                  </a:lnTo>
                  <a:lnTo>
                    <a:pt x="323" y="421"/>
                  </a:lnTo>
                  <a:lnTo>
                    <a:pt x="319" y="430"/>
                  </a:lnTo>
                  <a:lnTo>
                    <a:pt x="311" y="437"/>
                  </a:lnTo>
                  <a:lnTo>
                    <a:pt x="307" y="447"/>
                  </a:lnTo>
                  <a:lnTo>
                    <a:pt x="297" y="454"/>
                  </a:lnTo>
                  <a:lnTo>
                    <a:pt x="288" y="463"/>
                  </a:lnTo>
                  <a:lnTo>
                    <a:pt x="278" y="470"/>
                  </a:lnTo>
                  <a:lnTo>
                    <a:pt x="267" y="477"/>
                  </a:lnTo>
                  <a:lnTo>
                    <a:pt x="252" y="484"/>
                  </a:lnTo>
                  <a:lnTo>
                    <a:pt x="241" y="489"/>
                  </a:lnTo>
                  <a:lnTo>
                    <a:pt x="224" y="496"/>
                  </a:lnTo>
                  <a:lnTo>
                    <a:pt x="210" y="501"/>
                  </a:lnTo>
                  <a:lnTo>
                    <a:pt x="196" y="503"/>
                  </a:lnTo>
                  <a:lnTo>
                    <a:pt x="179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3" y="501"/>
                  </a:lnTo>
                  <a:lnTo>
                    <a:pt x="99" y="496"/>
                  </a:lnTo>
                  <a:lnTo>
                    <a:pt x="85" y="492"/>
                  </a:lnTo>
                  <a:lnTo>
                    <a:pt x="71" y="489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7" y="468"/>
                  </a:lnTo>
                  <a:lnTo>
                    <a:pt x="26" y="459"/>
                  </a:lnTo>
                  <a:lnTo>
                    <a:pt x="19" y="451"/>
                  </a:lnTo>
                  <a:lnTo>
                    <a:pt x="12" y="442"/>
                  </a:lnTo>
                  <a:lnTo>
                    <a:pt x="7" y="433"/>
                  </a:lnTo>
                  <a:lnTo>
                    <a:pt x="4" y="423"/>
                  </a:lnTo>
                  <a:lnTo>
                    <a:pt x="0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2" y="307"/>
                  </a:lnTo>
                  <a:lnTo>
                    <a:pt x="132" y="399"/>
                  </a:lnTo>
                  <a:lnTo>
                    <a:pt x="134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1" y="411"/>
                  </a:lnTo>
                  <a:lnTo>
                    <a:pt x="146" y="414"/>
                  </a:lnTo>
                  <a:lnTo>
                    <a:pt x="151" y="414"/>
                  </a:lnTo>
                  <a:lnTo>
                    <a:pt x="158" y="416"/>
                  </a:lnTo>
                  <a:lnTo>
                    <a:pt x="170" y="416"/>
                  </a:lnTo>
                  <a:lnTo>
                    <a:pt x="174" y="414"/>
                  </a:lnTo>
                  <a:lnTo>
                    <a:pt x="179" y="414"/>
                  </a:lnTo>
                  <a:lnTo>
                    <a:pt x="182" y="411"/>
                  </a:lnTo>
                  <a:lnTo>
                    <a:pt x="186" y="409"/>
                  </a:lnTo>
                  <a:lnTo>
                    <a:pt x="186" y="407"/>
                  </a:lnTo>
                  <a:lnTo>
                    <a:pt x="189" y="404"/>
                  </a:lnTo>
                  <a:lnTo>
                    <a:pt x="189" y="399"/>
                  </a:lnTo>
                  <a:lnTo>
                    <a:pt x="189" y="371"/>
                  </a:lnTo>
                  <a:lnTo>
                    <a:pt x="189" y="362"/>
                  </a:lnTo>
                  <a:lnTo>
                    <a:pt x="189" y="357"/>
                  </a:lnTo>
                  <a:lnTo>
                    <a:pt x="186" y="350"/>
                  </a:lnTo>
                  <a:lnTo>
                    <a:pt x="186" y="345"/>
                  </a:lnTo>
                  <a:lnTo>
                    <a:pt x="182" y="338"/>
                  </a:lnTo>
                  <a:lnTo>
                    <a:pt x="174" y="331"/>
                  </a:lnTo>
                  <a:lnTo>
                    <a:pt x="167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49" y="305"/>
                  </a:lnTo>
                  <a:lnTo>
                    <a:pt x="141" y="298"/>
                  </a:lnTo>
                  <a:lnTo>
                    <a:pt x="134" y="293"/>
                  </a:lnTo>
                  <a:lnTo>
                    <a:pt x="127" y="288"/>
                  </a:lnTo>
                  <a:lnTo>
                    <a:pt x="120" y="286"/>
                  </a:lnTo>
                  <a:lnTo>
                    <a:pt x="111" y="281"/>
                  </a:lnTo>
                  <a:lnTo>
                    <a:pt x="104" y="277"/>
                  </a:lnTo>
                  <a:lnTo>
                    <a:pt x="94" y="272"/>
                  </a:lnTo>
                  <a:lnTo>
                    <a:pt x="87" y="270"/>
                  </a:lnTo>
                  <a:lnTo>
                    <a:pt x="80" y="265"/>
                  </a:lnTo>
                  <a:lnTo>
                    <a:pt x="71" y="263"/>
                  </a:lnTo>
                  <a:lnTo>
                    <a:pt x="63" y="258"/>
                  </a:lnTo>
                  <a:lnTo>
                    <a:pt x="56" y="253"/>
                  </a:lnTo>
                  <a:lnTo>
                    <a:pt x="49" y="248"/>
                  </a:lnTo>
                  <a:lnTo>
                    <a:pt x="42" y="244"/>
                  </a:lnTo>
                  <a:lnTo>
                    <a:pt x="40" y="239"/>
                  </a:lnTo>
                  <a:lnTo>
                    <a:pt x="33" y="234"/>
                  </a:lnTo>
                  <a:lnTo>
                    <a:pt x="28" y="229"/>
                  </a:lnTo>
                  <a:lnTo>
                    <a:pt x="23" y="225"/>
                  </a:lnTo>
                  <a:lnTo>
                    <a:pt x="21" y="220"/>
                  </a:lnTo>
                  <a:lnTo>
                    <a:pt x="16" y="213"/>
                  </a:lnTo>
                  <a:lnTo>
                    <a:pt x="14" y="206"/>
                  </a:lnTo>
                  <a:lnTo>
                    <a:pt x="9" y="201"/>
                  </a:lnTo>
                  <a:lnTo>
                    <a:pt x="7" y="194"/>
                  </a:lnTo>
                  <a:lnTo>
                    <a:pt x="4" y="187"/>
                  </a:lnTo>
                  <a:lnTo>
                    <a:pt x="4" y="178"/>
                  </a:lnTo>
                  <a:lnTo>
                    <a:pt x="0" y="170"/>
                  </a:lnTo>
                  <a:lnTo>
                    <a:pt x="0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4" y="83"/>
                  </a:lnTo>
                  <a:lnTo>
                    <a:pt x="7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8" y="45"/>
                  </a:lnTo>
                  <a:lnTo>
                    <a:pt x="37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99" y="10"/>
                  </a:lnTo>
                  <a:lnTo>
                    <a:pt x="113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63" y="0"/>
                  </a:lnTo>
                  <a:lnTo>
                    <a:pt x="179" y="0"/>
                  </a:lnTo>
                  <a:lnTo>
                    <a:pt x="196" y="3"/>
                  </a:lnTo>
                  <a:lnTo>
                    <a:pt x="210" y="5"/>
                  </a:lnTo>
                  <a:lnTo>
                    <a:pt x="224" y="10"/>
                  </a:lnTo>
                  <a:lnTo>
                    <a:pt x="241" y="15"/>
                  </a:lnTo>
                  <a:lnTo>
                    <a:pt x="252" y="19"/>
                  </a:lnTo>
                  <a:lnTo>
                    <a:pt x="267" y="24"/>
                  </a:lnTo>
                  <a:lnTo>
                    <a:pt x="276" y="31"/>
                  </a:lnTo>
                  <a:lnTo>
                    <a:pt x="288" y="38"/>
                  </a:lnTo>
                  <a:lnTo>
                    <a:pt x="297" y="45"/>
                  </a:lnTo>
                  <a:lnTo>
                    <a:pt x="307" y="55"/>
                  </a:lnTo>
                  <a:lnTo>
                    <a:pt x="311" y="64"/>
                  </a:lnTo>
                  <a:lnTo>
                    <a:pt x="319" y="74"/>
                  </a:lnTo>
                  <a:lnTo>
                    <a:pt x="323" y="83"/>
                  </a:lnTo>
                  <a:lnTo>
                    <a:pt x="326" y="93"/>
                  </a:lnTo>
                  <a:lnTo>
                    <a:pt x="326" y="104"/>
                  </a:lnTo>
                  <a:lnTo>
                    <a:pt x="326" y="185"/>
                  </a:lnTo>
                  <a:lnTo>
                    <a:pt x="189" y="185"/>
                  </a:lnTo>
                  <a:lnTo>
                    <a:pt x="189" y="109"/>
                  </a:lnTo>
                  <a:lnTo>
                    <a:pt x="186" y="104"/>
                  </a:lnTo>
                  <a:lnTo>
                    <a:pt x="186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2" y="95"/>
                  </a:lnTo>
                  <a:lnTo>
                    <a:pt x="165" y="95"/>
                  </a:lnTo>
                  <a:lnTo>
                    <a:pt x="156" y="95"/>
                  </a:lnTo>
                  <a:lnTo>
                    <a:pt x="149" y="95"/>
                  </a:lnTo>
                  <a:lnTo>
                    <a:pt x="146" y="97"/>
                  </a:lnTo>
                  <a:lnTo>
                    <a:pt x="139" y="100"/>
                  </a:lnTo>
                  <a:lnTo>
                    <a:pt x="137" y="102"/>
                  </a:lnTo>
                  <a:lnTo>
                    <a:pt x="134" y="104"/>
                  </a:lnTo>
                  <a:lnTo>
                    <a:pt x="132" y="107"/>
                  </a:lnTo>
                  <a:lnTo>
                    <a:pt x="132" y="109"/>
                  </a:lnTo>
                  <a:lnTo>
                    <a:pt x="132" y="130"/>
                  </a:lnTo>
                  <a:lnTo>
                    <a:pt x="132" y="135"/>
                  </a:lnTo>
                  <a:lnTo>
                    <a:pt x="134" y="140"/>
                  </a:lnTo>
                  <a:lnTo>
                    <a:pt x="137" y="144"/>
                  </a:lnTo>
                  <a:lnTo>
                    <a:pt x="141" y="152"/>
                  </a:lnTo>
                  <a:lnTo>
                    <a:pt x="146" y="156"/>
                  </a:lnTo>
                  <a:lnTo>
                    <a:pt x="149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67" y="175"/>
                  </a:lnTo>
                  <a:lnTo>
                    <a:pt x="174" y="182"/>
                  </a:lnTo>
                  <a:lnTo>
                    <a:pt x="182" y="187"/>
                  </a:lnTo>
                  <a:lnTo>
                    <a:pt x="189" y="189"/>
                  </a:lnTo>
                  <a:lnTo>
                    <a:pt x="196" y="194"/>
                  </a:lnTo>
                  <a:lnTo>
                    <a:pt x="203" y="201"/>
                  </a:lnTo>
                  <a:lnTo>
                    <a:pt x="210" y="206"/>
                  </a:lnTo>
                  <a:lnTo>
                    <a:pt x="217" y="208"/>
                  </a:lnTo>
                  <a:lnTo>
                    <a:pt x="224" y="215"/>
                  </a:lnTo>
                  <a:lnTo>
                    <a:pt x="236" y="225"/>
                  </a:lnTo>
                  <a:lnTo>
                    <a:pt x="243" y="229"/>
                  </a:lnTo>
                  <a:lnTo>
                    <a:pt x="250" y="237"/>
                  </a:lnTo>
                  <a:lnTo>
                    <a:pt x="257" y="241"/>
                  </a:lnTo>
                  <a:lnTo>
                    <a:pt x="264" y="248"/>
                  </a:lnTo>
                  <a:lnTo>
                    <a:pt x="271" y="253"/>
                  </a:lnTo>
                  <a:lnTo>
                    <a:pt x="276" y="260"/>
                  </a:lnTo>
                  <a:lnTo>
                    <a:pt x="283" y="265"/>
                  </a:lnTo>
                  <a:lnTo>
                    <a:pt x="290" y="272"/>
                  </a:lnTo>
                  <a:lnTo>
                    <a:pt x="295" y="279"/>
                  </a:lnTo>
                  <a:lnTo>
                    <a:pt x="300" y="286"/>
                  </a:lnTo>
                  <a:lnTo>
                    <a:pt x="307" y="291"/>
                  </a:lnTo>
                  <a:lnTo>
                    <a:pt x="311" y="298"/>
                  </a:lnTo>
                  <a:lnTo>
                    <a:pt x="316" y="305"/>
                  </a:lnTo>
                  <a:lnTo>
                    <a:pt x="319" y="310"/>
                  </a:lnTo>
                  <a:lnTo>
                    <a:pt x="321" y="314"/>
                  </a:lnTo>
                  <a:lnTo>
                    <a:pt x="323" y="319"/>
                  </a:lnTo>
                  <a:lnTo>
                    <a:pt x="323" y="326"/>
                  </a:lnTo>
                  <a:lnTo>
                    <a:pt x="326" y="331"/>
                  </a:lnTo>
                  <a:lnTo>
                    <a:pt x="326" y="345"/>
                  </a:lnTo>
                  <a:lnTo>
                    <a:pt x="328" y="352"/>
                  </a:lnTo>
                  <a:lnTo>
                    <a:pt x="328" y="366"/>
                  </a:lnTo>
                  <a:lnTo>
                    <a:pt x="326" y="371"/>
                  </a:lnTo>
                  <a:lnTo>
                    <a:pt x="326" y="404"/>
                  </a:lnTo>
                  <a:lnTo>
                    <a:pt x="326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9" name="Freeform 17"/>
            <p:cNvSpPr>
              <a:spLocks/>
            </p:cNvSpPr>
            <p:nvPr userDrawn="1"/>
          </p:nvSpPr>
          <p:spPr bwMode="auto">
            <a:xfrm>
              <a:off x="9424988" y="1724025"/>
              <a:ext cx="522288" cy="803275"/>
            </a:xfrm>
            <a:custGeom>
              <a:avLst/>
              <a:gdLst>
                <a:gd name="T0" fmla="*/ 324 w 329"/>
                <a:gd name="T1" fmla="*/ 421 h 506"/>
                <a:gd name="T2" fmla="*/ 307 w 329"/>
                <a:gd name="T3" fmla="*/ 447 h 506"/>
                <a:gd name="T4" fmla="*/ 281 w 329"/>
                <a:gd name="T5" fmla="*/ 470 h 506"/>
                <a:gd name="T6" fmla="*/ 241 w 329"/>
                <a:gd name="T7" fmla="*/ 489 h 506"/>
                <a:gd name="T8" fmla="*/ 196 w 329"/>
                <a:gd name="T9" fmla="*/ 503 h 506"/>
                <a:gd name="T10" fmla="*/ 147 w 329"/>
                <a:gd name="T11" fmla="*/ 506 h 506"/>
                <a:gd name="T12" fmla="*/ 100 w 329"/>
                <a:gd name="T13" fmla="*/ 496 h 506"/>
                <a:gd name="T14" fmla="*/ 59 w 329"/>
                <a:gd name="T15" fmla="*/ 482 h 506"/>
                <a:gd name="T16" fmla="*/ 29 w 329"/>
                <a:gd name="T17" fmla="*/ 459 h 506"/>
                <a:gd name="T18" fmla="*/ 7 w 329"/>
                <a:gd name="T19" fmla="*/ 433 h 506"/>
                <a:gd name="T20" fmla="*/ 0 w 329"/>
                <a:gd name="T21" fmla="*/ 402 h 506"/>
                <a:gd name="T22" fmla="*/ 135 w 329"/>
                <a:gd name="T23" fmla="*/ 399 h 506"/>
                <a:gd name="T24" fmla="*/ 140 w 329"/>
                <a:gd name="T25" fmla="*/ 409 h 506"/>
                <a:gd name="T26" fmla="*/ 154 w 329"/>
                <a:gd name="T27" fmla="*/ 414 h 506"/>
                <a:gd name="T28" fmla="*/ 177 w 329"/>
                <a:gd name="T29" fmla="*/ 414 h 506"/>
                <a:gd name="T30" fmla="*/ 187 w 329"/>
                <a:gd name="T31" fmla="*/ 409 h 506"/>
                <a:gd name="T32" fmla="*/ 192 w 329"/>
                <a:gd name="T33" fmla="*/ 357 h 506"/>
                <a:gd name="T34" fmla="*/ 182 w 329"/>
                <a:gd name="T35" fmla="*/ 338 h 506"/>
                <a:gd name="T36" fmla="*/ 163 w 329"/>
                <a:gd name="T37" fmla="*/ 314 h 506"/>
                <a:gd name="T38" fmla="*/ 144 w 329"/>
                <a:gd name="T39" fmla="*/ 298 h 506"/>
                <a:gd name="T40" fmla="*/ 121 w 329"/>
                <a:gd name="T41" fmla="*/ 286 h 506"/>
                <a:gd name="T42" fmla="*/ 97 w 329"/>
                <a:gd name="T43" fmla="*/ 272 h 506"/>
                <a:gd name="T44" fmla="*/ 74 w 329"/>
                <a:gd name="T45" fmla="*/ 263 h 506"/>
                <a:gd name="T46" fmla="*/ 52 w 329"/>
                <a:gd name="T47" fmla="*/ 248 h 506"/>
                <a:gd name="T48" fmla="*/ 31 w 329"/>
                <a:gd name="T49" fmla="*/ 229 h 506"/>
                <a:gd name="T50" fmla="*/ 17 w 329"/>
                <a:gd name="T51" fmla="*/ 213 h 506"/>
                <a:gd name="T52" fmla="*/ 10 w 329"/>
                <a:gd name="T53" fmla="*/ 194 h 506"/>
                <a:gd name="T54" fmla="*/ 3 w 329"/>
                <a:gd name="T55" fmla="*/ 170 h 506"/>
                <a:gd name="T56" fmla="*/ 0 w 329"/>
                <a:gd name="T57" fmla="*/ 104 h 506"/>
                <a:gd name="T58" fmla="*/ 7 w 329"/>
                <a:gd name="T59" fmla="*/ 74 h 506"/>
                <a:gd name="T60" fmla="*/ 29 w 329"/>
                <a:gd name="T61" fmla="*/ 45 h 506"/>
                <a:gd name="T62" fmla="*/ 59 w 329"/>
                <a:gd name="T63" fmla="*/ 24 h 506"/>
                <a:gd name="T64" fmla="*/ 100 w 329"/>
                <a:gd name="T65" fmla="*/ 10 h 506"/>
                <a:gd name="T66" fmla="*/ 147 w 329"/>
                <a:gd name="T67" fmla="*/ 0 h 506"/>
                <a:gd name="T68" fmla="*/ 196 w 329"/>
                <a:gd name="T69" fmla="*/ 3 h 506"/>
                <a:gd name="T70" fmla="*/ 241 w 329"/>
                <a:gd name="T71" fmla="*/ 15 h 506"/>
                <a:gd name="T72" fmla="*/ 281 w 329"/>
                <a:gd name="T73" fmla="*/ 31 h 506"/>
                <a:gd name="T74" fmla="*/ 307 w 329"/>
                <a:gd name="T75" fmla="*/ 55 h 506"/>
                <a:gd name="T76" fmla="*/ 324 w 329"/>
                <a:gd name="T77" fmla="*/ 83 h 506"/>
                <a:gd name="T78" fmla="*/ 329 w 329"/>
                <a:gd name="T79" fmla="*/ 185 h 506"/>
                <a:gd name="T80" fmla="*/ 189 w 329"/>
                <a:gd name="T81" fmla="*/ 104 h 506"/>
                <a:gd name="T82" fmla="*/ 177 w 329"/>
                <a:gd name="T83" fmla="*/ 97 h 506"/>
                <a:gd name="T84" fmla="*/ 156 w 329"/>
                <a:gd name="T85" fmla="*/ 95 h 506"/>
                <a:gd name="T86" fmla="*/ 142 w 329"/>
                <a:gd name="T87" fmla="*/ 100 h 506"/>
                <a:gd name="T88" fmla="*/ 135 w 329"/>
                <a:gd name="T89" fmla="*/ 107 h 506"/>
                <a:gd name="T90" fmla="*/ 135 w 329"/>
                <a:gd name="T91" fmla="*/ 135 h 506"/>
                <a:gd name="T92" fmla="*/ 142 w 329"/>
                <a:gd name="T93" fmla="*/ 152 h 506"/>
                <a:gd name="T94" fmla="*/ 156 w 329"/>
                <a:gd name="T95" fmla="*/ 166 h 506"/>
                <a:gd name="T96" fmla="*/ 177 w 329"/>
                <a:gd name="T97" fmla="*/ 182 h 506"/>
                <a:gd name="T98" fmla="*/ 199 w 329"/>
                <a:gd name="T99" fmla="*/ 194 h 506"/>
                <a:gd name="T100" fmla="*/ 218 w 329"/>
                <a:gd name="T101" fmla="*/ 208 h 506"/>
                <a:gd name="T102" fmla="*/ 239 w 329"/>
                <a:gd name="T103" fmla="*/ 225 h 506"/>
                <a:gd name="T104" fmla="*/ 260 w 329"/>
                <a:gd name="T105" fmla="*/ 241 h 506"/>
                <a:gd name="T106" fmla="*/ 281 w 329"/>
                <a:gd name="T107" fmla="*/ 260 h 506"/>
                <a:gd name="T108" fmla="*/ 298 w 329"/>
                <a:gd name="T109" fmla="*/ 279 h 506"/>
                <a:gd name="T110" fmla="*/ 314 w 329"/>
                <a:gd name="T111" fmla="*/ 298 h 506"/>
                <a:gd name="T112" fmla="*/ 324 w 329"/>
                <a:gd name="T113" fmla="*/ 314 h 506"/>
                <a:gd name="T114" fmla="*/ 329 w 329"/>
                <a:gd name="T115" fmla="*/ 331 h 506"/>
                <a:gd name="T116" fmla="*/ 329 w 329"/>
                <a:gd name="T117" fmla="*/ 371 h 506"/>
                <a:gd name="T118" fmla="*/ 329 w 329"/>
                <a:gd name="T119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9" h="506">
                  <a:moveTo>
                    <a:pt x="329" y="404"/>
                  </a:moveTo>
                  <a:lnTo>
                    <a:pt x="326" y="411"/>
                  </a:lnTo>
                  <a:lnTo>
                    <a:pt x="324" y="421"/>
                  </a:lnTo>
                  <a:lnTo>
                    <a:pt x="322" y="430"/>
                  </a:lnTo>
                  <a:lnTo>
                    <a:pt x="314" y="437"/>
                  </a:lnTo>
                  <a:lnTo>
                    <a:pt x="307" y="447"/>
                  </a:lnTo>
                  <a:lnTo>
                    <a:pt x="300" y="454"/>
                  </a:lnTo>
                  <a:lnTo>
                    <a:pt x="291" y="463"/>
                  </a:lnTo>
                  <a:lnTo>
                    <a:pt x="281" y="470"/>
                  </a:lnTo>
                  <a:lnTo>
                    <a:pt x="267" y="477"/>
                  </a:lnTo>
                  <a:lnTo>
                    <a:pt x="255" y="484"/>
                  </a:lnTo>
                  <a:lnTo>
                    <a:pt x="241" y="489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2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3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4" y="489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4" y="442"/>
                  </a:lnTo>
                  <a:lnTo>
                    <a:pt x="7" y="433"/>
                  </a:lnTo>
                  <a:lnTo>
                    <a:pt x="5" y="423"/>
                  </a:lnTo>
                  <a:lnTo>
                    <a:pt x="3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5" y="307"/>
                  </a:lnTo>
                  <a:lnTo>
                    <a:pt x="135" y="399"/>
                  </a:lnTo>
                  <a:lnTo>
                    <a:pt x="137" y="404"/>
                  </a:lnTo>
                  <a:lnTo>
                    <a:pt x="137" y="407"/>
                  </a:lnTo>
                  <a:lnTo>
                    <a:pt x="140" y="409"/>
                  </a:lnTo>
                  <a:lnTo>
                    <a:pt x="144" y="411"/>
                  </a:lnTo>
                  <a:lnTo>
                    <a:pt x="149" y="414"/>
                  </a:lnTo>
                  <a:lnTo>
                    <a:pt x="154" y="414"/>
                  </a:lnTo>
                  <a:lnTo>
                    <a:pt x="161" y="416"/>
                  </a:lnTo>
                  <a:lnTo>
                    <a:pt x="170" y="416"/>
                  </a:lnTo>
                  <a:lnTo>
                    <a:pt x="177" y="414"/>
                  </a:lnTo>
                  <a:lnTo>
                    <a:pt x="182" y="414"/>
                  </a:lnTo>
                  <a:lnTo>
                    <a:pt x="185" y="411"/>
                  </a:lnTo>
                  <a:lnTo>
                    <a:pt x="187" y="409"/>
                  </a:lnTo>
                  <a:lnTo>
                    <a:pt x="189" y="407"/>
                  </a:lnTo>
                  <a:lnTo>
                    <a:pt x="192" y="404"/>
                  </a:lnTo>
                  <a:lnTo>
                    <a:pt x="192" y="357"/>
                  </a:lnTo>
                  <a:lnTo>
                    <a:pt x="189" y="350"/>
                  </a:lnTo>
                  <a:lnTo>
                    <a:pt x="187" y="345"/>
                  </a:lnTo>
                  <a:lnTo>
                    <a:pt x="182" y="338"/>
                  </a:lnTo>
                  <a:lnTo>
                    <a:pt x="177" y="331"/>
                  </a:lnTo>
                  <a:lnTo>
                    <a:pt x="170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51" y="305"/>
                  </a:lnTo>
                  <a:lnTo>
                    <a:pt x="144" y="298"/>
                  </a:lnTo>
                  <a:lnTo>
                    <a:pt x="137" y="293"/>
                  </a:lnTo>
                  <a:lnTo>
                    <a:pt x="128" y="288"/>
                  </a:lnTo>
                  <a:lnTo>
                    <a:pt x="121" y="286"/>
                  </a:lnTo>
                  <a:lnTo>
                    <a:pt x="114" y="281"/>
                  </a:lnTo>
                  <a:lnTo>
                    <a:pt x="104" y="277"/>
                  </a:lnTo>
                  <a:lnTo>
                    <a:pt x="97" y="272"/>
                  </a:lnTo>
                  <a:lnTo>
                    <a:pt x="90" y="270"/>
                  </a:lnTo>
                  <a:lnTo>
                    <a:pt x="81" y="265"/>
                  </a:lnTo>
                  <a:lnTo>
                    <a:pt x="74" y="263"/>
                  </a:lnTo>
                  <a:lnTo>
                    <a:pt x="66" y="258"/>
                  </a:lnTo>
                  <a:lnTo>
                    <a:pt x="57" y="253"/>
                  </a:lnTo>
                  <a:lnTo>
                    <a:pt x="52" y="248"/>
                  </a:lnTo>
                  <a:lnTo>
                    <a:pt x="45" y="244"/>
                  </a:lnTo>
                  <a:lnTo>
                    <a:pt x="36" y="234"/>
                  </a:lnTo>
                  <a:lnTo>
                    <a:pt x="31" y="229"/>
                  </a:lnTo>
                  <a:lnTo>
                    <a:pt x="26" y="225"/>
                  </a:lnTo>
                  <a:lnTo>
                    <a:pt x="22" y="220"/>
                  </a:lnTo>
                  <a:lnTo>
                    <a:pt x="17" y="213"/>
                  </a:lnTo>
                  <a:lnTo>
                    <a:pt x="14" y="206"/>
                  </a:lnTo>
                  <a:lnTo>
                    <a:pt x="12" y="201"/>
                  </a:lnTo>
                  <a:lnTo>
                    <a:pt x="10" y="194"/>
                  </a:lnTo>
                  <a:lnTo>
                    <a:pt x="7" y="187"/>
                  </a:lnTo>
                  <a:lnTo>
                    <a:pt x="5" y="178"/>
                  </a:lnTo>
                  <a:lnTo>
                    <a:pt x="3" y="170"/>
                  </a:lnTo>
                  <a:lnTo>
                    <a:pt x="3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3" y="93"/>
                  </a:lnTo>
                  <a:lnTo>
                    <a:pt x="5" y="83"/>
                  </a:lnTo>
                  <a:lnTo>
                    <a:pt x="7" y="74"/>
                  </a:lnTo>
                  <a:lnTo>
                    <a:pt x="14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4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3" y="3"/>
                  </a:lnTo>
                  <a:lnTo>
                    <a:pt x="147" y="0"/>
                  </a:lnTo>
                  <a:lnTo>
                    <a:pt x="163" y="0"/>
                  </a:lnTo>
                  <a:lnTo>
                    <a:pt x="182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5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81" y="31"/>
                  </a:lnTo>
                  <a:lnTo>
                    <a:pt x="291" y="38"/>
                  </a:lnTo>
                  <a:lnTo>
                    <a:pt x="300" y="45"/>
                  </a:lnTo>
                  <a:lnTo>
                    <a:pt x="307" y="55"/>
                  </a:lnTo>
                  <a:lnTo>
                    <a:pt x="314" y="64"/>
                  </a:lnTo>
                  <a:lnTo>
                    <a:pt x="322" y="74"/>
                  </a:lnTo>
                  <a:lnTo>
                    <a:pt x="324" y="83"/>
                  </a:lnTo>
                  <a:lnTo>
                    <a:pt x="326" y="93"/>
                  </a:lnTo>
                  <a:lnTo>
                    <a:pt x="329" y="104"/>
                  </a:lnTo>
                  <a:lnTo>
                    <a:pt x="329" y="185"/>
                  </a:lnTo>
                  <a:lnTo>
                    <a:pt x="192" y="185"/>
                  </a:lnTo>
                  <a:lnTo>
                    <a:pt x="192" y="107"/>
                  </a:lnTo>
                  <a:lnTo>
                    <a:pt x="189" y="104"/>
                  </a:lnTo>
                  <a:lnTo>
                    <a:pt x="187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3" y="95"/>
                  </a:lnTo>
                  <a:lnTo>
                    <a:pt x="168" y="95"/>
                  </a:lnTo>
                  <a:lnTo>
                    <a:pt x="156" y="95"/>
                  </a:lnTo>
                  <a:lnTo>
                    <a:pt x="151" y="95"/>
                  </a:lnTo>
                  <a:lnTo>
                    <a:pt x="147" y="97"/>
                  </a:lnTo>
                  <a:lnTo>
                    <a:pt x="142" y="100"/>
                  </a:lnTo>
                  <a:lnTo>
                    <a:pt x="140" y="102"/>
                  </a:lnTo>
                  <a:lnTo>
                    <a:pt x="137" y="104"/>
                  </a:lnTo>
                  <a:lnTo>
                    <a:pt x="135" y="107"/>
                  </a:lnTo>
                  <a:lnTo>
                    <a:pt x="135" y="109"/>
                  </a:lnTo>
                  <a:lnTo>
                    <a:pt x="135" y="130"/>
                  </a:lnTo>
                  <a:lnTo>
                    <a:pt x="135" y="135"/>
                  </a:lnTo>
                  <a:lnTo>
                    <a:pt x="137" y="140"/>
                  </a:lnTo>
                  <a:lnTo>
                    <a:pt x="140" y="144"/>
                  </a:lnTo>
                  <a:lnTo>
                    <a:pt x="142" y="152"/>
                  </a:lnTo>
                  <a:lnTo>
                    <a:pt x="147" y="156"/>
                  </a:lnTo>
                  <a:lnTo>
                    <a:pt x="154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70" y="175"/>
                  </a:lnTo>
                  <a:lnTo>
                    <a:pt x="177" y="182"/>
                  </a:lnTo>
                  <a:lnTo>
                    <a:pt x="185" y="187"/>
                  </a:lnTo>
                  <a:lnTo>
                    <a:pt x="192" y="189"/>
                  </a:lnTo>
                  <a:lnTo>
                    <a:pt x="199" y="194"/>
                  </a:lnTo>
                  <a:lnTo>
                    <a:pt x="206" y="201"/>
                  </a:lnTo>
                  <a:lnTo>
                    <a:pt x="213" y="206"/>
                  </a:lnTo>
                  <a:lnTo>
                    <a:pt x="218" y="208"/>
                  </a:lnTo>
                  <a:lnTo>
                    <a:pt x="225" y="215"/>
                  </a:lnTo>
                  <a:lnTo>
                    <a:pt x="232" y="220"/>
                  </a:lnTo>
                  <a:lnTo>
                    <a:pt x="239" y="225"/>
                  </a:lnTo>
                  <a:lnTo>
                    <a:pt x="246" y="229"/>
                  </a:lnTo>
                  <a:lnTo>
                    <a:pt x="253" y="237"/>
                  </a:lnTo>
                  <a:lnTo>
                    <a:pt x="260" y="241"/>
                  </a:lnTo>
                  <a:lnTo>
                    <a:pt x="265" y="248"/>
                  </a:lnTo>
                  <a:lnTo>
                    <a:pt x="272" y="253"/>
                  </a:lnTo>
                  <a:lnTo>
                    <a:pt x="281" y="260"/>
                  </a:lnTo>
                  <a:lnTo>
                    <a:pt x="286" y="265"/>
                  </a:lnTo>
                  <a:lnTo>
                    <a:pt x="293" y="272"/>
                  </a:lnTo>
                  <a:lnTo>
                    <a:pt x="298" y="279"/>
                  </a:lnTo>
                  <a:lnTo>
                    <a:pt x="305" y="286"/>
                  </a:lnTo>
                  <a:lnTo>
                    <a:pt x="310" y="291"/>
                  </a:lnTo>
                  <a:lnTo>
                    <a:pt x="314" y="298"/>
                  </a:lnTo>
                  <a:lnTo>
                    <a:pt x="319" y="305"/>
                  </a:lnTo>
                  <a:lnTo>
                    <a:pt x="322" y="310"/>
                  </a:lnTo>
                  <a:lnTo>
                    <a:pt x="324" y="314"/>
                  </a:lnTo>
                  <a:lnTo>
                    <a:pt x="326" y="319"/>
                  </a:lnTo>
                  <a:lnTo>
                    <a:pt x="326" y="326"/>
                  </a:lnTo>
                  <a:lnTo>
                    <a:pt x="329" y="331"/>
                  </a:lnTo>
                  <a:lnTo>
                    <a:pt x="329" y="338"/>
                  </a:lnTo>
                  <a:lnTo>
                    <a:pt x="329" y="345"/>
                  </a:lnTo>
                  <a:lnTo>
                    <a:pt x="329" y="371"/>
                  </a:lnTo>
                  <a:lnTo>
                    <a:pt x="329" y="378"/>
                  </a:lnTo>
                  <a:lnTo>
                    <a:pt x="329" y="404"/>
                  </a:lnTo>
                  <a:lnTo>
                    <a:pt x="329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</p:grpSp>
      <p:sp>
        <p:nvSpPr>
          <p:cNvPr id="40" name="Textfeld 2"/>
          <p:cNvSpPr txBox="1"/>
          <p:nvPr userDrawn="1"/>
        </p:nvSpPr>
        <p:spPr>
          <a:xfrm>
            <a:off x="11200890" y="6522817"/>
            <a:ext cx="458898" cy="1675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sz="1200"/>
            </a:lvl1pPr>
          </a:lstStyle>
          <a:p>
            <a:pPr lvl="0" algn="r"/>
            <a:fld id="{AAAFF1E1-AB21-4531-AE3A-0B3C82F976DA}" type="slidenum">
              <a:rPr lang="en-US" sz="1089" smtClean="0"/>
              <a:pPr lvl="0" algn="r"/>
              <a:t>‹#›</a:t>
            </a:fld>
            <a:endParaRPr lang="en-US" sz="1089" dirty="0"/>
          </a:p>
        </p:txBody>
      </p:sp>
    </p:spTree>
    <p:extLst>
      <p:ext uri="{BB962C8B-B14F-4D97-AF65-F5344CB8AC3E}">
        <p14:creationId xmlns:p14="http://schemas.microsoft.com/office/powerpoint/2010/main" val="4016774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0BA7752-E780-4C8C-A183-B594EA2E0E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03366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een half">
    <p:bg bwMode="grayWhite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811" y="1440"/>
          <a:ext cx="181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9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0"/>
                        <a:ext cx="181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3629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6096001" y="0"/>
            <a:ext cx="6096001" cy="6858000"/>
          </a:xfrm>
          <a:prstGeom prst="rect">
            <a:avLst/>
          </a:prstGeom>
          <a:solidFill>
            <a:srgbClr val="F2F2F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746" tIns="36373" rIns="72746" bIns="3637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ct val="90000"/>
              </a:lnSpc>
              <a:spcAft>
                <a:spcPts val="796"/>
              </a:spcAft>
            </a:pPr>
            <a:endParaRPr lang="en-US" sz="954" dirty="0">
              <a:solidFill>
                <a:schemeClr val="bg1"/>
              </a:solidFill>
              <a:sym typeface="Trebuchet MS" panose="020B0603020202020204" pitchFamily="34" charset="0"/>
            </a:endParaRPr>
          </a:p>
        </p:txBody>
      </p:sp>
      <p:sp>
        <p:nvSpPr>
          <p:cNvPr id="13" name="Picture Placeholder 18"/>
          <p:cNvSpPr>
            <a:spLocks noGrp="1"/>
          </p:cNvSpPr>
          <p:nvPr>
            <p:ph type="pic" sz="quarter" idx="14" hasCustomPrompt="1"/>
          </p:nvPr>
        </p:nvSpPr>
        <p:spPr>
          <a:xfrm>
            <a:off x="6092022" y="0"/>
            <a:ext cx="6099977" cy="6858000"/>
          </a:xfrm>
          <a:prstGeom prst="rect">
            <a:avLst/>
          </a:prstGeom>
          <a:noFill/>
        </p:spPr>
        <p:txBody>
          <a:bodyPr lIns="914400" tIns="914400" rIns="914400" bIns="914400"/>
          <a:lstStyle>
            <a:lvl1pPr algn="ctr">
              <a:defRPr sz="1452" b="0" baseline="0">
                <a:solidFill>
                  <a:schemeClr val="tx1"/>
                </a:solidFill>
                <a:latin typeface="Trebuchet MS" panose="020B0603020202020204" pitchFamily="34" charset="0"/>
                <a:sym typeface="Trebuchet MS" panose="020B0603020202020204" pitchFamily="34" charset="0"/>
              </a:defRPr>
            </a:lvl1pPr>
          </a:lstStyle>
          <a:p>
            <a:r>
              <a:rPr lang="en-US" dirty="0"/>
              <a:t>Click icon below to insert an image or remove this placeholder to use the whitespace in another way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8" t="8741" r="101" b="27"/>
          <a:stretch/>
        </p:blipFill>
        <p:spPr bwMode="ltGray">
          <a:xfrm flipH="1">
            <a:off x="5689583" y="0"/>
            <a:ext cx="41695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 bwMode="black">
          <a:xfrm>
            <a:off x="530401" y="1785600"/>
            <a:ext cx="4488000" cy="3286800"/>
          </a:xfrm>
          <a:prstGeom prst="rect">
            <a:avLst/>
          </a:prstGeom>
          <a:noFill/>
        </p:spPr>
        <p:txBody>
          <a:bodyPr wrap="square" lIns="0" tIns="0" rIns="320040" bIns="0" anchor="ctr">
            <a:noAutofit/>
          </a:bodyPr>
          <a:lstStyle>
            <a:lvl1pPr>
              <a:defRPr sz="3629">
                <a:solidFill>
                  <a:schemeClr val="bg1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7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27790"/>
            <a:ext cx="2743200" cy="7713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557" dirty="0">
                <a:solidFill>
                  <a:schemeClr val="bg1">
                    <a:lumMod val="50000"/>
                  </a:schemeClr>
                </a:solidFill>
                <a:latin typeface="+mn-lt"/>
                <a:sym typeface="Trebuchet MS" panose="020B0603020202020204" pitchFamily="34" charset="0"/>
              </a:rPr>
              <a:t>20191129_rrDLBCL Tafasitamab Brand Plan_vf.pptx</a:t>
            </a:r>
          </a:p>
        </p:txBody>
      </p:sp>
      <p:sp>
        <p:nvSpPr>
          <p:cNvPr id="25" name="Copyright"/>
          <p:cNvSpPr txBox="1"/>
          <p:nvPr userDrawn="1"/>
        </p:nvSpPr>
        <p:spPr>
          <a:xfrm>
            <a:off x="530403" y="6522775"/>
            <a:ext cx="1011495" cy="167610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bg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  <p:cxnSp>
        <p:nvCxnSpPr>
          <p:cNvPr id="26" name="Straight Connector 25"/>
          <p:cNvCxnSpPr/>
          <p:nvPr userDrawn="1"/>
        </p:nvCxnSpPr>
        <p:spPr bwMode="gray">
          <a:xfrm>
            <a:off x="6092023" y="6504567"/>
            <a:ext cx="5567765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uppieren 35"/>
          <p:cNvGrpSpPr/>
          <p:nvPr userDrawn="1"/>
        </p:nvGrpSpPr>
        <p:grpSpPr>
          <a:xfrm>
            <a:off x="9856445" y="344914"/>
            <a:ext cx="1799723" cy="389563"/>
            <a:chOff x="4573588" y="1552575"/>
            <a:chExt cx="5373688" cy="1462088"/>
          </a:xfrm>
        </p:grpSpPr>
        <p:sp>
          <p:nvSpPr>
            <p:cNvPr id="28" name="Freeform 6"/>
            <p:cNvSpPr>
              <a:spLocks/>
            </p:cNvSpPr>
            <p:nvPr userDrawn="1"/>
          </p:nvSpPr>
          <p:spPr bwMode="auto">
            <a:xfrm>
              <a:off x="6305551" y="2492375"/>
              <a:ext cx="214313" cy="522288"/>
            </a:xfrm>
            <a:custGeom>
              <a:avLst/>
              <a:gdLst>
                <a:gd name="T0" fmla="*/ 0 w 135"/>
                <a:gd name="T1" fmla="*/ 0 h 329"/>
                <a:gd name="T2" fmla="*/ 0 w 135"/>
                <a:gd name="T3" fmla="*/ 329 h 329"/>
                <a:gd name="T4" fmla="*/ 135 w 135"/>
                <a:gd name="T5" fmla="*/ 329 h 329"/>
                <a:gd name="T6" fmla="*/ 135 w 135"/>
                <a:gd name="T7" fmla="*/ 0 h 329"/>
                <a:gd name="T8" fmla="*/ 0 w 135"/>
                <a:gd name="T9" fmla="*/ 0 h 329"/>
                <a:gd name="T10" fmla="*/ 0 w 135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329">
                  <a:moveTo>
                    <a:pt x="0" y="0"/>
                  </a:moveTo>
                  <a:lnTo>
                    <a:pt x="0" y="329"/>
                  </a:lnTo>
                  <a:lnTo>
                    <a:pt x="135" y="329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9" name="Freeform 7"/>
            <p:cNvSpPr>
              <a:spLocks/>
            </p:cNvSpPr>
            <p:nvPr userDrawn="1"/>
          </p:nvSpPr>
          <p:spPr bwMode="auto">
            <a:xfrm>
              <a:off x="4573588" y="1724025"/>
              <a:ext cx="214313" cy="773113"/>
            </a:xfrm>
            <a:custGeom>
              <a:avLst/>
              <a:gdLst>
                <a:gd name="T0" fmla="*/ 0 w 135"/>
                <a:gd name="T1" fmla="*/ 0 h 487"/>
                <a:gd name="T2" fmla="*/ 0 w 135"/>
                <a:gd name="T3" fmla="*/ 487 h 487"/>
                <a:gd name="T4" fmla="*/ 135 w 135"/>
                <a:gd name="T5" fmla="*/ 487 h 487"/>
                <a:gd name="T6" fmla="*/ 135 w 135"/>
                <a:gd name="T7" fmla="*/ 0 h 487"/>
                <a:gd name="T8" fmla="*/ 0 w 135"/>
                <a:gd name="T9" fmla="*/ 0 h 487"/>
                <a:gd name="T10" fmla="*/ 0 w 135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87">
                  <a:moveTo>
                    <a:pt x="0" y="0"/>
                  </a:moveTo>
                  <a:lnTo>
                    <a:pt x="0" y="487"/>
                  </a:lnTo>
                  <a:lnTo>
                    <a:pt x="135" y="487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0" name="Freeform 8"/>
            <p:cNvSpPr>
              <a:spLocks/>
            </p:cNvSpPr>
            <p:nvPr userDrawn="1"/>
          </p:nvSpPr>
          <p:spPr bwMode="auto">
            <a:xfrm>
              <a:off x="4862513" y="1724025"/>
              <a:ext cx="212725" cy="773113"/>
            </a:xfrm>
            <a:custGeom>
              <a:avLst/>
              <a:gdLst>
                <a:gd name="T0" fmla="*/ 0 w 134"/>
                <a:gd name="T1" fmla="*/ 0 h 487"/>
                <a:gd name="T2" fmla="*/ 0 w 134"/>
                <a:gd name="T3" fmla="*/ 487 h 487"/>
                <a:gd name="T4" fmla="*/ 134 w 134"/>
                <a:gd name="T5" fmla="*/ 487 h 487"/>
                <a:gd name="T6" fmla="*/ 134 w 134"/>
                <a:gd name="T7" fmla="*/ 0 h 487"/>
                <a:gd name="T8" fmla="*/ 0 w 134"/>
                <a:gd name="T9" fmla="*/ 0 h 487"/>
                <a:gd name="T10" fmla="*/ 0 w 134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487">
                  <a:moveTo>
                    <a:pt x="0" y="0"/>
                  </a:moveTo>
                  <a:lnTo>
                    <a:pt x="0" y="487"/>
                  </a:lnTo>
                  <a:lnTo>
                    <a:pt x="134" y="487"/>
                  </a:lnTo>
                  <a:lnTo>
                    <a:pt x="13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1" name="Freeform 9"/>
            <p:cNvSpPr>
              <a:spLocks/>
            </p:cNvSpPr>
            <p:nvPr userDrawn="1"/>
          </p:nvSpPr>
          <p:spPr bwMode="auto">
            <a:xfrm>
              <a:off x="5146676" y="1724025"/>
              <a:ext cx="217488" cy="773113"/>
            </a:xfrm>
            <a:custGeom>
              <a:avLst/>
              <a:gdLst>
                <a:gd name="T0" fmla="*/ 0 w 137"/>
                <a:gd name="T1" fmla="*/ 0 h 487"/>
                <a:gd name="T2" fmla="*/ 0 w 137"/>
                <a:gd name="T3" fmla="*/ 487 h 487"/>
                <a:gd name="T4" fmla="*/ 137 w 137"/>
                <a:gd name="T5" fmla="*/ 487 h 487"/>
                <a:gd name="T6" fmla="*/ 137 w 137"/>
                <a:gd name="T7" fmla="*/ 0 h 487"/>
                <a:gd name="T8" fmla="*/ 0 w 137"/>
                <a:gd name="T9" fmla="*/ 0 h 487"/>
                <a:gd name="T10" fmla="*/ 0 w 137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487">
                  <a:moveTo>
                    <a:pt x="0" y="0"/>
                  </a:moveTo>
                  <a:lnTo>
                    <a:pt x="0" y="487"/>
                  </a:lnTo>
                  <a:lnTo>
                    <a:pt x="137" y="487"/>
                  </a:lnTo>
                  <a:lnTo>
                    <a:pt x="13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2" name="Freeform 10"/>
            <p:cNvSpPr>
              <a:spLocks noEditPoints="1"/>
            </p:cNvSpPr>
            <p:nvPr userDrawn="1"/>
          </p:nvSpPr>
          <p:spPr bwMode="auto">
            <a:xfrm>
              <a:off x="5427663" y="1724025"/>
              <a:ext cx="514350" cy="803275"/>
            </a:xfrm>
            <a:custGeom>
              <a:avLst/>
              <a:gdLst>
                <a:gd name="T0" fmla="*/ 324 w 324"/>
                <a:gd name="T1" fmla="*/ 414 h 506"/>
                <a:gd name="T2" fmla="*/ 317 w 324"/>
                <a:gd name="T3" fmla="*/ 433 h 506"/>
                <a:gd name="T4" fmla="*/ 305 w 324"/>
                <a:gd name="T5" fmla="*/ 451 h 506"/>
                <a:gd name="T6" fmla="*/ 289 w 324"/>
                <a:gd name="T7" fmla="*/ 468 h 506"/>
                <a:gd name="T8" fmla="*/ 265 w 324"/>
                <a:gd name="T9" fmla="*/ 482 h 506"/>
                <a:gd name="T10" fmla="*/ 239 w 324"/>
                <a:gd name="T11" fmla="*/ 492 h 506"/>
                <a:gd name="T12" fmla="*/ 211 w 324"/>
                <a:gd name="T13" fmla="*/ 501 h 506"/>
                <a:gd name="T14" fmla="*/ 180 w 324"/>
                <a:gd name="T15" fmla="*/ 506 h 506"/>
                <a:gd name="T16" fmla="*/ 147 w 324"/>
                <a:gd name="T17" fmla="*/ 506 h 506"/>
                <a:gd name="T18" fmla="*/ 114 w 324"/>
                <a:gd name="T19" fmla="*/ 501 h 506"/>
                <a:gd name="T20" fmla="*/ 85 w 324"/>
                <a:gd name="T21" fmla="*/ 492 h 506"/>
                <a:gd name="T22" fmla="*/ 59 w 324"/>
                <a:gd name="T23" fmla="*/ 482 h 506"/>
                <a:gd name="T24" fmla="*/ 38 w 324"/>
                <a:gd name="T25" fmla="*/ 468 h 506"/>
                <a:gd name="T26" fmla="*/ 19 w 324"/>
                <a:gd name="T27" fmla="*/ 451 h 506"/>
                <a:gd name="T28" fmla="*/ 8 w 324"/>
                <a:gd name="T29" fmla="*/ 433 h 506"/>
                <a:gd name="T30" fmla="*/ 3 w 324"/>
                <a:gd name="T31" fmla="*/ 414 h 506"/>
                <a:gd name="T32" fmla="*/ 0 w 324"/>
                <a:gd name="T33" fmla="*/ 102 h 506"/>
                <a:gd name="T34" fmla="*/ 3 w 324"/>
                <a:gd name="T35" fmla="*/ 81 h 506"/>
                <a:gd name="T36" fmla="*/ 12 w 324"/>
                <a:gd name="T37" fmla="*/ 62 h 506"/>
                <a:gd name="T38" fmla="*/ 29 w 324"/>
                <a:gd name="T39" fmla="*/ 45 h 506"/>
                <a:gd name="T40" fmla="*/ 48 w 324"/>
                <a:gd name="T41" fmla="*/ 31 h 506"/>
                <a:gd name="T42" fmla="*/ 71 w 324"/>
                <a:gd name="T43" fmla="*/ 19 h 506"/>
                <a:gd name="T44" fmla="*/ 100 w 324"/>
                <a:gd name="T45" fmla="*/ 10 h 506"/>
                <a:gd name="T46" fmla="*/ 130 w 324"/>
                <a:gd name="T47" fmla="*/ 3 h 506"/>
                <a:gd name="T48" fmla="*/ 180 w 324"/>
                <a:gd name="T49" fmla="*/ 0 h 506"/>
                <a:gd name="T50" fmla="*/ 211 w 324"/>
                <a:gd name="T51" fmla="*/ 5 h 506"/>
                <a:gd name="T52" fmla="*/ 239 w 324"/>
                <a:gd name="T53" fmla="*/ 12 h 506"/>
                <a:gd name="T54" fmla="*/ 265 w 324"/>
                <a:gd name="T55" fmla="*/ 24 h 506"/>
                <a:gd name="T56" fmla="*/ 289 w 324"/>
                <a:gd name="T57" fmla="*/ 38 h 506"/>
                <a:gd name="T58" fmla="*/ 305 w 324"/>
                <a:gd name="T59" fmla="*/ 55 h 506"/>
                <a:gd name="T60" fmla="*/ 317 w 324"/>
                <a:gd name="T61" fmla="*/ 74 h 506"/>
                <a:gd name="T62" fmla="*/ 324 w 324"/>
                <a:gd name="T63" fmla="*/ 93 h 506"/>
                <a:gd name="T64" fmla="*/ 324 w 324"/>
                <a:gd name="T65" fmla="*/ 404 h 506"/>
                <a:gd name="T66" fmla="*/ 130 w 324"/>
                <a:gd name="T67" fmla="*/ 402 h 506"/>
                <a:gd name="T68" fmla="*/ 133 w 324"/>
                <a:gd name="T69" fmla="*/ 407 h 506"/>
                <a:gd name="T70" fmla="*/ 140 w 324"/>
                <a:gd name="T71" fmla="*/ 414 h 506"/>
                <a:gd name="T72" fmla="*/ 149 w 324"/>
                <a:gd name="T73" fmla="*/ 416 h 506"/>
                <a:gd name="T74" fmla="*/ 163 w 324"/>
                <a:gd name="T75" fmla="*/ 418 h 506"/>
                <a:gd name="T76" fmla="*/ 175 w 324"/>
                <a:gd name="T77" fmla="*/ 416 h 506"/>
                <a:gd name="T78" fmla="*/ 185 w 324"/>
                <a:gd name="T79" fmla="*/ 414 h 506"/>
                <a:gd name="T80" fmla="*/ 192 w 324"/>
                <a:gd name="T81" fmla="*/ 407 h 506"/>
                <a:gd name="T82" fmla="*/ 194 w 324"/>
                <a:gd name="T83" fmla="*/ 402 h 506"/>
                <a:gd name="T84" fmla="*/ 194 w 324"/>
                <a:gd name="T85" fmla="*/ 100 h 506"/>
                <a:gd name="T86" fmla="*/ 189 w 324"/>
                <a:gd name="T87" fmla="*/ 95 h 506"/>
                <a:gd name="T88" fmla="*/ 180 w 324"/>
                <a:gd name="T89" fmla="*/ 90 h 506"/>
                <a:gd name="T90" fmla="*/ 170 w 324"/>
                <a:gd name="T91" fmla="*/ 88 h 506"/>
                <a:gd name="T92" fmla="*/ 156 w 324"/>
                <a:gd name="T93" fmla="*/ 88 h 506"/>
                <a:gd name="T94" fmla="*/ 145 w 324"/>
                <a:gd name="T95" fmla="*/ 90 h 506"/>
                <a:gd name="T96" fmla="*/ 137 w 324"/>
                <a:gd name="T97" fmla="*/ 95 h 506"/>
                <a:gd name="T98" fmla="*/ 133 w 324"/>
                <a:gd name="T99" fmla="*/ 100 h 506"/>
                <a:gd name="T100" fmla="*/ 130 w 324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4" h="506">
                  <a:moveTo>
                    <a:pt x="324" y="404"/>
                  </a:moveTo>
                  <a:lnTo>
                    <a:pt x="324" y="414"/>
                  </a:lnTo>
                  <a:lnTo>
                    <a:pt x="322" y="423"/>
                  </a:lnTo>
                  <a:lnTo>
                    <a:pt x="317" y="433"/>
                  </a:lnTo>
                  <a:lnTo>
                    <a:pt x="312" y="444"/>
                  </a:lnTo>
                  <a:lnTo>
                    <a:pt x="305" y="451"/>
                  </a:lnTo>
                  <a:lnTo>
                    <a:pt x="296" y="459"/>
                  </a:lnTo>
                  <a:lnTo>
                    <a:pt x="289" y="468"/>
                  </a:lnTo>
                  <a:lnTo>
                    <a:pt x="279" y="475"/>
                  </a:lnTo>
                  <a:lnTo>
                    <a:pt x="265" y="482"/>
                  </a:lnTo>
                  <a:lnTo>
                    <a:pt x="253" y="487"/>
                  </a:lnTo>
                  <a:lnTo>
                    <a:pt x="239" y="492"/>
                  </a:lnTo>
                  <a:lnTo>
                    <a:pt x="225" y="496"/>
                  </a:lnTo>
                  <a:lnTo>
                    <a:pt x="211" y="501"/>
                  </a:lnTo>
                  <a:lnTo>
                    <a:pt x="194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0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1" y="487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2" y="444"/>
                  </a:lnTo>
                  <a:lnTo>
                    <a:pt x="8" y="433"/>
                  </a:lnTo>
                  <a:lnTo>
                    <a:pt x="3" y="423"/>
                  </a:lnTo>
                  <a:lnTo>
                    <a:pt x="3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3" y="93"/>
                  </a:lnTo>
                  <a:lnTo>
                    <a:pt x="3" y="81"/>
                  </a:lnTo>
                  <a:lnTo>
                    <a:pt x="8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0" y="3"/>
                  </a:lnTo>
                  <a:lnTo>
                    <a:pt x="147" y="0"/>
                  </a:lnTo>
                  <a:lnTo>
                    <a:pt x="180" y="0"/>
                  </a:lnTo>
                  <a:lnTo>
                    <a:pt x="194" y="3"/>
                  </a:lnTo>
                  <a:lnTo>
                    <a:pt x="211" y="5"/>
                  </a:lnTo>
                  <a:lnTo>
                    <a:pt x="225" y="10"/>
                  </a:lnTo>
                  <a:lnTo>
                    <a:pt x="239" y="12"/>
                  </a:lnTo>
                  <a:lnTo>
                    <a:pt x="253" y="19"/>
                  </a:lnTo>
                  <a:lnTo>
                    <a:pt x="265" y="24"/>
                  </a:lnTo>
                  <a:lnTo>
                    <a:pt x="279" y="31"/>
                  </a:lnTo>
                  <a:lnTo>
                    <a:pt x="289" y="38"/>
                  </a:lnTo>
                  <a:lnTo>
                    <a:pt x="296" y="45"/>
                  </a:lnTo>
                  <a:lnTo>
                    <a:pt x="305" y="55"/>
                  </a:lnTo>
                  <a:lnTo>
                    <a:pt x="312" y="62"/>
                  </a:lnTo>
                  <a:lnTo>
                    <a:pt x="317" y="74"/>
                  </a:lnTo>
                  <a:lnTo>
                    <a:pt x="322" y="81"/>
                  </a:lnTo>
                  <a:lnTo>
                    <a:pt x="324" y="93"/>
                  </a:lnTo>
                  <a:lnTo>
                    <a:pt x="324" y="102"/>
                  </a:lnTo>
                  <a:lnTo>
                    <a:pt x="324" y="404"/>
                  </a:lnTo>
                  <a:lnTo>
                    <a:pt x="324" y="404"/>
                  </a:lnTo>
                  <a:close/>
                  <a:moveTo>
                    <a:pt x="130" y="402"/>
                  </a:moveTo>
                  <a:lnTo>
                    <a:pt x="133" y="404"/>
                  </a:lnTo>
                  <a:lnTo>
                    <a:pt x="133" y="407"/>
                  </a:lnTo>
                  <a:lnTo>
                    <a:pt x="137" y="409"/>
                  </a:lnTo>
                  <a:lnTo>
                    <a:pt x="140" y="414"/>
                  </a:lnTo>
                  <a:lnTo>
                    <a:pt x="145" y="414"/>
                  </a:lnTo>
                  <a:lnTo>
                    <a:pt x="149" y="416"/>
                  </a:lnTo>
                  <a:lnTo>
                    <a:pt x="156" y="416"/>
                  </a:lnTo>
                  <a:lnTo>
                    <a:pt x="163" y="418"/>
                  </a:lnTo>
                  <a:lnTo>
                    <a:pt x="170" y="416"/>
                  </a:lnTo>
                  <a:lnTo>
                    <a:pt x="175" y="416"/>
                  </a:lnTo>
                  <a:lnTo>
                    <a:pt x="180" y="414"/>
                  </a:lnTo>
                  <a:lnTo>
                    <a:pt x="185" y="414"/>
                  </a:lnTo>
                  <a:lnTo>
                    <a:pt x="189" y="409"/>
                  </a:lnTo>
                  <a:lnTo>
                    <a:pt x="192" y="407"/>
                  </a:lnTo>
                  <a:lnTo>
                    <a:pt x="194" y="404"/>
                  </a:lnTo>
                  <a:lnTo>
                    <a:pt x="194" y="402"/>
                  </a:lnTo>
                  <a:lnTo>
                    <a:pt x="194" y="102"/>
                  </a:lnTo>
                  <a:lnTo>
                    <a:pt x="194" y="100"/>
                  </a:lnTo>
                  <a:lnTo>
                    <a:pt x="192" y="97"/>
                  </a:lnTo>
                  <a:lnTo>
                    <a:pt x="189" y="95"/>
                  </a:lnTo>
                  <a:lnTo>
                    <a:pt x="185" y="90"/>
                  </a:lnTo>
                  <a:lnTo>
                    <a:pt x="180" y="90"/>
                  </a:lnTo>
                  <a:lnTo>
                    <a:pt x="175" y="88"/>
                  </a:lnTo>
                  <a:lnTo>
                    <a:pt x="170" y="88"/>
                  </a:lnTo>
                  <a:lnTo>
                    <a:pt x="163" y="85"/>
                  </a:lnTo>
                  <a:lnTo>
                    <a:pt x="156" y="88"/>
                  </a:lnTo>
                  <a:lnTo>
                    <a:pt x="149" y="88"/>
                  </a:lnTo>
                  <a:lnTo>
                    <a:pt x="145" y="90"/>
                  </a:lnTo>
                  <a:lnTo>
                    <a:pt x="140" y="90"/>
                  </a:lnTo>
                  <a:lnTo>
                    <a:pt x="137" y="95"/>
                  </a:lnTo>
                  <a:lnTo>
                    <a:pt x="133" y="97"/>
                  </a:lnTo>
                  <a:lnTo>
                    <a:pt x="133" y="100"/>
                  </a:lnTo>
                  <a:lnTo>
                    <a:pt x="130" y="102"/>
                  </a:lnTo>
                  <a:lnTo>
                    <a:pt x="130" y="402"/>
                  </a:lnTo>
                  <a:lnTo>
                    <a:pt x="130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3" name="Freeform 11"/>
            <p:cNvSpPr>
              <a:spLocks noEditPoints="1"/>
            </p:cNvSpPr>
            <p:nvPr userDrawn="1"/>
          </p:nvSpPr>
          <p:spPr bwMode="auto">
            <a:xfrm>
              <a:off x="7734301" y="1724025"/>
              <a:ext cx="517525" cy="803275"/>
            </a:xfrm>
            <a:custGeom>
              <a:avLst/>
              <a:gdLst>
                <a:gd name="T0" fmla="*/ 324 w 326"/>
                <a:gd name="T1" fmla="*/ 414 h 506"/>
                <a:gd name="T2" fmla="*/ 319 w 326"/>
                <a:gd name="T3" fmla="*/ 433 h 506"/>
                <a:gd name="T4" fmla="*/ 307 w 326"/>
                <a:gd name="T5" fmla="*/ 451 h 506"/>
                <a:gd name="T6" fmla="*/ 288 w 326"/>
                <a:gd name="T7" fmla="*/ 468 h 506"/>
                <a:gd name="T8" fmla="*/ 267 w 326"/>
                <a:gd name="T9" fmla="*/ 482 h 506"/>
                <a:gd name="T10" fmla="*/ 241 w 326"/>
                <a:gd name="T11" fmla="*/ 492 h 506"/>
                <a:gd name="T12" fmla="*/ 213 w 326"/>
                <a:gd name="T13" fmla="*/ 501 h 506"/>
                <a:gd name="T14" fmla="*/ 180 w 326"/>
                <a:gd name="T15" fmla="*/ 506 h 506"/>
                <a:gd name="T16" fmla="*/ 146 w 326"/>
                <a:gd name="T17" fmla="*/ 506 h 506"/>
                <a:gd name="T18" fmla="*/ 116 w 326"/>
                <a:gd name="T19" fmla="*/ 501 h 506"/>
                <a:gd name="T20" fmla="*/ 85 w 326"/>
                <a:gd name="T21" fmla="*/ 492 h 506"/>
                <a:gd name="T22" fmla="*/ 59 w 326"/>
                <a:gd name="T23" fmla="*/ 482 h 506"/>
                <a:gd name="T24" fmla="*/ 38 w 326"/>
                <a:gd name="T25" fmla="*/ 468 h 506"/>
                <a:gd name="T26" fmla="*/ 21 w 326"/>
                <a:gd name="T27" fmla="*/ 451 h 506"/>
                <a:gd name="T28" fmla="*/ 9 w 326"/>
                <a:gd name="T29" fmla="*/ 433 h 506"/>
                <a:gd name="T30" fmla="*/ 2 w 326"/>
                <a:gd name="T31" fmla="*/ 414 h 506"/>
                <a:gd name="T32" fmla="*/ 0 w 326"/>
                <a:gd name="T33" fmla="*/ 102 h 506"/>
                <a:gd name="T34" fmla="*/ 2 w 326"/>
                <a:gd name="T35" fmla="*/ 81 h 506"/>
                <a:gd name="T36" fmla="*/ 14 w 326"/>
                <a:gd name="T37" fmla="*/ 62 h 506"/>
                <a:gd name="T38" fmla="*/ 28 w 326"/>
                <a:gd name="T39" fmla="*/ 45 h 506"/>
                <a:gd name="T40" fmla="*/ 47 w 326"/>
                <a:gd name="T41" fmla="*/ 31 h 506"/>
                <a:gd name="T42" fmla="*/ 73 w 326"/>
                <a:gd name="T43" fmla="*/ 19 h 506"/>
                <a:gd name="T44" fmla="*/ 102 w 326"/>
                <a:gd name="T45" fmla="*/ 10 h 506"/>
                <a:gd name="T46" fmla="*/ 130 w 326"/>
                <a:gd name="T47" fmla="*/ 3 h 506"/>
                <a:gd name="T48" fmla="*/ 180 w 326"/>
                <a:gd name="T49" fmla="*/ 0 h 506"/>
                <a:gd name="T50" fmla="*/ 213 w 326"/>
                <a:gd name="T51" fmla="*/ 5 h 506"/>
                <a:gd name="T52" fmla="*/ 241 w 326"/>
                <a:gd name="T53" fmla="*/ 12 h 506"/>
                <a:gd name="T54" fmla="*/ 267 w 326"/>
                <a:gd name="T55" fmla="*/ 24 h 506"/>
                <a:gd name="T56" fmla="*/ 288 w 326"/>
                <a:gd name="T57" fmla="*/ 38 h 506"/>
                <a:gd name="T58" fmla="*/ 307 w 326"/>
                <a:gd name="T59" fmla="*/ 55 h 506"/>
                <a:gd name="T60" fmla="*/ 319 w 326"/>
                <a:gd name="T61" fmla="*/ 74 h 506"/>
                <a:gd name="T62" fmla="*/ 324 w 326"/>
                <a:gd name="T63" fmla="*/ 93 h 506"/>
                <a:gd name="T64" fmla="*/ 326 w 326"/>
                <a:gd name="T65" fmla="*/ 404 h 506"/>
                <a:gd name="T66" fmla="*/ 132 w 326"/>
                <a:gd name="T67" fmla="*/ 402 h 506"/>
                <a:gd name="T68" fmla="*/ 137 w 326"/>
                <a:gd name="T69" fmla="*/ 407 h 506"/>
                <a:gd name="T70" fmla="*/ 142 w 326"/>
                <a:gd name="T71" fmla="*/ 414 h 506"/>
                <a:gd name="T72" fmla="*/ 154 w 326"/>
                <a:gd name="T73" fmla="*/ 416 h 506"/>
                <a:gd name="T74" fmla="*/ 165 w 326"/>
                <a:gd name="T75" fmla="*/ 418 h 506"/>
                <a:gd name="T76" fmla="*/ 177 w 326"/>
                <a:gd name="T77" fmla="*/ 416 h 506"/>
                <a:gd name="T78" fmla="*/ 189 w 326"/>
                <a:gd name="T79" fmla="*/ 414 h 506"/>
                <a:gd name="T80" fmla="*/ 194 w 326"/>
                <a:gd name="T81" fmla="*/ 407 h 506"/>
                <a:gd name="T82" fmla="*/ 196 w 326"/>
                <a:gd name="T83" fmla="*/ 402 h 506"/>
                <a:gd name="T84" fmla="*/ 196 w 326"/>
                <a:gd name="T85" fmla="*/ 100 h 506"/>
                <a:gd name="T86" fmla="*/ 191 w 326"/>
                <a:gd name="T87" fmla="*/ 95 h 506"/>
                <a:gd name="T88" fmla="*/ 182 w 326"/>
                <a:gd name="T89" fmla="*/ 90 h 506"/>
                <a:gd name="T90" fmla="*/ 170 w 326"/>
                <a:gd name="T91" fmla="*/ 88 h 506"/>
                <a:gd name="T92" fmla="*/ 158 w 326"/>
                <a:gd name="T93" fmla="*/ 88 h 506"/>
                <a:gd name="T94" fmla="*/ 149 w 326"/>
                <a:gd name="T95" fmla="*/ 90 h 506"/>
                <a:gd name="T96" fmla="*/ 139 w 326"/>
                <a:gd name="T97" fmla="*/ 95 h 506"/>
                <a:gd name="T98" fmla="*/ 135 w 326"/>
                <a:gd name="T99" fmla="*/ 100 h 506"/>
                <a:gd name="T100" fmla="*/ 132 w 326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6" h="506">
                  <a:moveTo>
                    <a:pt x="326" y="404"/>
                  </a:moveTo>
                  <a:lnTo>
                    <a:pt x="324" y="414"/>
                  </a:lnTo>
                  <a:lnTo>
                    <a:pt x="324" y="423"/>
                  </a:lnTo>
                  <a:lnTo>
                    <a:pt x="319" y="433"/>
                  </a:lnTo>
                  <a:lnTo>
                    <a:pt x="312" y="444"/>
                  </a:lnTo>
                  <a:lnTo>
                    <a:pt x="307" y="451"/>
                  </a:lnTo>
                  <a:lnTo>
                    <a:pt x="298" y="459"/>
                  </a:lnTo>
                  <a:lnTo>
                    <a:pt x="288" y="468"/>
                  </a:lnTo>
                  <a:lnTo>
                    <a:pt x="279" y="475"/>
                  </a:lnTo>
                  <a:lnTo>
                    <a:pt x="267" y="482"/>
                  </a:lnTo>
                  <a:lnTo>
                    <a:pt x="255" y="487"/>
                  </a:lnTo>
                  <a:lnTo>
                    <a:pt x="241" y="492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6" y="501"/>
                  </a:lnTo>
                  <a:lnTo>
                    <a:pt x="102" y="496"/>
                  </a:lnTo>
                  <a:lnTo>
                    <a:pt x="85" y="492"/>
                  </a:lnTo>
                  <a:lnTo>
                    <a:pt x="73" y="487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8" y="468"/>
                  </a:lnTo>
                  <a:lnTo>
                    <a:pt x="28" y="459"/>
                  </a:lnTo>
                  <a:lnTo>
                    <a:pt x="21" y="451"/>
                  </a:lnTo>
                  <a:lnTo>
                    <a:pt x="14" y="444"/>
                  </a:lnTo>
                  <a:lnTo>
                    <a:pt x="9" y="433"/>
                  </a:lnTo>
                  <a:lnTo>
                    <a:pt x="2" y="423"/>
                  </a:lnTo>
                  <a:lnTo>
                    <a:pt x="2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2" y="93"/>
                  </a:lnTo>
                  <a:lnTo>
                    <a:pt x="2" y="81"/>
                  </a:lnTo>
                  <a:lnTo>
                    <a:pt x="9" y="74"/>
                  </a:lnTo>
                  <a:lnTo>
                    <a:pt x="14" y="62"/>
                  </a:lnTo>
                  <a:lnTo>
                    <a:pt x="21" y="55"/>
                  </a:lnTo>
                  <a:lnTo>
                    <a:pt x="28" y="45"/>
                  </a:lnTo>
                  <a:lnTo>
                    <a:pt x="38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3" y="19"/>
                  </a:lnTo>
                  <a:lnTo>
                    <a:pt x="85" y="12"/>
                  </a:lnTo>
                  <a:lnTo>
                    <a:pt x="102" y="10"/>
                  </a:lnTo>
                  <a:lnTo>
                    <a:pt x="116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80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2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79" y="31"/>
                  </a:lnTo>
                  <a:lnTo>
                    <a:pt x="288" y="38"/>
                  </a:lnTo>
                  <a:lnTo>
                    <a:pt x="298" y="45"/>
                  </a:lnTo>
                  <a:lnTo>
                    <a:pt x="307" y="55"/>
                  </a:lnTo>
                  <a:lnTo>
                    <a:pt x="312" y="62"/>
                  </a:lnTo>
                  <a:lnTo>
                    <a:pt x="319" y="74"/>
                  </a:lnTo>
                  <a:lnTo>
                    <a:pt x="324" y="81"/>
                  </a:lnTo>
                  <a:lnTo>
                    <a:pt x="324" y="93"/>
                  </a:lnTo>
                  <a:lnTo>
                    <a:pt x="326" y="102"/>
                  </a:lnTo>
                  <a:lnTo>
                    <a:pt x="326" y="404"/>
                  </a:lnTo>
                  <a:lnTo>
                    <a:pt x="326" y="404"/>
                  </a:lnTo>
                  <a:close/>
                  <a:moveTo>
                    <a:pt x="132" y="402"/>
                  </a:moveTo>
                  <a:lnTo>
                    <a:pt x="135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2" y="414"/>
                  </a:lnTo>
                  <a:lnTo>
                    <a:pt x="149" y="414"/>
                  </a:lnTo>
                  <a:lnTo>
                    <a:pt x="154" y="416"/>
                  </a:lnTo>
                  <a:lnTo>
                    <a:pt x="158" y="416"/>
                  </a:lnTo>
                  <a:lnTo>
                    <a:pt x="165" y="418"/>
                  </a:lnTo>
                  <a:lnTo>
                    <a:pt x="170" y="416"/>
                  </a:lnTo>
                  <a:lnTo>
                    <a:pt x="177" y="416"/>
                  </a:lnTo>
                  <a:lnTo>
                    <a:pt x="182" y="414"/>
                  </a:lnTo>
                  <a:lnTo>
                    <a:pt x="189" y="414"/>
                  </a:lnTo>
                  <a:lnTo>
                    <a:pt x="191" y="409"/>
                  </a:lnTo>
                  <a:lnTo>
                    <a:pt x="194" y="407"/>
                  </a:lnTo>
                  <a:lnTo>
                    <a:pt x="196" y="404"/>
                  </a:lnTo>
                  <a:lnTo>
                    <a:pt x="196" y="402"/>
                  </a:lnTo>
                  <a:lnTo>
                    <a:pt x="196" y="102"/>
                  </a:lnTo>
                  <a:lnTo>
                    <a:pt x="196" y="100"/>
                  </a:lnTo>
                  <a:lnTo>
                    <a:pt x="194" y="97"/>
                  </a:lnTo>
                  <a:lnTo>
                    <a:pt x="191" y="95"/>
                  </a:lnTo>
                  <a:lnTo>
                    <a:pt x="189" y="90"/>
                  </a:lnTo>
                  <a:lnTo>
                    <a:pt x="182" y="90"/>
                  </a:lnTo>
                  <a:lnTo>
                    <a:pt x="177" y="88"/>
                  </a:lnTo>
                  <a:lnTo>
                    <a:pt x="170" y="88"/>
                  </a:lnTo>
                  <a:lnTo>
                    <a:pt x="165" y="85"/>
                  </a:lnTo>
                  <a:lnTo>
                    <a:pt x="158" y="88"/>
                  </a:lnTo>
                  <a:lnTo>
                    <a:pt x="154" y="88"/>
                  </a:lnTo>
                  <a:lnTo>
                    <a:pt x="149" y="90"/>
                  </a:lnTo>
                  <a:lnTo>
                    <a:pt x="142" y="90"/>
                  </a:lnTo>
                  <a:lnTo>
                    <a:pt x="139" y="95"/>
                  </a:lnTo>
                  <a:lnTo>
                    <a:pt x="137" y="97"/>
                  </a:lnTo>
                  <a:lnTo>
                    <a:pt x="135" y="100"/>
                  </a:lnTo>
                  <a:lnTo>
                    <a:pt x="132" y="102"/>
                  </a:lnTo>
                  <a:lnTo>
                    <a:pt x="132" y="402"/>
                  </a:lnTo>
                  <a:lnTo>
                    <a:pt x="132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4" name="Freeform 12"/>
            <p:cNvSpPr>
              <a:spLocks/>
            </p:cNvSpPr>
            <p:nvPr userDrawn="1"/>
          </p:nvSpPr>
          <p:spPr bwMode="auto">
            <a:xfrm>
              <a:off x="6005513" y="1720850"/>
              <a:ext cx="514350" cy="776288"/>
            </a:xfrm>
            <a:custGeom>
              <a:avLst/>
              <a:gdLst>
                <a:gd name="T0" fmla="*/ 324 w 324"/>
                <a:gd name="T1" fmla="*/ 87 h 489"/>
                <a:gd name="T2" fmla="*/ 324 w 324"/>
                <a:gd name="T3" fmla="*/ 272 h 489"/>
                <a:gd name="T4" fmla="*/ 191 w 324"/>
                <a:gd name="T5" fmla="*/ 272 h 489"/>
                <a:gd name="T6" fmla="*/ 191 w 324"/>
                <a:gd name="T7" fmla="*/ 139 h 489"/>
                <a:gd name="T8" fmla="*/ 189 w 324"/>
                <a:gd name="T9" fmla="*/ 132 h 489"/>
                <a:gd name="T10" fmla="*/ 187 w 324"/>
                <a:gd name="T11" fmla="*/ 128 h 489"/>
                <a:gd name="T12" fmla="*/ 182 w 324"/>
                <a:gd name="T13" fmla="*/ 123 h 489"/>
                <a:gd name="T14" fmla="*/ 180 w 324"/>
                <a:gd name="T15" fmla="*/ 118 h 489"/>
                <a:gd name="T16" fmla="*/ 175 w 324"/>
                <a:gd name="T17" fmla="*/ 116 h 489"/>
                <a:gd name="T18" fmla="*/ 170 w 324"/>
                <a:gd name="T19" fmla="*/ 113 h 489"/>
                <a:gd name="T20" fmla="*/ 156 w 324"/>
                <a:gd name="T21" fmla="*/ 113 h 489"/>
                <a:gd name="T22" fmla="*/ 151 w 324"/>
                <a:gd name="T23" fmla="*/ 116 h 489"/>
                <a:gd name="T24" fmla="*/ 147 w 324"/>
                <a:gd name="T25" fmla="*/ 118 h 489"/>
                <a:gd name="T26" fmla="*/ 142 w 324"/>
                <a:gd name="T27" fmla="*/ 123 h 489"/>
                <a:gd name="T28" fmla="*/ 137 w 324"/>
                <a:gd name="T29" fmla="*/ 128 h 489"/>
                <a:gd name="T30" fmla="*/ 135 w 324"/>
                <a:gd name="T31" fmla="*/ 132 h 489"/>
                <a:gd name="T32" fmla="*/ 132 w 324"/>
                <a:gd name="T33" fmla="*/ 139 h 489"/>
                <a:gd name="T34" fmla="*/ 132 w 324"/>
                <a:gd name="T35" fmla="*/ 489 h 489"/>
                <a:gd name="T36" fmla="*/ 0 w 324"/>
                <a:gd name="T37" fmla="*/ 489 h 489"/>
                <a:gd name="T38" fmla="*/ 0 w 324"/>
                <a:gd name="T39" fmla="*/ 2 h 489"/>
                <a:gd name="T40" fmla="*/ 132 w 324"/>
                <a:gd name="T41" fmla="*/ 2 h 489"/>
                <a:gd name="T42" fmla="*/ 132 w 324"/>
                <a:gd name="T43" fmla="*/ 87 h 489"/>
                <a:gd name="T44" fmla="*/ 132 w 324"/>
                <a:gd name="T45" fmla="*/ 78 h 489"/>
                <a:gd name="T46" fmla="*/ 135 w 324"/>
                <a:gd name="T47" fmla="*/ 71 h 489"/>
                <a:gd name="T48" fmla="*/ 137 w 324"/>
                <a:gd name="T49" fmla="*/ 61 h 489"/>
                <a:gd name="T50" fmla="*/ 142 w 324"/>
                <a:gd name="T51" fmla="*/ 54 h 489"/>
                <a:gd name="T52" fmla="*/ 144 w 324"/>
                <a:gd name="T53" fmla="*/ 45 h 489"/>
                <a:gd name="T54" fmla="*/ 149 w 324"/>
                <a:gd name="T55" fmla="*/ 38 h 489"/>
                <a:gd name="T56" fmla="*/ 156 w 324"/>
                <a:gd name="T57" fmla="*/ 31 h 489"/>
                <a:gd name="T58" fmla="*/ 161 w 324"/>
                <a:gd name="T59" fmla="*/ 26 h 489"/>
                <a:gd name="T60" fmla="*/ 170 w 324"/>
                <a:gd name="T61" fmla="*/ 19 h 489"/>
                <a:gd name="T62" fmla="*/ 177 w 324"/>
                <a:gd name="T63" fmla="*/ 14 h 489"/>
                <a:gd name="T64" fmla="*/ 184 w 324"/>
                <a:gd name="T65" fmla="*/ 12 h 489"/>
                <a:gd name="T66" fmla="*/ 191 w 324"/>
                <a:gd name="T67" fmla="*/ 7 h 489"/>
                <a:gd name="T68" fmla="*/ 201 w 324"/>
                <a:gd name="T69" fmla="*/ 2 h 489"/>
                <a:gd name="T70" fmla="*/ 210 w 324"/>
                <a:gd name="T71" fmla="*/ 2 h 489"/>
                <a:gd name="T72" fmla="*/ 220 w 324"/>
                <a:gd name="T73" fmla="*/ 0 h 489"/>
                <a:gd name="T74" fmla="*/ 239 w 324"/>
                <a:gd name="T75" fmla="*/ 0 h 489"/>
                <a:gd name="T76" fmla="*/ 251 w 324"/>
                <a:gd name="T77" fmla="*/ 2 h 489"/>
                <a:gd name="T78" fmla="*/ 260 w 324"/>
                <a:gd name="T79" fmla="*/ 2 h 489"/>
                <a:gd name="T80" fmla="*/ 267 w 324"/>
                <a:gd name="T81" fmla="*/ 7 h 489"/>
                <a:gd name="T82" fmla="*/ 277 w 324"/>
                <a:gd name="T83" fmla="*/ 12 h 489"/>
                <a:gd name="T84" fmla="*/ 284 w 324"/>
                <a:gd name="T85" fmla="*/ 14 h 489"/>
                <a:gd name="T86" fmla="*/ 291 w 324"/>
                <a:gd name="T87" fmla="*/ 19 h 489"/>
                <a:gd name="T88" fmla="*/ 298 w 324"/>
                <a:gd name="T89" fmla="*/ 26 h 489"/>
                <a:gd name="T90" fmla="*/ 303 w 324"/>
                <a:gd name="T91" fmla="*/ 33 h 489"/>
                <a:gd name="T92" fmla="*/ 310 w 324"/>
                <a:gd name="T93" fmla="*/ 40 h 489"/>
                <a:gd name="T94" fmla="*/ 314 w 324"/>
                <a:gd name="T95" fmla="*/ 45 h 489"/>
                <a:gd name="T96" fmla="*/ 319 w 324"/>
                <a:gd name="T97" fmla="*/ 54 h 489"/>
                <a:gd name="T98" fmla="*/ 321 w 324"/>
                <a:gd name="T99" fmla="*/ 61 h 489"/>
                <a:gd name="T100" fmla="*/ 324 w 324"/>
                <a:gd name="T101" fmla="*/ 71 h 489"/>
                <a:gd name="T102" fmla="*/ 324 w 324"/>
                <a:gd name="T103" fmla="*/ 78 h 489"/>
                <a:gd name="T104" fmla="*/ 324 w 324"/>
                <a:gd name="T105" fmla="*/ 87 h 489"/>
                <a:gd name="T106" fmla="*/ 324 w 324"/>
                <a:gd name="T107" fmla="*/ 87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4" h="489">
                  <a:moveTo>
                    <a:pt x="324" y="87"/>
                  </a:moveTo>
                  <a:lnTo>
                    <a:pt x="324" y="272"/>
                  </a:lnTo>
                  <a:lnTo>
                    <a:pt x="191" y="272"/>
                  </a:lnTo>
                  <a:lnTo>
                    <a:pt x="191" y="139"/>
                  </a:lnTo>
                  <a:lnTo>
                    <a:pt x="189" y="132"/>
                  </a:lnTo>
                  <a:lnTo>
                    <a:pt x="187" y="128"/>
                  </a:lnTo>
                  <a:lnTo>
                    <a:pt x="182" y="123"/>
                  </a:lnTo>
                  <a:lnTo>
                    <a:pt x="180" y="118"/>
                  </a:lnTo>
                  <a:lnTo>
                    <a:pt x="175" y="116"/>
                  </a:lnTo>
                  <a:lnTo>
                    <a:pt x="170" y="113"/>
                  </a:lnTo>
                  <a:lnTo>
                    <a:pt x="156" y="113"/>
                  </a:lnTo>
                  <a:lnTo>
                    <a:pt x="151" y="116"/>
                  </a:lnTo>
                  <a:lnTo>
                    <a:pt x="147" y="118"/>
                  </a:lnTo>
                  <a:lnTo>
                    <a:pt x="142" y="123"/>
                  </a:lnTo>
                  <a:lnTo>
                    <a:pt x="137" y="128"/>
                  </a:lnTo>
                  <a:lnTo>
                    <a:pt x="135" y="132"/>
                  </a:lnTo>
                  <a:lnTo>
                    <a:pt x="132" y="139"/>
                  </a:lnTo>
                  <a:lnTo>
                    <a:pt x="132" y="489"/>
                  </a:lnTo>
                  <a:lnTo>
                    <a:pt x="0" y="489"/>
                  </a:lnTo>
                  <a:lnTo>
                    <a:pt x="0" y="2"/>
                  </a:lnTo>
                  <a:lnTo>
                    <a:pt x="132" y="2"/>
                  </a:lnTo>
                  <a:lnTo>
                    <a:pt x="132" y="87"/>
                  </a:lnTo>
                  <a:lnTo>
                    <a:pt x="132" y="78"/>
                  </a:lnTo>
                  <a:lnTo>
                    <a:pt x="135" y="71"/>
                  </a:lnTo>
                  <a:lnTo>
                    <a:pt x="137" y="61"/>
                  </a:lnTo>
                  <a:lnTo>
                    <a:pt x="142" y="54"/>
                  </a:lnTo>
                  <a:lnTo>
                    <a:pt x="144" y="45"/>
                  </a:lnTo>
                  <a:lnTo>
                    <a:pt x="149" y="38"/>
                  </a:lnTo>
                  <a:lnTo>
                    <a:pt x="156" y="31"/>
                  </a:lnTo>
                  <a:lnTo>
                    <a:pt x="161" y="26"/>
                  </a:lnTo>
                  <a:lnTo>
                    <a:pt x="170" y="19"/>
                  </a:lnTo>
                  <a:lnTo>
                    <a:pt x="177" y="14"/>
                  </a:lnTo>
                  <a:lnTo>
                    <a:pt x="184" y="12"/>
                  </a:lnTo>
                  <a:lnTo>
                    <a:pt x="191" y="7"/>
                  </a:lnTo>
                  <a:lnTo>
                    <a:pt x="201" y="2"/>
                  </a:lnTo>
                  <a:lnTo>
                    <a:pt x="210" y="2"/>
                  </a:lnTo>
                  <a:lnTo>
                    <a:pt x="220" y="0"/>
                  </a:lnTo>
                  <a:lnTo>
                    <a:pt x="239" y="0"/>
                  </a:lnTo>
                  <a:lnTo>
                    <a:pt x="251" y="2"/>
                  </a:lnTo>
                  <a:lnTo>
                    <a:pt x="260" y="2"/>
                  </a:lnTo>
                  <a:lnTo>
                    <a:pt x="267" y="7"/>
                  </a:lnTo>
                  <a:lnTo>
                    <a:pt x="277" y="12"/>
                  </a:lnTo>
                  <a:lnTo>
                    <a:pt x="284" y="14"/>
                  </a:lnTo>
                  <a:lnTo>
                    <a:pt x="291" y="19"/>
                  </a:lnTo>
                  <a:lnTo>
                    <a:pt x="298" y="26"/>
                  </a:lnTo>
                  <a:lnTo>
                    <a:pt x="303" y="33"/>
                  </a:lnTo>
                  <a:lnTo>
                    <a:pt x="310" y="40"/>
                  </a:lnTo>
                  <a:lnTo>
                    <a:pt x="314" y="45"/>
                  </a:lnTo>
                  <a:lnTo>
                    <a:pt x="319" y="54"/>
                  </a:lnTo>
                  <a:lnTo>
                    <a:pt x="321" y="61"/>
                  </a:lnTo>
                  <a:lnTo>
                    <a:pt x="324" y="71"/>
                  </a:lnTo>
                  <a:lnTo>
                    <a:pt x="324" y="78"/>
                  </a:lnTo>
                  <a:lnTo>
                    <a:pt x="324" y="87"/>
                  </a:lnTo>
                  <a:lnTo>
                    <a:pt x="324" y="87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5" name="Freeform 13"/>
            <p:cNvSpPr>
              <a:spLocks/>
            </p:cNvSpPr>
            <p:nvPr userDrawn="1"/>
          </p:nvSpPr>
          <p:spPr bwMode="auto">
            <a:xfrm>
              <a:off x="7161213" y="1552575"/>
              <a:ext cx="512763" cy="947738"/>
            </a:xfrm>
            <a:custGeom>
              <a:avLst/>
              <a:gdLst>
                <a:gd name="T0" fmla="*/ 323 w 323"/>
                <a:gd name="T1" fmla="*/ 193 h 597"/>
                <a:gd name="T2" fmla="*/ 323 w 323"/>
                <a:gd name="T3" fmla="*/ 597 h 597"/>
                <a:gd name="T4" fmla="*/ 189 w 323"/>
                <a:gd name="T5" fmla="*/ 597 h 597"/>
                <a:gd name="T6" fmla="*/ 189 w 323"/>
                <a:gd name="T7" fmla="*/ 245 h 597"/>
                <a:gd name="T8" fmla="*/ 186 w 323"/>
                <a:gd name="T9" fmla="*/ 238 h 597"/>
                <a:gd name="T10" fmla="*/ 184 w 323"/>
                <a:gd name="T11" fmla="*/ 234 h 597"/>
                <a:gd name="T12" fmla="*/ 179 w 323"/>
                <a:gd name="T13" fmla="*/ 229 h 597"/>
                <a:gd name="T14" fmla="*/ 177 w 323"/>
                <a:gd name="T15" fmla="*/ 224 h 597"/>
                <a:gd name="T16" fmla="*/ 172 w 323"/>
                <a:gd name="T17" fmla="*/ 222 h 597"/>
                <a:gd name="T18" fmla="*/ 165 w 323"/>
                <a:gd name="T19" fmla="*/ 219 h 597"/>
                <a:gd name="T20" fmla="*/ 156 w 323"/>
                <a:gd name="T21" fmla="*/ 219 h 597"/>
                <a:gd name="T22" fmla="*/ 148 w 323"/>
                <a:gd name="T23" fmla="*/ 222 h 597"/>
                <a:gd name="T24" fmla="*/ 144 w 323"/>
                <a:gd name="T25" fmla="*/ 224 h 597"/>
                <a:gd name="T26" fmla="*/ 141 w 323"/>
                <a:gd name="T27" fmla="*/ 229 h 597"/>
                <a:gd name="T28" fmla="*/ 137 w 323"/>
                <a:gd name="T29" fmla="*/ 234 h 597"/>
                <a:gd name="T30" fmla="*/ 132 w 323"/>
                <a:gd name="T31" fmla="*/ 238 h 597"/>
                <a:gd name="T32" fmla="*/ 132 w 323"/>
                <a:gd name="T33" fmla="*/ 245 h 597"/>
                <a:gd name="T34" fmla="*/ 132 w 323"/>
                <a:gd name="T35" fmla="*/ 595 h 597"/>
                <a:gd name="T36" fmla="*/ 0 w 323"/>
                <a:gd name="T37" fmla="*/ 595 h 597"/>
                <a:gd name="T38" fmla="*/ 0 w 323"/>
                <a:gd name="T39" fmla="*/ 0 h 597"/>
                <a:gd name="T40" fmla="*/ 132 w 323"/>
                <a:gd name="T41" fmla="*/ 0 h 597"/>
                <a:gd name="T42" fmla="*/ 132 w 323"/>
                <a:gd name="T43" fmla="*/ 193 h 597"/>
                <a:gd name="T44" fmla="*/ 132 w 323"/>
                <a:gd name="T45" fmla="*/ 186 h 597"/>
                <a:gd name="T46" fmla="*/ 132 w 323"/>
                <a:gd name="T47" fmla="*/ 177 h 597"/>
                <a:gd name="T48" fmla="*/ 137 w 323"/>
                <a:gd name="T49" fmla="*/ 167 h 597"/>
                <a:gd name="T50" fmla="*/ 139 w 323"/>
                <a:gd name="T51" fmla="*/ 160 h 597"/>
                <a:gd name="T52" fmla="*/ 141 w 323"/>
                <a:gd name="T53" fmla="*/ 151 h 597"/>
                <a:gd name="T54" fmla="*/ 148 w 323"/>
                <a:gd name="T55" fmla="*/ 144 h 597"/>
                <a:gd name="T56" fmla="*/ 153 w 323"/>
                <a:gd name="T57" fmla="*/ 137 h 597"/>
                <a:gd name="T58" fmla="*/ 165 w 323"/>
                <a:gd name="T59" fmla="*/ 125 h 597"/>
                <a:gd name="T60" fmla="*/ 172 w 323"/>
                <a:gd name="T61" fmla="*/ 120 h 597"/>
                <a:gd name="T62" fmla="*/ 182 w 323"/>
                <a:gd name="T63" fmla="*/ 118 h 597"/>
                <a:gd name="T64" fmla="*/ 189 w 323"/>
                <a:gd name="T65" fmla="*/ 113 h 597"/>
                <a:gd name="T66" fmla="*/ 198 w 323"/>
                <a:gd name="T67" fmla="*/ 111 h 597"/>
                <a:gd name="T68" fmla="*/ 208 w 323"/>
                <a:gd name="T69" fmla="*/ 108 h 597"/>
                <a:gd name="T70" fmla="*/ 217 w 323"/>
                <a:gd name="T71" fmla="*/ 106 h 597"/>
                <a:gd name="T72" fmla="*/ 238 w 323"/>
                <a:gd name="T73" fmla="*/ 106 h 597"/>
                <a:gd name="T74" fmla="*/ 245 w 323"/>
                <a:gd name="T75" fmla="*/ 108 h 597"/>
                <a:gd name="T76" fmla="*/ 255 w 323"/>
                <a:gd name="T77" fmla="*/ 111 h 597"/>
                <a:gd name="T78" fmla="*/ 264 w 323"/>
                <a:gd name="T79" fmla="*/ 113 h 597"/>
                <a:gd name="T80" fmla="*/ 274 w 323"/>
                <a:gd name="T81" fmla="*/ 118 h 597"/>
                <a:gd name="T82" fmla="*/ 281 w 323"/>
                <a:gd name="T83" fmla="*/ 120 h 597"/>
                <a:gd name="T84" fmla="*/ 288 w 323"/>
                <a:gd name="T85" fmla="*/ 125 h 597"/>
                <a:gd name="T86" fmla="*/ 302 w 323"/>
                <a:gd name="T87" fmla="*/ 139 h 597"/>
                <a:gd name="T88" fmla="*/ 304 w 323"/>
                <a:gd name="T89" fmla="*/ 146 h 597"/>
                <a:gd name="T90" fmla="*/ 311 w 323"/>
                <a:gd name="T91" fmla="*/ 151 h 597"/>
                <a:gd name="T92" fmla="*/ 316 w 323"/>
                <a:gd name="T93" fmla="*/ 160 h 597"/>
                <a:gd name="T94" fmla="*/ 319 w 323"/>
                <a:gd name="T95" fmla="*/ 170 h 597"/>
                <a:gd name="T96" fmla="*/ 321 w 323"/>
                <a:gd name="T97" fmla="*/ 177 h 597"/>
                <a:gd name="T98" fmla="*/ 321 w 323"/>
                <a:gd name="T99" fmla="*/ 186 h 597"/>
                <a:gd name="T100" fmla="*/ 323 w 323"/>
                <a:gd name="T101" fmla="*/ 193 h 597"/>
                <a:gd name="T102" fmla="*/ 323 w 323"/>
                <a:gd name="T103" fmla="*/ 193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3" h="597">
                  <a:moveTo>
                    <a:pt x="323" y="193"/>
                  </a:moveTo>
                  <a:lnTo>
                    <a:pt x="323" y="597"/>
                  </a:lnTo>
                  <a:lnTo>
                    <a:pt x="189" y="597"/>
                  </a:lnTo>
                  <a:lnTo>
                    <a:pt x="189" y="245"/>
                  </a:lnTo>
                  <a:lnTo>
                    <a:pt x="186" y="238"/>
                  </a:lnTo>
                  <a:lnTo>
                    <a:pt x="184" y="234"/>
                  </a:lnTo>
                  <a:lnTo>
                    <a:pt x="179" y="229"/>
                  </a:lnTo>
                  <a:lnTo>
                    <a:pt x="177" y="224"/>
                  </a:lnTo>
                  <a:lnTo>
                    <a:pt x="172" y="222"/>
                  </a:lnTo>
                  <a:lnTo>
                    <a:pt x="165" y="219"/>
                  </a:lnTo>
                  <a:lnTo>
                    <a:pt x="156" y="219"/>
                  </a:lnTo>
                  <a:lnTo>
                    <a:pt x="148" y="222"/>
                  </a:lnTo>
                  <a:lnTo>
                    <a:pt x="144" y="224"/>
                  </a:lnTo>
                  <a:lnTo>
                    <a:pt x="141" y="229"/>
                  </a:lnTo>
                  <a:lnTo>
                    <a:pt x="137" y="234"/>
                  </a:lnTo>
                  <a:lnTo>
                    <a:pt x="132" y="238"/>
                  </a:lnTo>
                  <a:lnTo>
                    <a:pt x="132" y="245"/>
                  </a:lnTo>
                  <a:lnTo>
                    <a:pt x="132" y="595"/>
                  </a:lnTo>
                  <a:lnTo>
                    <a:pt x="0" y="595"/>
                  </a:lnTo>
                  <a:lnTo>
                    <a:pt x="0" y="0"/>
                  </a:lnTo>
                  <a:lnTo>
                    <a:pt x="132" y="0"/>
                  </a:lnTo>
                  <a:lnTo>
                    <a:pt x="132" y="193"/>
                  </a:lnTo>
                  <a:lnTo>
                    <a:pt x="132" y="186"/>
                  </a:lnTo>
                  <a:lnTo>
                    <a:pt x="132" y="177"/>
                  </a:lnTo>
                  <a:lnTo>
                    <a:pt x="137" y="167"/>
                  </a:lnTo>
                  <a:lnTo>
                    <a:pt x="139" y="160"/>
                  </a:lnTo>
                  <a:lnTo>
                    <a:pt x="141" y="151"/>
                  </a:lnTo>
                  <a:lnTo>
                    <a:pt x="148" y="144"/>
                  </a:lnTo>
                  <a:lnTo>
                    <a:pt x="153" y="137"/>
                  </a:lnTo>
                  <a:lnTo>
                    <a:pt x="165" y="125"/>
                  </a:lnTo>
                  <a:lnTo>
                    <a:pt x="172" y="120"/>
                  </a:lnTo>
                  <a:lnTo>
                    <a:pt x="182" y="118"/>
                  </a:lnTo>
                  <a:lnTo>
                    <a:pt x="189" y="113"/>
                  </a:lnTo>
                  <a:lnTo>
                    <a:pt x="198" y="111"/>
                  </a:lnTo>
                  <a:lnTo>
                    <a:pt x="208" y="108"/>
                  </a:lnTo>
                  <a:lnTo>
                    <a:pt x="217" y="106"/>
                  </a:lnTo>
                  <a:lnTo>
                    <a:pt x="238" y="106"/>
                  </a:lnTo>
                  <a:lnTo>
                    <a:pt x="245" y="108"/>
                  </a:lnTo>
                  <a:lnTo>
                    <a:pt x="255" y="111"/>
                  </a:lnTo>
                  <a:lnTo>
                    <a:pt x="264" y="113"/>
                  </a:lnTo>
                  <a:lnTo>
                    <a:pt x="274" y="118"/>
                  </a:lnTo>
                  <a:lnTo>
                    <a:pt x="281" y="120"/>
                  </a:lnTo>
                  <a:lnTo>
                    <a:pt x="288" y="125"/>
                  </a:lnTo>
                  <a:lnTo>
                    <a:pt x="302" y="139"/>
                  </a:lnTo>
                  <a:lnTo>
                    <a:pt x="304" y="146"/>
                  </a:lnTo>
                  <a:lnTo>
                    <a:pt x="311" y="151"/>
                  </a:lnTo>
                  <a:lnTo>
                    <a:pt x="316" y="160"/>
                  </a:lnTo>
                  <a:lnTo>
                    <a:pt x="319" y="170"/>
                  </a:lnTo>
                  <a:lnTo>
                    <a:pt x="321" y="177"/>
                  </a:lnTo>
                  <a:lnTo>
                    <a:pt x="321" y="186"/>
                  </a:lnTo>
                  <a:lnTo>
                    <a:pt x="323" y="193"/>
                  </a:lnTo>
                  <a:lnTo>
                    <a:pt x="323" y="19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6" name="Freeform 14"/>
            <p:cNvSpPr>
              <a:spLocks/>
            </p:cNvSpPr>
            <p:nvPr userDrawn="1"/>
          </p:nvSpPr>
          <p:spPr bwMode="auto">
            <a:xfrm>
              <a:off x="8859838" y="1724025"/>
              <a:ext cx="512763" cy="985838"/>
            </a:xfrm>
            <a:custGeom>
              <a:avLst/>
              <a:gdLst>
                <a:gd name="T0" fmla="*/ 0 w 323"/>
                <a:gd name="T1" fmla="*/ 414 h 621"/>
                <a:gd name="T2" fmla="*/ 0 w 323"/>
                <a:gd name="T3" fmla="*/ 0 h 621"/>
                <a:gd name="T4" fmla="*/ 132 w 323"/>
                <a:gd name="T5" fmla="*/ 0 h 621"/>
                <a:gd name="T6" fmla="*/ 132 w 323"/>
                <a:gd name="T7" fmla="*/ 362 h 621"/>
                <a:gd name="T8" fmla="*/ 134 w 323"/>
                <a:gd name="T9" fmla="*/ 369 h 621"/>
                <a:gd name="T10" fmla="*/ 137 w 323"/>
                <a:gd name="T11" fmla="*/ 373 h 621"/>
                <a:gd name="T12" fmla="*/ 141 w 323"/>
                <a:gd name="T13" fmla="*/ 381 h 621"/>
                <a:gd name="T14" fmla="*/ 144 w 323"/>
                <a:gd name="T15" fmla="*/ 385 h 621"/>
                <a:gd name="T16" fmla="*/ 148 w 323"/>
                <a:gd name="T17" fmla="*/ 385 h 621"/>
                <a:gd name="T18" fmla="*/ 156 w 323"/>
                <a:gd name="T19" fmla="*/ 388 h 621"/>
                <a:gd name="T20" fmla="*/ 160 w 323"/>
                <a:gd name="T21" fmla="*/ 390 h 621"/>
                <a:gd name="T22" fmla="*/ 167 w 323"/>
                <a:gd name="T23" fmla="*/ 388 h 621"/>
                <a:gd name="T24" fmla="*/ 172 w 323"/>
                <a:gd name="T25" fmla="*/ 385 h 621"/>
                <a:gd name="T26" fmla="*/ 177 w 323"/>
                <a:gd name="T27" fmla="*/ 385 h 621"/>
                <a:gd name="T28" fmla="*/ 182 w 323"/>
                <a:gd name="T29" fmla="*/ 381 h 621"/>
                <a:gd name="T30" fmla="*/ 186 w 323"/>
                <a:gd name="T31" fmla="*/ 373 h 621"/>
                <a:gd name="T32" fmla="*/ 186 w 323"/>
                <a:gd name="T33" fmla="*/ 369 h 621"/>
                <a:gd name="T34" fmla="*/ 189 w 323"/>
                <a:gd name="T35" fmla="*/ 362 h 621"/>
                <a:gd name="T36" fmla="*/ 189 w 323"/>
                <a:gd name="T37" fmla="*/ 0 h 621"/>
                <a:gd name="T38" fmla="*/ 323 w 323"/>
                <a:gd name="T39" fmla="*/ 0 h 621"/>
                <a:gd name="T40" fmla="*/ 323 w 323"/>
                <a:gd name="T41" fmla="*/ 621 h 621"/>
                <a:gd name="T42" fmla="*/ 189 w 323"/>
                <a:gd name="T43" fmla="*/ 621 h 621"/>
                <a:gd name="T44" fmla="*/ 189 w 323"/>
                <a:gd name="T45" fmla="*/ 414 h 621"/>
                <a:gd name="T46" fmla="*/ 189 w 323"/>
                <a:gd name="T47" fmla="*/ 423 h 621"/>
                <a:gd name="T48" fmla="*/ 189 w 323"/>
                <a:gd name="T49" fmla="*/ 433 h 621"/>
                <a:gd name="T50" fmla="*/ 186 w 323"/>
                <a:gd name="T51" fmla="*/ 440 h 621"/>
                <a:gd name="T52" fmla="*/ 182 w 323"/>
                <a:gd name="T53" fmla="*/ 449 h 621"/>
                <a:gd name="T54" fmla="*/ 179 w 323"/>
                <a:gd name="T55" fmla="*/ 456 h 621"/>
                <a:gd name="T56" fmla="*/ 174 w 323"/>
                <a:gd name="T57" fmla="*/ 463 h 621"/>
                <a:gd name="T58" fmla="*/ 156 w 323"/>
                <a:gd name="T59" fmla="*/ 482 h 621"/>
                <a:gd name="T60" fmla="*/ 146 w 323"/>
                <a:gd name="T61" fmla="*/ 487 h 621"/>
                <a:gd name="T62" fmla="*/ 139 w 323"/>
                <a:gd name="T63" fmla="*/ 492 h 621"/>
                <a:gd name="T64" fmla="*/ 132 w 323"/>
                <a:gd name="T65" fmla="*/ 494 h 621"/>
                <a:gd name="T66" fmla="*/ 122 w 323"/>
                <a:gd name="T67" fmla="*/ 499 h 621"/>
                <a:gd name="T68" fmla="*/ 113 w 323"/>
                <a:gd name="T69" fmla="*/ 501 h 621"/>
                <a:gd name="T70" fmla="*/ 104 w 323"/>
                <a:gd name="T71" fmla="*/ 501 h 621"/>
                <a:gd name="T72" fmla="*/ 94 w 323"/>
                <a:gd name="T73" fmla="*/ 503 h 621"/>
                <a:gd name="T74" fmla="*/ 82 w 323"/>
                <a:gd name="T75" fmla="*/ 501 h 621"/>
                <a:gd name="T76" fmla="*/ 75 w 323"/>
                <a:gd name="T77" fmla="*/ 501 h 621"/>
                <a:gd name="T78" fmla="*/ 63 w 323"/>
                <a:gd name="T79" fmla="*/ 499 h 621"/>
                <a:gd name="T80" fmla="*/ 56 w 323"/>
                <a:gd name="T81" fmla="*/ 494 h 621"/>
                <a:gd name="T82" fmla="*/ 47 w 323"/>
                <a:gd name="T83" fmla="*/ 492 h 621"/>
                <a:gd name="T84" fmla="*/ 40 w 323"/>
                <a:gd name="T85" fmla="*/ 487 h 621"/>
                <a:gd name="T86" fmla="*/ 33 w 323"/>
                <a:gd name="T87" fmla="*/ 482 h 621"/>
                <a:gd name="T88" fmla="*/ 26 w 323"/>
                <a:gd name="T89" fmla="*/ 475 h 621"/>
                <a:gd name="T90" fmla="*/ 21 w 323"/>
                <a:gd name="T91" fmla="*/ 470 h 621"/>
                <a:gd name="T92" fmla="*/ 14 w 323"/>
                <a:gd name="T93" fmla="*/ 463 h 621"/>
                <a:gd name="T94" fmla="*/ 9 w 323"/>
                <a:gd name="T95" fmla="*/ 456 h 621"/>
                <a:gd name="T96" fmla="*/ 4 w 323"/>
                <a:gd name="T97" fmla="*/ 449 h 621"/>
                <a:gd name="T98" fmla="*/ 2 w 323"/>
                <a:gd name="T99" fmla="*/ 440 h 621"/>
                <a:gd name="T100" fmla="*/ 0 w 323"/>
                <a:gd name="T101" fmla="*/ 433 h 621"/>
                <a:gd name="T102" fmla="*/ 0 w 323"/>
                <a:gd name="T103" fmla="*/ 423 h 621"/>
                <a:gd name="T104" fmla="*/ 0 w 323"/>
                <a:gd name="T105" fmla="*/ 414 h 621"/>
                <a:gd name="T106" fmla="*/ 0 w 323"/>
                <a:gd name="T107" fmla="*/ 414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3" h="621">
                  <a:moveTo>
                    <a:pt x="0" y="414"/>
                  </a:moveTo>
                  <a:lnTo>
                    <a:pt x="0" y="0"/>
                  </a:lnTo>
                  <a:lnTo>
                    <a:pt x="132" y="0"/>
                  </a:lnTo>
                  <a:lnTo>
                    <a:pt x="132" y="362"/>
                  </a:lnTo>
                  <a:lnTo>
                    <a:pt x="134" y="369"/>
                  </a:lnTo>
                  <a:lnTo>
                    <a:pt x="137" y="373"/>
                  </a:lnTo>
                  <a:lnTo>
                    <a:pt x="141" y="381"/>
                  </a:lnTo>
                  <a:lnTo>
                    <a:pt x="144" y="385"/>
                  </a:lnTo>
                  <a:lnTo>
                    <a:pt x="148" y="385"/>
                  </a:lnTo>
                  <a:lnTo>
                    <a:pt x="156" y="388"/>
                  </a:lnTo>
                  <a:lnTo>
                    <a:pt x="160" y="390"/>
                  </a:lnTo>
                  <a:lnTo>
                    <a:pt x="167" y="388"/>
                  </a:lnTo>
                  <a:lnTo>
                    <a:pt x="172" y="385"/>
                  </a:lnTo>
                  <a:lnTo>
                    <a:pt x="177" y="385"/>
                  </a:lnTo>
                  <a:lnTo>
                    <a:pt x="182" y="381"/>
                  </a:lnTo>
                  <a:lnTo>
                    <a:pt x="186" y="373"/>
                  </a:lnTo>
                  <a:lnTo>
                    <a:pt x="186" y="369"/>
                  </a:lnTo>
                  <a:lnTo>
                    <a:pt x="189" y="362"/>
                  </a:lnTo>
                  <a:lnTo>
                    <a:pt x="189" y="0"/>
                  </a:lnTo>
                  <a:lnTo>
                    <a:pt x="323" y="0"/>
                  </a:lnTo>
                  <a:lnTo>
                    <a:pt x="323" y="621"/>
                  </a:lnTo>
                  <a:lnTo>
                    <a:pt x="189" y="621"/>
                  </a:lnTo>
                  <a:lnTo>
                    <a:pt x="189" y="414"/>
                  </a:lnTo>
                  <a:lnTo>
                    <a:pt x="189" y="423"/>
                  </a:lnTo>
                  <a:lnTo>
                    <a:pt x="189" y="433"/>
                  </a:lnTo>
                  <a:lnTo>
                    <a:pt x="186" y="440"/>
                  </a:lnTo>
                  <a:lnTo>
                    <a:pt x="182" y="449"/>
                  </a:lnTo>
                  <a:lnTo>
                    <a:pt x="179" y="456"/>
                  </a:lnTo>
                  <a:lnTo>
                    <a:pt x="174" y="463"/>
                  </a:lnTo>
                  <a:lnTo>
                    <a:pt x="156" y="482"/>
                  </a:lnTo>
                  <a:lnTo>
                    <a:pt x="146" y="487"/>
                  </a:lnTo>
                  <a:lnTo>
                    <a:pt x="139" y="492"/>
                  </a:lnTo>
                  <a:lnTo>
                    <a:pt x="132" y="494"/>
                  </a:lnTo>
                  <a:lnTo>
                    <a:pt x="122" y="499"/>
                  </a:lnTo>
                  <a:lnTo>
                    <a:pt x="113" y="501"/>
                  </a:lnTo>
                  <a:lnTo>
                    <a:pt x="104" y="501"/>
                  </a:lnTo>
                  <a:lnTo>
                    <a:pt x="94" y="503"/>
                  </a:lnTo>
                  <a:lnTo>
                    <a:pt x="82" y="501"/>
                  </a:lnTo>
                  <a:lnTo>
                    <a:pt x="75" y="501"/>
                  </a:lnTo>
                  <a:lnTo>
                    <a:pt x="63" y="499"/>
                  </a:lnTo>
                  <a:lnTo>
                    <a:pt x="56" y="494"/>
                  </a:lnTo>
                  <a:lnTo>
                    <a:pt x="47" y="492"/>
                  </a:lnTo>
                  <a:lnTo>
                    <a:pt x="40" y="487"/>
                  </a:lnTo>
                  <a:lnTo>
                    <a:pt x="33" y="482"/>
                  </a:lnTo>
                  <a:lnTo>
                    <a:pt x="26" y="475"/>
                  </a:lnTo>
                  <a:lnTo>
                    <a:pt x="21" y="470"/>
                  </a:lnTo>
                  <a:lnTo>
                    <a:pt x="14" y="463"/>
                  </a:lnTo>
                  <a:lnTo>
                    <a:pt x="9" y="456"/>
                  </a:lnTo>
                  <a:lnTo>
                    <a:pt x="4" y="449"/>
                  </a:lnTo>
                  <a:lnTo>
                    <a:pt x="2" y="440"/>
                  </a:lnTo>
                  <a:lnTo>
                    <a:pt x="0" y="433"/>
                  </a:lnTo>
                  <a:lnTo>
                    <a:pt x="0" y="423"/>
                  </a:lnTo>
                  <a:lnTo>
                    <a:pt x="0" y="414"/>
                  </a:lnTo>
                  <a:lnTo>
                    <a:pt x="0" y="41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7" name="Freeform 15"/>
            <p:cNvSpPr>
              <a:spLocks noEditPoints="1"/>
            </p:cNvSpPr>
            <p:nvPr userDrawn="1"/>
          </p:nvSpPr>
          <p:spPr bwMode="auto">
            <a:xfrm>
              <a:off x="6575426" y="1724025"/>
              <a:ext cx="528638" cy="1285875"/>
            </a:xfrm>
            <a:custGeom>
              <a:avLst/>
              <a:gdLst>
                <a:gd name="T0" fmla="*/ 140 w 333"/>
                <a:gd name="T1" fmla="*/ 810 h 810"/>
                <a:gd name="T2" fmla="*/ 0 w 333"/>
                <a:gd name="T3" fmla="*/ 0 h 810"/>
                <a:gd name="T4" fmla="*/ 140 w 333"/>
                <a:gd name="T5" fmla="*/ 85 h 810"/>
                <a:gd name="T6" fmla="*/ 142 w 333"/>
                <a:gd name="T7" fmla="*/ 69 h 810"/>
                <a:gd name="T8" fmla="*/ 147 w 333"/>
                <a:gd name="T9" fmla="*/ 52 h 810"/>
                <a:gd name="T10" fmla="*/ 156 w 333"/>
                <a:gd name="T11" fmla="*/ 38 h 810"/>
                <a:gd name="T12" fmla="*/ 168 w 333"/>
                <a:gd name="T13" fmla="*/ 26 h 810"/>
                <a:gd name="T14" fmla="*/ 182 w 333"/>
                <a:gd name="T15" fmla="*/ 15 h 810"/>
                <a:gd name="T16" fmla="*/ 199 w 333"/>
                <a:gd name="T17" fmla="*/ 8 h 810"/>
                <a:gd name="T18" fmla="*/ 215 w 333"/>
                <a:gd name="T19" fmla="*/ 3 h 810"/>
                <a:gd name="T20" fmla="*/ 236 w 333"/>
                <a:gd name="T21" fmla="*/ 0 h 810"/>
                <a:gd name="T22" fmla="*/ 255 w 333"/>
                <a:gd name="T23" fmla="*/ 3 h 810"/>
                <a:gd name="T24" fmla="*/ 272 w 333"/>
                <a:gd name="T25" fmla="*/ 8 h 810"/>
                <a:gd name="T26" fmla="*/ 291 w 333"/>
                <a:gd name="T27" fmla="*/ 15 h 810"/>
                <a:gd name="T28" fmla="*/ 303 w 333"/>
                <a:gd name="T29" fmla="*/ 26 h 810"/>
                <a:gd name="T30" fmla="*/ 314 w 333"/>
                <a:gd name="T31" fmla="*/ 38 h 810"/>
                <a:gd name="T32" fmla="*/ 324 w 333"/>
                <a:gd name="T33" fmla="*/ 52 h 810"/>
                <a:gd name="T34" fmla="*/ 331 w 333"/>
                <a:gd name="T35" fmla="*/ 69 h 810"/>
                <a:gd name="T36" fmla="*/ 333 w 333"/>
                <a:gd name="T37" fmla="*/ 85 h 810"/>
                <a:gd name="T38" fmla="*/ 331 w 333"/>
                <a:gd name="T39" fmla="*/ 430 h 810"/>
                <a:gd name="T40" fmla="*/ 326 w 333"/>
                <a:gd name="T41" fmla="*/ 447 h 810"/>
                <a:gd name="T42" fmla="*/ 319 w 333"/>
                <a:gd name="T43" fmla="*/ 463 h 810"/>
                <a:gd name="T44" fmla="*/ 310 w 333"/>
                <a:gd name="T45" fmla="*/ 475 h 810"/>
                <a:gd name="T46" fmla="*/ 295 w 333"/>
                <a:gd name="T47" fmla="*/ 484 h 810"/>
                <a:gd name="T48" fmla="*/ 281 w 333"/>
                <a:gd name="T49" fmla="*/ 494 h 810"/>
                <a:gd name="T50" fmla="*/ 265 w 333"/>
                <a:gd name="T51" fmla="*/ 501 h 810"/>
                <a:gd name="T52" fmla="*/ 246 w 333"/>
                <a:gd name="T53" fmla="*/ 506 h 810"/>
                <a:gd name="T54" fmla="*/ 215 w 333"/>
                <a:gd name="T55" fmla="*/ 503 h 810"/>
                <a:gd name="T56" fmla="*/ 199 w 333"/>
                <a:gd name="T57" fmla="*/ 496 h 810"/>
                <a:gd name="T58" fmla="*/ 182 w 333"/>
                <a:gd name="T59" fmla="*/ 489 h 810"/>
                <a:gd name="T60" fmla="*/ 168 w 333"/>
                <a:gd name="T61" fmla="*/ 480 h 810"/>
                <a:gd name="T62" fmla="*/ 151 w 333"/>
                <a:gd name="T63" fmla="*/ 459 h 810"/>
                <a:gd name="T64" fmla="*/ 142 w 333"/>
                <a:gd name="T65" fmla="*/ 447 h 810"/>
                <a:gd name="T66" fmla="*/ 140 w 333"/>
                <a:gd name="T67" fmla="*/ 430 h 810"/>
                <a:gd name="T68" fmla="*/ 140 w 333"/>
                <a:gd name="T69" fmla="*/ 421 h 810"/>
                <a:gd name="T70" fmla="*/ 140 w 333"/>
                <a:gd name="T71" fmla="*/ 376 h 810"/>
                <a:gd name="T72" fmla="*/ 142 w 333"/>
                <a:gd name="T73" fmla="*/ 383 h 810"/>
                <a:gd name="T74" fmla="*/ 151 w 333"/>
                <a:gd name="T75" fmla="*/ 385 h 810"/>
                <a:gd name="T76" fmla="*/ 161 w 333"/>
                <a:gd name="T77" fmla="*/ 388 h 810"/>
                <a:gd name="T78" fmla="*/ 177 w 333"/>
                <a:gd name="T79" fmla="*/ 385 h 810"/>
                <a:gd name="T80" fmla="*/ 187 w 333"/>
                <a:gd name="T81" fmla="*/ 385 h 810"/>
                <a:gd name="T82" fmla="*/ 192 w 333"/>
                <a:gd name="T83" fmla="*/ 381 h 810"/>
                <a:gd name="T84" fmla="*/ 194 w 333"/>
                <a:gd name="T85" fmla="*/ 121 h 810"/>
                <a:gd name="T86" fmla="*/ 189 w 333"/>
                <a:gd name="T87" fmla="*/ 114 h 810"/>
                <a:gd name="T88" fmla="*/ 182 w 333"/>
                <a:gd name="T89" fmla="*/ 111 h 810"/>
                <a:gd name="T90" fmla="*/ 170 w 333"/>
                <a:gd name="T91" fmla="*/ 109 h 810"/>
                <a:gd name="T92" fmla="*/ 161 w 333"/>
                <a:gd name="T93" fmla="*/ 109 h 810"/>
                <a:gd name="T94" fmla="*/ 151 w 333"/>
                <a:gd name="T95" fmla="*/ 111 h 810"/>
                <a:gd name="T96" fmla="*/ 142 w 333"/>
                <a:gd name="T97" fmla="*/ 114 h 810"/>
                <a:gd name="T98" fmla="*/ 140 w 333"/>
                <a:gd name="T99" fmla="*/ 121 h 810"/>
                <a:gd name="T100" fmla="*/ 140 w 333"/>
                <a:gd name="T101" fmla="*/ 373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3" h="810">
                  <a:moveTo>
                    <a:pt x="140" y="421"/>
                  </a:moveTo>
                  <a:lnTo>
                    <a:pt x="140" y="810"/>
                  </a:lnTo>
                  <a:lnTo>
                    <a:pt x="0" y="810"/>
                  </a:lnTo>
                  <a:lnTo>
                    <a:pt x="0" y="0"/>
                  </a:lnTo>
                  <a:lnTo>
                    <a:pt x="140" y="0"/>
                  </a:lnTo>
                  <a:lnTo>
                    <a:pt x="140" y="85"/>
                  </a:lnTo>
                  <a:lnTo>
                    <a:pt x="140" y="76"/>
                  </a:lnTo>
                  <a:lnTo>
                    <a:pt x="142" y="69"/>
                  </a:lnTo>
                  <a:lnTo>
                    <a:pt x="142" y="59"/>
                  </a:lnTo>
                  <a:lnTo>
                    <a:pt x="147" y="52"/>
                  </a:lnTo>
                  <a:lnTo>
                    <a:pt x="151" y="45"/>
                  </a:lnTo>
                  <a:lnTo>
                    <a:pt x="156" y="38"/>
                  </a:lnTo>
                  <a:lnTo>
                    <a:pt x="161" y="31"/>
                  </a:lnTo>
                  <a:lnTo>
                    <a:pt x="168" y="26"/>
                  </a:lnTo>
                  <a:lnTo>
                    <a:pt x="175" y="19"/>
                  </a:lnTo>
                  <a:lnTo>
                    <a:pt x="182" y="15"/>
                  </a:lnTo>
                  <a:lnTo>
                    <a:pt x="192" y="12"/>
                  </a:lnTo>
                  <a:lnTo>
                    <a:pt x="199" y="8"/>
                  </a:lnTo>
                  <a:lnTo>
                    <a:pt x="208" y="5"/>
                  </a:lnTo>
                  <a:lnTo>
                    <a:pt x="215" y="3"/>
                  </a:lnTo>
                  <a:lnTo>
                    <a:pt x="225" y="0"/>
                  </a:lnTo>
                  <a:lnTo>
                    <a:pt x="236" y="0"/>
                  </a:lnTo>
                  <a:lnTo>
                    <a:pt x="246" y="0"/>
                  </a:lnTo>
                  <a:lnTo>
                    <a:pt x="255" y="3"/>
                  </a:lnTo>
                  <a:lnTo>
                    <a:pt x="265" y="5"/>
                  </a:lnTo>
                  <a:lnTo>
                    <a:pt x="272" y="8"/>
                  </a:lnTo>
                  <a:lnTo>
                    <a:pt x="281" y="12"/>
                  </a:lnTo>
                  <a:lnTo>
                    <a:pt x="291" y="15"/>
                  </a:lnTo>
                  <a:lnTo>
                    <a:pt x="298" y="19"/>
                  </a:lnTo>
                  <a:lnTo>
                    <a:pt x="303" y="26"/>
                  </a:lnTo>
                  <a:lnTo>
                    <a:pt x="310" y="31"/>
                  </a:lnTo>
                  <a:lnTo>
                    <a:pt x="314" y="38"/>
                  </a:lnTo>
                  <a:lnTo>
                    <a:pt x="321" y="45"/>
                  </a:lnTo>
                  <a:lnTo>
                    <a:pt x="324" y="52"/>
                  </a:lnTo>
                  <a:lnTo>
                    <a:pt x="329" y="59"/>
                  </a:lnTo>
                  <a:lnTo>
                    <a:pt x="331" y="69"/>
                  </a:lnTo>
                  <a:lnTo>
                    <a:pt x="331" y="76"/>
                  </a:lnTo>
                  <a:lnTo>
                    <a:pt x="333" y="85"/>
                  </a:lnTo>
                  <a:lnTo>
                    <a:pt x="331" y="97"/>
                  </a:lnTo>
                  <a:lnTo>
                    <a:pt x="331" y="430"/>
                  </a:lnTo>
                  <a:lnTo>
                    <a:pt x="329" y="440"/>
                  </a:lnTo>
                  <a:lnTo>
                    <a:pt x="326" y="447"/>
                  </a:lnTo>
                  <a:lnTo>
                    <a:pt x="324" y="454"/>
                  </a:lnTo>
                  <a:lnTo>
                    <a:pt x="319" y="463"/>
                  </a:lnTo>
                  <a:lnTo>
                    <a:pt x="314" y="468"/>
                  </a:lnTo>
                  <a:lnTo>
                    <a:pt x="310" y="475"/>
                  </a:lnTo>
                  <a:lnTo>
                    <a:pt x="303" y="482"/>
                  </a:lnTo>
                  <a:lnTo>
                    <a:pt x="295" y="484"/>
                  </a:lnTo>
                  <a:lnTo>
                    <a:pt x="291" y="489"/>
                  </a:lnTo>
                  <a:lnTo>
                    <a:pt x="281" y="494"/>
                  </a:lnTo>
                  <a:lnTo>
                    <a:pt x="272" y="499"/>
                  </a:lnTo>
                  <a:lnTo>
                    <a:pt x="265" y="501"/>
                  </a:lnTo>
                  <a:lnTo>
                    <a:pt x="255" y="503"/>
                  </a:lnTo>
                  <a:lnTo>
                    <a:pt x="246" y="506"/>
                  </a:lnTo>
                  <a:lnTo>
                    <a:pt x="225" y="506"/>
                  </a:lnTo>
                  <a:lnTo>
                    <a:pt x="215" y="503"/>
                  </a:lnTo>
                  <a:lnTo>
                    <a:pt x="208" y="501"/>
                  </a:lnTo>
                  <a:lnTo>
                    <a:pt x="199" y="496"/>
                  </a:lnTo>
                  <a:lnTo>
                    <a:pt x="192" y="494"/>
                  </a:lnTo>
                  <a:lnTo>
                    <a:pt x="182" y="489"/>
                  </a:lnTo>
                  <a:lnTo>
                    <a:pt x="175" y="484"/>
                  </a:lnTo>
                  <a:lnTo>
                    <a:pt x="168" y="480"/>
                  </a:lnTo>
                  <a:lnTo>
                    <a:pt x="156" y="468"/>
                  </a:lnTo>
                  <a:lnTo>
                    <a:pt x="151" y="459"/>
                  </a:lnTo>
                  <a:lnTo>
                    <a:pt x="147" y="454"/>
                  </a:lnTo>
                  <a:lnTo>
                    <a:pt x="142" y="447"/>
                  </a:lnTo>
                  <a:lnTo>
                    <a:pt x="142" y="437"/>
                  </a:lnTo>
                  <a:lnTo>
                    <a:pt x="140" y="430"/>
                  </a:lnTo>
                  <a:lnTo>
                    <a:pt x="140" y="421"/>
                  </a:lnTo>
                  <a:lnTo>
                    <a:pt x="140" y="421"/>
                  </a:lnTo>
                  <a:close/>
                  <a:moveTo>
                    <a:pt x="140" y="373"/>
                  </a:moveTo>
                  <a:lnTo>
                    <a:pt x="140" y="376"/>
                  </a:lnTo>
                  <a:lnTo>
                    <a:pt x="142" y="381"/>
                  </a:lnTo>
                  <a:lnTo>
                    <a:pt x="142" y="383"/>
                  </a:lnTo>
                  <a:lnTo>
                    <a:pt x="147" y="385"/>
                  </a:lnTo>
                  <a:lnTo>
                    <a:pt x="151" y="385"/>
                  </a:lnTo>
                  <a:lnTo>
                    <a:pt x="156" y="385"/>
                  </a:lnTo>
                  <a:lnTo>
                    <a:pt x="161" y="388"/>
                  </a:lnTo>
                  <a:lnTo>
                    <a:pt x="170" y="388"/>
                  </a:lnTo>
                  <a:lnTo>
                    <a:pt x="177" y="385"/>
                  </a:lnTo>
                  <a:lnTo>
                    <a:pt x="182" y="385"/>
                  </a:lnTo>
                  <a:lnTo>
                    <a:pt x="187" y="385"/>
                  </a:lnTo>
                  <a:lnTo>
                    <a:pt x="189" y="383"/>
                  </a:lnTo>
                  <a:lnTo>
                    <a:pt x="192" y="381"/>
                  </a:lnTo>
                  <a:lnTo>
                    <a:pt x="194" y="376"/>
                  </a:lnTo>
                  <a:lnTo>
                    <a:pt x="194" y="121"/>
                  </a:lnTo>
                  <a:lnTo>
                    <a:pt x="192" y="118"/>
                  </a:lnTo>
                  <a:lnTo>
                    <a:pt x="189" y="114"/>
                  </a:lnTo>
                  <a:lnTo>
                    <a:pt x="187" y="111"/>
                  </a:lnTo>
                  <a:lnTo>
                    <a:pt x="182" y="111"/>
                  </a:lnTo>
                  <a:lnTo>
                    <a:pt x="177" y="109"/>
                  </a:lnTo>
                  <a:lnTo>
                    <a:pt x="170" y="109"/>
                  </a:lnTo>
                  <a:lnTo>
                    <a:pt x="168" y="109"/>
                  </a:lnTo>
                  <a:lnTo>
                    <a:pt x="161" y="109"/>
                  </a:lnTo>
                  <a:lnTo>
                    <a:pt x="156" y="109"/>
                  </a:lnTo>
                  <a:lnTo>
                    <a:pt x="151" y="111"/>
                  </a:lnTo>
                  <a:lnTo>
                    <a:pt x="147" y="111"/>
                  </a:lnTo>
                  <a:lnTo>
                    <a:pt x="142" y="114"/>
                  </a:lnTo>
                  <a:lnTo>
                    <a:pt x="142" y="118"/>
                  </a:lnTo>
                  <a:lnTo>
                    <a:pt x="140" y="121"/>
                  </a:lnTo>
                  <a:lnTo>
                    <a:pt x="140" y="121"/>
                  </a:lnTo>
                  <a:lnTo>
                    <a:pt x="140" y="373"/>
                  </a:lnTo>
                  <a:lnTo>
                    <a:pt x="140" y="37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8" name="Freeform 16"/>
            <p:cNvSpPr>
              <a:spLocks/>
            </p:cNvSpPr>
            <p:nvPr userDrawn="1"/>
          </p:nvSpPr>
          <p:spPr bwMode="auto">
            <a:xfrm>
              <a:off x="8301038" y="1724025"/>
              <a:ext cx="520700" cy="803275"/>
            </a:xfrm>
            <a:custGeom>
              <a:avLst/>
              <a:gdLst>
                <a:gd name="T0" fmla="*/ 323 w 328"/>
                <a:gd name="T1" fmla="*/ 421 h 506"/>
                <a:gd name="T2" fmla="*/ 307 w 328"/>
                <a:gd name="T3" fmla="*/ 447 h 506"/>
                <a:gd name="T4" fmla="*/ 278 w 328"/>
                <a:gd name="T5" fmla="*/ 470 h 506"/>
                <a:gd name="T6" fmla="*/ 241 w 328"/>
                <a:gd name="T7" fmla="*/ 489 h 506"/>
                <a:gd name="T8" fmla="*/ 196 w 328"/>
                <a:gd name="T9" fmla="*/ 503 h 506"/>
                <a:gd name="T10" fmla="*/ 146 w 328"/>
                <a:gd name="T11" fmla="*/ 506 h 506"/>
                <a:gd name="T12" fmla="*/ 99 w 328"/>
                <a:gd name="T13" fmla="*/ 496 h 506"/>
                <a:gd name="T14" fmla="*/ 59 w 328"/>
                <a:gd name="T15" fmla="*/ 482 h 506"/>
                <a:gd name="T16" fmla="*/ 26 w 328"/>
                <a:gd name="T17" fmla="*/ 459 h 506"/>
                <a:gd name="T18" fmla="*/ 7 w 328"/>
                <a:gd name="T19" fmla="*/ 433 h 506"/>
                <a:gd name="T20" fmla="*/ 0 w 328"/>
                <a:gd name="T21" fmla="*/ 402 h 506"/>
                <a:gd name="T22" fmla="*/ 132 w 328"/>
                <a:gd name="T23" fmla="*/ 399 h 506"/>
                <a:gd name="T24" fmla="*/ 139 w 328"/>
                <a:gd name="T25" fmla="*/ 409 h 506"/>
                <a:gd name="T26" fmla="*/ 151 w 328"/>
                <a:gd name="T27" fmla="*/ 414 h 506"/>
                <a:gd name="T28" fmla="*/ 174 w 328"/>
                <a:gd name="T29" fmla="*/ 414 h 506"/>
                <a:gd name="T30" fmla="*/ 186 w 328"/>
                <a:gd name="T31" fmla="*/ 409 h 506"/>
                <a:gd name="T32" fmla="*/ 189 w 328"/>
                <a:gd name="T33" fmla="*/ 399 h 506"/>
                <a:gd name="T34" fmla="*/ 189 w 328"/>
                <a:gd name="T35" fmla="*/ 357 h 506"/>
                <a:gd name="T36" fmla="*/ 182 w 328"/>
                <a:gd name="T37" fmla="*/ 338 h 506"/>
                <a:gd name="T38" fmla="*/ 163 w 328"/>
                <a:gd name="T39" fmla="*/ 314 h 506"/>
                <a:gd name="T40" fmla="*/ 141 w 328"/>
                <a:gd name="T41" fmla="*/ 298 h 506"/>
                <a:gd name="T42" fmla="*/ 120 w 328"/>
                <a:gd name="T43" fmla="*/ 286 h 506"/>
                <a:gd name="T44" fmla="*/ 94 w 328"/>
                <a:gd name="T45" fmla="*/ 272 h 506"/>
                <a:gd name="T46" fmla="*/ 71 w 328"/>
                <a:gd name="T47" fmla="*/ 263 h 506"/>
                <a:gd name="T48" fmla="*/ 49 w 328"/>
                <a:gd name="T49" fmla="*/ 248 h 506"/>
                <a:gd name="T50" fmla="*/ 33 w 328"/>
                <a:gd name="T51" fmla="*/ 234 h 506"/>
                <a:gd name="T52" fmla="*/ 21 w 328"/>
                <a:gd name="T53" fmla="*/ 220 h 506"/>
                <a:gd name="T54" fmla="*/ 9 w 328"/>
                <a:gd name="T55" fmla="*/ 201 h 506"/>
                <a:gd name="T56" fmla="*/ 4 w 328"/>
                <a:gd name="T57" fmla="*/ 178 h 506"/>
                <a:gd name="T58" fmla="*/ 0 w 328"/>
                <a:gd name="T59" fmla="*/ 152 h 506"/>
                <a:gd name="T60" fmla="*/ 4 w 328"/>
                <a:gd name="T61" fmla="*/ 83 h 506"/>
                <a:gd name="T62" fmla="*/ 19 w 328"/>
                <a:gd name="T63" fmla="*/ 55 h 506"/>
                <a:gd name="T64" fmla="*/ 47 w 328"/>
                <a:gd name="T65" fmla="*/ 31 h 506"/>
                <a:gd name="T66" fmla="*/ 85 w 328"/>
                <a:gd name="T67" fmla="*/ 12 h 506"/>
                <a:gd name="T68" fmla="*/ 130 w 328"/>
                <a:gd name="T69" fmla="*/ 3 h 506"/>
                <a:gd name="T70" fmla="*/ 179 w 328"/>
                <a:gd name="T71" fmla="*/ 0 h 506"/>
                <a:gd name="T72" fmla="*/ 224 w 328"/>
                <a:gd name="T73" fmla="*/ 10 h 506"/>
                <a:gd name="T74" fmla="*/ 267 w 328"/>
                <a:gd name="T75" fmla="*/ 24 h 506"/>
                <a:gd name="T76" fmla="*/ 297 w 328"/>
                <a:gd name="T77" fmla="*/ 45 h 506"/>
                <a:gd name="T78" fmla="*/ 319 w 328"/>
                <a:gd name="T79" fmla="*/ 74 h 506"/>
                <a:gd name="T80" fmla="*/ 326 w 328"/>
                <a:gd name="T81" fmla="*/ 104 h 506"/>
                <a:gd name="T82" fmla="*/ 189 w 328"/>
                <a:gd name="T83" fmla="*/ 109 h 506"/>
                <a:gd name="T84" fmla="*/ 182 w 328"/>
                <a:gd name="T85" fmla="*/ 100 h 506"/>
                <a:gd name="T86" fmla="*/ 165 w 328"/>
                <a:gd name="T87" fmla="*/ 95 h 506"/>
                <a:gd name="T88" fmla="*/ 146 w 328"/>
                <a:gd name="T89" fmla="*/ 97 h 506"/>
                <a:gd name="T90" fmla="*/ 134 w 328"/>
                <a:gd name="T91" fmla="*/ 104 h 506"/>
                <a:gd name="T92" fmla="*/ 132 w 328"/>
                <a:gd name="T93" fmla="*/ 130 h 506"/>
                <a:gd name="T94" fmla="*/ 137 w 328"/>
                <a:gd name="T95" fmla="*/ 144 h 506"/>
                <a:gd name="T96" fmla="*/ 149 w 328"/>
                <a:gd name="T97" fmla="*/ 161 h 506"/>
                <a:gd name="T98" fmla="*/ 167 w 328"/>
                <a:gd name="T99" fmla="*/ 175 h 506"/>
                <a:gd name="T100" fmla="*/ 189 w 328"/>
                <a:gd name="T101" fmla="*/ 189 h 506"/>
                <a:gd name="T102" fmla="*/ 210 w 328"/>
                <a:gd name="T103" fmla="*/ 206 h 506"/>
                <a:gd name="T104" fmla="*/ 236 w 328"/>
                <a:gd name="T105" fmla="*/ 225 h 506"/>
                <a:gd name="T106" fmla="*/ 257 w 328"/>
                <a:gd name="T107" fmla="*/ 241 h 506"/>
                <a:gd name="T108" fmla="*/ 276 w 328"/>
                <a:gd name="T109" fmla="*/ 260 h 506"/>
                <a:gd name="T110" fmla="*/ 295 w 328"/>
                <a:gd name="T111" fmla="*/ 279 h 506"/>
                <a:gd name="T112" fmla="*/ 311 w 328"/>
                <a:gd name="T113" fmla="*/ 298 h 506"/>
                <a:gd name="T114" fmla="*/ 321 w 328"/>
                <a:gd name="T115" fmla="*/ 314 h 506"/>
                <a:gd name="T116" fmla="*/ 326 w 328"/>
                <a:gd name="T117" fmla="*/ 331 h 506"/>
                <a:gd name="T118" fmla="*/ 328 w 328"/>
                <a:gd name="T119" fmla="*/ 366 h 506"/>
                <a:gd name="T120" fmla="*/ 326 w 328"/>
                <a:gd name="T121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8" h="506">
                  <a:moveTo>
                    <a:pt x="326" y="404"/>
                  </a:moveTo>
                  <a:lnTo>
                    <a:pt x="326" y="411"/>
                  </a:lnTo>
                  <a:lnTo>
                    <a:pt x="323" y="421"/>
                  </a:lnTo>
                  <a:lnTo>
                    <a:pt x="319" y="430"/>
                  </a:lnTo>
                  <a:lnTo>
                    <a:pt x="311" y="437"/>
                  </a:lnTo>
                  <a:lnTo>
                    <a:pt x="307" y="447"/>
                  </a:lnTo>
                  <a:lnTo>
                    <a:pt x="297" y="454"/>
                  </a:lnTo>
                  <a:lnTo>
                    <a:pt x="288" y="463"/>
                  </a:lnTo>
                  <a:lnTo>
                    <a:pt x="278" y="470"/>
                  </a:lnTo>
                  <a:lnTo>
                    <a:pt x="267" y="477"/>
                  </a:lnTo>
                  <a:lnTo>
                    <a:pt x="252" y="484"/>
                  </a:lnTo>
                  <a:lnTo>
                    <a:pt x="241" y="489"/>
                  </a:lnTo>
                  <a:lnTo>
                    <a:pt x="224" y="496"/>
                  </a:lnTo>
                  <a:lnTo>
                    <a:pt x="210" y="501"/>
                  </a:lnTo>
                  <a:lnTo>
                    <a:pt x="196" y="503"/>
                  </a:lnTo>
                  <a:lnTo>
                    <a:pt x="179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3" y="501"/>
                  </a:lnTo>
                  <a:lnTo>
                    <a:pt x="99" y="496"/>
                  </a:lnTo>
                  <a:lnTo>
                    <a:pt x="85" y="492"/>
                  </a:lnTo>
                  <a:lnTo>
                    <a:pt x="71" y="489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7" y="468"/>
                  </a:lnTo>
                  <a:lnTo>
                    <a:pt x="26" y="459"/>
                  </a:lnTo>
                  <a:lnTo>
                    <a:pt x="19" y="451"/>
                  </a:lnTo>
                  <a:lnTo>
                    <a:pt x="12" y="442"/>
                  </a:lnTo>
                  <a:lnTo>
                    <a:pt x="7" y="433"/>
                  </a:lnTo>
                  <a:lnTo>
                    <a:pt x="4" y="423"/>
                  </a:lnTo>
                  <a:lnTo>
                    <a:pt x="0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2" y="307"/>
                  </a:lnTo>
                  <a:lnTo>
                    <a:pt x="132" y="399"/>
                  </a:lnTo>
                  <a:lnTo>
                    <a:pt x="134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1" y="411"/>
                  </a:lnTo>
                  <a:lnTo>
                    <a:pt x="146" y="414"/>
                  </a:lnTo>
                  <a:lnTo>
                    <a:pt x="151" y="414"/>
                  </a:lnTo>
                  <a:lnTo>
                    <a:pt x="158" y="416"/>
                  </a:lnTo>
                  <a:lnTo>
                    <a:pt x="170" y="416"/>
                  </a:lnTo>
                  <a:lnTo>
                    <a:pt x="174" y="414"/>
                  </a:lnTo>
                  <a:lnTo>
                    <a:pt x="179" y="414"/>
                  </a:lnTo>
                  <a:lnTo>
                    <a:pt x="182" y="411"/>
                  </a:lnTo>
                  <a:lnTo>
                    <a:pt x="186" y="409"/>
                  </a:lnTo>
                  <a:lnTo>
                    <a:pt x="186" y="407"/>
                  </a:lnTo>
                  <a:lnTo>
                    <a:pt x="189" y="404"/>
                  </a:lnTo>
                  <a:lnTo>
                    <a:pt x="189" y="399"/>
                  </a:lnTo>
                  <a:lnTo>
                    <a:pt x="189" y="371"/>
                  </a:lnTo>
                  <a:lnTo>
                    <a:pt x="189" y="362"/>
                  </a:lnTo>
                  <a:lnTo>
                    <a:pt x="189" y="357"/>
                  </a:lnTo>
                  <a:lnTo>
                    <a:pt x="186" y="350"/>
                  </a:lnTo>
                  <a:lnTo>
                    <a:pt x="186" y="345"/>
                  </a:lnTo>
                  <a:lnTo>
                    <a:pt x="182" y="338"/>
                  </a:lnTo>
                  <a:lnTo>
                    <a:pt x="174" y="331"/>
                  </a:lnTo>
                  <a:lnTo>
                    <a:pt x="167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49" y="305"/>
                  </a:lnTo>
                  <a:lnTo>
                    <a:pt x="141" y="298"/>
                  </a:lnTo>
                  <a:lnTo>
                    <a:pt x="134" y="293"/>
                  </a:lnTo>
                  <a:lnTo>
                    <a:pt x="127" y="288"/>
                  </a:lnTo>
                  <a:lnTo>
                    <a:pt x="120" y="286"/>
                  </a:lnTo>
                  <a:lnTo>
                    <a:pt x="111" y="281"/>
                  </a:lnTo>
                  <a:lnTo>
                    <a:pt x="104" y="277"/>
                  </a:lnTo>
                  <a:lnTo>
                    <a:pt x="94" y="272"/>
                  </a:lnTo>
                  <a:lnTo>
                    <a:pt x="87" y="270"/>
                  </a:lnTo>
                  <a:lnTo>
                    <a:pt x="80" y="265"/>
                  </a:lnTo>
                  <a:lnTo>
                    <a:pt x="71" y="263"/>
                  </a:lnTo>
                  <a:lnTo>
                    <a:pt x="63" y="258"/>
                  </a:lnTo>
                  <a:lnTo>
                    <a:pt x="56" y="253"/>
                  </a:lnTo>
                  <a:lnTo>
                    <a:pt x="49" y="248"/>
                  </a:lnTo>
                  <a:lnTo>
                    <a:pt x="42" y="244"/>
                  </a:lnTo>
                  <a:lnTo>
                    <a:pt x="40" y="239"/>
                  </a:lnTo>
                  <a:lnTo>
                    <a:pt x="33" y="234"/>
                  </a:lnTo>
                  <a:lnTo>
                    <a:pt x="28" y="229"/>
                  </a:lnTo>
                  <a:lnTo>
                    <a:pt x="23" y="225"/>
                  </a:lnTo>
                  <a:lnTo>
                    <a:pt x="21" y="220"/>
                  </a:lnTo>
                  <a:lnTo>
                    <a:pt x="16" y="213"/>
                  </a:lnTo>
                  <a:lnTo>
                    <a:pt x="14" y="206"/>
                  </a:lnTo>
                  <a:lnTo>
                    <a:pt x="9" y="201"/>
                  </a:lnTo>
                  <a:lnTo>
                    <a:pt x="7" y="194"/>
                  </a:lnTo>
                  <a:lnTo>
                    <a:pt x="4" y="187"/>
                  </a:lnTo>
                  <a:lnTo>
                    <a:pt x="4" y="178"/>
                  </a:lnTo>
                  <a:lnTo>
                    <a:pt x="0" y="170"/>
                  </a:lnTo>
                  <a:lnTo>
                    <a:pt x="0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4" y="83"/>
                  </a:lnTo>
                  <a:lnTo>
                    <a:pt x="7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8" y="45"/>
                  </a:lnTo>
                  <a:lnTo>
                    <a:pt x="37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99" y="10"/>
                  </a:lnTo>
                  <a:lnTo>
                    <a:pt x="113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63" y="0"/>
                  </a:lnTo>
                  <a:lnTo>
                    <a:pt x="179" y="0"/>
                  </a:lnTo>
                  <a:lnTo>
                    <a:pt x="196" y="3"/>
                  </a:lnTo>
                  <a:lnTo>
                    <a:pt x="210" y="5"/>
                  </a:lnTo>
                  <a:lnTo>
                    <a:pt x="224" y="10"/>
                  </a:lnTo>
                  <a:lnTo>
                    <a:pt x="241" y="15"/>
                  </a:lnTo>
                  <a:lnTo>
                    <a:pt x="252" y="19"/>
                  </a:lnTo>
                  <a:lnTo>
                    <a:pt x="267" y="24"/>
                  </a:lnTo>
                  <a:lnTo>
                    <a:pt x="276" y="31"/>
                  </a:lnTo>
                  <a:lnTo>
                    <a:pt x="288" y="38"/>
                  </a:lnTo>
                  <a:lnTo>
                    <a:pt x="297" y="45"/>
                  </a:lnTo>
                  <a:lnTo>
                    <a:pt x="307" y="55"/>
                  </a:lnTo>
                  <a:lnTo>
                    <a:pt x="311" y="64"/>
                  </a:lnTo>
                  <a:lnTo>
                    <a:pt x="319" y="74"/>
                  </a:lnTo>
                  <a:lnTo>
                    <a:pt x="323" y="83"/>
                  </a:lnTo>
                  <a:lnTo>
                    <a:pt x="326" y="93"/>
                  </a:lnTo>
                  <a:lnTo>
                    <a:pt x="326" y="104"/>
                  </a:lnTo>
                  <a:lnTo>
                    <a:pt x="326" y="185"/>
                  </a:lnTo>
                  <a:lnTo>
                    <a:pt x="189" y="185"/>
                  </a:lnTo>
                  <a:lnTo>
                    <a:pt x="189" y="109"/>
                  </a:lnTo>
                  <a:lnTo>
                    <a:pt x="186" y="104"/>
                  </a:lnTo>
                  <a:lnTo>
                    <a:pt x="186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2" y="95"/>
                  </a:lnTo>
                  <a:lnTo>
                    <a:pt x="165" y="95"/>
                  </a:lnTo>
                  <a:lnTo>
                    <a:pt x="156" y="95"/>
                  </a:lnTo>
                  <a:lnTo>
                    <a:pt x="149" y="95"/>
                  </a:lnTo>
                  <a:lnTo>
                    <a:pt x="146" y="97"/>
                  </a:lnTo>
                  <a:lnTo>
                    <a:pt x="139" y="100"/>
                  </a:lnTo>
                  <a:lnTo>
                    <a:pt x="137" y="102"/>
                  </a:lnTo>
                  <a:lnTo>
                    <a:pt x="134" y="104"/>
                  </a:lnTo>
                  <a:lnTo>
                    <a:pt x="132" y="107"/>
                  </a:lnTo>
                  <a:lnTo>
                    <a:pt x="132" y="109"/>
                  </a:lnTo>
                  <a:lnTo>
                    <a:pt x="132" y="130"/>
                  </a:lnTo>
                  <a:lnTo>
                    <a:pt x="132" y="135"/>
                  </a:lnTo>
                  <a:lnTo>
                    <a:pt x="134" y="140"/>
                  </a:lnTo>
                  <a:lnTo>
                    <a:pt x="137" y="144"/>
                  </a:lnTo>
                  <a:lnTo>
                    <a:pt x="141" y="152"/>
                  </a:lnTo>
                  <a:lnTo>
                    <a:pt x="146" y="156"/>
                  </a:lnTo>
                  <a:lnTo>
                    <a:pt x="149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67" y="175"/>
                  </a:lnTo>
                  <a:lnTo>
                    <a:pt x="174" y="182"/>
                  </a:lnTo>
                  <a:lnTo>
                    <a:pt x="182" y="187"/>
                  </a:lnTo>
                  <a:lnTo>
                    <a:pt x="189" y="189"/>
                  </a:lnTo>
                  <a:lnTo>
                    <a:pt x="196" y="194"/>
                  </a:lnTo>
                  <a:lnTo>
                    <a:pt x="203" y="201"/>
                  </a:lnTo>
                  <a:lnTo>
                    <a:pt x="210" y="206"/>
                  </a:lnTo>
                  <a:lnTo>
                    <a:pt x="217" y="208"/>
                  </a:lnTo>
                  <a:lnTo>
                    <a:pt x="224" y="215"/>
                  </a:lnTo>
                  <a:lnTo>
                    <a:pt x="236" y="225"/>
                  </a:lnTo>
                  <a:lnTo>
                    <a:pt x="243" y="229"/>
                  </a:lnTo>
                  <a:lnTo>
                    <a:pt x="250" y="237"/>
                  </a:lnTo>
                  <a:lnTo>
                    <a:pt x="257" y="241"/>
                  </a:lnTo>
                  <a:lnTo>
                    <a:pt x="264" y="248"/>
                  </a:lnTo>
                  <a:lnTo>
                    <a:pt x="271" y="253"/>
                  </a:lnTo>
                  <a:lnTo>
                    <a:pt x="276" y="260"/>
                  </a:lnTo>
                  <a:lnTo>
                    <a:pt x="283" y="265"/>
                  </a:lnTo>
                  <a:lnTo>
                    <a:pt x="290" y="272"/>
                  </a:lnTo>
                  <a:lnTo>
                    <a:pt x="295" y="279"/>
                  </a:lnTo>
                  <a:lnTo>
                    <a:pt x="300" y="286"/>
                  </a:lnTo>
                  <a:lnTo>
                    <a:pt x="307" y="291"/>
                  </a:lnTo>
                  <a:lnTo>
                    <a:pt x="311" y="298"/>
                  </a:lnTo>
                  <a:lnTo>
                    <a:pt x="316" y="305"/>
                  </a:lnTo>
                  <a:lnTo>
                    <a:pt x="319" y="310"/>
                  </a:lnTo>
                  <a:lnTo>
                    <a:pt x="321" y="314"/>
                  </a:lnTo>
                  <a:lnTo>
                    <a:pt x="323" y="319"/>
                  </a:lnTo>
                  <a:lnTo>
                    <a:pt x="323" y="326"/>
                  </a:lnTo>
                  <a:lnTo>
                    <a:pt x="326" y="331"/>
                  </a:lnTo>
                  <a:lnTo>
                    <a:pt x="326" y="345"/>
                  </a:lnTo>
                  <a:lnTo>
                    <a:pt x="328" y="352"/>
                  </a:lnTo>
                  <a:lnTo>
                    <a:pt x="328" y="366"/>
                  </a:lnTo>
                  <a:lnTo>
                    <a:pt x="326" y="371"/>
                  </a:lnTo>
                  <a:lnTo>
                    <a:pt x="326" y="404"/>
                  </a:lnTo>
                  <a:lnTo>
                    <a:pt x="326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9" name="Freeform 17"/>
            <p:cNvSpPr>
              <a:spLocks/>
            </p:cNvSpPr>
            <p:nvPr userDrawn="1"/>
          </p:nvSpPr>
          <p:spPr bwMode="auto">
            <a:xfrm>
              <a:off x="9424988" y="1724025"/>
              <a:ext cx="522288" cy="803275"/>
            </a:xfrm>
            <a:custGeom>
              <a:avLst/>
              <a:gdLst>
                <a:gd name="T0" fmla="*/ 324 w 329"/>
                <a:gd name="T1" fmla="*/ 421 h 506"/>
                <a:gd name="T2" fmla="*/ 307 w 329"/>
                <a:gd name="T3" fmla="*/ 447 h 506"/>
                <a:gd name="T4" fmla="*/ 281 w 329"/>
                <a:gd name="T5" fmla="*/ 470 h 506"/>
                <a:gd name="T6" fmla="*/ 241 w 329"/>
                <a:gd name="T7" fmla="*/ 489 h 506"/>
                <a:gd name="T8" fmla="*/ 196 w 329"/>
                <a:gd name="T9" fmla="*/ 503 h 506"/>
                <a:gd name="T10" fmla="*/ 147 w 329"/>
                <a:gd name="T11" fmla="*/ 506 h 506"/>
                <a:gd name="T12" fmla="*/ 100 w 329"/>
                <a:gd name="T13" fmla="*/ 496 h 506"/>
                <a:gd name="T14" fmla="*/ 59 w 329"/>
                <a:gd name="T15" fmla="*/ 482 h 506"/>
                <a:gd name="T16" fmla="*/ 29 w 329"/>
                <a:gd name="T17" fmla="*/ 459 h 506"/>
                <a:gd name="T18" fmla="*/ 7 w 329"/>
                <a:gd name="T19" fmla="*/ 433 h 506"/>
                <a:gd name="T20" fmla="*/ 0 w 329"/>
                <a:gd name="T21" fmla="*/ 402 h 506"/>
                <a:gd name="T22" fmla="*/ 135 w 329"/>
                <a:gd name="T23" fmla="*/ 399 h 506"/>
                <a:gd name="T24" fmla="*/ 140 w 329"/>
                <a:gd name="T25" fmla="*/ 409 h 506"/>
                <a:gd name="T26" fmla="*/ 154 w 329"/>
                <a:gd name="T27" fmla="*/ 414 h 506"/>
                <a:gd name="T28" fmla="*/ 177 w 329"/>
                <a:gd name="T29" fmla="*/ 414 h 506"/>
                <a:gd name="T30" fmla="*/ 187 w 329"/>
                <a:gd name="T31" fmla="*/ 409 h 506"/>
                <a:gd name="T32" fmla="*/ 192 w 329"/>
                <a:gd name="T33" fmla="*/ 357 h 506"/>
                <a:gd name="T34" fmla="*/ 182 w 329"/>
                <a:gd name="T35" fmla="*/ 338 h 506"/>
                <a:gd name="T36" fmla="*/ 163 w 329"/>
                <a:gd name="T37" fmla="*/ 314 h 506"/>
                <a:gd name="T38" fmla="*/ 144 w 329"/>
                <a:gd name="T39" fmla="*/ 298 h 506"/>
                <a:gd name="T40" fmla="*/ 121 w 329"/>
                <a:gd name="T41" fmla="*/ 286 h 506"/>
                <a:gd name="T42" fmla="*/ 97 w 329"/>
                <a:gd name="T43" fmla="*/ 272 h 506"/>
                <a:gd name="T44" fmla="*/ 74 w 329"/>
                <a:gd name="T45" fmla="*/ 263 h 506"/>
                <a:gd name="T46" fmla="*/ 52 w 329"/>
                <a:gd name="T47" fmla="*/ 248 h 506"/>
                <a:gd name="T48" fmla="*/ 31 w 329"/>
                <a:gd name="T49" fmla="*/ 229 h 506"/>
                <a:gd name="T50" fmla="*/ 17 w 329"/>
                <a:gd name="T51" fmla="*/ 213 h 506"/>
                <a:gd name="T52" fmla="*/ 10 w 329"/>
                <a:gd name="T53" fmla="*/ 194 h 506"/>
                <a:gd name="T54" fmla="*/ 3 w 329"/>
                <a:gd name="T55" fmla="*/ 170 h 506"/>
                <a:gd name="T56" fmla="*/ 0 w 329"/>
                <a:gd name="T57" fmla="*/ 104 h 506"/>
                <a:gd name="T58" fmla="*/ 7 w 329"/>
                <a:gd name="T59" fmla="*/ 74 h 506"/>
                <a:gd name="T60" fmla="*/ 29 w 329"/>
                <a:gd name="T61" fmla="*/ 45 h 506"/>
                <a:gd name="T62" fmla="*/ 59 w 329"/>
                <a:gd name="T63" fmla="*/ 24 h 506"/>
                <a:gd name="T64" fmla="*/ 100 w 329"/>
                <a:gd name="T65" fmla="*/ 10 h 506"/>
                <a:gd name="T66" fmla="*/ 147 w 329"/>
                <a:gd name="T67" fmla="*/ 0 h 506"/>
                <a:gd name="T68" fmla="*/ 196 w 329"/>
                <a:gd name="T69" fmla="*/ 3 h 506"/>
                <a:gd name="T70" fmla="*/ 241 w 329"/>
                <a:gd name="T71" fmla="*/ 15 h 506"/>
                <a:gd name="T72" fmla="*/ 281 w 329"/>
                <a:gd name="T73" fmla="*/ 31 h 506"/>
                <a:gd name="T74" fmla="*/ 307 w 329"/>
                <a:gd name="T75" fmla="*/ 55 h 506"/>
                <a:gd name="T76" fmla="*/ 324 w 329"/>
                <a:gd name="T77" fmla="*/ 83 h 506"/>
                <a:gd name="T78" fmla="*/ 329 w 329"/>
                <a:gd name="T79" fmla="*/ 185 h 506"/>
                <a:gd name="T80" fmla="*/ 189 w 329"/>
                <a:gd name="T81" fmla="*/ 104 h 506"/>
                <a:gd name="T82" fmla="*/ 177 w 329"/>
                <a:gd name="T83" fmla="*/ 97 h 506"/>
                <a:gd name="T84" fmla="*/ 156 w 329"/>
                <a:gd name="T85" fmla="*/ 95 h 506"/>
                <a:gd name="T86" fmla="*/ 142 w 329"/>
                <a:gd name="T87" fmla="*/ 100 h 506"/>
                <a:gd name="T88" fmla="*/ 135 w 329"/>
                <a:gd name="T89" fmla="*/ 107 h 506"/>
                <a:gd name="T90" fmla="*/ 135 w 329"/>
                <a:gd name="T91" fmla="*/ 135 h 506"/>
                <a:gd name="T92" fmla="*/ 142 w 329"/>
                <a:gd name="T93" fmla="*/ 152 h 506"/>
                <a:gd name="T94" fmla="*/ 156 w 329"/>
                <a:gd name="T95" fmla="*/ 166 h 506"/>
                <a:gd name="T96" fmla="*/ 177 w 329"/>
                <a:gd name="T97" fmla="*/ 182 h 506"/>
                <a:gd name="T98" fmla="*/ 199 w 329"/>
                <a:gd name="T99" fmla="*/ 194 h 506"/>
                <a:gd name="T100" fmla="*/ 218 w 329"/>
                <a:gd name="T101" fmla="*/ 208 h 506"/>
                <a:gd name="T102" fmla="*/ 239 w 329"/>
                <a:gd name="T103" fmla="*/ 225 h 506"/>
                <a:gd name="T104" fmla="*/ 260 w 329"/>
                <a:gd name="T105" fmla="*/ 241 h 506"/>
                <a:gd name="T106" fmla="*/ 281 w 329"/>
                <a:gd name="T107" fmla="*/ 260 h 506"/>
                <a:gd name="T108" fmla="*/ 298 w 329"/>
                <a:gd name="T109" fmla="*/ 279 h 506"/>
                <a:gd name="T110" fmla="*/ 314 w 329"/>
                <a:gd name="T111" fmla="*/ 298 h 506"/>
                <a:gd name="T112" fmla="*/ 324 w 329"/>
                <a:gd name="T113" fmla="*/ 314 h 506"/>
                <a:gd name="T114" fmla="*/ 329 w 329"/>
                <a:gd name="T115" fmla="*/ 331 h 506"/>
                <a:gd name="T116" fmla="*/ 329 w 329"/>
                <a:gd name="T117" fmla="*/ 371 h 506"/>
                <a:gd name="T118" fmla="*/ 329 w 329"/>
                <a:gd name="T119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9" h="506">
                  <a:moveTo>
                    <a:pt x="329" y="404"/>
                  </a:moveTo>
                  <a:lnTo>
                    <a:pt x="326" y="411"/>
                  </a:lnTo>
                  <a:lnTo>
                    <a:pt x="324" y="421"/>
                  </a:lnTo>
                  <a:lnTo>
                    <a:pt x="322" y="430"/>
                  </a:lnTo>
                  <a:lnTo>
                    <a:pt x="314" y="437"/>
                  </a:lnTo>
                  <a:lnTo>
                    <a:pt x="307" y="447"/>
                  </a:lnTo>
                  <a:lnTo>
                    <a:pt x="300" y="454"/>
                  </a:lnTo>
                  <a:lnTo>
                    <a:pt x="291" y="463"/>
                  </a:lnTo>
                  <a:lnTo>
                    <a:pt x="281" y="470"/>
                  </a:lnTo>
                  <a:lnTo>
                    <a:pt x="267" y="477"/>
                  </a:lnTo>
                  <a:lnTo>
                    <a:pt x="255" y="484"/>
                  </a:lnTo>
                  <a:lnTo>
                    <a:pt x="241" y="489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2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3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4" y="489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4" y="442"/>
                  </a:lnTo>
                  <a:lnTo>
                    <a:pt x="7" y="433"/>
                  </a:lnTo>
                  <a:lnTo>
                    <a:pt x="5" y="423"/>
                  </a:lnTo>
                  <a:lnTo>
                    <a:pt x="3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5" y="307"/>
                  </a:lnTo>
                  <a:lnTo>
                    <a:pt x="135" y="399"/>
                  </a:lnTo>
                  <a:lnTo>
                    <a:pt x="137" y="404"/>
                  </a:lnTo>
                  <a:lnTo>
                    <a:pt x="137" y="407"/>
                  </a:lnTo>
                  <a:lnTo>
                    <a:pt x="140" y="409"/>
                  </a:lnTo>
                  <a:lnTo>
                    <a:pt x="144" y="411"/>
                  </a:lnTo>
                  <a:lnTo>
                    <a:pt x="149" y="414"/>
                  </a:lnTo>
                  <a:lnTo>
                    <a:pt x="154" y="414"/>
                  </a:lnTo>
                  <a:lnTo>
                    <a:pt x="161" y="416"/>
                  </a:lnTo>
                  <a:lnTo>
                    <a:pt x="170" y="416"/>
                  </a:lnTo>
                  <a:lnTo>
                    <a:pt x="177" y="414"/>
                  </a:lnTo>
                  <a:lnTo>
                    <a:pt x="182" y="414"/>
                  </a:lnTo>
                  <a:lnTo>
                    <a:pt x="185" y="411"/>
                  </a:lnTo>
                  <a:lnTo>
                    <a:pt x="187" y="409"/>
                  </a:lnTo>
                  <a:lnTo>
                    <a:pt x="189" y="407"/>
                  </a:lnTo>
                  <a:lnTo>
                    <a:pt x="192" y="404"/>
                  </a:lnTo>
                  <a:lnTo>
                    <a:pt x="192" y="357"/>
                  </a:lnTo>
                  <a:lnTo>
                    <a:pt x="189" y="350"/>
                  </a:lnTo>
                  <a:lnTo>
                    <a:pt x="187" y="345"/>
                  </a:lnTo>
                  <a:lnTo>
                    <a:pt x="182" y="338"/>
                  </a:lnTo>
                  <a:lnTo>
                    <a:pt x="177" y="331"/>
                  </a:lnTo>
                  <a:lnTo>
                    <a:pt x="170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51" y="305"/>
                  </a:lnTo>
                  <a:lnTo>
                    <a:pt x="144" y="298"/>
                  </a:lnTo>
                  <a:lnTo>
                    <a:pt x="137" y="293"/>
                  </a:lnTo>
                  <a:lnTo>
                    <a:pt x="128" y="288"/>
                  </a:lnTo>
                  <a:lnTo>
                    <a:pt x="121" y="286"/>
                  </a:lnTo>
                  <a:lnTo>
                    <a:pt x="114" y="281"/>
                  </a:lnTo>
                  <a:lnTo>
                    <a:pt x="104" y="277"/>
                  </a:lnTo>
                  <a:lnTo>
                    <a:pt x="97" y="272"/>
                  </a:lnTo>
                  <a:lnTo>
                    <a:pt x="90" y="270"/>
                  </a:lnTo>
                  <a:lnTo>
                    <a:pt x="81" y="265"/>
                  </a:lnTo>
                  <a:lnTo>
                    <a:pt x="74" y="263"/>
                  </a:lnTo>
                  <a:lnTo>
                    <a:pt x="66" y="258"/>
                  </a:lnTo>
                  <a:lnTo>
                    <a:pt x="57" y="253"/>
                  </a:lnTo>
                  <a:lnTo>
                    <a:pt x="52" y="248"/>
                  </a:lnTo>
                  <a:lnTo>
                    <a:pt x="45" y="244"/>
                  </a:lnTo>
                  <a:lnTo>
                    <a:pt x="36" y="234"/>
                  </a:lnTo>
                  <a:lnTo>
                    <a:pt x="31" y="229"/>
                  </a:lnTo>
                  <a:lnTo>
                    <a:pt x="26" y="225"/>
                  </a:lnTo>
                  <a:lnTo>
                    <a:pt x="22" y="220"/>
                  </a:lnTo>
                  <a:lnTo>
                    <a:pt x="17" y="213"/>
                  </a:lnTo>
                  <a:lnTo>
                    <a:pt x="14" y="206"/>
                  </a:lnTo>
                  <a:lnTo>
                    <a:pt x="12" y="201"/>
                  </a:lnTo>
                  <a:lnTo>
                    <a:pt x="10" y="194"/>
                  </a:lnTo>
                  <a:lnTo>
                    <a:pt x="7" y="187"/>
                  </a:lnTo>
                  <a:lnTo>
                    <a:pt x="5" y="178"/>
                  </a:lnTo>
                  <a:lnTo>
                    <a:pt x="3" y="170"/>
                  </a:lnTo>
                  <a:lnTo>
                    <a:pt x="3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3" y="93"/>
                  </a:lnTo>
                  <a:lnTo>
                    <a:pt x="5" y="83"/>
                  </a:lnTo>
                  <a:lnTo>
                    <a:pt x="7" y="74"/>
                  </a:lnTo>
                  <a:lnTo>
                    <a:pt x="14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4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3" y="3"/>
                  </a:lnTo>
                  <a:lnTo>
                    <a:pt x="147" y="0"/>
                  </a:lnTo>
                  <a:lnTo>
                    <a:pt x="163" y="0"/>
                  </a:lnTo>
                  <a:lnTo>
                    <a:pt x="182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5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81" y="31"/>
                  </a:lnTo>
                  <a:lnTo>
                    <a:pt x="291" y="38"/>
                  </a:lnTo>
                  <a:lnTo>
                    <a:pt x="300" y="45"/>
                  </a:lnTo>
                  <a:lnTo>
                    <a:pt x="307" y="55"/>
                  </a:lnTo>
                  <a:lnTo>
                    <a:pt x="314" y="64"/>
                  </a:lnTo>
                  <a:lnTo>
                    <a:pt x="322" y="74"/>
                  </a:lnTo>
                  <a:lnTo>
                    <a:pt x="324" y="83"/>
                  </a:lnTo>
                  <a:lnTo>
                    <a:pt x="326" y="93"/>
                  </a:lnTo>
                  <a:lnTo>
                    <a:pt x="329" y="104"/>
                  </a:lnTo>
                  <a:lnTo>
                    <a:pt x="329" y="185"/>
                  </a:lnTo>
                  <a:lnTo>
                    <a:pt x="192" y="185"/>
                  </a:lnTo>
                  <a:lnTo>
                    <a:pt x="192" y="107"/>
                  </a:lnTo>
                  <a:lnTo>
                    <a:pt x="189" y="104"/>
                  </a:lnTo>
                  <a:lnTo>
                    <a:pt x="187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3" y="95"/>
                  </a:lnTo>
                  <a:lnTo>
                    <a:pt x="168" y="95"/>
                  </a:lnTo>
                  <a:lnTo>
                    <a:pt x="156" y="95"/>
                  </a:lnTo>
                  <a:lnTo>
                    <a:pt x="151" y="95"/>
                  </a:lnTo>
                  <a:lnTo>
                    <a:pt x="147" y="97"/>
                  </a:lnTo>
                  <a:lnTo>
                    <a:pt x="142" y="100"/>
                  </a:lnTo>
                  <a:lnTo>
                    <a:pt x="140" y="102"/>
                  </a:lnTo>
                  <a:lnTo>
                    <a:pt x="137" y="104"/>
                  </a:lnTo>
                  <a:lnTo>
                    <a:pt x="135" y="107"/>
                  </a:lnTo>
                  <a:lnTo>
                    <a:pt x="135" y="109"/>
                  </a:lnTo>
                  <a:lnTo>
                    <a:pt x="135" y="130"/>
                  </a:lnTo>
                  <a:lnTo>
                    <a:pt x="135" y="135"/>
                  </a:lnTo>
                  <a:lnTo>
                    <a:pt x="137" y="140"/>
                  </a:lnTo>
                  <a:lnTo>
                    <a:pt x="140" y="144"/>
                  </a:lnTo>
                  <a:lnTo>
                    <a:pt x="142" y="152"/>
                  </a:lnTo>
                  <a:lnTo>
                    <a:pt x="147" y="156"/>
                  </a:lnTo>
                  <a:lnTo>
                    <a:pt x="154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70" y="175"/>
                  </a:lnTo>
                  <a:lnTo>
                    <a:pt x="177" y="182"/>
                  </a:lnTo>
                  <a:lnTo>
                    <a:pt x="185" y="187"/>
                  </a:lnTo>
                  <a:lnTo>
                    <a:pt x="192" y="189"/>
                  </a:lnTo>
                  <a:lnTo>
                    <a:pt x="199" y="194"/>
                  </a:lnTo>
                  <a:lnTo>
                    <a:pt x="206" y="201"/>
                  </a:lnTo>
                  <a:lnTo>
                    <a:pt x="213" y="206"/>
                  </a:lnTo>
                  <a:lnTo>
                    <a:pt x="218" y="208"/>
                  </a:lnTo>
                  <a:lnTo>
                    <a:pt x="225" y="215"/>
                  </a:lnTo>
                  <a:lnTo>
                    <a:pt x="232" y="220"/>
                  </a:lnTo>
                  <a:lnTo>
                    <a:pt x="239" y="225"/>
                  </a:lnTo>
                  <a:lnTo>
                    <a:pt x="246" y="229"/>
                  </a:lnTo>
                  <a:lnTo>
                    <a:pt x="253" y="237"/>
                  </a:lnTo>
                  <a:lnTo>
                    <a:pt x="260" y="241"/>
                  </a:lnTo>
                  <a:lnTo>
                    <a:pt x="265" y="248"/>
                  </a:lnTo>
                  <a:lnTo>
                    <a:pt x="272" y="253"/>
                  </a:lnTo>
                  <a:lnTo>
                    <a:pt x="281" y="260"/>
                  </a:lnTo>
                  <a:lnTo>
                    <a:pt x="286" y="265"/>
                  </a:lnTo>
                  <a:lnTo>
                    <a:pt x="293" y="272"/>
                  </a:lnTo>
                  <a:lnTo>
                    <a:pt x="298" y="279"/>
                  </a:lnTo>
                  <a:lnTo>
                    <a:pt x="305" y="286"/>
                  </a:lnTo>
                  <a:lnTo>
                    <a:pt x="310" y="291"/>
                  </a:lnTo>
                  <a:lnTo>
                    <a:pt x="314" y="298"/>
                  </a:lnTo>
                  <a:lnTo>
                    <a:pt x="319" y="305"/>
                  </a:lnTo>
                  <a:lnTo>
                    <a:pt x="322" y="310"/>
                  </a:lnTo>
                  <a:lnTo>
                    <a:pt x="324" y="314"/>
                  </a:lnTo>
                  <a:lnTo>
                    <a:pt x="326" y="319"/>
                  </a:lnTo>
                  <a:lnTo>
                    <a:pt x="326" y="326"/>
                  </a:lnTo>
                  <a:lnTo>
                    <a:pt x="329" y="331"/>
                  </a:lnTo>
                  <a:lnTo>
                    <a:pt x="329" y="338"/>
                  </a:lnTo>
                  <a:lnTo>
                    <a:pt x="329" y="345"/>
                  </a:lnTo>
                  <a:lnTo>
                    <a:pt x="329" y="371"/>
                  </a:lnTo>
                  <a:lnTo>
                    <a:pt x="329" y="378"/>
                  </a:lnTo>
                  <a:lnTo>
                    <a:pt x="329" y="404"/>
                  </a:lnTo>
                  <a:lnTo>
                    <a:pt x="329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</p:grpSp>
      <p:sp>
        <p:nvSpPr>
          <p:cNvPr id="40" name="Textfeld 2"/>
          <p:cNvSpPr txBox="1"/>
          <p:nvPr userDrawn="1"/>
        </p:nvSpPr>
        <p:spPr>
          <a:xfrm>
            <a:off x="11200890" y="6522817"/>
            <a:ext cx="458898" cy="1675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sz="1200"/>
            </a:lvl1pPr>
          </a:lstStyle>
          <a:p>
            <a:pPr lvl="0" algn="r"/>
            <a:fld id="{AAAFF1E1-AB21-4531-AE3A-0B3C82F976DA}" type="slidenum">
              <a:rPr lang="en-US" sz="1089" smtClean="0"/>
              <a:pPr lvl="0" algn="r"/>
              <a:t>‹#›</a:t>
            </a:fld>
            <a:endParaRPr lang="en-US" sz="1089" dirty="0"/>
          </a:p>
        </p:txBody>
      </p:sp>
    </p:spTree>
    <p:extLst>
      <p:ext uri="{BB962C8B-B14F-4D97-AF65-F5344CB8AC3E}">
        <p14:creationId xmlns:p14="http://schemas.microsoft.com/office/powerpoint/2010/main" val="407488439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een two third">
    <p:bg bwMode="grayWhite">
      <p:bgPr>
        <a:solidFill>
          <a:srgbClr val="0C2C8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811" y="1440"/>
          <a:ext cx="181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73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0"/>
                        <a:ext cx="181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3629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 bwMode="gray">
          <a:xfrm>
            <a:off x="7819543" y="0"/>
            <a:ext cx="4372457" cy="6858000"/>
          </a:xfrm>
          <a:prstGeom prst="rect">
            <a:avLst/>
          </a:prstGeom>
          <a:solidFill>
            <a:srgbClr val="F2F2F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746" tIns="36373" rIns="72746" bIns="3637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ct val="90000"/>
              </a:lnSpc>
              <a:spcAft>
                <a:spcPts val="796"/>
              </a:spcAft>
            </a:pPr>
            <a:endParaRPr lang="en-US" sz="954" dirty="0">
              <a:solidFill>
                <a:schemeClr val="bg1"/>
              </a:solidFill>
              <a:sym typeface="Trebuchet MS" panose="020B0603020202020204" pitchFamily="34" charset="0"/>
            </a:endParaRPr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7820027" y="0"/>
            <a:ext cx="4371975" cy="6858000"/>
          </a:xfrm>
          <a:prstGeom prst="rect">
            <a:avLst/>
          </a:prstGeom>
          <a:noFill/>
        </p:spPr>
        <p:txBody>
          <a:bodyPr lIns="182880" tIns="914400" rIns="182880" bIns="914400"/>
          <a:lstStyle>
            <a:lvl1pPr algn="ctr">
              <a:defRPr sz="1452" b="0">
                <a:solidFill>
                  <a:schemeClr val="tx1"/>
                </a:solidFill>
                <a:latin typeface="Trebuchet MS" panose="020B0603020202020204" pitchFamily="34" charset="0"/>
                <a:sym typeface="Trebuchet MS" panose="020B0603020202020204" pitchFamily="34" charset="0"/>
              </a:defRPr>
            </a:lvl1pPr>
          </a:lstStyle>
          <a:p>
            <a:r>
              <a:rPr lang="en-US" dirty="0"/>
              <a:t>Click icon below to insert an image or remove this placeholder to use the whitespace in another way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8" t="8741" r="101" b="27"/>
          <a:stretch/>
        </p:blipFill>
        <p:spPr bwMode="ltGray">
          <a:xfrm flipH="1">
            <a:off x="7409850" y="0"/>
            <a:ext cx="41695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 bwMode="blackWhite">
          <a:xfrm>
            <a:off x="530402" y="1804650"/>
            <a:ext cx="6347152" cy="328680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3629">
                <a:solidFill>
                  <a:schemeClr val="bg1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6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27790"/>
            <a:ext cx="2743200" cy="7713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557" dirty="0">
                <a:solidFill>
                  <a:schemeClr val="bg1">
                    <a:lumMod val="50000"/>
                  </a:schemeClr>
                </a:solidFill>
                <a:latin typeface="+mn-lt"/>
                <a:sym typeface="Trebuchet MS" panose="020B0603020202020204" pitchFamily="34" charset="0"/>
              </a:rPr>
              <a:t>20191129_rrDLBCL Tafasitamab Brand Plan_vf.pptx</a:t>
            </a:r>
          </a:p>
        </p:txBody>
      </p:sp>
      <p:sp>
        <p:nvSpPr>
          <p:cNvPr id="32" name="Copyright"/>
          <p:cNvSpPr txBox="1"/>
          <p:nvPr userDrawn="1"/>
        </p:nvSpPr>
        <p:spPr>
          <a:xfrm>
            <a:off x="530403" y="6522775"/>
            <a:ext cx="1011495" cy="167610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bg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  <p:cxnSp>
        <p:nvCxnSpPr>
          <p:cNvPr id="33" name="Straight Connector 32"/>
          <p:cNvCxnSpPr/>
          <p:nvPr userDrawn="1"/>
        </p:nvCxnSpPr>
        <p:spPr bwMode="gray">
          <a:xfrm>
            <a:off x="7820027" y="6504567"/>
            <a:ext cx="3839761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uppieren 35"/>
          <p:cNvGrpSpPr/>
          <p:nvPr userDrawn="1"/>
        </p:nvGrpSpPr>
        <p:grpSpPr>
          <a:xfrm>
            <a:off x="9856445" y="344914"/>
            <a:ext cx="1799723" cy="389563"/>
            <a:chOff x="4573588" y="1552575"/>
            <a:chExt cx="5373688" cy="1462088"/>
          </a:xfrm>
        </p:grpSpPr>
        <p:sp>
          <p:nvSpPr>
            <p:cNvPr id="35" name="Freeform 6"/>
            <p:cNvSpPr>
              <a:spLocks/>
            </p:cNvSpPr>
            <p:nvPr userDrawn="1"/>
          </p:nvSpPr>
          <p:spPr bwMode="auto">
            <a:xfrm>
              <a:off x="6305551" y="2492375"/>
              <a:ext cx="214313" cy="522288"/>
            </a:xfrm>
            <a:custGeom>
              <a:avLst/>
              <a:gdLst>
                <a:gd name="T0" fmla="*/ 0 w 135"/>
                <a:gd name="T1" fmla="*/ 0 h 329"/>
                <a:gd name="T2" fmla="*/ 0 w 135"/>
                <a:gd name="T3" fmla="*/ 329 h 329"/>
                <a:gd name="T4" fmla="*/ 135 w 135"/>
                <a:gd name="T5" fmla="*/ 329 h 329"/>
                <a:gd name="T6" fmla="*/ 135 w 135"/>
                <a:gd name="T7" fmla="*/ 0 h 329"/>
                <a:gd name="T8" fmla="*/ 0 w 135"/>
                <a:gd name="T9" fmla="*/ 0 h 329"/>
                <a:gd name="T10" fmla="*/ 0 w 135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329">
                  <a:moveTo>
                    <a:pt x="0" y="0"/>
                  </a:moveTo>
                  <a:lnTo>
                    <a:pt x="0" y="329"/>
                  </a:lnTo>
                  <a:lnTo>
                    <a:pt x="135" y="329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6" name="Freeform 7"/>
            <p:cNvSpPr>
              <a:spLocks/>
            </p:cNvSpPr>
            <p:nvPr userDrawn="1"/>
          </p:nvSpPr>
          <p:spPr bwMode="auto">
            <a:xfrm>
              <a:off x="4573588" y="1724025"/>
              <a:ext cx="214313" cy="773113"/>
            </a:xfrm>
            <a:custGeom>
              <a:avLst/>
              <a:gdLst>
                <a:gd name="T0" fmla="*/ 0 w 135"/>
                <a:gd name="T1" fmla="*/ 0 h 487"/>
                <a:gd name="T2" fmla="*/ 0 w 135"/>
                <a:gd name="T3" fmla="*/ 487 h 487"/>
                <a:gd name="T4" fmla="*/ 135 w 135"/>
                <a:gd name="T5" fmla="*/ 487 h 487"/>
                <a:gd name="T6" fmla="*/ 135 w 135"/>
                <a:gd name="T7" fmla="*/ 0 h 487"/>
                <a:gd name="T8" fmla="*/ 0 w 135"/>
                <a:gd name="T9" fmla="*/ 0 h 487"/>
                <a:gd name="T10" fmla="*/ 0 w 135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87">
                  <a:moveTo>
                    <a:pt x="0" y="0"/>
                  </a:moveTo>
                  <a:lnTo>
                    <a:pt x="0" y="487"/>
                  </a:lnTo>
                  <a:lnTo>
                    <a:pt x="135" y="487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7" name="Freeform 8"/>
            <p:cNvSpPr>
              <a:spLocks/>
            </p:cNvSpPr>
            <p:nvPr userDrawn="1"/>
          </p:nvSpPr>
          <p:spPr bwMode="auto">
            <a:xfrm>
              <a:off x="4862513" y="1724025"/>
              <a:ext cx="212725" cy="773113"/>
            </a:xfrm>
            <a:custGeom>
              <a:avLst/>
              <a:gdLst>
                <a:gd name="T0" fmla="*/ 0 w 134"/>
                <a:gd name="T1" fmla="*/ 0 h 487"/>
                <a:gd name="T2" fmla="*/ 0 w 134"/>
                <a:gd name="T3" fmla="*/ 487 h 487"/>
                <a:gd name="T4" fmla="*/ 134 w 134"/>
                <a:gd name="T5" fmla="*/ 487 h 487"/>
                <a:gd name="T6" fmla="*/ 134 w 134"/>
                <a:gd name="T7" fmla="*/ 0 h 487"/>
                <a:gd name="T8" fmla="*/ 0 w 134"/>
                <a:gd name="T9" fmla="*/ 0 h 487"/>
                <a:gd name="T10" fmla="*/ 0 w 134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487">
                  <a:moveTo>
                    <a:pt x="0" y="0"/>
                  </a:moveTo>
                  <a:lnTo>
                    <a:pt x="0" y="487"/>
                  </a:lnTo>
                  <a:lnTo>
                    <a:pt x="134" y="487"/>
                  </a:lnTo>
                  <a:lnTo>
                    <a:pt x="13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8" name="Freeform 9"/>
            <p:cNvSpPr>
              <a:spLocks/>
            </p:cNvSpPr>
            <p:nvPr userDrawn="1"/>
          </p:nvSpPr>
          <p:spPr bwMode="auto">
            <a:xfrm>
              <a:off x="5146676" y="1724025"/>
              <a:ext cx="217488" cy="773113"/>
            </a:xfrm>
            <a:custGeom>
              <a:avLst/>
              <a:gdLst>
                <a:gd name="T0" fmla="*/ 0 w 137"/>
                <a:gd name="T1" fmla="*/ 0 h 487"/>
                <a:gd name="T2" fmla="*/ 0 w 137"/>
                <a:gd name="T3" fmla="*/ 487 h 487"/>
                <a:gd name="T4" fmla="*/ 137 w 137"/>
                <a:gd name="T5" fmla="*/ 487 h 487"/>
                <a:gd name="T6" fmla="*/ 137 w 137"/>
                <a:gd name="T7" fmla="*/ 0 h 487"/>
                <a:gd name="T8" fmla="*/ 0 w 137"/>
                <a:gd name="T9" fmla="*/ 0 h 487"/>
                <a:gd name="T10" fmla="*/ 0 w 137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487">
                  <a:moveTo>
                    <a:pt x="0" y="0"/>
                  </a:moveTo>
                  <a:lnTo>
                    <a:pt x="0" y="487"/>
                  </a:lnTo>
                  <a:lnTo>
                    <a:pt x="137" y="487"/>
                  </a:lnTo>
                  <a:lnTo>
                    <a:pt x="13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9" name="Freeform 10"/>
            <p:cNvSpPr>
              <a:spLocks noEditPoints="1"/>
            </p:cNvSpPr>
            <p:nvPr userDrawn="1"/>
          </p:nvSpPr>
          <p:spPr bwMode="auto">
            <a:xfrm>
              <a:off x="5427663" y="1724025"/>
              <a:ext cx="514350" cy="803275"/>
            </a:xfrm>
            <a:custGeom>
              <a:avLst/>
              <a:gdLst>
                <a:gd name="T0" fmla="*/ 324 w 324"/>
                <a:gd name="T1" fmla="*/ 414 h 506"/>
                <a:gd name="T2" fmla="*/ 317 w 324"/>
                <a:gd name="T3" fmla="*/ 433 h 506"/>
                <a:gd name="T4" fmla="*/ 305 w 324"/>
                <a:gd name="T5" fmla="*/ 451 h 506"/>
                <a:gd name="T6" fmla="*/ 289 w 324"/>
                <a:gd name="T7" fmla="*/ 468 h 506"/>
                <a:gd name="T8" fmla="*/ 265 w 324"/>
                <a:gd name="T9" fmla="*/ 482 h 506"/>
                <a:gd name="T10" fmla="*/ 239 w 324"/>
                <a:gd name="T11" fmla="*/ 492 h 506"/>
                <a:gd name="T12" fmla="*/ 211 w 324"/>
                <a:gd name="T13" fmla="*/ 501 h 506"/>
                <a:gd name="T14" fmla="*/ 180 w 324"/>
                <a:gd name="T15" fmla="*/ 506 h 506"/>
                <a:gd name="T16" fmla="*/ 147 w 324"/>
                <a:gd name="T17" fmla="*/ 506 h 506"/>
                <a:gd name="T18" fmla="*/ 114 w 324"/>
                <a:gd name="T19" fmla="*/ 501 h 506"/>
                <a:gd name="T20" fmla="*/ 85 w 324"/>
                <a:gd name="T21" fmla="*/ 492 h 506"/>
                <a:gd name="T22" fmla="*/ 59 w 324"/>
                <a:gd name="T23" fmla="*/ 482 h 506"/>
                <a:gd name="T24" fmla="*/ 38 w 324"/>
                <a:gd name="T25" fmla="*/ 468 h 506"/>
                <a:gd name="T26" fmla="*/ 19 w 324"/>
                <a:gd name="T27" fmla="*/ 451 h 506"/>
                <a:gd name="T28" fmla="*/ 8 w 324"/>
                <a:gd name="T29" fmla="*/ 433 h 506"/>
                <a:gd name="T30" fmla="*/ 3 w 324"/>
                <a:gd name="T31" fmla="*/ 414 h 506"/>
                <a:gd name="T32" fmla="*/ 0 w 324"/>
                <a:gd name="T33" fmla="*/ 102 h 506"/>
                <a:gd name="T34" fmla="*/ 3 w 324"/>
                <a:gd name="T35" fmla="*/ 81 h 506"/>
                <a:gd name="T36" fmla="*/ 12 w 324"/>
                <a:gd name="T37" fmla="*/ 62 h 506"/>
                <a:gd name="T38" fmla="*/ 29 w 324"/>
                <a:gd name="T39" fmla="*/ 45 h 506"/>
                <a:gd name="T40" fmla="*/ 48 w 324"/>
                <a:gd name="T41" fmla="*/ 31 h 506"/>
                <a:gd name="T42" fmla="*/ 71 w 324"/>
                <a:gd name="T43" fmla="*/ 19 h 506"/>
                <a:gd name="T44" fmla="*/ 100 w 324"/>
                <a:gd name="T45" fmla="*/ 10 h 506"/>
                <a:gd name="T46" fmla="*/ 130 w 324"/>
                <a:gd name="T47" fmla="*/ 3 h 506"/>
                <a:gd name="T48" fmla="*/ 180 w 324"/>
                <a:gd name="T49" fmla="*/ 0 h 506"/>
                <a:gd name="T50" fmla="*/ 211 w 324"/>
                <a:gd name="T51" fmla="*/ 5 h 506"/>
                <a:gd name="T52" fmla="*/ 239 w 324"/>
                <a:gd name="T53" fmla="*/ 12 h 506"/>
                <a:gd name="T54" fmla="*/ 265 w 324"/>
                <a:gd name="T55" fmla="*/ 24 h 506"/>
                <a:gd name="T56" fmla="*/ 289 w 324"/>
                <a:gd name="T57" fmla="*/ 38 h 506"/>
                <a:gd name="T58" fmla="*/ 305 w 324"/>
                <a:gd name="T59" fmla="*/ 55 h 506"/>
                <a:gd name="T60" fmla="*/ 317 w 324"/>
                <a:gd name="T61" fmla="*/ 74 h 506"/>
                <a:gd name="T62" fmla="*/ 324 w 324"/>
                <a:gd name="T63" fmla="*/ 93 h 506"/>
                <a:gd name="T64" fmla="*/ 324 w 324"/>
                <a:gd name="T65" fmla="*/ 404 h 506"/>
                <a:gd name="T66" fmla="*/ 130 w 324"/>
                <a:gd name="T67" fmla="*/ 402 h 506"/>
                <a:gd name="T68" fmla="*/ 133 w 324"/>
                <a:gd name="T69" fmla="*/ 407 h 506"/>
                <a:gd name="T70" fmla="*/ 140 w 324"/>
                <a:gd name="T71" fmla="*/ 414 h 506"/>
                <a:gd name="T72" fmla="*/ 149 w 324"/>
                <a:gd name="T73" fmla="*/ 416 h 506"/>
                <a:gd name="T74" fmla="*/ 163 w 324"/>
                <a:gd name="T75" fmla="*/ 418 h 506"/>
                <a:gd name="T76" fmla="*/ 175 w 324"/>
                <a:gd name="T77" fmla="*/ 416 h 506"/>
                <a:gd name="T78" fmla="*/ 185 w 324"/>
                <a:gd name="T79" fmla="*/ 414 h 506"/>
                <a:gd name="T80" fmla="*/ 192 w 324"/>
                <a:gd name="T81" fmla="*/ 407 h 506"/>
                <a:gd name="T82" fmla="*/ 194 w 324"/>
                <a:gd name="T83" fmla="*/ 402 h 506"/>
                <a:gd name="T84" fmla="*/ 194 w 324"/>
                <a:gd name="T85" fmla="*/ 100 h 506"/>
                <a:gd name="T86" fmla="*/ 189 w 324"/>
                <a:gd name="T87" fmla="*/ 95 h 506"/>
                <a:gd name="T88" fmla="*/ 180 w 324"/>
                <a:gd name="T89" fmla="*/ 90 h 506"/>
                <a:gd name="T90" fmla="*/ 170 w 324"/>
                <a:gd name="T91" fmla="*/ 88 h 506"/>
                <a:gd name="T92" fmla="*/ 156 w 324"/>
                <a:gd name="T93" fmla="*/ 88 h 506"/>
                <a:gd name="T94" fmla="*/ 145 w 324"/>
                <a:gd name="T95" fmla="*/ 90 h 506"/>
                <a:gd name="T96" fmla="*/ 137 w 324"/>
                <a:gd name="T97" fmla="*/ 95 h 506"/>
                <a:gd name="T98" fmla="*/ 133 w 324"/>
                <a:gd name="T99" fmla="*/ 100 h 506"/>
                <a:gd name="T100" fmla="*/ 130 w 324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4" h="506">
                  <a:moveTo>
                    <a:pt x="324" y="404"/>
                  </a:moveTo>
                  <a:lnTo>
                    <a:pt x="324" y="414"/>
                  </a:lnTo>
                  <a:lnTo>
                    <a:pt x="322" y="423"/>
                  </a:lnTo>
                  <a:lnTo>
                    <a:pt x="317" y="433"/>
                  </a:lnTo>
                  <a:lnTo>
                    <a:pt x="312" y="444"/>
                  </a:lnTo>
                  <a:lnTo>
                    <a:pt x="305" y="451"/>
                  </a:lnTo>
                  <a:lnTo>
                    <a:pt x="296" y="459"/>
                  </a:lnTo>
                  <a:lnTo>
                    <a:pt x="289" y="468"/>
                  </a:lnTo>
                  <a:lnTo>
                    <a:pt x="279" y="475"/>
                  </a:lnTo>
                  <a:lnTo>
                    <a:pt x="265" y="482"/>
                  </a:lnTo>
                  <a:lnTo>
                    <a:pt x="253" y="487"/>
                  </a:lnTo>
                  <a:lnTo>
                    <a:pt x="239" y="492"/>
                  </a:lnTo>
                  <a:lnTo>
                    <a:pt x="225" y="496"/>
                  </a:lnTo>
                  <a:lnTo>
                    <a:pt x="211" y="501"/>
                  </a:lnTo>
                  <a:lnTo>
                    <a:pt x="194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0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1" y="487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2" y="444"/>
                  </a:lnTo>
                  <a:lnTo>
                    <a:pt x="8" y="433"/>
                  </a:lnTo>
                  <a:lnTo>
                    <a:pt x="3" y="423"/>
                  </a:lnTo>
                  <a:lnTo>
                    <a:pt x="3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3" y="93"/>
                  </a:lnTo>
                  <a:lnTo>
                    <a:pt x="3" y="81"/>
                  </a:lnTo>
                  <a:lnTo>
                    <a:pt x="8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0" y="3"/>
                  </a:lnTo>
                  <a:lnTo>
                    <a:pt x="147" y="0"/>
                  </a:lnTo>
                  <a:lnTo>
                    <a:pt x="180" y="0"/>
                  </a:lnTo>
                  <a:lnTo>
                    <a:pt x="194" y="3"/>
                  </a:lnTo>
                  <a:lnTo>
                    <a:pt x="211" y="5"/>
                  </a:lnTo>
                  <a:lnTo>
                    <a:pt x="225" y="10"/>
                  </a:lnTo>
                  <a:lnTo>
                    <a:pt x="239" y="12"/>
                  </a:lnTo>
                  <a:lnTo>
                    <a:pt x="253" y="19"/>
                  </a:lnTo>
                  <a:lnTo>
                    <a:pt x="265" y="24"/>
                  </a:lnTo>
                  <a:lnTo>
                    <a:pt x="279" y="31"/>
                  </a:lnTo>
                  <a:lnTo>
                    <a:pt x="289" y="38"/>
                  </a:lnTo>
                  <a:lnTo>
                    <a:pt x="296" y="45"/>
                  </a:lnTo>
                  <a:lnTo>
                    <a:pt x="305" y="55"/>
                  </a:lnTo>
                  <a:lnTo>
                    <a:pt x="312" y="62"/>
                  </a:lnTo>
                  <a:lnTo>
                    <a:pt x="317" y="74"/>
                  </a:lnTo>
                  <a:lnTo>
                    <a:pt x="322" y="81"/>
                  </a:lnTo>
                  <a:lnTo>
                    <a:pt x="324" y="93"/>
                  </a:lnTo>
                  <a:lnTo>
                    <a:pt x="324" y="102"/>
                  </a:lnTo>
                  <a:lnTo>
                    <a:pt x="324" y="404"/>
                  </a:lnTo>
                  <a:lnTo>
                    <a:pt x="324" y="404"/>
                  </a:lnTo>
                  <a:close/>
                  <a:moveTo>
                    <a:pt x="130" y="402"/>
                  </a:moveTo>
                  <a:lnTo>
                    <a:pt x="133" y="404"/>
                  </a:lnTo>
                  <a:lnTo>
                    <a:pt x="133" y="407"/>
                  </a:lnTo>
                  <a:lnTo>
                    <a:pt x="137" y="409"/>
                  </a:lnTo>
                  <a:lnTo>
                    <a:pt x="140" y="414"/>
                  </a:lnTo>
                  <a:lnTo>
                    <a:pt x="145" y="414"/>
                  </a:lnTo>
                  <a:lnTo>
                    <a:pt x="149" y="416"/>
                  </a:lnTo>
                  <a:lnTo>
                    <a:pt x="156" y="416"/>
                  </a:lnTo>
                  <a:lnTo>
                    <a:pt x="163" y="418"/>
                  </a:lnTo>
                  <a:lnTo>
                    <a:pt x="170" y="416"/>
                  </a:lnTo>
                  <a:lnTo>
                    <a:pt x="175" y="416"/>
                  </a:lnTo>
                  <a:lnTo>
                    <a:pt x="180" y="414"/>
                  </a:lnTo>
                  <a:lnTo>
                    <a:pt x="185" y="414"/>
                  </a:lnTo>
                  <a:lnTo>
                    <a:pt x="189" y="409"/>
                  </a:lnTo>
                  <a:lnTo>
                    <a:pt x="192" y="407"/>
                  </a:lnTo>
                  <a:lnTo>
                    <a:pt x="194" y="404"/>
                  </a:lnTo>
                  <a:lnTo>
                    <a:pt x="194" y="402"/>
                  </a:lnTo>
                  <a:lnTo>
                    <a:pt x="194" y="102"/>
                  </a:lnTo>
                  <a:lnTo>
                    <a:pt x="194" y="100"/>
                  </a:lnTo>
                  <a:lnTo>
                    <a:pt x="192" y="97"/>
                  </a:lnTo>
                  <a:lnTo>
                    <a:pt x="189" y="95"/>
                  </a:lnTo>
                  <a:lnTo>
                    <a:pt x="185" y="90"/>
                  </a:lnTo>
                  <a:lnTo>
                    <a:pt x="180" y="90"/>
                  </a:lnTo>
                  <a:lnTo>
                    <a:pt x="175" y="88"/>
                  </a:lnTo>
                  <a:lnTo>
                    <a:pt x="170" y="88"/>
                  </a:lnTo>
                  <a:lnTo>
                    <a:pt x="163" y="85"/>
                  </a:lnTo>
                  <a:lnTo>
                    <a:pt x="156" y="88"/>
                  </a:lnTo>
                  <a:lnTo>
                    <a:pt x="149" y="88"/>
                  </a:lnTo>
                  <a:lnTo>
                    <a:pt x="145" y="90"/>
                  </a:lnTo>
                  <a:lnTo>
                    <a:pt x="140" y="90"/>
                  </a:lnTo>
                  <a:lnTo>
                    <a:pt x="137" y="95"/>
                  </a:lnTo>
                  <a:lnTo>
                    <a:pt x="133" y="97"/>
                  </a:lnTo>
                  <a:lnTo>
                    <a:pt x="133" y="100"/>
                  </a:lnTo>
                  <a:lnTo>
                    <a:pt x="130" y="102"/>
                  </a:lnTo>
                  <a:lnTo>
                    <a:pt x="130" y="402"/>
                  </a:lnTo>
                  <a:lnTo>
                    <a:pt x="130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40" name="Freeform 11"/>
            <p:cNvSpPr>
              <a:spLocks noEditPoints="1"/>
            </p:cNvSpPr>
            <p:nvPr userDrawn="1"/>
          </p:nvSpPr>
          <p:spPr bwMode="auto">
            <a:xfrm>
              <a:off x="7734301" y="1724025"/>
              <a:ext cx="517525" cy="803275"/>
            </a:xfrm>
            <a:custGeom>
              <a:avLst/>
              <a:gdLst>
                <a:gd name="T0" fmla="*/ 324 w 326"/>
                <a:gd name="T1" fmla="*/ 414 h 506"/>
                <a:gd name="T2" fmla="*/ 319 w 326"/>
                <a:gd name="T3" fmla="*/ 433 h 506"/>
                <a:gd name="T4" fmla="*/ 307 w 326"/>
                <a:gd name="T5" fmla="*/ 451 h 506"/>
                <a:gd name="T6" fmla="*/ 288 w 326"/>
                <a:gd name="T7" fmla="*/ 468 h 506"/>
                <a:gd name="T8" fmla="*/ 267 w 326"/>
                <a:gd name="T9" fmla="*/ 482 h 506"/>
                <a:gd name="T10" fmla="*/ 241 w 326"/>
                <a:gd name="T11" fmla="*/ 492 h 506"/>
                <a:gd name="T12" fmla="*/ 213 w 326"/>
                <a:gd name="T13" fmla="*/ 501 h 506"/>
                <a:gd name="T14" fmla="*/ 180 w 326"/>
                <a:gd name="T15" fmla="*/ 506 h 506"/>
                <a:gd name="T16" fmla="*/ 146 w 326"/>
                <a:gd name="T17" fmla="*/ 506 h 506"/>
                <a:gd name="T18" fmla="*/ 116 w 326"/>
                <a:gd name="T19" fmla="*/ 501 h 506"/>
                <a:gd name="T20" fmla="*/ 85 w 326"/>
                <a:gd name="T21" fmla="*/ 492 h 506"/>
                <a:gd name="T22" fmla="*/ 59 w 326"/>
                <a:gd name="T23" fmla="*/ 482 h 506"/>
                <a:gd name="T24" fmla="*/ 38 w 326"/>
                <a:gd name="T25" fmla="*/ 468 h 506"/>
                <a:gd name="T26" fmla="*/ 21 w 326"/>
                <a:gd name="T27" fmla="*/ 451 h 506"/>
                <a:gd name="T28" fmla="*/ 9 w 326"/>
                <a:gd name="T29" fmla="*/ 433 h 506"/>
                <a:gd name="T30" fmla="*/ 2 w 326"/>
                <a:gd name="T31" fmla="*/ 414 h 506"/>
                <a:gd name="T32" fmla="*/ 0 w 326"/>
                <a:gd name="T33" fmla="*/ 102 h 506"/>
                <a:gd name="T34" fmla="*/ 2 w 326"/>
                <a:gd name="T35" fmla="*/ 81 h 506"/>
                <a:gd name="T36" fmla="*/ 14 w 326"/>
                <a:gd name="T37" fmla="*/ 62 h 506"/>
                <a:gd name="T38" fmla="*/ 28 w 326"/>
                <a:gd name="T39" fmla="*/ 45 h 506"/>
                <a:gd name="T40" fmla="*/ 47 w 326"/>
                <a:gd name="T41" fmla="*/ 31 h 506"/>
                <a:gd name="T42" fmla="*/ 73 w 326"/>
                <a:gd name="T43" fmla="*/ 19 h 506"/>
                <a:gd name="T44" fmla="*/ 102 w 326"/>
                <a:gd name="T45" fmla="*/ 10 h 506"/>
                <a:gd name="T46" fmla="*/ 130 w 326"/>
                <a:gd name="T47" fmla="*/ 3 h 506"/>
                <a:gd name="T48" fmla="*/ 180 w 326"/>
                <a:gd name="T49" fmla="*/ 0 h 506"/>
                <a:gd name="T50" fmla="*/ 213 w 326"/>
                <a:gd name="T51" fmla="*/ 5 h 506"/>
                <a:gd name="T52" fmla="*/ 241 w 326"/>
                <a:gd name="T53" fmla="*/ 12 h 506"/>
                <a:gd name="T54" fmla="*/ 267 w 326"/>
                <a:gd name="T55" fmla="*/ 24 h 506"/>
                <a:gd name="T56" fmla="*/ 288 w 326"/>
                <a:gd name="T57" fmla="*/ 38 h 506"/>
                <a:gd name="T58" fmla="*/ 307 w 326"/>
                <a:gd name="T59" fmla="*/ 55 h 506"/>
                <a:gd name="T60" fmla="*/ 319 w 326"/>
                <a:gd name="T61" fmla="*/ 74 h 506"/>
                <a:gd name="T62" fmla="*/ 324 w 326"/>
                <a:gd name="T63" fmla="*/ 93 h 506"/>
                <a:gd name="T64" fmla="*/ 326 w 326"/>
                <a:gd name="T65" fmla="*/ 404 h 506"/>
                <a:gd name="T66" fmla="*/ 132 w 326"/>
                <a:gd name="T67" fmla="*/ 402 h 506"/>
                <a:gd name="T68" fmla="*/ 137 w 326"/>
                <a:gd name="T69" fmla="*/ 407 h 506"/>
                <a:gd name="T70" fmla="*/ 142 w 326"/>
                <a:gd name="T71" fmla="*/ 414 h 506"/>
                <a:gd name="T72" fmla="*/ 154 w 326"/>
                <a:gd name="T73" fmla="*/ 416 h 506"/>
                <a:gd name="T74" fmla="*/ 165 w 326"/>
                <a:gd name="T75" fmla="*/ 418 h 506"/>
                <a:gd name="T76" fmla="*/ 177 w 326"/>
                <a:gd name="T77" fmla="*/ 416 h 506"/>
                <a:gd name="T78" fmla="*/ 189 w 326"/>
                <a:gd name="T79" fmla="*/ 414 h 506"/>
                <a:gd name="T80" fmla="*/ 194 w 326"/>
                <a:gd name="T81" fmla="*/ 407 h 506"/>
                <a:gd name="T82" fmla="*/ 196 w 326"/>
                <a:gd name="T83" fmla="*/ 402 h 506"/>
                <a:gd name="T84" fmla="*/ 196 w 326"/>
                <a:gd name="T85" fmla="*/ 100 h 506"/>
                <a:gd name="T86" fmla="*/ 191 w 326"/>
                <a:gd name="T87" fmla="*/ 95 h 506"/>
                <a:gd name="T88" fmla="*/ 182 w 326"/>
                <a:gd name="T89" fmla="*/ 90 h 506"/>
                <a:gd name="T90" fmla="*/ 170 w 326"/>
                <a:gd name="T91" fmla="*/ 88 h 506"/>
                <a:gd name="T92" fmla="*/ 158 w 326"/>
                <a:gd name="T93" fmla="*/ 88 h 506"/>
                <a:gd name="T94" fmla="*/ 149 w 326"/>
                <a:gd name="T95" fmla="*/ 90 h 506"/>
                <a:gd name="T96" fmla="*/ 139 w 326"/>
                <a:gd name="T97" fmla="*/ 95 h 506"/>
                <a:gd name="T98" fmla="*/ 135 w 326"/>
                <a:gd name="T99" fmla="*/ 100 h 506"/>
                <a:gd name="T100" fmla="*/ 132 w 326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6" h="506">
                  <a:moveTo>
                    <a:pt x="326" y="404"/>
                  </a:moveTo>
                  <a:lnTo>
                    <a:pt x="324" y="414"/>
                  </a:lnTo>
                  <a:lnTo>
                    <a:pt x="324" y="423"/>
                  </a:lnTo>
                  <a:lnTo>
                    <a:pt x="319" y="433"/>
                  </a:lnTo>
                  <a:lnTo>
                    <a:pt x="312" y="444"/>
                  </a:lnTo>
                  <a:lnTo>
                    <a:pt x="307" y="451"/>
                  </a:lnTo>
                  <a:lnTo>
                    <a:pt x="298" y="459"/>
                  </a:lnTo>
                  <a:lnTo>
                    <a:pt x="288" y="468"/>
                  </a:lnTo>
                  <a:lnTo>
                    <a:pt x="279" y="475"/>
                  </a:lnTo>
                  <a:lnTo>
                    <a:pt x="267" y="482"/>
                  </a:lnTo>
                  <a:lnTo>
                    <a:pt x="255" y="487"/>
                  </a:lnTo>
                  <a:lnTo>
                    <a:pt x="241" y="492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6" y="501"/>
                  </a:lnTo>
                  <a:lnTo>
                    <a:pt x="102" y="496"/>
                  </a:lnTo>
                  <a:lnTo>
                    <a:pt x="85" y="492"/>
                  </a:lnTo>
                  <a:lnTo>
                    <a:pt x="73" y="487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8" y="468"/>
                  </a:lnTo>
                  <a:lnTo>
                    <a:pt x="28" y="459"/>
                  </a:lnTo>
                  <a:lnTo>
                    <a:pt x="21" y="451"/>
                  </a:lnTo>
                  <a:lnTo>
                    <a:pt x="14" y="444"/>
                  </a:lnTo>
                  <a:lnTo>
                    <a:pt x="9" y="433"/>
                  </a:lnTo>
                  <a:lnTo>
                    <a:pt x="2" y="423"/>
                  </a:lnTo>
                  <a:lnTo>
                    <a:pt x="2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2" y="93"/>
                  </a:lnTo>
                  <a:lnTo>
                    <a:pt x="2" y="81"/>
                  </a:lnTo>
                  <a:lnTo>
                    <a:pt x="9" y="74"/>
                  </a:lnTo>
                  <a:lnTo>
                    <a:pt x="14" y="62"/>
                  </a:lnTo>
                  <a:lnTo>
                    <a:pt x="21" y="55"/>
                  </a:lnTo>
                  <a:lnTo>
                    <a:pt x="28" y="45"/>
                  </a:lnTo>
                  <a:lnTo>
                    <a:pt x="38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3" y="19"/>
                  </a:lnTo>
                  <a:lnTo>
                    <a:pt x="85" y="12"/>
                  </a:lnTo>
                  <a:lnTo>
                    <a:pt x="102" y="10"/>
                  </a:lnTo>
                  <a:lnTo>
                    <a:pt x="116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80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2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79" y="31"/>
                  </a:lnTo>
                  <a:lnTo>
                    <a:pt x="288" y="38"/>
                  </a:lnTo>
                  <a:lnTo>
                    <a:pt x="298" y="45"/>
                  </a:lnTo>
                  <a:lnTo>
                    <a:pt x="307" y="55"/>
                  </a:lnTo>
                  <a:lnTo>
                    <a:pt x="312" y="62"/>
                  </a:lnTo>
                  <a:lnTo>
                    <a:pt x="319" y="74"/>
                  </a:lnTo>
                  <a:lnTo>
                    <a:pt x="324" y="81"/>
                  </a:lnTo>
                  <a:lnTo>
                    <a:pt x="324" y="93"/>
                  </a:lnTo>
                  <a:lnTo>
                    <a:pt x="326" y="102"/>
                  </a:lnTo>
                  <a:lnTo>
                    <a:pt x="326" y="404"/>
                  </a:lnTo>
                  <a:lnTo>
                    <a:pt x="326" y="404"/>
                  </a:lnTo>
                  <a:close/>
                  <a:moveTo>
                    <a:pt x="132" y="402"/>
                  </a:moveTo>
                  <a:lnTo>
                    <a:pt x="135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2" y="414"/>
                  </a:lnTo>
                  <a:lnTo>
                    <a:pt x="149" y="414"/>
                  </a:lnTo>
                  <a:lnTo>
                    <a:pt x="154" y="416"/>
                  </a:lnTo>
                  <a:lnTo>
                    <a:pt x="158" y="416"/>
                  </a:lnTo>
                  <a:lnTo>
                    <a:pt x="165" y="418"/>
                  </a:lnTo>
                  <a:lnTo>
                    <a:pt x="170" y="416"/>
                  </a:lnTo>
                  <a:lnTo>
                    <a:pt x="177" y="416"/>
                  </a:lnTo>
                  <a:lnTo>
                    <a:pt x="182" y="414"/>
                  </a:lnTo>
                  <a:lnTo>
                    <a:pt x="189" y="414"/>
                  </a:lnTo>
                  <a:lnTo>
                    <a:pt x="191" y="409"/>
                  </a:lnTo>
                  <a:lnTo>
                    <a:pt x="194" y="407"/>
                  </a:lnTo>
                  <a:lnTo>
                    <a:pt x="196" y="404"/>
                  </a:lnTo>
                  <a:lnTo>
                    <a:pt x="196" y="402"/>
                  </a:lnTo>
                  <a:lnTo>
                    <a:pt x="196" y="102"/>
                  </a:lnTo>
                  <a:lnTo>
                    <a:pt x="196" y="100"/>
                  </a:lnTo>
                  <a:lnTo>
                    <a:pt x="194" y="97"/>
                  </a:lnTo>
                  <a:lnTo>
                    <a:pt x="191" y="95"/>
                  </a:lnTo>
                  <a:lnTo>
                    <a:pt x="189" y="90"/>
                  </a:lnTo>
                  <a:lnTo>
                    <a:pt x="182" y="90"/>
                  </a:lnTo>
                  <a:lnTo>
                    <a:pt x="177" y="88"/>
                  </a:lnTo>
                  <a:lnTo>
                    <a:pt x="170" y="88"/>
                  </a:lnTo>
                  <a:lnTo>
                    <a:pt x="165" y="85"/>
                  </a:lnTo>
                  <a:lnTo>
                    <a:pt x="158" y="88"/>
                  </a:lnTo>
                  <a:lnTo>
                    <a:pt x="154" y="88"/>
                  </a:lnTo>
                  <a:lnTo>
                    <a:pt x="149" y="90"/>
                  </a:lnTo>
                  <a:lnTo>
                    <a:pt x="142" y="90"/>
                  </a:lnTo>
                  <a:lnTo>
                    <a:pt x="139" y="95"/>
                  </a:lnTo>
                  <a:lnTo>
                    <a:pt x="137" y="97"/>
                  </a:lnTo>
                  <a:lnTo>
                    <a:pt x="135" y="100"/>
                  </a:lnTo>
                  <a:lnTo>
                    <a:pt x="132" y="102"/>
                  </a:lnTo>
                  <a:lnTo>
                    <a:pt x="132" y="402"/>
                  </a:lnTo>
                  <a:lnTo>
                    <a:pt x="132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41" name="Freeform 12"/>
            <p:cNvSpPr>
              <a:spLocks/>
            </p:cNvSpPr>
            <p:nvPr userDrawn="1"/>
          </p:nvSpPr>
          <p:spPr bwMode="auto">
            <a:xfrm>
              <a:off x="6005513" y="1720850"/>
              <a:ext cx="514350" cy="776288"/>
            </a:xfrm>
            <a:custGeom>
              <a:avLst/>
              <a:gdLst>
                <a:gd name="T0" fmla="*/ 324 w 324"/>
                <a:gd name="T1" fmla="*/ 87 h 489"/>
                <a:gd name="T2" fmla="*/ 324 w 324"/>
                <a:gd name="T3" fmla="*/ 272 h 489"/>
                <a:gd name="T4" fmla="*/ 191 w 324"/>
                <a:gd name="T5" fmla="*/ 272 h 489"/>
                <a:gd name="T6" fmla="*/ 191 w 324"/>
                <a:gd name="T7" fmla="*/ 139 h 489"/>
                <a:gd name="T8" fmla="*/ 189 w 324"/>
                <a:gd name="T9" fmla="*/ 132 h 489"/>
                <a:gd name="T10" fmla="*/ 187 w 324"/>
                <a:gd name="T11" fmla="*/ 128 h 489"/>
                <a:gd name="T12" fmla="*/ 182 w 324"/>
                <a:gd name="T13" fmla="*/ 123 h 489"/>
                <a:gd name="T14" fmla="*/ 180 w 324"/>
                <a:gd name="T15" fmla="*/ 118 h 489"/>
                <a:gd name="T16" fmla="*/ 175 w 324"/>
                <a:gd name="T17" fmla="*/ 116 h 489"/>
                <a:gd name="T18" fmla="*/ 170 w 324"/>
                <a:gd name="T19" fmla="*/ 113 h 489"/>
                <a:gd name="T20" fmla="*/ 156 w 324"/>
                <a:gd name="T21" fmla="*/ 113 h 489"/>
                <a:gd name="T22" fmla="*/ 151 w 324"/>
                <a:gd name="T23" fmla="*/ 116 h 489"/>
                <a:gd name="T24" fmla="*/ 147 w 324"/>
                <a:gd name="T25" fmla="*/ 118 h 489"/>
                <a:gd name="T26" fmla="*/ 142 w 324"/>
                <a:gd name="T27" fmla="*/ 123 h 489"/>
                <a:gd name="T28" fmla="*/ 137 w 324"/>
                <a:gd name="T29" fmla="*/ 128 h 489"/>
                <a:gd name="T30" fmla="*/ 135 w 324"/>
                <a:gd name="T31" fmla="*/ 132 h 489"/>
                <a:gd name="T32" fmla="*/ 132 w 324"/>
                <a:gd name="T33" fmla="*/ 139 h 489"/>
                <a:gd name="T34" fmla="*/ 132 w 324"/>
                <a:gd name="T35" fmla="*/ 489 h 489"/>
                <a:gd name="T36" fmla="*/ 0 w 324"/>
                <a:gd name="T37" fmla="*/ 489 h 489"/>
                <a:gd name="T38" fmla="*/ 0 w 324"/>
                <a:gd name="T39" fmla="*/ 2 h 489"/>
                <a:gd name="T40" fmla="*/ 132 w 324"/>
                <a:gd name="T41" fmla="*/ 2 h 489"/>
                <a:gd name="T42" fmla="*/ 132 w 324"/>
                <a:gd name="T43" fmla="*/ 87 h 489"/>
                <a:gd name="T44" fmla="*/ 132 w 324"/>
                <a:gd name="T45" fmla="*/ 78 h 489"/>
                <a:gd name="T46" fmla="*/ 135 w 324"/>
                <a:gd name="T47" fmla="*/ 71 h 489"/>
                <a:gd name="T48" fmla="*/ 137 w 324"/>
                <a:gd name="T49" fmla="*/ 61 h 489"/>
                <a:gd name="T50" fmla="*/ 142 w 324"/>
                <a:gd name="T51" fmla="*/ 54 h 489"/>
                <a:gd name="T52" fmla="*/ 144 w 324"/>
                <a:gd name="T53" fmla="*/ 45 h 489"/>
                <a:gd name="T54" fmla="*/ 149 w 324"/>
                <a:gd name="T55" fmla="*/ 38 h 489"/>
                <a:gd name="T56" fmla="*/ 156 w 324"/>
                <a:gd name="T57" fmla="*/ 31 h 489"/>
                <a:gd name="T58" fmla="*/ 161 w 324"/>
                <a:gd name="T59" fmla="*/ 26 h 489"/>
                <a:gd name="T60" fmla="*/ 170 w 324"/>
                <a:gd name="T61" fmla="*/ 19 h 489"/>
                <a:gd name="T62" fmla="*/ 177 w 324"/>
                <a:gd name="T63" fmla="*/ 14 h 489"/>
                <a:gd name="T64" fmla="*/ 184 w 324"/>
                <a:gd name="T65" fmla="*/ 12 h 489"/>
                <a:gd name="T66" fmla="*/ 191 w 324"/>
                <a:gd name="T67" fmla="*/ 7 h 489"/>
                <a:gd name="T68" fmla="*/ 201 w 324"/>
                <a:gd name="T69" fmla="*/ 2 h 489"/>
                <a:gd name="T70" fmla="*/ 210 w 324"/>
                <a:gd name="T71" fmla="*/ 2 h 489"/>
                <a:gd name="T72" fmla="*/ 220 w 324"/>
                <a:gd name="T73" fmla="*/ 0 h 489"/>
                <a:gd name="T74" fmla="*/ 239 w 324"/>
                <a:gd name="T75" fmla="*/ 0 h 489"/>
                <a:gd name="T76" fmla="*/ 251 w 324"/>
                <a:gd name="T77" fmla="*/ 2 h 489"/>
                <a:gd name="T78" fmla="*/ 260 w 324"/>
                <a:gd name="T79" fmla="*/ 2 h 489"/>
                <a:gd name="T80" fmla="*/ 267 w 324"/>
                <a:gd name="T81" fmla="*/ 7 h 489"/>
                <a:gd name="T82" fmla="*/ 277 w 324"/>
                <a:gd name="T83" fmla="*/ 12 h 489"/>
                <a:gd name="T84" fmla="*/ 284 w 324"/>
                <a:gd name="T85" fmla="*/ 14 h 489"/>
                <a:gd name="T86" fmla="*/ 291 w 324"/>
                <a:gd name="T87" fmla="*/ 19 h 489"/>
                <a:gd name="T88" fmla="*/ 298 w 324"/>
                <a:gd name="T89" fmla="*/ 26 h 489"/>
                <a:gd name="T90" fmla="*/ 303 w 324"/>
                <a:gd name="T91" fmla="*/ 33 h 489"/>
                <a:gd name="T92" fmla="*/ 310 w 324"/>
                <a:gd name="T93" fmla="*/ 40 h 489"/>
                <a:gd name="T94" fmla="*/ 314 w 324"/>
                <a:gd name="T95" fmla="*/ 45 h 489"/>
                <a:gd name="T96" fmla="*/ 319 w 324"/>
                <a:gd name="T97" fmla="*/ 54 h 489"/>
                <a:gd name="T98" fmla="*/ 321 w 324"/>
                <a:gd name="T99" fmla="*/ 61 h 489"/>
                <a:gd name="T100" fmla="*/ 324 w 324"/>
                <a:gd name="T101" fmla="*/ 71 h 489"/>
                <a:gd name="T102" fmla="*/ 324 w 324"/>
                <a:gd name="T103" fmla="*/ 78 h 489"/>
                <a:gd name="T104" fmla="*/ 324 w 324"/>
                <a:gd name="T105" fmla="*/ 87 h 489"/>
                <a:gd name="T106" fmla="*/ 324 w 324"/>
                <a:gd name="T107" fmla="*/ 87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4" h="489">
                  <a:moveTo>
                    <a:pt x="324" y="87"/>
                  </a:moveTo>
                  <a:lnTo>
                    <a:pt x="324" y="272"/>
                  </a:lnTo>
                  <a:lnTo>
                    <a:pt x="191" y="272"/>
                  </a:lnTo>
                  <a:lnTo>
                    <a:pt x="191" y="139"/>
                  </a:lnTo>
                  <a:lnTo>
                    <a:pt x="189" y="132"/>
                  </a:lnTo>
                  <a:lnTo>
                    <a:pt x="187" y="128"/>
                  </a:lnTo>
                  <a:lnTo>
                    <a:pt x="182" y="123"/>
                  </a:lnTo>
                  <a:lnTo>
                    <a:pt x="180" y="118"/>
                  </a:lnTo>
                  <a:lnTo>
                    <a:pt x="175" y="116"/>
                  </a:lnTo>
                  <a:lnTo>
                    <a:pt x="170" y="113"/>
                  </a:lnTo>
                  <a:lnTo>
                    <a:pt x="156" y="113"/>
                  </a:lnTo>
                  <a:lnTo>
                    <a:pt x="151" y="116"/>
                  </a:lnTo>
                  <a:lnTo>
                    <a:pt x="147" y="118"/>
                  </a:lnTo>
                  <a:lnTo>
                    <a:pt x="142" y="123"/>
                  </a:lnTo>
                  <a:lnTo>
                    <a:pt x="137" y="128"/>
                  </a:lnTo>
                  <a:lnTo>
                    <a:pt x="135" y="132"/>
                  </a:lnTo>
                  <a:lnTo>
                    <a:pt x="132" y="139"/>
                  </a:lnTo>
                  <a:lnTo>
                    <a:pt x="132" y="489"/>
                  </a:lnTo>
                  <a:lnTo>
                    <a:pt x="0" y="489"/>
                  </a:lnTo>
                  <a:lnTo>
                    <a:pt x="0" y="2"/>
                  </a:lnTo>
                  <a:lnTo>
                    <a:pt x="132" y="2"/>
                  </a:lnTo>
                  <a:lnTo>
                    <a:pt x="132" y="87"/>
                  </a:lnTo>
                  <a:lnTo>
                    <a:pt x="132" y="78"/>
                  </a:lnTo>
                  <a:lnTo>
                    <a:pt x="135" y="71"/>
                  </a:lnTo>
                  <a:lnTo>
                    <a:pt x="137" y="61"/>
                  </a:lnTo>
                  <a:lnTo>
                    <a:pt x="142" y="54"/>
                  </a:lnTo>
                  <a:lnTo>
                    <a:pt x="144" y="45"/>
                  </a:lnTo>
                  <a:lnTo>
                    <a:pt x="149" y="38"/>
                  </a:lnTo>
                  <a:lnTo>
                    <a:pt x="156" y="31"/>
                  </a:lnTo>
                  <a:lnTo>
                    <a:pt x="161" y="26"/>
                  </a:lnTo>
                  <a:lnTo>
                    <a:pt x="170" y="19"/>
                  </a:lnTo>
                  <a:lnTo>
                    <a:pt x="177" y="14"/>
                  </a:lnTo>
                  <a:lnTo>
                    <a:pt x="184" y="12"/>
                  </a:lnTo>
                  <a:lnTo>
                    <a:pt x="191" y="7"/>
                  </a:lnTo>
                  <a:lnTo>
                    <a:pt x="201" y="2"/>
                  </a:lnTo>
                  <a:lnTo>
                    <a:pt x="210" y="2"/>
                  </a:lnTo>
                  <a:lnTo>
                    <a:pt x="220" y="0"/>
                  </a:lnTo>
                  <a:lnTo>
                    <a:pt x="239" y="0"/>
                  </a:lnTo>
                  <a:lnTo>
                    <a:pt x="251" y="2"/>
                  </a:lnTo>
                  <a:lnTo>
                    <a:pt x="260" y="2"/>
                  </a:lnTo>
                  <a:lnTo>
                    <a:pt x="267" y="7"/>
                  </a:lnTo>
                  <a:lnTo>
                    <a:pt x="277" y="12"/>
                  </a:lnTo>
                  <a:lnTo>
                    <a:pt x="284" y="14"/>
                  </a:lnTo>
                  <a:lnTo>
                    <a:pt x="291" y="19"/>
                  </a:lnTo>
                  <a:lnTo>
                    <a:pt x="298" y="26"/>
                  </a:lnTo>
                  <a:lnTo>
                    <a:pt x="303" y="33"/>
                  </a:lnTo>
                  <a:lnTo>
                    <a:pt x="310" y="40"/>
                  </a:lnTo>
                  <a:lnTo>
                    <a:pt x="314" y="45"/>
                  </a:lnTo>
                  <a:lnTo>
                    <a:pt x="319" y="54"/>
                  </a:lnTo>
                  <a:lnTo>
                    <a:pt x="321" y="61"/>
                  </a:lnTo>
                  <a:lnTo>
                    <a:pt x="324" y="71"/>
                  </a:lnTo>
                  <a:lnTo>
                    <a:pt x="324" y="78"/>
                  </a:lnTo>
                  <a:lnTo>
                    <a:pt x="324" y="87"/>
                  </a:lnTo>
                  <a:lnTo>
                    <a:pt x="324" y="87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42" name="Freeform 13"/>
            <p:cNvSpPr>
              <a:spLocks/>
            </p:cNvSpPr>
            <p:nvPr userDrawn="1"/>
          </p:nvSpPr>
          <p:spPr bwMode="auto">
            <a:xfrm>
              <a:off x="7161213" y="1552575"/>
              <a:ext cx="512763" cy="947738"/>
            </a:xfrm>
            <a:custGeom>
              <a:avLst/>
              <a:gdLst>
                <a:gd name="T0" fmla="*/ 323 w 323"/>
                <a:gd name="T1" fmla="*/ 193 h 597"/>
                <a:gd name="T2" fmla="*/ 323 w 323"/>
                <a:gd name="T3" fmla="*/ 597 h 597"/>
                <a:gd name="T4" fmla="*/ 189 w 323"/>
                <a:gd name="T5" fmla="*/ 597 h 597"/>
                <a:gd name="T6" fmla="*/ 189 w 323"/>
                <a:gd name="T7" fmla="*/ 245 h 597"/>
                <a:gd name="T8" fmla="*/ 186 w 323"/>
                <a:gd name="T9" fmla="*/ 238 h 597"/>
                <a:gd name="T10" fmla="*/ 184 w 323"/>
                <a:gd name="T11" fmla="*/ 234 h 597"/>
                <a:gd name="T12" fmla="*/ 179 w 323"/>
                <a:gd name="T13" fmla="*/ 229 h 597"/>
                <a:gd name="T14" fmla="*/ 177 w 323"/>
                <a:gd name="T15" fmla="*/ 224 h 597"/>
                <a:gd name="T16" fmla="*/ 172 w 323"/>
                <a:gd name="T17" fmla="*/ 222 h 597"/>
                <a:gd name="T18" fmla="*/ 165 w 323"/>
                <a:gd name="T19" fmla="*/ 219 h 597"/>
                <a:gd name="T20" fmla="*/ 156 w 323"/>
                <a:gd name="T21" fmla="*/ 219 h 597"/>
                <a:gd name="T22" fmla="*/ 148 w 323"/>
                <a:gd name="T23" fmla="*/ 222 h 597"/>
                <a:gd name="T24" fmla="*/ 144 w 323"/>
                <a:gd name="T25" fmla="*/ 224 h 597"/>
                <a:gd name="T26" fmla="*/ 141 w 323"/>
                <a:gd name="T27" fmla="*/ 229 h 597"/>
                <a:gd name="T28" fmla="*/ 137 w 323"/>
                <a:gd name="T29" fmla="*/ 234 h 597"/>
                <a:gd name="T30" fmla="*/ 132 w 323"/>
                <a:gd name="T31" fmla="*/ 238 h 597"/>
                <a:gd name="T32" fmla="*/ 132 w 323"/>
                <a:gd name="T33" fmla="*/ 245 h 597"/>
                <a:gd name="T34" fmla="*/ 132 w 323"/>
                <a:gd name="T35" fmla="*/ 595 h 597"/>
                <a:gd name="T36" fmla="*/ 0 w 323"/>
                <a:gd name="T37" fmla="*/ 595 h 597"/>
                <a:gd name="T38" fmla="*/ 0 w 323"/>
                <a:gd name="T39" fmla="*/ 0 h 597"/>
                <a:gd name="T40" fmla="*/ 132 w 323"/>
                <a:gd name="T41" fmla="*/ 0 h 597"/>
                <a:gd name="T42" fmla="*/ 132 w 323"/>
                <a:gd name="T43" fmla="*/ 193 h 597"/>
                <a:gd name="T44" fmla="*/ 132 w 323"/>
                <a:gd name="T45" fmla="*/ 186 h 597"/>
                <a:gd name="T46" fmla="*/ 132 w 323"/>
                <a:gd name="T47" fmla="*/ 177 h 597"/>
                <a:gd name="T48" fmla="*/ 137 w 323"/>
                <a:gd name="T49" fmla="*/ 167 h 597"/>
                <a:gd name="T50" fmla="*/ 139 w 323"/>
                <a:gd name="T51" fmla="*/ 160 h 597"/>
                <a:gd name="T52" fmla="*/ 141 w 323"/>
                <a:gd name="T53" fmla="*/ 151 h 597"/>
                <a:gd name="T54" fmla="*/ 148 w 323"/>
                <a:gd name="T55" fmla="*/ 144 h 597"/>
                <a:gd name="T56" fmla="*/ 153 w 323"/>
                <a:gd name="T57" fmla="*/ 137 h 597"/>
                <a:gd name="T58" fmla="*/ 165 w 323"/>
                <a:gd name="T59" fmla="*/ 125 h 597"/>
                <a:gd name="T60" fmla="*/ 172 w 323"/>
                <a:gd name="T61" fmla="*/ 120 h 597"/>
                <a:gd name="T62" fmla="*/ 182 w 323"/>
                <a:gd name="T63" fmla="*/ 118 h 597"/>
                <a:gd name="T64" fmla="*/ 189 w 323"/>
                <a:gd name="T65" fmla="*/ 113 h 597"/>
                <a:gd name="T66" fmla="*/ 198 w 323"/>
                <a:gd name="T67" fmla="*/ 111 h 597"/>
                <a:gd name="T68" fmla="*/ 208 w 323"/>
                <a:gd name="T69" fmla="*/ 108 h 597"/>
                <a:gd name="T70" fmla="*/ 217 w 323"/>
                <a:gd name="T71" fmla="*/ 106 h 597"/>
                <a:gd name="T72" fmla="*/ 238 w 323"/>
                <a:gd name="T73" fmla="*/ 106 h 597"/>
                <a:gd name="T74" fmla="*/ 245 w 323"/>
                <a:gd name="T75" fmla="*/ 108 h 597"/>
                <a:gd name="T76" fmla="*/ 255 w 323"/>
                <a:gd name="T77" fmla="*/ 111 h 597"/>
                <a:gd name="T78" fmla="*/ 264 w 323"/>
                <a:gd name="T79" fmla="*/ 113 h 597"/>
                <a:gd name="T80" fmla="*/ 274 w 323"/>
                <a:gd name="T81" fmla="*/ 118 h 597"/>
                <a:gd name="T82" fmla="*/ 281 w 323"/>
                <a:gd name="T83" fmla="*/ 120 h 597"/>
                <a:gd name="T84" fmla="*/ 288 w 323"/>
                <a:gd name="T85" fmla="*/ 125 h 597"/>
                <a:gd name="T86" fmla="*/ 302 w 323"/>
                <a:gd name="T87" fmla="*/ 139 h 597"/>
                <a:gd name="T88" fmla="*/ 304 w 323"/>
                <a:gd name="T89" fmla="*/ 146 h 597"/>
                <a:gd name="T90" fmla="*/ 311 w 323"/>
                <a:gd name="T91" fmla="*/ 151 h 597"/>
                <a:gd name="T92" fmla="*/ 316 w 323"/>
                <a:gd name="T93" fmla="*/ 160 h 597"/>
                <a:gd name="T94" fmla="*/ 319 w 323"/>
                <a:gd name="T95" fmla="*/ 170 h 597"/>
                <a:gd name="T96" fmla="*/ 321 w 323"/>
                <a:gd name="T97" fmla="*/ 177 h 597"/>
                <a:gd name="T98" fmla="*/ 321 w 323"/>
                <a:gd name="T99" fmla="*/ 186 h 597"/>
                <a:gd name="T100" fmla="*/ 323 w 323"/>
                <a:gd name="T101" fmla="*/ 193 h 597"/>
                <a:gd name="T102" fmla="*/ 323 w 323"/>
                <a:gd name="T103" fmla="*/ 193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3" h="597">
                  <a:moveTo>
                    <a:pt x="323" y="193"/>
                  </a:moveTo>
                  <a:lnTo>
                    <a:pt x="323" y="597"/>
                  </a:lnTo>
                  <a:lnTo>
                    <a:pt x="189" y="597"/>
                  </a:lnTo>
                  <a:lnTo>
                    <a:pt x="189" y="245"/>
                  </a:lnTo>
                  <a:lnTo>
                    <a:pt x="186" y="238"/>
                  </a:lnTo>
                  <a:lnTo>
                    <a:pt x="184" y="234"/>
                  </a:lnTo>
                  <a:lnTo>
                    <a:pt x="179" y="229"/>
                  </a:lnTo>
                  <a:lnTo>
                    <a:pt x="177" y="224"/>
                  </a:lnTo>
                  <a:lnTo>
                    <a:pt x="172" y="222"/>
                  </a:lnTo>
                  <a:lnTo>
                    <a:pt x="165" y="219"/>
                  </a:lnTo>
                  <a:lnTo>
                    <a:pt x="156" y="219"/>
                  </a:lnTo>
                  <a:lnTo>
                    <a:pt x="148" y="222"/>
                  </a:lnTo>
                  <a:lnTo>
                    <a:pt x="144" y="224"/>
                  </a:lnTo>
                  <a:lnTo>
                    <a:pt x="141" y="229"/>
                  </a:lnTo>
                  <a:lnTo>
                    <a:pt x="137" y="234"/>
                  </a:lnTo>
                  <a:lnTo>
                    <a:pt x="132" y="238"/>
                  </a:lnTo>
                  <a:lnTo>
                    <a:pt x="132" y="245"/>
                  </a:lnTo>
                  <a:lnTo>
                    <a:pt x="132" y="595"/>
                  </a:lnTo>
                  <a:lnTo>
                    <a:pt x="0" y="595"/>
                  </a:lnTo>
                  <a:lnTo>
                    <a:pt x="0" y="0"/>
                  </a:lnTo>
                  <a:lnTo>
                    <a:pt x="132" y="0"/>
                  </a:lnTo>
                  <a:lnTo>
                    <a:pt x="132" y="193"/>
                  </a:lnTo>
                  <a:lnTo>
                    <a:pt x="132" y="186"/>
                  </a:lnTo>
                  <a:lnTo>
                    <a:pt x="132" y="177"/>
                  </a:lnTo>
                  <a:lnTo>
                    <a:pt x="137" y="167"/>
                  </a:lnTo>
                  <a:lnTo>
                    <a:pt x="139" y="160"/>
                  </a:lnTo>
                  <a:lnTo>
                    <a:pt x="141" y="151"/>
                  </a:lnTo>
                  <a:lnTo>
                    <a:pt x="148" y="144"/>
                  </a:lnTo>
                  <a:lnTo>
                    <a:pt x="153" y="137"/>
                  </a:lnTo>
                  <a:lnTo>
                    <a:pt x="165" y="125"/>
                  </a:lnTo>
                  <a:lnTo>
                    <a:pt x="172" y="120"/>
                  </a:lnTo>
                  <a:lnTo>
                    <a:pt x="182" y="118"/>
                  </a:lnTo>
                  <a:lnTo>
                    <a:pt x="189" y="113"/>
                  </a:lnTo>
                  <a:lnTo>
                    <a:pt x="198" y="111"/>
                  </a:lnTo>
                  <a:lnTo>
                    <a:pt x="208" y="108"/>
                  </a:lnTo>
                  <a:lnTo>
                    <a:pt x="217" y="106"/>
                  </a:lnTo>
                  <a:lnTo>
                    <a:pt x="238" y="106"/>
                  </a:lnTo>
                  <a:lnTo>
                    <a:pt x="245" y="108"/>
                  </a:lnTo>
                  <a:lnTo>
                    <a:pt x="255" y="111"/>
                  </a:lnTo>
                  <a:lnTo>
                    <a:pt x="264" y="113"/>
                  </a:lnTo>
                  <a:lnTo>
                    <a:pt x="274" y="118"/>
                  </a:lnTo>
                  <a:lnTo>
                    <a:pt x="281" y="120"/>
                  </a:lnTo>
                  <a:lnTo>
                    <a:pt x="288" y="125"/>
                  </a:lnTo>
                  <a:lnTo>
                    <a:pt x="302" y="139"/>
                  </a:lnTo>
                  <a:lnTo>
                    <a:pt x="304" y="146"/>
                  </a:lnTo>
                  <a:lnTo>
                    <a:pt x="311" y="151"/>
                  </a:lnTo>
                  <a:lnTo>
                    <a:pt x="316" y="160"/>
                  </a:lnTo>
                  <a:lnTo>
                    <a:pt x="319" y="170"/>
                  </a:lnTo>
                  <a:lnTo>
                    <a:pt x="321" y="177"/>
                  </a:lnTo>
                  <a:lnTo>
                    <a:pt x="321" y="186"/>
                  </a:lnTo>
                  <a:lnTo>
                    <a:pt x="323" y="193"/>
                  </a:lnTo>
                  <a:lnTo>
                    <a:pt x="323" y="19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43" name="Freeform 14"/>
            <p:cNvSpPr>
              <a:spLocks/>
            </p:cNvSpPr>
            <p:nvPr userDrawn="1"/>
          </p:nvSpPr>
          <p:spPr bwMode="auto">
            <a:xfrm>
              <a:off x="8859838" y="1724025"/>
              <a:ext cx="512763" cy="985838"/>
            </a:xfrm>
            <a:custGeom>
              <a:avLst/>
              <a:gdLst>
                <a:gd name="T0" fmla="*/ 0 w 323"/>
                <a:gd name="T1" fmla="*/ 414 h 621"/>
                <a:gd name="T2" fmla="*/ 0 w 323"/>
                <a:gd name="T3" fmla="*/ 0 h 621"/>
                <a:gd name="T4" fmla="*/ 132 w 323"/>
                <a:gd name="T5" fmla="*/ 0 h 621"/>
                <a:gd name="T6" fmla="*/ 132 w 323"/>
                <a:gd name="T7" fmla="*/ 362 h 621"/>
                <a:gd name="T8" fmla="*/ 134 w 323"/>
                <a:gd name="T9" fmla="*/ 369 h 621"/>
                <a:gd name="T10" fmla="*/ 137 w 323"/>
                <a:gd name="T11" fmla="*/ 373 h 621"/>
                <a:gd name="T12" fmla="*/ 141 w 323"/>
                <a:gd name="T13" fmla="*/ 381 h 621"/>
                <a:gd name="T14" fmla="*/ 144 w 323"/>
                <a:gd name="T15" fmla="*/ 385 h 621"/>
                <a:gd name="T16" fmla="*/ 148 w 323"/>
                <a:gd name="T17" fmla="*/ 385 h 621"/>
                <a:gd name="T18" fmla="*/ 156 w 323"/>
                <a:gd name="T19" fmla="*/ 388 h 621"/>
                <a:gd name="T20" fmla="*/ 160 w 323"/>
                <a:gd name="T21" fmla="*/ 390 h 621"/>
                <a:gd name="T22" fmla="*/ 167 w 323"/>
                <a:gd name="T23" fmla="*/ 388 h 621"/>
                <a:gd name="T24" fmla="*/ 172 w 323"/>
                <a:gd name="T25" fmla="*/ 385 h 621"/>
                <a:gd name="T26" fmla="*/ 177 w 323"/>
                <a:gd name="T27" fmla="*/ 385 h 621"/>
                <a:gd name="T28" fmla="*/ 182 w 323"/>
                <a:gd name="T29" fmla="*/ 381 h 621"/>
                <a:gd name="T30" fmla="*/ 186 w 323"/>
                <a:gd name="T31" fmla="*/ 373 h 621"/>
                <a:gd name="T32" fmla="*/ 186 w 323"/>
                <a:gd name="T33" fmla="*/ 369 h 621"/>
                <a:gd name="T34" fmla="*/ 189 w 323"/>
                <a:gd name="T35" fmla="*/ 362 h 621"/>
                <a:gd name="T36" fmla="*/ 189 w 323"/>
                <a:gd name="T37" fmla="*/ 0 h 621"/>
                <a:gd name="T38" fmla="*/ 323 w 323"/>
                <a:gd name="T39" fmla="*/ 0 h 621"/>
                <a:gd name="T40" fmla="*/ 323 w 323"/>
                <a:gd name="T41" fmla="*/ 621 h 621"/>
                <a:gd name="T42" fmla="*/ 189 w 323"/>
                <a:gd name="T43" fmla="*/ 621 h 621"/>
                <a:gd name="T44" fmla="*/ 189 w 323"/>
                <a:gd name="T45" fmla="*/ 414 h 621"/>
                <a:gd name="T46" fmla="*/ 189 w 323"/>
                <a:gd name="T47" fmla="*/ 423 h 621"/>
                <a:gd name="T48" fmla="*/ 189 w 323"/>
                <a:gd name="T49" fmla="*/ 433 h 621"/>
                <a:gd name="T50" fmla="*/ 186 w 323"/>
                <a:gd name="T51" fmla="*/ 440 h 621"/>
                <a:gd name="T52" fmla="*/ 182 w 323"/>
                <a:gd name="T53" fmla="*/ 449 h 621"/>
                <a:gd name="T54" fmla="*/ 179 w 323"/>
                <a:gd name="T55" fmla="*/ 456 h 621"/>
                <a:gd name="T56" fmla="*/ 174 w 323"/>
                <a:gd name="T57" fmla="*/ 463 h 621"/>
                <a:gd name="T58" fmla="*/ 156 w 323"/>
                <a:gd name="T59" fmla="*/ 482 h 621"/>
                <a:gd name="T60" fmla="*/ 146 w 323"/>
                <a:gd name="T61" fmla="*/ 487 h 621"/>
                <a:gd name="T62" fmla="*/ 139 w 323"/>
                <a:gd name="T63" fmla="*/ 492 h 621"/>
                <a:gd name="T64" fmla="*/ 132 w 323"/>
                <a:gd name="T65" fmla="*/ 494 h 621"/>
                <a:gd name="T66" fmla="*/ 122 w 323"/>
                <a:gd name="T67" fmla="*/ 499 h 621"/>
                <a:gd name="T68" fmla="*/ 113 w 323"/>
                <a:gd name="T69" fmla="*/ 501 h 621"/>
                <a:gd name="T70" fmla="*/ 104 w 323"/>
                <a:gd name="T71" fmla="*/ 501 h 621"/>
                <a:gd name="T72" fmla="*/ 94 w 323"/>
                <a:gd name="T73" fmla="*/ 503 h 621"/>
                <a:gd name="T74" fmla="*/ 82 w 323"/>
                <a:gd name="T75" fmla="*/ 501 h 621"/>
                <a:gd name="T76" fmla="*/ 75 w 323"/>
                <a:gd name="T77" fmla="*/ 501 h 621"/>
                <a:gd name="T78" fmla="*/ 63 w 323"/>
                <a:gd name="T79" fmla="*/ 499 h 621"/>
                <a:gd name="T80" fmla="*/ 56 w 323"/>
                <a:gd name="T81" fmla="*/ 494 h 621"/>
                <a:gd name="T82" fmla="*/ 47 w 323"/>
                <a:gd name="T83" fmla="*/ 492 h 621"/>
                <a:gd name="T84" fmla="*/ 40 w 323"/>
                <a:gd name="T85" fmla="*/ 487 h 621"/>
                <a:gd name="T86" fmla="*/ 33 w 323"/>
                <a:gd name="T87" fmla="*/ 482 h 621"/>
                <a:gd name="T88" fmla="*/ 26 w 323"/>
                <a:gd name="T89" fmla="*/ 475 h 621"/>
                <a:gd name="T90" fmla="*/ 21 w 323"/>
                <a:gd name="T91" fmla="*/ 470 h 621"/>
                <a:gd name="T92" fmla="*/ 14 w 323"/>
                <a:gd name="T93" fmla="*/ 463 h 621"/>
                <a:gd name="T94" fmla="*/ 9 w 323"/>
                <a:gd name="T95" fmla="*/ 456 h 621"/>
                <a:gd name="T96" fmla="*/ 4 w 323"/>
                <a:gd name="T97" fmla="*/ 449 h 621"/>
                <a:gd name="T98" fmla="*/ 2 w 323"/>
                <a:gd name="T99" fmla="*/ 440 h 621"/>
                <a:gd name="T100" fmla="*/ 0 w 323"/>
                <a:gd name="T101" fmla="*/ 433 h 621"/>
                <a:gd name="T102" fmla="*/ 0 w 323"/>
                <a:gd name="T103" fmla="*/ 423 h 621"/>
                <a:gd name="T104" fmla="*/ 0 w 323"/>
                <a:gd name="T105" fmla="*/ 414 h 621"/>
                <a:gd name="T106" fmla="*/ 0 w 323"/>
                <a:gd name="T107" fmla="*/ 414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3" h="621">
                  <a:moveTo>
                    <a:pt x="0" y="414"/>
                  </a:moveTo>
                  <a:lnTo>
                    <a:pt x="0" y="0"/>
                  </a:lnTo>
                  <a:lnTo>
                    <a:pt x="132" y="0"/>
                  </a:lnTo>
                  <a:lnTo>
                    <a:pt x="132" y="362"/>
                  </a:lnTo>
                  <a:lnTo>
                    <a:pt x="134" y="369"/>
                  </a:lnTo>
                  <a:lnTo>
                    <a:pt x="137" y="373"/>
                  </a:lnTo>
                  <a:lnTo>
                    <a:pt x="141" y="381"/>
                  </a:lnTo>
                  <a:lnTo>
                    <a:pt x="144" y="385"/>
                  </a:lnTo>
                  <a:lnTo>
                    <a:pt x="148" y="385"/>
                  </a:lnTo>
                  <a:lnTo>
                    <a:pt x="156" y="388"/>
                  </a:lnTo>
                  <a:lnTo>
                    <a:pt x="160" y="390"/>
                  </a:lnTo>
                  <a:lnTo>
                    <a:pt x="167" y="388"/>
                  </a:lnTo>
                  <a:lnTo>
                    <a:pt x="172" y="385"/>
                  </a:lnTo>
                  <a:lnTo>
                    <a:pt x="177" y="385"/>
                  </a:lnTo>
                  <a:lnTo>
                    <a:pt x="182" y="381"/>
                  </a:lnTo>
                  <a:lnTo>
                    <a:pt x="186" y="373"/>
                  </a:lnTo>
                  <a:lnTo>
                    <a:pt x="186" y="369"/>
                  </a:lnTo>
                  <a:lnTo>
                    <a:pt x="189" y="362"/>
                  </a:lnTo>
                  <a:lnTo>
                    <a:pt x="189" y="0"/>
                  </a:lnTo>
                  <a:lnTo>
                    <a:pt x="323" y="0"/>
                  </a:lnTo>
                  <a:lnTo>
                    <a:pt x="323" y="621"/>
                  </a:lnTo>
                  <a:lnTo>
                    <a:pt x="189" y="621"/>
                  </a:lnTo>
                  <a:lnTo>
                    <a:pt x="189" y="414"/>
                  </a:lnTo>
                  <a:lnTo>
                    <a:pt x="189" y="423"/>
                  </a:lnTo>
                  <a:lnTo>
                    <a:pt x="189" y="433"/>
                  </a:lnTo>
                  <a:lnTo>
                    <a:pt x="186" y="440"/>
                  </a:lnTo>
                  <a:lnTo>
                    <a:pt x="182" y="449"/>
                  </a:lnTo>
                  <a:lnTo>
                    <a:pt x="179" y="456"/>
                  </a:lnTo>
                  <a:lnTo>
                    <a:pt x="174" y="463"/>
                  </a:lnTo>
                  <a:lnTo>
                    <a:pt x="156" y="482"/>
                  </a:lnTo>
                  <a:lnTo>
                    <a:pt x="146" y="487"/>
                  </a:lnTo>
                  <a:lnTo>
                    <a:pt x="139" y="492"/>
                  </a:lnTo>
                  <a:lnTo>
                    <a:pt x="132" y="494"/>
                  </a:lnTo>
                  <a:lnTo>
                    <a:pt x="122" y="499"/>
                  </a:lnTo>
                  <a:lnTo>
                    <a:pt x="113" y="501"/>
                  </a:lnTo>
                  <a:lnTo>
                    <a:pt x="104" y="501"/>
                  </a:lnTo>
                  <a:lnTo>
                    <a:pt x="94" y="503"/>
                  </a:lnTo>
                  <a:lnTo>
                    <a:pt x="82" y="501"/>
                  </a:lnTo>
                  <a:lnTo>
                    <a:pt x="75" y="501"/>
                  </a:lnTo>
                  <a:lnTo>
                    <a:pt x="63" y="499"/>
                  </a:lnTo>
                  <a:lnTo>
                    <a:pt x="56" y="494"/>
                  </a:lnTo>
                  <a:lnTo>
                    <a:pt x="47" y="492"/>
                  </a:lnTo>
                  <a:lnTo>
                    <a:pt x="40" y="487"/>
                  </a:lnTo>
                  <a:lnTo>
                    <a:pt x="33" y="482"/>
                  </a:lnTo>
                  <a:lnTo>
                    <a:pt x="26" y="475"/>
                  </a:lnTo>
                  <a:lnTo>
                    <a:pt x="21" y="470"/>
                  </a:lnTo>
                  <a:lnTo>
                    <a:pt x="14" y="463"/>
                  </a:lnTo>
                  <a:lnTo>
                    <a:pt x="9" y="456"/>
                  </a:lnTo>
                  <a:lnTo>
                    <a:pt x="4" y="449"/>
                  </a:lnTo>
                  <a:lnTo>
                    <a:pt x="2" y="440"/>
                  </a:lnTo>
                  <a:lnTo>
                    <a:pt x="0" y="433"/>
                  </a:lnTo>
                  <a:lnTo>
                    <a:pt x="0" y="423"/>
                  </a:lnTo>
                  <a:lnTo>
                    <a:pt x="0" y="414"/>
                  </a:lnTo>
                  <a:lnTo>
                    <a:pt x="0" y="41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44" name="Freeform 15"/>
            <p:cNvSpPr>
              <a:spLocks noEditPoints="1"/>
            </p:cNvSpPr>
            <p:nvPr userDrawn="1"/>
          </p:nvSpPr>
          <p:spPr bwMode="auto">
            <a:xfrm>
              <a:off x="6575426" y="1724025"/>
              <a:ext cx="528638" cy="1285875"/>
            </a:xfrm>
            <a:custGeom>
              <a:avLst/>
              <a:gdLst>
                <a:gd name="T0" fmla="*/ 140 w 333"/>
                <a:gd name="T1" fmla="*/ 810 h 810"/>
                <a:gd name="T2" fmla="*/ 0 w 333"/>
                <a:gd name="T3" fmla="*/ 0 h 810"/>
                <a:gd name="T4" fmla="*/ 140 w 333"/>
                <a:gd name="T5" fmla="*/ 85 h 810"/>
                <a:gd name="T6" fmla="*/ 142 w 333"/>
                <a:gd name="T7" fmla="*/ 69 h 810"/>
                <a:gd name="T8" fmla="*/ 147 w 333"/>
                <a:gd name="T9" fmla="*/ 52 h 810"/>
                <a:gd name="T10" fmla="*/ 156 w 333"/>
                <a:gd name="T11" fmla="*/ 38 h 810"/>
                <a:gd name="T12" fmla="*/ 168 w 333"/>
                <a:gd name="T13" fmla="*/ 26 h 810"/>
                <a:gd name="T14" fmla="*/ 182 w 333"/>
                <a:gd name="T15" fmla="*/ 15 h 810"/>
                <a:gd name="T16" fmla="*/ 199 w 333"/>
                <a:gd name="T17" fmla="*/ 8 h 810"/>
                <a:gd name="T18" fmla="*/ 215 w 333"/>
                <a:gd name="T19" fmla="*/ 3 h 810"/>
                <a:gd name="T20" fmla="*/ 236 w 333"/>
                <a:gd name="T21" fmla="*/ 0 h 810"/>
                <a:gd name="T22" fmla="*/ 255 w 333"/>
                <a:gd name="T23" fmla="*/ 3 h 810"/>
                <a:gd name="T24" fmla="*/ 272 w 333"/>
                <a:gd name="T25" fmla="*/ 8 h 810"/>
                <a:gd name="T26" fmla="*/ 291 w 333"/>
                <a:gd name="T27" fmla="*/ 15 h 810"/>
                <a:gd name="T28" fmla="*/ 303 w 333"/>
                <a:gd name="T29" fmla="*/ 26 h 810"/>
                <a:gd name="T30" fmla="*/ 314 w 333"/>
                <a:gd name="T31" fmla="*/ 38 h 810"/>
                <a:gd name="T32" fmla="*/ 324 w 333"/>
                <a:gd name="T33" fmla="*/ 52 h 810"/>
                <a:gd name="T34" fmla="*/ 331 w 333"/>
                <a:gd name="T35" fmla="*/ 69 h 810"/>
                <a:gd name="T36" fmla="*/ 333 w 333"/>
                <a:gd name="T37" fmla="*/ 85 h 810"/>
                <a:gd name="T38" fmla="*/ 331 w 333"/>
                <a:gd name="T39" fmla="*/ 430 h 810"/>
                <a:gd name="T40" fmla="*/ 326 w 333"/>
                <a:gd name="T41" fmla="*/ 447 h 810"/>
                <a:gd name="T42" fmla="*/ 319 w 333"/>
                <a:gd name="T43" fmla="*/ 463 h 810"/>
                <a:gd name="T44" fmla="*/ 310 w 333"/>
                <a:gd name="T45" fmla="*/ 475 h 810"/>
                <a:gd name="T46" fmla="*/ 295 w 333"/>
                <a:gd name="T47" fmla="*/ 484 h 810"/>
                <a:gd name="T48" fmla="*/ 281 w 333"/>
                <a:gd name="T49" fmla="*/ 494 h 810"/>
                <a:gd name="T50" fmla="*/ 265 w 333"/>
                <a:gd name="T51" fmla="*/ 501 h 810"/>
                <a:gd name="T52" fmla="*/ 246 w 333"/>
                <a:gd name="T53" fmla="*/ 506 h 810"/>
                <a:gd name="T54" fmla="*/ 215 w 333"/>
                <a:gd name="T55" fmla="*/ 503 h 810"/>
                <a:gd name="T56" fmla="*/ 199 w 333"/>
                <a:gd name="T57" fmla="*/ 496 h 810"/>
                <a:gd name="T58" fmla="*/ 182 w 333"/>
                <a:gd name="T59" fmla="*/ 489 h 810"/>
                <a:gd name="T60" fmla="*/ 168 w 333"/>
                <a:gd name="T61" fmla="*/ 480 h 810"/>
                <a:gd name="T62" fmla="*/ 151 w 333"/>
                <a:gd name="T63" fmla="*/ 459 h 810"/>
                <a:gd name="T64" fmla="*/ 142 w 333"/>
                <a:gd name="T65" fmla="*/ 447 h 810"/>
                <a:gd name="T66" fmla="*/ 140 w 333"/>
                <a:gd name="T67" fmla="*/ 430 h 810"/>
                <a:gd name="T68" fmla="*/ 140 w 333"/>
                <a:gd name="T69" fmla="*/ 421 h 810"/>
                <a:gd name="T70" fmla="*/ 140 w 333"/>
                <a:gd name="T71" fmla="*/ 376 h 810"/>
                <a:gd name="T72" fmla="*/ 142 w 333"/>
                <a:gd name="T73" fmla="*/ 383 h 810"/>
                <a:gd name="T74" fmla="*/ 151 w 333"/>
                <a:gd name="T75" fmla="*/ 385 h 810"/>
                <a:gd name="T76" fmla="*/ 161 w 333"/>
                <a:gd name="T77" fmla="*/ 388 h 810"/>
                <a:gd name="T78" fmla="*/ 177 w 333"/>
                <a:gd name="T79" fmla="*/ 385 h 810"/>
                <a:gd name="T80" fmla="*/ 187 w 333"/>
                <a:gd name="T81" fmla="*/ 385 h 810"/>
                <a:gd name="T82" fmla="*/ 192 w 333"/>
                <a:gd name="T83" fmla="*/ 381 h 810"/>
                <a:gd name="T84" fmla="*/ 194 w 333"/>
                <a:gd name="T85" fmla="*/ 121 h 810"/>
                <a:gd name="T86" fmla="*/ 189 w 333"/>
                <a:gd name="T87" fmla="*/ 114 h 810"/>
                <a:gd name="T88" fmla="*/ 182 w 333"/>
                <a:gd name="T89" fmla="*/ 111 h 810"/>
                <a:gd name="T90" fmla="*/ 170 w 333"/>
                <a:gd name="T91" fmla="*/ 109 h 810"/>
                <a:gd name="T92" fmla="*/ 161 w 333"/>
                <a:gd name="T93" fmla="*/ 109 h 810"/>
                <a:gd name="T94" fmla="*/ 151 w 333"/>
                <a:gd name="T95" fmla="*/ 111 h 810"/>
                <a:gd name="T96" fmla="*/ 142 w 333"/>
                <a:gd name="T97" fmla="*/ 114 h 810"/>
                <a:gd name="T98" fmla="*/ 140 w 333"/>
                <a:gd name="T99" fmla="*/ 121 h 810"/>
                <a:gd name="T100" fmla="*/ 140 w 333"/>
                <a:gd name="T101" fmla="*/ 373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3" h="810">
                  <a:moveTo>
                    <a:pt x="140" y="421"/>
                  </a:moveTo>
                  <a:lnTo>
                    <a:pt x="140" y="810"/>
                  </a:lnTo>
                  <a:lnTo>
                    <a:pt x="0" y="810"/>
                  </a:lnTo>
                  <a:lnTo>
                    <a:pt x="0" y="0"/>
                  </a:lnTo>
                  <a:lnTo>
                    <a:pt x="140" y="0"/>
                  </a:lnTo>
                  <a:lnTo>
                    <a:pt x="140" y="85"/>
                  </a:lnTo>
                  <a:lnTo>
                    <a:pt x="140" y="76"/>
                  </a:lnTo>
                  <a:lnTo>
                    <a:pt x="142" y="69"/>
                  </a:lnTo>
                  <a:lnTo>
                    <a:pt x="142" y="59"/>
                  </a:lnTo>
                  <a:lnTo>
                    <a:pt x="147" y="52"/>
                  </a:lnTo>
                  <a:lnTo>
                    <a:pt x="151" y="45"/>
                  </a:lnTo>
                  <a:lnTo>
                    <a:pt x="156" y="38"/>
                  </a:lnTo>
                  <a:lnTo>
                    <a:pt x="161" y="31"/>
                  </a:lnTo>
                  <a:lnTo>
                    <a:pt x="168" y="26"/>
                  </a:lnTo>
                  <a:lnTo>
                    <a:pt x="175" y="19"/>
                  </a:lnTo>
                  <a:lnTo>
                    <a:pt x="182" y="15"/>
                  </a:lnTo>
                  <a:lnTo>
                    <a:pt x="192" y="12"/>
                  </a:lnTo>
                  <a:lnTo>
                    <a:pt x="199" y="8"/>
                  </a:lnTo>
                  <a:lnTo>
                    <a:pt x="208" y="5"/>
                  </a:lnTo>
                  <a:lnTo>
                    <a:pt x="215" y="3"/>
                  </a:lnTo>
                  <a:lnTo>
                    <a:pt x="225" y="0"/>
                  </a:lnTo>
                  <a:lnTo>
                    <a:pt x="236" y="0"/>
                  </a:lnTo>
                  <a:lnTo>
                    <a:pt x="246" y="0"/>
                  </a:lnTo>
                  <a:lnTo>
                    <a:pt x="255" y="3"/>
                  </a:lnTo>
                  <a:lnTo>
                    <a:pt x="265" y="5"/>
                  </a:lnTo>
                  <a:lnTo>
                    <a:pt x="272" y="8"/>
                  </a:lnTo>
                  <a:lnTo>
                    <a:pt x="281" y="12"/>
                  </a:lnTo>
                  <a:lnTo>
                    <a:pt x="291" y="15"/>
                  </a:lnTo>
                  <a:lnTo>
                    <a:pt x="298" y="19"/>
                  </a:lnTo>
                  <a:lnTo>
                    <a:pt x="303" y="26"/>
                  </a:lnTo>
                  <a:lnTo>
                    <a:pt x="310" y="31"/>
                  </a:lnTo>
                  <a:lnTo>
                    <a:pt x="314" y="38"/>
                  </a:lnTo>
                  <a:lnTo>
                    <a:pt x="321" y="45"/>
                  </a:lnTo>
                  <a:lnTo>
                    <a:pt x="324" y="52"/>
                  </a:lnTo>
                  <a:lnTo>
                    <a:pt x="329" y="59"/>
                  </a:lnTo>
                  <a:lnTo>
                    <a:pt x="331" y="69"/>
                  </a:lnTo>
                  <a:lnTo>
                    <a:pt x="331" y="76"/>
                  </a:lnTo>
                  <a:lnTo>
                    <a:pt x="333" y="85"/>
                  </a:lnTo>
                  <a:lnTo>
                    <a:pt x="331" y="97"/>
                  </a:lnTo>
                  <a:lnTo>
                    <a:pt x="331" y="430"/>
                  </a:lnTo>
                  <a:lnTo>
                    <a:pt x="329" y="440"/>
                  </a:lnTo>
                  <a:lnTo>
                    <a:pt x="326" y="447"/>
                  </a:lnTo>
                  <a:lnTo>
                    <a:pt x="324" y="454"/>
                  </a:lnTo>
                  <a:lnTo>
                    <a:pt x="319" y="463"/>
                  </a:lnTo>
                  <a:lnTo>
                    <a:pt x="314" y="468"/>
                  </a:lnTo>
                  <a:lnTo>
                    <a:pt x="310" y="475"/>
                  </a:lnTo>
                  <a:lnTo>
                    <a:pt x="303" y="482"/>
                  </a:lnTo>
                  <a:lnTo>
                    <a:pt x="295" y="484"/>
                  </a:lnTo>
                  <a:lnTo>
                    <a:pt x="291" y="489"/>
                  </a:lnTo>
                  <a:lnTo>
                    <a:pt x="281" y="494"/>
                  </a:lnTo>
                  <a:lnTo>
                    <a:pt x="272" y="499"/>
                  </a:lnTo>
                  <a:lnTo>
                    <a:pt x="265" y="501"/>
                  </a:lnTo>
                  <a:lnTo>
                    <a:pt x="255" y="503"/>
                  </a:lnTo>
                  <a:lnTo>
                    <a:pt x="246" y="506"/>
                  </a:lnTo>
                  <a:lnTo>
                    <a:pt x="225" y="506"/>
                  </a:lnTo>
                  <a:lnTo>
                    <a:pt x="215" y="503"/>
                  </a:lnTo>
                  <a:lnTo>
                    <a:pt x="208" y="501"/>
                  </a:lnTo>
                  <a:lnTo>
                    <a:pt x="199" y="496"/>
                  </a:lnTo>
                  <a:lnTo>
                    <a:pt x="192" y="494"/>
                  </a:lnTo>
                  <a:lnTo>
                    <a:pt x="182" y="489"/>
                  </a:lnTo>
                  <a:lnTo>
                    <a:pt x="175" y="484"/>
                  </a:lnTo>
                  <a:lnTo>
                    <a:pt x="168" y="480"/>
                  </a:lnTo>
                  <a:lnTo>
                    <a:pt x="156" y="468"/>
                  </a:lnTo>
                  <a:lnTo>
                    <a:pt x="151" y="459"/>
                  </a:lnTo>
                  <a:lnTo>
                    <a:pt x="147" y="454"/>
                  </a:lnTo>
                  <a:lnTo>
                    <a:pt x="142" y="447"/>
                  </a:lnTo>
                  <a:lnTo>
                    <a:pt x="142" y="437"/>
                  </a:lnTo>
                  <a:lnTo>
                    <a:pt x="140" y="430"/>
                  </a:lnTo>
                  <a:lnTo>
                    <a:pt x="140" y="421"/>
                  </a:lnTo>
                  <a:lnTo>
                    <a:pt x="140" y="421"/>
                  </a:lnTo>
                  <a:close/>
                  <a:moveTo>
                    <a:pt x="140" y="373"/>
                  </a:moveTo>
                  <a:lnTo>
                    <a:pt x="140" y="376"/>
                  </a:lnTo>
                  <a:lnTo>
                    <a:pt x="142" y="381"/>
                  </a:lnTo>
                  <a:lnTo>
                    <a:pt x="142" y="383"/>
                  </a:lnTo>
                  <a:lnTo>
                    <a:pt x="147" y="385"/>
                  </a:lnTo>
                  <a:lnTo>
                    <a:pt x="151" y="385"/>
                  </a:lnTo>
                  <a:lnTo>
                    <a:pt x="156" y="385"/>
                  </a:lnTo>
                  <a:lnTo>
                    <a:pt x="161" y="388"/>
                  </a:lnTo>
                  <a:lnTo>
                    <a:pt x="170" y="388"/>
                  </a:lnTo>
                  <a:lnTo>
                    <a:pt x="177" y="385"/>
                  </a:lnTo>
                  <a:lnTo>
                    <a:pt x="182" y="385"/>
                  </a:lnTo>
                  <a:lnTo>
                    <a:pt x="187" y="385"/>
                  </a:lnTo>
                  <a:lnTo>
                    <a:pt x="189" y="383"/>
                  </a:lnTo>
                  <a:lnTo>
                    <a:pt x="192" y="381"/>
                  </a:lnTo>
                  <a:lnTo>
                    <a:pt x="194" y="376"/>
                  </a:lnTo>
                  <a:lnTo>
                    <a:pt x="194" y="121"/>
                  </a:lnTo>
                  <a:lnTo>
                    <a:pt x="192" y="118"/>
                  </a:lnTo>
                  <a:lnTo>
                    <a:pt x="189" y="114"/>
                  </a:lnTo>
                  <a:lnTo>
                    <a:pt x="187" y="111"/>
                  </a:lnTo>
                  <a:lnTo>
                    <a:pt x="182" y="111"/>
                  </a:lnTo>
                  <a:lnTo>
                    <a:pt x="177" y="109"/>
                  </a:lnTo>
                  <a:lnTo>
                    <a:pt x="170" y="109"/>
                  </a:lnTo>
                  <a:lnTo>
                    <a:pt x="168" y="109"/>
                  </a:lnTo>
                  <a:lnTo>
                    <a:pt x="161" y="109"/>
                  </a:lnTo>
                  <a:lnTo>
                    <a:pt x="156" y="109"/>
                  </a:lnTo>
                  <a:lnTo>
                    <a:pt x="151" y="111"/>
                  </a:lnTo>
                  <a:lnTo>
                    <a:pt x="147" y="111"/>
                  </a:lnTo>
                  <a:lnTo>
                    <a:pt x="142" y="114"/>
                  </a:lnTo>
                  <a:lnTo>
                    <a:pt x="142" y="118"/>
                  </a:lnTo>
                  <a:lnTo>
                    <a:pt x="140" y="121"/>
                  </a:lnTo>
                  <a:lnTo>
                    <a:pt x="140" y="121"/>
                  </a:lnTo>
                  <a:lnTo>
                    <a:pt x="140" y="373"/>
                  </a:lnTo>
                  <a:lnTo>
                    <a:pt x="140" y="37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45" name="Freeform 16"/>
            <p:cNvSpPr>
              <a:spLocks/>
            </p:cNvSpPr>
            <p:nvPr userDrawn="1"/>
          </p:nvSpPr>
          <p:spPr bwMode="auto">
            <a:xfrm>
              <a:off x="8301038" y="1724025"/>
              <a:ext cx="520700" cy="803275"/>
            </a:xfrm>
            <a:custGeom>
              <a:avLst/>
              <a:gdLst>
                <a:gd name="T0" fmla="*/ 323 w 328"/>
                <a:gd name="T1" fmla="*/ 421 h 506"/>
                <a:gd name="T2" fmla="*/ 307 w 328"/>
                <a:gd name="T3" fmla="*/ 447 h 506"/>
                <a:gd name="T4" fmla="*/ 278 w 328"/>
                <a:gd name="T5" fmla="*/ 470 h 506"/>
                <a:gd name="T6" fmla="*/ 241 w 328"/>
                <a:gd name="T7" fmla="*/ 489 h 506"/>
                <a:gd name="T8" fmla="*/ 196 w 328"/>
                <a:gd name="T9" fmla="*/ 503 h 506"/>
                <a:gd name="T10" fmla="*/ 146 w 328"/>
                <a:gd name="T11" fmla="*/ 506 h 506"/>
                <a:gd name="T12" fmla="*/ 99 w 328"/>
                <a:gd name="T13" fmla="*/ 496 h 506"/>
                <a:gd name="T14" fmla="*/ 59 w 328"/>
                <a:gd name="T15" fmla="*/ 482 h 506"/>
                <a:gd name="T16" fmla="*/ 26 w 328"/>
                <a:gd name="T17" fmla="*/ 459 h 506"/>
                <a:gd name="T18" fmla="*/ 7 w 328"/>
                <a:gd name="T19" fmla="*/ 433 h 506"/>
                <a:gd name="T20" fmla="*/ 0 w 328"/>
                <a:gd name="T21" fmla="*/ 402 h 506"/>
                <a:gd name="T22" fmla="*/ 132 w 328"/>
                <a:gd name="T23" fmla="*/ 399 h 506"/>
                <a:gd name="T24" fmla="*/ 139 w 328"/>
                <a:gd name="T25" fmla="*/ 409 h 506"/>
                <a:gd name="T26" fmla="*/ 151 w 328"/>
                <a:gd name="T27" fmla="*/ 414 h 506"/>
                <a:gd name="T28" fmla="*/ 174 w 328"/>
                <a:gd name="T29" fmla="*/ 414 h 506"/>
                <a:gd name="T30" fmla="*/ 186 w 328"/>
                <a:gd name="T31" fmla="*/ 409 h 506"/>
                <a:gd name="T32" fmla="*/ 189 w 328"/>
                <a:gd name="T33" fmla="*/ 399 h 506"/>
                <a:gd name="T34" fmla="*/ 189 w 328"/>
                <a:gd name="T35" fmla="*/ 357 h 506"/>
                <a:gd name="T36" fmla="*/ 182 w 328"/>
                <a:gd name="T37" fmla="*/ 338 h 506"/>
                <a:gd name="T38" fmla="*/ 163 w 328"/>
                <a:gd name="T39" fmla="*/ 314 h 506"/>
                <a:gd name="T40" fmla="*/ 141 w 328"/>
                <a:gd name="T41" fmla="*/ 298 h 506"/>
                <a:gd name="T42" fmla="*/ 120 w 328"/>
                <a:gd name="T43" fmla="*/ 286 h 506"/>
                <a:gd name="T44" fmla="*/ 94 w 328"/>
                <a:gd name="T45" fmla="*/ 272 h 506"/>
                <a:gd name="T46" fmla="*/ 71 w 328"/>
                <a:gd name="T47" fmla="*/ 263 h 506"/>
                <a:gd name="T48" fmla="*/ 49 w 328"/>
                <a:gd name="T49" fmla="*/ 248 h 506"/>
                <a:gd name="T50" fmla="*/ 33 w 328"/>
                <a:gd name="T51" fmla="*/ 234 h 506"/>
                <a:gd name="T52" fmla="*/ 21 w 328"/>
                <a:gd name="T53" fmla="*/ 220 h 506"/>
                <a:gd name="T54" fmla="*/ 9 w 328"/>
                <a:gd name="T55" fmla="*/ 201 h 506"/>
                <a:gd name="T56" fmla="*/ 4 w 328"/>
                <a:gd name="T57" fmla="*/ 178 h 506"/>
                <a:gd name="T58" fmla="*/ 0 w 328"/>
                <a:gd name="T59" fmla="*/ 152 h 506"/>
                <a:gd name="T60" fmla="*/ 4 w 328"/>
                <a:gd name="T61" fmla="*/ 83 h 506"/>
                <a:gd name="T62" fmla="*/ 19 w 328"/>
                <a:gd name="T63" fmla="*/ 55 h 506"/>
                <a:gd name="T64" fmla="*/ 47 w 328"/>
                <a:gd name="T65" fmla="*/ 31 h 506"/>
                <a:gd name="T66" fmla="*/ 85 w 328"/>
                <a:gd name="T67" fmla="*/ 12 h 506"/>
                <a:gd name="T68" fmla="*/ 130 w 328"/>
                <a:gd name="T69" fmla="*/ 3 h 506"/>
                <a:gd name="T70" fmla="*/ 179 w 328"/>
                <a:gd name="T71" fmla="*/ 0 h 506"/>
                <a:gd name="T72" fmla="*/ 224 w 328"/>
                <a:gd name="T73" fmla="*/ 10 h 506"/>
                <a:gd name="T74" fmla="*/ 267 w 328"/>
                <a:gd name="T75" fmla="*/ 24 h 506"/>
                <a:gd name="T76" fmla="*/ 297 w 328"/>
                <a:gd name="T77" fmla="*/ 45 h 506"/>
                <a:gd name="T78" fmla="*/ 319 w 328"/>
                <a:gd name="T79" fmla="*/ 74 h 506"/>
                <a:gd name="T80" fmla="*/ 326 w 328"/>
                <a:gd name="T81" fmla="*/ 104 h 506"/>
                <a:gd name="T82" fmla="*/ 189 w 328"/>
                <a:gd name="T83" fmla="*/ 109 h 506"/>
                <a:gd name="T84" fmla="*/ 182 w 328"/>
                <a:gd name="T85" fmla="*/ 100 h 506"/>
                <a:gd name="T86" fmla="*/ 165 w 328"/>
                <a:gd name="T87" fmla="*/ 95 h 506"/>
                <a:gd name="T88" fmla="*/ 146 w 328"/>
                <a:gd name="T89" fmla="*/ 97 h 506"/>
                <a:gd name="T90" fmla="*/ 134 w 328"/>
                <a:gd name="T91" fmla="*/ 104 h 506"/>
                <a:gd name="T92" fmla="*/ 132 w 328"/>
                <a:gd name="T93" fmla="*/ 130 h 506"/>
                <a:gd name="T94" fmla="*/ 137 w 328"/>
                <a:gd name="T95" fmla="*/ 144 h 506"/>
                <a:gd name="T96" fmla="*/ 149 w 328"/>
                <a:gd name="T97" fmla="*/ 161 h 506"/>
                <a:gd name="T98" fmla="*/ 167 w 328"/>
                <a:gd name="T99" fmla="*/ 175 h 506"/>
                <a:gd name="T100" fmla="*/ 189 w 328"/>
                <a:gd name="T101" fmla="*/ 189 h 506"/>
                <a:gd name="T102" fmla="*/ 210 w 328"/>
                <a:gd name="T103" fmla="*/ 206 h 506"/>
                <a:gd name="T104" fmla="*/ 236 w 328"/>
                <a:gd name="T105" fmla="*/ 225 h 506"/>
                <a:gd name="T106" fmla="*/ 257 w 328"/>
                <a:gd name="T107" fmla="*/ 241 h 506"/>
                <a:gd name="T108" fmla="*/ 276 w 328"/>
                <a:gd name="T109" fmla="*/ 260 h 506"/>
                <a:gd name="T110" fmla="*/ 295 w 328"/>
                <a:gd name="T111" fmla="*/ 279 h 506"/>
                <a:gd name="T112" fmla="*/ 311 w 328"/>
                <a:gd name="T113" fmla="*/ 298 h 506"/>
                <a:gd name="T114" fmla="*/ 321 w 328"/>
                <a:gd name="T115" fmla="*/ 314 h 506"/>
                <a:gd name="T116" fmla="*/ 326 w 328"/>
                <a:gd name="T117" fmla="*/ 331 h 506"/>
                <a:gd name="T118" fmla="*/ 328 w 328"/>
                <a:gd name="T119" fmla="*/ 366 h 506"/>
                <a:gd name="T120" fmla="*/ 326 w 328"/>
                <a:gd name="T121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8" h="506">
                  <a:moveTo>
                    <a:pt x="326" y="404"/>
                  </a:moveTo>
                  <a:lnTo>
                    <a:pt x="326" y="411"/>
                  </a:lnTo>
                  <a:lnTo>
                    <a:pt x="323" y="421"/>
                  </a:lnTo>
                  <a:lnTo>
                    <a:pt x="319" y="430"/>
                  </a:lnTo>
                  <a:lnTo>
                    <a:pt x="311" y="437"/>
                  </a:lnTo>
                  <a:lnTo>
                    <a:pt x="307" y="447"/>
                  </a:lnTo>
                  <a:lnTo>
                    <a:pt x="297" y="454"/>
                  </a:lnTo>
                  <a:lnTo>
                    <a:pt x="288" y="463"/>
                  </a:lnTo>
                  <a:lnTo>
                    <a:pt x="278" y="470"/>
                  </a:lnTo>
                  <a:lnTo>
                    <a:pt x="267" y="477"/>
                  </a:lnTo>
                  <a:lnTo>
                    <a:pt x="252" y="484"/>
                  </a:lnTo>
                  <a:lnTo>
                    <a:pt x="241" y="489"/>
                  </a:lnTo>
                  <a:lnTo>
                    <a:pt x="224" y="496"/>
                  </a:lnTo>
                  <a:lnTo>
                    <a:pt x="210" y="501"/>
                  </a:lnTo>
                  <a:lnTo>
                    <a:pt x="196" y="503"/>
                  </a:lnTo>
                  <a:lnTo>
                    <a:pt x="179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3" y="501"/>
                  </a:lnTo>
                  <a:lnTo>
                    <a:pt x="99" y="496"/>
                  </a:lnTo>
                  <a:lnTo>
                    <a:pt x="85" y="492"/>
                  </a:lnTo>
                  <a:lnTo>
                    <a:pt x="71" y="489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7" y="468"/>
                  </a:lnTo>
                  <a:lnTo>
                    <a:pt x="26" y="459"/>
                  </a:lnTo>
                  <a:lnTo>
                    <a:pt x="19" y="451"/>
                  </a:lnTo>
                  <a:lnTo>
                    <a:pt x="12" y="442"/>
                  </a:lnTo>
                  <a:lnTo>
                    <a:pt x="7" y="433"/>
                  </a:lnTo>
                  <a:lnTo>
                    <a:pt x="4" y="423"/>
                  </a:lnTo>
                  <a:lnTo>
                    <a:pt x="0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2" y="307"/>
                  </a:lnTo>
                  <a:lnTo>
                    <a:pt x="132" y="399"/>
                  </a:lnTo>
                  <a:lnTo>
                    <a:pt x="134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1" y="411"/>
                  </a:lnTo>
                  <a:lnTo>
                    <a:pt x="146" y="414"/>
                  </a:lnTo>
                  <a:lnTo>
                    <a:pt x="151" y="414"/>
                  </a:lnTo>
                  <a:lnTo>
                    <a:pt x="158" y="416"/>
                  </a:lnTo>
                  <a:lnTo>
                    <a:pt x="170" y="416"/>
                  </a:lnTo>
                  <a:lnTo>
                    <a:pt x="174" y="414"/>
                  </a:lnTo>
                  <a:lnTo>
                    <a:pt x="179" y="414"/>
                  </a:lnTo>
                  <a:lnTo>
                    <a:pt x="182" y="411"/>
                  </a:lnTo>
                  <a:lnTo>
                    <a:pt x="186" y="409"/>
                  </a:lnTo>
                  <a:lnTo>
                    <a:pt x="186" y="407"/>
                  </a:lnTo>
                  <a:lnTo>
                    <a:pt x="189" y="404"/>
                  </a:lnTo>
                  <a:lnTo>
                    <a:pt x="189" y="399"/>
                  </a:lnTo>
                  <a:lnTo>
                    <a:pt x="189" y="371"/>
                  </a:lnTo>
                  <a:lnTo>
                    <a:pt x="189" y="362"/>
                  </a:lnTo>
                  <a:lnTo>
                    <a:pt x="189" y="357"/>
                  </a:lnTo>
                  <a:lnTo>
                    <a:pt x="186" y="350"/>
                  </a:lnTo>
                  <a:lnTo>
                    <a:pt x="186" y="345"/>
                  </a:lnTo>
                  <a:lnTo>
                    <a:pt x="182" y="338"/>
                  </a:lnTo>
                  <a:lnTo>
                    <a:pt x="174" y="331"/>
                  </a:lnTo>
                  <a:lnTo>
                    <a:pt x="167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49" y="305"/>
                  </a:lnTo>
                  <a:lnTo>
                    <a:pt x="141" y="298"/>
                  </a:lnTo>
                  <a:lnTo>
                    <a:pt x="134" y="293"/>
                  </a:lnTo>
                  <a:lnTo>
                    <a:pt x="127" y="288"/>
                  </a:lnTo>
                  <a:lnTo>
                    <a:pt x="120" y="286"/>
                  </a:lnTo>
                  <a:lnTo>
                    <a:pt x="111" y="281"/>
                  </a:lnTo>
                  <a:lnTo>
                    <a:pt x="104" y="277"/>
                  </a:lnTo>
                  <a:lnTo>
                    <a:pt x="94" y="272"/>
                  </a:lnTo>
                  <a:lnTo>
                    <a:pt x="87" y="270"/>
                  </a:lnTo>
                  <a:lnTo>
                    <a:pt x="80" y="265"/>
                  </a:lnTo>
                  <a:lnTo>
                    <a:pt x="71" y="263"/>
                  </a:lnTo>
                  <a:lnTo>
                    <a:pt x="63" y="258"/>
                  </a:lnTo>
                  <a:lnTo>
                    <a:pt x="56" y="253"/>
                  </a:lnTo>
                  <a:lnTo>
                    <a:pt x="49" y="248"/>
                  </a:lnTo>
                  <a:lnTo>
                    <a:pt x="42" y="244"/>
                  </a:lnTo>
                  <a:lnTo>
                    <a:pt x="40" y="239"/>
                  </a:lnTo>
                  <a:lnTo>
                    <a:pt x="33" y="234"/>
                  </a:lnTo>
                  <a:lnTo>
                    <a:pt x="28" y="229"/>
                  </a:lnTo>
                  <a:lnTo>
                    <a:pt x="23" y="225"/>
                  </a:lnTo>
                  <a:lnTo>
                    <a:pt x="21" y="220"/>
                  </a:lnTo>
                  <a:lnTo>
                    <a:pt x="16" y="213"/>
                  </a:lnTo>
                  <a:lnTo>
                    <a:pt x="14" y="206"/>
                  </a:lnTo>
                  <a:lnTo>
                    <a:pt x="9" y="201"/>
                  </a:lnTo>
                  <a:lnTo>
                    <a:pt x="7" y="194"/>
                  </a:lnTo>
                  <a:lnTo>
                    <a:pt x="4" y="187"/>
                  </a:lnTo>
                  <a:lnTo>
                    <a:pt x="4" y="178"/>
                  </a:lnTo>
                  <a:lnTo>
                    <a:pt x="0" y="170"/>
                  </a:lnTo>
                  <a:lnTo>
                    <a:pt x="0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4" y="83"/>
                  </a:lnTo>
                  <a:lnTo>
                    <a:pt x="7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8" y="45"/>
                  </a:lnTo>
                  <a:lnTo>
                    <a:pt x="37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99" y="10"/>
                  </a:lnTo>
                  <a:lnTo>
                    <a:pt x="113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63" y="0"/>
                  </a:lnTo>
                  <a:lnTo>
                    <a:pt x="179" y="0"/>
                  </a:lnTo>
                  <a:lnTo>
                    <a:pt x="196" y="3"/>
                  </a:lnTo>
                  <a:lnTo>
                    <a:pt x="210" y="5"/>
                  </a:lnTo>
                  <a:lnTo>
                    <a:pt x="224" y="10"/>
                  </a:lnTo>
                  <a:lnTo>
                    <a:pt x="241" y="15"/>
                  </a:lnTo>
                  <a:lnTo>
                    <a:pt x="252" y="19"/>
                  </a:lnTo>
                  <a:lnTo>
                    <a:pt x="267" y="24"/>
                  </a:lnTo>
                  <a:lnTo>
                    <a:pt x="276" y="31"/>
                  </a:lnTo>
                  <a:lnTo>
                    <a:pt x="288" y="38"/>
                  </a:lnTo>
                  <a:lnTo>
                    <a:pt x="297" y="45"/>
                  </a:lnTo>
                  <a:lnTo>
                    <a:pt x="307" y="55"/>
                  </a:lnTo>
                  <a:lnTo>
                    <a:pt x="311" y="64"/>
                  </a:lnTo>
                  <a:lnTo>
                    <a:pt x="319" y="74"/>
                  </a:lnTo>
                  <a:lnTo>
                    <a:pt x="323" y="83"/>
                  </a:lnTo>
                  <a:lnTo>
                    <a:pt x="326" y="93"/>
                  </a:lnTo>
                  <a:lnTo>
                    <a:pt x="326" y="104"/>
                  </a:lnTo>
                  <a:lnTo>
                    <a:pt x="326" y="185"/>
                  </a:lnTo>
                  <a:lnTo>
                    <a:pt x="189" y="185"/>
                  </a:lnTo>
                  <a:lnTo>
                    <a:pt x="189" y="109"/>
                  </a:lnTo>
                  <a:lnTo>
                    <a:pt x="186" y="104"/>
                  </a:lnTo>
                  <a:lnTo>
                    <a:pt x="186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2" y="95"/>
                  </a:lnTo>
                  <a:lnTo>
                    <a:pt x="165" y="95"/>
                  </a:lnTo>
                  <a:lnTo>
                    <a:pt x="156" y="95"/>
                  </a:lnTo>
                  <a:lnTo>
                    <a:pt x="149" y="95"/>
                  </a:lnTo>
                  <a:lnTo>
                    <a:pt x="146" y="97"/>
                  </a:lnTo>
                  <a:lnTo>
                    <a:pt x="139" y="100"/>
                  </a:lnTo>
                  <a:lnTo>
                    <a:pt x="137" y="102"/>
                  </a:lnTo>
                  <a:lnTo>
                    <a:pt x="134" y="104"/>
                  </a:lnTo>
                  <a:lnTo>
                    <a:pt x="132" y="107"/>
                  </a:lnTo>
                  <a:lnTo>
                    <a:pt x="132" y="109"/>
                  </a:lnTo>
                  <a:lnTo>
                    <a:pt x="132" y="130"/>
                  </a:lnTo>
                  <a:lnTo>
                    <a:pt x="132" y="135"/>
                  </a:lnTo>
                  <a:lnTo>
                    <a:pt x="134" y="140"/>
                  </a:lnTo>
                  <a:lnTo>
                    <a:pt x="137" y="144"/>
                  </a:lnTo>
                  <a:lnTo>
                    <a:pt x="141" y="152"/>
                  </a:lnTo>
                  <a:lnTo>
                    <a:pt x="146" y="156"/>
                  </a:lnTo>
                  <a:lnTo>
                    <a:pt x="149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67" y="175"/>
                  </a:lnTo>
                  <a:lnTo>
                    <a:pt x="174" y="182"/>
                  </a:lnTo>
                  <a:lnTo>
                    <a:pt x="182" y="187"/>
                  </a:lnTo>
                  <a:lnTo>
                    <a:pt x="189" y="189"/>
                  </a:lnTo>
                  <a:lnTo>
                    <a:pt x="196" y="194"/>
                  </a:lnTo>
                  <a:lnTo>
                    <a:pt x="203" y="201"/>
                  </a:lnTo>
                  <a:lnTo>
                    <a:pt x="210" y="206"/>
                  </a:lnTo>
                  <a:lnTo>
                    <a:pt x="217" y="208"/>
                  </a:lnTo>
                  <a:lnTo>
                    <a:pt x="224" y="215"/>
                  </a:lnTo>
                  <a:lnTo>
                    <a:pt x="236" y="225"/>
                  </a:lnTo>
                  <a:lnTo>
                    <a:pt x="243" y="229"/>
                  </a:lnTo>
                  <a:lnTo>
                    <a:pt x="250" y="237"/>
                  </a:lnTo>
                  <a:lnTo>
                    <a:pt x="257" y="241"/>
                  </a:lnTo>
                  <a:lnTo>
                    <a:pt x="264" y="248"/>
                  </a:lnTo>
                  <a:lnTo>
                    <a:pt x="271" y="253"/>
                  </a:lnTo>
                  <a:lnTo>
                    <a:pt x="276" y="260"/>
                  </a:lnTo>
                  <a:lnTo>
                    <a:pt x="283" y="265"/>
                  </a:lnTo>
                  <a:lnTo>
                    <a:pt x="290" y="272"/>
                  </a:lnTo>
                  <a:lnTo>
                    <a:pt x="295" y="279"/>
                  </a:lnTo>
                  <a:lnTo>
                    <a:pt x="300" y="286"/>
                  </a:lnTo>
                  <a:lnTo>
                    <a:pt x="307" y="291"/>
                  </a:lnTo>
                  <a:lnTo>
                    <a:pt x="311" y="298"/>
                  </a:lnTo>
                  <a:lnTo>
                    <a:pt x="316" y="305"/>
                  </a:lnTo>
                  <a:lnTo>
                    <a:pt x="319" y="310"/>
                  </a:lnTo>
                  <a:lnTo>
                    <a:pt x="321" y="314"/>
                  </a:lnTo>
                  <a:lnTo>
                    <a:pt x="323" y="319"/>
                  </a:lnTo>
                  <a:lnTo>
                    <a:pt x="323" y="326"/>
                  </a:lnTo>
                  <a:lnTo>
                    <a:pt x="326" y="331"/>
                  </a:lnTo>
                  <a:lnTo>
                    <a:pt x="326" y="345"/>
                  </a:lnTo>
                  <a:lnTo>
                    <a:pt x="328" y="352"/>
                  </a:lnTo>
                  <a:lnTo>
                    <a:pt x="328" y="366"/>
                  </a:lnTo>
                  <a:lnTo>
                    <a:pt x="326" y="371"/>
                  </a:lnTo>
                  <a:lnTo>
                    <a:pt x="326" y="404"/>
                  </a:lnTo>
                  <a:lnTo>
                    <a:pt x="326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46" name="Freeform 17"/>
            <p:cNvSpPr>
              <a:spLocks/>
            </p:cNvSpPr>
            <p:nvPr userDrawn="1"/>
          </p:nvSpPr>
          <p:spPr bwMode="auto">
            <a:xfrm>
              <a:off x="9424988" y="1724025"/>
              <a:ext cx="522288" cy="803275"/>
            </a:xfrm>
            <a:custGeom>
              <a:avLst/>
              <a:gdLst>
                <a:gd name="T0" fmla="*/ 324 w 329"/>
                <a:gd name="T1" fmla="*/ 421 h 506"/>
                <a:gd name="T2" fmla="*/ 307 w 329"/>
                <a:gd name="T3" fmla="*/ 447 h 506"/>
                <a:gd name="T4" fmla="*/ 281 w 329"/>
                <a:gd name="T5" fmla="*/ 470 h 506"/>
                <a:gd name="T6" fmla="*/ 241 w 329"/>
                <a:gd name="T7" fmla="*/ 489 h 506"/>
                <a:gd name="T8" fmla="*/ 196 w 329"/>
                <a:gd name="T9" fmla="*/ 503 h 506"/>
                <a:gd name="T10" fmla="*/ 147 w 329"/>
                <a:gd name="T11" fmla="*/ 506 h 506"/>
                <a:gd name="T12" fmla="*/ 100 w 329"/>
                <a:gd name="T13" fmla="*/ 496 h 506"/>
                <a:gd name="T14" fmla="*/ 59 w 329"/>
                <a:gd name="T15" fmla="*/ 482 h 506"/>
                <a:gd name="T16" fmla="*/ 29 w 329"/>
                <a:gd name="T17" fmla="*/ 459 h 506"/>
                <a:gd name="T18" fmla="*/ 7 w 329"/>
                <a:gd name="T19" fmla="*/ 433 h 506"/>
                <a:gd name="T20" fmla="*/ 0 w 329"/>
                <a:gd name="T21" fmla="*/ 402 h 506"/>
                <a:gd name="T22" fmla="*/ 135 w 329"/>
                <a:gd name="T23" fmla="*/ 399 h 506"/>
                <a:gd name="T24" fmla="*/ 140 w 329"/>
                <a:gd name="T25" fmla="*/ 409 h 506"/>
                <a:gd name="T26" fmla="*/ 154 w 329"/>
                <a:gd name="T27" fmla="*/ 414 h 506"/>
                <a:gd name="T28" fmla="*/ 177 w 329"/>
                <a:gd name="T29" fmla="*/ 414 h 506"/>
                <a:gd name="T30" fmla="*/ 187 w 329"/>
                <a:gd name="T31" fmla="*/ 409 h 506"/>
                <a:gd name="T32" fmla="*/ 192 w 329"/>
                <a:gd name="T33" fmla="*/ 357 h 506"/>
                <a:gd name="T34" fmla="*/ 182 w 329"/>
                <a:gd name="T35" fmla="*/ 338 h 506"/>
                <a:gd name="T36" fmla="*/ 163 w 329"/>
                <a:gd name="T37" fmla="*/ 314 h 506"/>
                <a:gd name="T38" fmla="*/ 144 w 329"/>
                <a:gd name="T39" fmla="*/ 298 h 506"/>
                <a:gd name="T40" fmla="*/ 121 w 329"/>
                <a:gd name="T41" fmla="*/ 286 h 506"/>
                <a:gd name="T42" fmla="*/ 97 w 329"/>
                <a:gd name="T43" fmla="*/ 272 h 506"/>
                <a:gd name="T44" fmla="*/ 74 w 329"/>
                <a:gd name="T45" fmla="*/ 263 h 506"/>
                <a:gd name="T46" fmla="*/ 52 w 329"/>
                <a:gd name="T47" fmla="*/ 248 h 506"/>
                <a:gd name="T48" fmla="*/ 31 w 329"/>
                <a:gd name="T49" fmla="*/ 229 h 506"/>
                <a:gd name="T50" fmla="*/ 17 w 329"/>
                <a:gd name="T51" fmla="*/ 213 h 506"/>
                <a:gd name="T52" fmla="*/ 10 w 329"/>
                <a:gd name="T53" fmla="*/ 194 h 506"/>
                <a:gd name="T54" fmla="*/ 3 w 329"/>
                <a:gd name="T55" fmla="*/ 170 h 506"/>
                <a:gd name="T56" fmla="*/ 0 w 329"/>
                <a:gd name="T57" fmla="*/ 104 h 506"/>
                <a:gd name="T58" fmla="*/ 7 w 329"/>
                <a:gd name="T59" fmla="*/ 74 h 506"/>
                <a:gd name="T60" fmla="*/ 29 w 329"/>
                <a:gd name="T61" fmla="*/ 45 h 506"/>
                <a:gd name="T62" fmla="*/ 59 w 329"/>
                <a:gd name="T63" fmla="*/ 24 h 506"/>
                <a:gd name="T64" fmla="*/ 100 w 329"/>
                <a:gd name="T65" fmla="*/ 10 h 506"/>
                <a:gd name="T66" fmla="*/ 147 w 329"/>
                <a:gd name="T67" fmla="*/ 0 h 506"/>
                <a:gd name="T68" fmla="*/ 196 w 329"/>
                <a:gd name="T69" fmla="*/ 3 h 506"/>
                <a:gd name="T70" fmla="*/ 241 w 329"/>
                <a:gd name="T71" fmla="*/ 15 h 506"/>
                <a:gd name="T72" fmla="*/ 281 w 329"/>
                <a:gd name="T73" fmla="*/ 31 h 506"/>
                <a:gd name="T74" fmla="*/ 307 w 329"/>
                <a:gd name="T75" fmla="*/ 55 h 506"/>
                <a:gd name="T76" fmla="*/ 324 w 329"/>
                <a:gd name="T77" fmla="*/ 83 h 506"/>
                <a:gd name="T78" fmla="*/ 329 w 329"/>
                <a:gd name="T79" fmla="*/ 185 h 506"/>
                <a:gd name="T80" fmla="*/ 189 w 329"/>
                <a:gd name="T81" fmla="*/ 104 h 506"/>
                <a:gd name="T82" fmla="*/ 177 w 329"/>
                <a:gd name="T83" fmla="*/ 97 h 506"/>
                <a:gd name="T84" fmla="*/ 156 w 329"/>
                <a:gd name="T85" fmla="*/ 95 h 506"/>
                <a:gd name="T86" fmla="*/ 142 w 329"/>
                <a:gd name="T87" fmla="*/ 100 h 506"/>
                <a:gd name="T88" fmla="*/ 135 w 329"/>
                <a:gd name="T89" fmla="*/ 107 h 506"/>
                <a:gd name="T90" fmla="*/ 135 w 329"/>
                <a:gd name="T91" fmla="*/ 135 h 506"/>
                <a:gd name="T92" fmla="*/ 142 w 329"/>
                <a:gd name="T93" fmla="*/ 152 h 506"/>
                <a:gd name="T94" fmla="*/ 156 w 329"/>
                <a:gd name="T95" fmla="*/ 166 h 506"/>
                <a:gd name="T96" fmla="*/ 177 w 329"/>
                <a:gd name="T97" fmla="*/ 182 h 506"/>
                <a:gd name="T98" fmla="*/ 199 w 329"/>
                <a:gd name="T99" fmla="*/ 194 h 506"/>
                <a:gd name="T100" fmla="*/ 218 w 329"/>
                <a:gd name="T101" fmla="*/ 208 h 506"/>
                <a:gd name="T102" fmla="*/ 239 w 329"/>
                <a:gd name="T103" fmla="*/ 225 h 506"/>
                <a:gd name="T104" fmla="*/ 260 w 329"/>
                <a:gd name="T105" fmla="*/ 241 h 506"/>
                <a:gd name="T106" fmla="*/ 281 w 329"/>
                <a:gd name="T107" fmla="*/ 260 h 506"/>
                <a:gd name="T108" fmla="*/ 298 w 329"/>
                <a:gd name="T109" fmla="*/ 279 h 506"/>
                <a:gd name="T110" fmla="*/ 314 w 329"/>
                <a:gd name="T111" fmla="*/ 298 h 506"/>
                <a:gd name="T112" fmla="*/ 324 w 329"/>
                <a:gd name="T113" fmla="*/ 314 h 506"/>
                <a:gd name="T114" fmla="*/ 329 w 329"/>
                <a:gd name="T115" fmla="*/ 331 h 506"/>
                <a:gd name="T116" fmla="*/ 329 w 329"/>
                <a:gd name="T117" fmla="*/ 371 h 506"/>
                <a:gd name="T118" fmla="*/ 329 w 329"/>
                <a:gd name="T119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9" h="506">
                  <a:moveTo>
                    <a:pt x="329" y="404"/>
                  </a:moveTo>
                  <a:lnTo>
                    <a:pt x="326" y="411"/>
                  </a:lnTo>
                  <a:lnTo>
                    <a:pt x="324" y="421"/>
                  </a:lnTo>
                  <a:lnTo>
                    <a:pt x="322" y="430"/>
                  </a:lnTo>
                  <a:lnTo>
                    <a:pt x="314" y="437"/>
                  </a:lnTo>
                  <a:lnTo>
                    <a:pt x="307" y="447"/>
                  </a:lnTo>
                  <a:lnTo>
                    <a:pt x="300" y="454"/>
                  </a:lnTo>
                  <a:lnTo>
                    <a:pt x="291" y="463"/>
                  </a:lnTo>
                  <a:lnTo>
                    <a:pt x="281" y="470"/>
                  </a:lnTo>
                  <a:lnTo>
                    <a:pt x="267" y="477"/>
                  </a:lnTo>
                  <a:lnTo>
                    <a:pt x="255" y="484"/>
                  </a:lnTo>
                  <a:lnTo>
                    <a:pt x="241" y="489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2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3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4" y="489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4" y="442"/>
                  </a:lnTo>
                  <a:lnTo>
                    <a:pt x="7" y="433"/>
                  </a:lnTo>
                  <a:lnTo>
                    <a:pt x="5" y="423"/>
                  </a:lnTo>
                  <a:lnTo>
                    <a:pt x="3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5" y="307"/>
                  </a:lnTo>
                  <a:lnTo>
                    <a:pt x="135" y="399"/>
                  </a:lnTo>
                  <a:lnTo>
                    <a:pt x="137" y="404"/>
                  </a:lnTo>
                  <a:lnTo>
                    <a:pt x="137" y="407"/>
                  </a:lnTo>
                  <a:lnTo>
                    <a:pt x="140" y="409"/>
                  </a:lnTo>
                  <a:lnTo>
                    <a:pt x="144" y="411"/>
                  </a:lnTo>
                  <a:lnTo>
                    <a:pt x="149" y="414"/>
                  </a:lnTo>
                  <a:lnTo>
                    <a:pt x="154" y="414"/>
                  </a:lnTo>
                  <a:lnTo>
                    <a:pt x="161" y="416"/>
                  </a:lnTo>
                  <a:lnTo>
                    <a:pt x="170" y="416"/>
                  </a:lnTo>
                  <a:lnTo>
                    <a:pt x="177" y="414"/>
                  </a:lnTo>
                  <a:lnTo>
                    <a:pt x="182" y="414"/>
                  </a:lnTo>
                  <a:lnTo>
                    <a:pt x="185" y="411"/>
                  </a:lnTo>
                  <a:lnTo>
                    <a:pt x="187" y="409"/>
                  </a:lnTo>
                  <a:lnTo>
                    <a:pt x="189" y="407"/>
                  </a:lnTo>
                  <a:lnTo>
                    <a:pt x="192" y="404"/>
                  </a:lnTo>
                  <a:lnTo>
                    <a:pt x="192" y="357"/>
                  </a:lnTo>
                  <a:lnTo>
                    <a:pt x="189" y="350"/>
                  </a:lnTo>
                  <a:lnTo>
                    <a:pt x="187" y="345"/>
                  </a:lnTo>
                  <a:lnTo>
                    <a:pt x="182" y="338"/>
                  </a:lnTo>
                  <a:lnTo>
                    <a:pt x="177" y="331"/>
                  </a:lnTo>
                  <a:lnTo>
                    <a:pt x="170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51" y="305"/>
                  </a:lnTo>
                  <a:lnTo>
                    <a:pt x="144" y="298"/>
                  </a:lnTo>
                  <a:lnTo>
                    <a:pt x="137" y="293"/>
                  </a:lnTo>
                  <a:lnTo>
                    <a:pt x="128" y="288"/>
                  </a:lnTo>
                  <a:lnTo>
                    <a:pt x="121" y="286"/>
                  </a:lnTo>
                  <a:lnTo>
                    <a:pt x="114" y="281"/>
                  </a:lnTo>
                  <a:lnTo>
                    <a:pt x="104" y="277"/>
                  </a:lnTo>
                  <a:lnTo>
                    <a:pt x="97" y="272"/>
                  </a:lnTo>
                  <a:lnTo>
                    <a:pt x="90" y="270"/>
                  </a:lnTo>
                  <a:lnTo>
                    <a:pt x="81" y="265"/>
                  </a:lnTo>
                  <a:lnTo>
                    <a:pt x="74" y="263"/>
                  </a:lnTo>
                  <a:lnTo>
                    <a:pt x="66" y="258"/>
                  </a:lnTo>
                  <a:lnTo>
                    <a:pt x="57" y="253"/>
                  </a:lnTo>
                  <a:lnTo>
                    <a:pt x="52" y="248"/>
                  </a:lnTo>
                  <a:lnTo>
                    <a:pt x="45" y="244"/>
                  </a:lnTo>
                  <a:lnTo>
                    <a:pt x="36" y="234"/>
                  </a:lnTo>
                  <a:lnTo>
                    <a:pt x="31" y="229"/>
                  </a:lnTo>
                  <a:lnTo>
                    <a:pt x="26" y="225"/>
                  </a:lnTo>
                  <a:lnTo>
                    <a:pt x="22" y="220"/>
                  </a:lnTo>
                  <a:lnTo>
                    <a:pt x="17" y="213"/>
                  </a:lnTo>
                  <a:lnTo>
                    <a:pt x="14" y="206"/>
                  </a:lnTo>
                  <a:lnTo>
                    <a:pt x="12" y="201"/>
                  </a:lnTo>
                  <a:lnTo>
                    <a:pt x="10" y="194"/>
                  </a:lnTo>
                  <a:lnTo>
                    <a:pt x="7" y="187"/>
                  </a:lnTo>
                  <a:lnTo>
                    <a:pt x="5" y="178"/>
                  </a:lnTo>
                  <a:lnTo>
                    <a:pt x="3" y="170"/>
                  </a:lnTo>
                  <a:lnTo>
                    <a:pt x="3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3" y="93"/>
                  </a:lnTo>
                  <a:lnTo>
                    <a:pt x="5" y="83"/>
                  </a:lnTo>
                  <a:lnTo>
                    <a:pt x="7" y="74"/>
                  </a:lnTo>
                  <a:lnTo>
                    <a:pt x="14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4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3" y="3"/>
                  </a:lnTo>
                  <a:lnTo>
                    <a:pt x="147" y="0"/>
                  </a:lnTo>
                  <a:lnTo>
                    <a:pt x="163" y="0"/>
                  </a:lnTo>
                  <a:lnTo>
                    <a:pt x="182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5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81" y="31"/>
                  </a:lnTo>
                  <a:lnTo>
                    <a:pt x="291" y="38"/>
                  </a:lnTo>
                  <a:lnTo>
                    <a:pt x="300" y="45"/>
                  </a:lnTo>
                  <a:lnTo>
                    <a:pt x="307" y="55"/>
                  </a:lnTo>
                  <a:lnTo>
                    <a:pt x="314" y="64"/>
                  </a:lnTo>
                  <a:lnTo>
                    <a:pt x="322" y="74"/>
                  </a:lnTo>
                  <a:lnTo>
                    <a:pt x="324" y="83"/>
                  </a:lnTo>
                  <a:lnTo>
                    <a:pt x="326" y="93"/>
                  </a:lnTo>
                  <a:lnTo>
                    <a:pt x="329" y="104"/>
                  </a:lnTo>
                  <a:lnTo>
                    <a:pt x="329" y="185"/>
                  </a:lnTo>
                  <a:lnTo>
                    <a:pt x="192" y="185"/>
                  </a:lnTo>
                  <a:lnTo>
                    <a:pt x="192" y="107"/>
                  </a:lnTo>
                  <a:lnTo>
                    <a:pt x="189" y="104"/>
                  </a:lnTo>
                  <a:lnTo>
                    <a:pt x="187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3" y="95"/>
                  </a:lnTo>
                  <a:lnTo>
                    <a:pt x="168" y="95"/>
                  </a:lnTo>
                  <a:lnTo>
                    <a:pt x="156" y="95"/>
                  </a:lnTo>
                  <a:lnTo>
                    <a:pt x="151" y="95"/>
                  </a:lnTo>
                  <a:lnTo>
                    <a:pt x="147" y="97"/>
                  </a:lnTo>
                  <a:lnTo>
                    <a:pt x="142" y="100"/>
                  </a:lnTo>
                  <a:lnTo>
                    <a:pt x="140" y="102"/>
                  </a:lnTo>
                  <a:lnTo>
                    <a:pt x="137" y="104"/>
                  </a:lnTo>
                  <a:lnTo>
                    <a:pt x="135" y="107"/>
                  </a:lnTo>
                  <a:lnTo>
                    <a:pt x="135" y="109"/>
                  </a:lnTo>
                  <a:lnTo>
                    <a:pt x="135" y="130"/>
                  </a:lnTo>
                  <a:lnTo>
                    <a:pt x="135" y="135"/>
                  </a:lnTo>
                  <a:lnTo>
                    <a:pt x="137" y="140"/>
                  </a:lnTo>
                  <a:lnTo>
                    <a:pt x="140" y="144"/>
                  </a:lnTo>
                  <a:lnTo>
                    <a:pt x="142" y="152"/>
                  </a:lnTo>
                  <a:lnTo>
                    <a:pt x="147" y="156"/>
                  </a:lnTo>
                  <a:lnTo>
                    <a:pt x="154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70" y="175"/>
                  </a:lnTo>
                  <a:lnTo>
                    <a:pt x="177" y="182"/>
                  </a:lnTo>
                  <a:lnTo>
                    <a:pt x="185" y="187"/>
                  </a:lnTo>
                  <a:lnTo>
                    <a:pt x="192" y="189"/>
                  </a:lnTo>
                  <a:lnTo>
                    <a:pt x="199" y="194"/>
                  </a:lnTo>
                  <a:lnTo>
                    <a:pt x="206" y="201"/>
                  </a:lnTo>
                  <a:lnTo>
                    <a:pt x="213" y="206"/>
                  </a:lnTo>
                  <a:lnTo>
                    <a:pt x="218" y="208"/>
                  </a:lnTo>
                  <a:lnTo>
                    <a:pt x="225" y="215"/>
                  </a:lnTo>
                  <a:lnTo>
                    <a:pt x="232" y="220"/>
                  </a:lnTo>
                  <a:lnTo>
                    <a:pt x="239" y="225"/>
                  </a:lnTo>
                  <a:lnTo>
                    <a:pt x="246" y="229"/>
                  </a:lnTo>
                  <a:lnTo>
                    <a:pt x="253" y="237"/>
                  </a:lnTo>
                  <a:lnTo>
                    <a:pt x="260" y="241"/>
                  </a:lnTo>
                  <a:lnTo>
                    <a:pt x="265" y="248"/>
                  </a:lnTo>
                  <a:lnTo>
                    <a:pt x="272" y="253"/>
                  </a:lnTo>
                  <a:lnTo>
                    <a:pt x="281" y="260"/>
                  </a:lnTo>
                  <a:lnTo>
                    <a:pt x="286" y="265"/>
                  </a:lnTo>
                  <a:lnTo>
                    <a:pt x="293" y="272"/>
                  </a:lnTo>
                  <a:lnTo>
                    <a:pt x="298" y="279"/>
                  </a:lnTo>
                  <a:lnTo>
                    <a:pt x="305" y="286"/>
                  </a:lnTo>
                  <a:lnTo>
                    <a:pt x="310" y="291"/>
                  </a:lnTo>
                  <a:lnTo>
                    <a:pt x="314" y="298"/>
                  </a:lnTo>
                  <a:lnTo>
                    <a:pt x="319" y="305"/>
                  </a:lnTo>
                  <a:lnTo>
                    <a:pt x="322" y="310"/>
                  </a:lnTo>
                  <a:lnTo>
                    <a:pt x="324" y="314"/>
                  </a:lnTo>
                  <a:lnTo>
                    <a:pt x="326" y="319"/>
                  </a:lnTo>
                  <a:lnTo>
                    <a:pt x="326" y="326"/>
                  </a:lnTo>
                  <a:lnTo>
                    <a:pt x="329" y="331"/>
                  </a:lnTo>
                  <a:lnTo>
                    <a:pt x="329" y="338"/>
                  </a:lnTo>
                  <a:lnTo>
                    <a:pt x="329" y="345"/>
                  </a:lnTo>
                  <a:lnTo>
                    <a:pt x="329" y="371"/>
                  </a:lnTo>
                  <a:lnTo>
                    <a:pt x="329" y="378"/>
                  </a:lnTo>
                  <a:lnTo>
                    <a:pt x="329" y="404"/>
                  </a:lnTo>
                  <a:lnTo>
                    <a:pt x="329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</p:grpSp>
      <p:sp>
        <p:nvSpPr>
          <p:cNvPr id="47" name="Textfeld 2"/>
          <p:cNvSpPr txBox="1"/>
          <p:nvPr userDrawn="1"/>
        </p:nvSpPr>
        <p:spPr>
          <a:xfrm>
            <a:off x="11200890" y="6522817"/>
            <a:ext cx="458898" cy="1675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sz="1200"/>
            </a:lvl1pPr>
          </a:lstStyle>
          <a:p>
            <a:pPr lvl="0" algn="r"/>
            <a:fld id="{AAAFF1E1-AB21-4531-AE3A-0B3C82F976DA}" type="slidenum">
              <a:rPr lang="en-US" sz="1089" smtClean="0"/>
              <a:pPr lvl="0" algn="r"/>
              <a:t>‹#›</a:t>
            </a:fld>
            <a:endParaRPr lang="en-US" sz="1089" dirty="0"/>
          </a:p>
        </p:txBody>
      </p:sp>
    </p:spTree>
    <p:extLst>
      <p:ext uri="{BB962C8B-B14F-4D97-AF65-F5344CB8AC3E}">
        <p14:creationId xmlns:p14="http://schemas.microsoft.com/office/powerpoint/2010/main" val="306206029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ft arrow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811" y="1440"/>
          <a:ext cx="181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97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0"/>
                        <a:ext cx="181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540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sp>
        <p:nvSpPr>
          <p:cNvPr id="16" name="Freeform 14"/>
          <p:cNvSpPr/>
          <p:nvPr userDrawn="1"/>
        </p:nvSpPr>
        <p:spPr bwMode="ltGray">
          <a:xfrm>
            <a:off x="1525" y="1310"/>
            <a:ext cx="4088312" cy="6858000"/>
          </a:xfrm>
          <a:custGeom>
            <a:avLst/>
            <a:gdLst>
              <a:gd name="connsiteX0" fmla="*/ 0 w 4088312"/>
              <a:gd name="connsiteY0" fmla="*/ 0 h 6858000"/>
              <a:gd name="connsiteX1" fmla="*/ 3264933 w 4088312"/>
              <a:gd name="connsiteY1" fmla="*/ 0 h 6858000"/>
              <a:gd name="connsiteX2" fmla="*/ 4088312 w 4088312"/>
              <a:gd name="connsiteY2" fmla="*/ 3429000 h 6858000"/>
              <a:gd name="connsiteX3" fmla="*/ 3264933 w 4088312"/>
              <a:gd name="connsiteY3" fmla="*/ 6858000 h 6858000"/>
              <a:gd name="connsiteX4" fmla="*/ 0 w 4088312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8312" h="6858000">
                <a:moveTo>
                  <a:pt x="0" y="0"/>
                </a:moveTo>
                <a:lnTo>
                  <a:pt x="3264933" y="0"/>
                </a:lnTo>
                <a:lnTo>
                  <a:pt x="4088312" y="3429000"/>
                </a:lnTo>
                <a:lnTo>
                  <a:pt x="3264933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2F2F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746" tIns="36373" rIns="72746" bIns="3637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ct val="90000"/>
              </a:lnSpc>
              <a:spcAft>
                <a:spcPts val="796"/>
              </a:spcAft>
            </a:pPr>
            <a:endParaRPr lang="en-US" sz="954" dirty="0">
              <a:solidFill>
                <a:schemeClr val="bg1"/>
              </a:solidFill>
              <a:sym typeface="Trebuchet MS" panose="020B0603020202020204" pitchFamily="34" charset="0"/>
            </a:endParaRPr>
          </a:p>
        </p:txBody>
      </p:sp>
      <p:sp>
        <p:nvSpPr>
          <p:cNvPr id="17" name="Title 2"/>
          <p:cNvSpPr>
            <a:spLocks noGrp="1"/>
          </p:cNvSpPr>
          <p:nvPr>
            <p:ph type="title" hasCustomPrompt="1"/>
          </p:nvPr>
        </p:nvSpPr>
        <p:spPr>
          <a:xfrm>
            <a:off x="530401" y="2764205"/>
            <a:ext cx="2578238" cy="1314311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2540" baseline="0">
                <a:solidFill>
                  <a:schemeClr val="tx1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r>
              <a:rPr lang="en-US" dirty="0">
                <a:solidFill>
                  <a:schemeClr val="tx2"/>
                </a:solidFill>
              </a:rPr>
              <a:t>Click to add title</a:t>
            </a:r>
          </a:p>
        </p:txBody>
      </p:sp>
      <p:sp>
        <p:nvSpPr>
          <p:cNvPr id="10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27790"/>
            <a:ext cx="2743200" cy="7713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557" dirty="0">
                <a:solidFill>
                  <a:schemeClr val="bg1"/>
                </a:solidFill>
                <a:latin typeface="+mn-lt"/>
                <a:sym typeface="Trebuchet MS" panose="020B0603020202020204" pitchFamily="34" charset="0"/>
              </a:rPr>
              <a:t>20191129_rrDLBCL Tafasitamab Brand Plan_vf.pptx</a:t>
            </a:r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442" y="3590399"/>
            <a:ext cx="1365250" cy="3382962"/>
          </a:xfrm>
          <a:custGeom>
            <a:avLst/>
            <a:gdLst>
              <a:gd name="connsiteX0" fmla="*/ 919541 w 1365250"/>
              <a:gd name="connsiteY0" fmla="*/ 0 h 3382962"/>
              <a:gd name="connsiteX1" fmla="*/ 1365250 w 1365250"/>
              <a:gd name="connsiteY1" fmla="*/ 0 h 3382962"/>
              <a:gd name="connsiteX2" fmla="*/ 1365250 w 1365250"/>
              <a:gd name="connsiteY2" fmla="*/ 3382962 h 3382962"/>
              <a:gd name="connsiteX3" fmla="*/ 0 w 1365250"/>
              <a:gd name="connsiteY3" fmla="*/ 3382962 h 3382962"/>
              <a:gd name="connsiteX4" fmla="*/ 0 w 1365250"/>
              <a:gd name="connsiteY4" fmla="*/ 3264716 h 3382962"/>
              <a:gd name="connsiteX5" fmla="*/ 129871 w 1365250"/>
              <a:gd name="connsiteY5" fmla="*/ 3267601 h 3382962"/>
              <a:gd name="connsiteX6" fmla="*/ 0 w 1365250"/>
              <a:gd name="connsiteY6" fmla="*/ 0 h 3382962"/>
              <a:gd name="connsiteX7" fmla="*/ 909386 w 1365250"/>
              <a:gd name="connsiteY7" fmla="*/ 0 h 3382962"/>
              <a:gd name="connsiteX8" fmla="*/ 0 w 1365250"/>
              <a:gd name="connsiteY8" fmla="*/ 2985607 h 338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5250" h="3382962">
                <a:moveTo>
                  <a:pt x="919541" y="0"/>
                </a:moveTo>
                <a:lnTo>
                  <a:pt x="1365250" y="0"/>
                </a:lnTo>
                <a:lnTo>
                  <a:pt x="1365250" y="3382962"/>
                </a:lnTo>
                <a:lnTo>
                  <a:pt x="0" y="3382962"/>
                </a:lnTo>
                <a:lnTo>
                  <a:pt x="0" y="3264716"/>
                </a:lnTo>
                <a:lnTo>
                  <a:pt x="129871" y="3267601"/>
                </a:lnTo>
                <a:close/>
                <a:moveTo>
                  <a:pt x="0" y="0"/>
                </a:moveTo>
                <a:lnTo>
                  <a:pt x="909386" y="0"/>
                </a:lnTo>
                <a:lnTo>
                  <a:pt x="0" y="2985607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Copyright"/>
          <p:cNvSpPr txBox="1"/>
          <p:nvPr userDrawn="1"/>
        </p:nvSpPr>
        <p:spPr>
          <a:xfrm>
            <a:off x="530403" y="6522775"/>
            <a:ext cx="1011495" cy="167610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  <p:cxnSp>
        <p:nvCxnSpPr>
          <p:cNvPr id="24" name="Straight Connector 23"/>
          <p:cNvCxnSpPr/>
          <p:nvPr userDrawn="1"/>
        </p:nvCxnSpPr>
        <p:spPr bwMode="gray">
          <a:xfrm>
            <a:off x="534026" y="6504567"/>
            <a:ext cx="2833030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feld 2"/>
          <p:cNvSpPr txBox="1"/>
          <p:nvPr userDrawn="1"/>
        </p:nvSpPr>
        <p:spPr>
          <a:xfrm>
            <a:off x="11200890" y="6522817"/>
            <a:ext cx="458898" cy="1675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lvl="0" algn="r">
              <a:defRPr sz="1200">
                <a:solidFill>
                  <a:schemeClr val="bg1"/>
                </a:solidFill>
              </a:defRPr>
            </a:lvl1pPr>
          </a:lstStyle>
          <a:p>
            <a:pPr lvl="0"/>
            <a:fld id="{AAAFF1E1-AB21-4531-AE3A-0B3C82F976DA}" type="slidenum">
              <a:rPr lang="en-US" sz="1089" smtClean="0"/>
              <a:pPr lvl="0"/>
              <a:t>‹#›</a:t>
            </a:fld>
            <a:endParaRPr lang="en-US" sz="1089" dirty="0"/>
          </a:p>
        </p:txBody>
      </p:sp>
    </p:spTree>
    <p:extLst>
      <p:ext uri="{BB962C8B-B14F-4D97-AF65-F5344CB8AC3E}">
        <p14:creationId xmlns:p14="http://schemas.microsoft.com/office/powerpoint/2010/main" val="403723781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een left arrow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811" y="1440"/>
          <a:ext cx="181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21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0"/>
                        <a:ext cx="181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540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sp>
        <p:nvSpPr>
          <p:cNvPr id="16" name="Freeform 14"/>
          <p:cNvSpPr/>
          <p:nvPr userDrawn="1"/>
        </p:nvSpPr>
        <p:spPr bwMode="ltGray">
          <a:xfrm>
            <a:off x="0" y="0"/>
            <a:ext cx="4088312" cy="6858000"/>
          </a:xfrm>
          <a:custGeom>
            <a:avLst/>
            <a:gdLst>
              <a:gd name="connsiteX0" fmla="*/ 0 w 4088312"/>
              <a:gd name="connsiteY0" fmla="*/ 0 h 6858000"/>
              <a:gd name="connsiteX1" fmla="*/ 3264933 w 4088312"/>
              <a:gd name="connsiteY1" fmla="*/ 0 h 6858000"/>
              <a:gd name="connsiteX2" fmla="*/ 4088312 w 4088312"/>
              <a:gd name="connsiteY2" fmla="*/ 3429000 h 6858000"/>
              <a:gd name="connsiteX3" fmla="*/ 3264933 w 4088312"/>
              <a:gd name="connsiteY3" fmla="*/ 6858000 h 6858000"/>
              <a:gd name="connsiteX4" fmla="*/ 0 w 4088312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8312" h="6858000">
                <a:moveTo>
                  <a:pt x="0" y="0"/>
                </a:moveTo>
                <a:lnTo>
                  <a:pt x="3264933" y="0"/>
                </a:lnTo>
                <a:lnTo>
                  <a:pt x="4088312" y="3429000"/>
                </a:lnTo>
                <a:lnTo>
                  <a:pt x="326493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>
              <a:lnSpc>
                <a:spcPct val="90000"/>
              </a:lnSpc>
              <a:spcAft>
                <a:spcPts val="796"/>
              </a:spcAft>
            </a:pPr>
            <a:endParaRPr lang="en-US" sz="954" dirty="0">
              <a:solidFill>
                <a:prstClr val="white"/>
              </a:solidFill>
              <a:latin typeface="+mn-lt"/>
              <a:sym typeface="Trebuchet MS" panose="020B0603020202020204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30401" y="2764205"/>
            <a:ext cx="2578238" cy="1314311"/>
          </a:xfrm>
        </p:spPr>
        <p:txBody>
          <a:bodyPr anchor="ctr" anchorCtr="0">
            <a:noAutofit/>
          </a:bodyPr>
          <a:lstStyle>
            <a:lvl1pPr>
              <a:defRPr sz="2540" baseline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7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27790"/>
            <a:ext cx="2743200" cy="7713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557" dirty="0">
                <a:solidFill>
                  <a:schemeClr val="bg1">
                    <a:lumMod val="50000"/>
                  </a:schemeClr>
                </a:solidFill>
                <a:latin typeface="+mn-lt"/>
                <a:sym typeface="Trebuchet MS" panose="020B0603020202020204" pitchFamily="34" charset="0"/>
              </a:rPr>
              <a:t>20191129_rrDLBCL Tafasitamab Brand Plan_vf.pptx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6" b="7716"/>
          <a:stretch/>
        </p:blipFill>
        <p:spPr>
          <a:xfrm rot="120000">
            <a:off x="2174642" y="3402830"/>
            <a:ext cx="2694666" cy="3461745"/>
          </a:xfrm>
          <a:custGeom>
            <a:avLst/>
            <a:gdLst>
              <a:gd name="connsiteX0" fmla="*/ 0 w 2694666"/>
              <a:gd name="connsiteY0" fmla="*/ 0 h 3461745"/>
              <a:gd name="connsiteX1" fmla="*/ 2694666 w 2694666"/>
              <a:gd name="connsiteY1" fmla="*/ 0 h 3461745"/>
              <a:gd name="connsiteX2" fmla="*/ 2694666 w 2694666"/>
              <a:gd name="connsiteY2" fmla="*/ 3461745 h 3461745"/>
              <a:gd name="connsiteX3" fmla="*/ 1325678 w 2694666"/>
              <a:gd name="connsiteY3" fmla="*/ 3461745 h 3461745"/>
              <a:gd name="connsiteX4" fmla="*/ 1671729 w 2694666"/>
              <a:gd name="connsiteY4" fmla="*/ 3449661 h 3461745"/>
              <a:gd name="connsiteX5" fmla="*/ 1894583 w 2694666"/>
              <a:gd name="connsiteY5" fmla="*/ 6023 h 3461745"/>
              <a:gd name="connsiteX6" fmla="*/ 1847153 w 2694666"/>
              <a:gd name="connsiteY6" fmla="*/ 12445 h 3461745"/>
              <a:gd name="connsiteX7" fmla="*/ 1149427 w 2694666"/>
              <a:gd name="connsiteY7" fmla="*/ 3461745 h 3461745"/>
              <a:gd name="connsiteX8" fmla="*/ 0 w 2694666"/>
              <a:gd name="connsiteY8" fmla="*/ 3461745 h 3461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94666" h="3461745">
                <a:moveTo>
                  <a:pt x="0" y="0"/>
                </a:moveTo>
                <a:lnTo>
                  <a:pt x="2694666" y="0"/>
                </a:lnTo>
                <a:lnTo>
                  <a:pt x="2694666" y="3461745"/>
                </a:lnTo>
                <a:lnTo>
                  <a:pt x="1325678" y="3461745"/>
                </a:lnTo>
                <a:lnTo>
                  <a:pt x="1671729" y="3449661"/>
                </a:lnTo>
                <a:lnTo>
                  <a:pt x="1894583" y="6023"/>
                </a:lnTo>
                <a:lnTo>
                  <a:pt x="1847153" y="12445"/>
                </a:lnTo>
                <a:lnTo>
                  <a:pt x="1149427" y="3461745"/>
                </a:lnTo>
                <a:lnTo>
                  <a:pt x="0" y="3461745"/>
                </a:lnTo>
                <a:close/>
              </a:path>
            </a:pathLst>
          </a:custGeom>
        </p:spPr>
      </p:pic>
      <p:sp>
        <p:nvSpPr>
          <p:cNvPr id="22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bg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  <p:cxnSp>
        <p:nvCxnSpPr>
          <p:cNvPr id="23" name="Straight Connector 22"/>
          <p:cNvCxnSpPr/>
          <p:nvPr userDrawn="1"/>
        </p:nvCxnSpPr>
        <p:spPr bwMode="gray">
          <a:xfrm>
            <a:off x="3336643" y="6504567"/>
            <a:ext cx="8323145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uppieren 35"/>
          <p:cNvGrpSpPr/>
          <p:nvPr userDrawn="1"/>
        </p:nvGrpSpPr>
        <p:grpSpPr>
          <a:xfrm>
            <a:off x="9856445" y="344914"/>
            <a:ext cx="1799723" cy="389563"/>
            <a:chOff x="4573588" y="1552575"/>
            <a:chExt cx="5373688" cy="1462088"/>
          </a:xfrm>
        </p:grpSpPr>
        <p:sp>
          <p:nvSpPr>
            <p:cNvPr id="25" name="Freeform 6"/>
            <p:cNvSpPr>
              <a:spLocks/>
            </p:cNvSpPr>
            <p:nvPr userDrawn="1"/>
          </p:nvSpPr>
          <p:spPr bwMode="auto">
            <a:xfrm>
              <a:off x="6305551" y="2492375"/>
              <a:ext cx="214313" cy="522288"/>
            </a:xfrm>
            <a:custGeom>
              <a:avLst/>
              <a:gdLst>
                <a:gd name="T0" fmla="*/ 0 w 135"/>
                <a:gd name="T1" fmla="*/ 0 h 329"/>
                <a:gd name="T2" fmla="*/ 0 w 135"/>
                <a:gd name="T3" fmla="*/ 329 h 329"/>
                <a:gd name="T4" fmla="*/ 135 w 135"/>
                <a:gd name="T5" fmla="*/ 329 h 329"/>
                <a:gd name="T6" fmla="*/ 135 w 135"/>
                <a:gd name="T7" fmla="*/ 0 h 329"/>
                <a:gd name="T8" fmla="*/ 0 w 135"/>
                <a:gd name="T9" fmla="*/ 0 h 329"/>
                <a:gd name="T10" fmla="*/ 0 w 135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329">
                  <a:moveTo>
                    <a:pt x="0" y="0"/>
                  </a:moveTo>
                  <a:lnTo>
                    <a:pt x="0" y="329"/>
                  </a:lnTo>
                  <a:lnTo>
                    <a:pt x="135" y="329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6" name="Freeform 7"/>
            <p:cNvSpPr>
              <a:spLocks/>
            </p:cNvSpPr>
            <p:nvPr userDrawn="1"/>
          </p:nvSpPr>
          <p:spPr bwMode="auto">
            <a:xfrm>
              <a:off x="4573588" y="1724025"/>
              <a:ext cx="214313" cy="773113"/>
            </a:xfrm>
            <a:custGeom>
              <a:avLst/>
              <a:gdLst>
                <a:gd name="T0" fmla="*/ 0 w 135"/>
                <a:gd name="T1" fmla="*/ 0 h 487"/>
                <a:gd name="T2" fmla="*/ 0 w 135"/>
                <a:gd name="T3" fmla="*/ 487 h 487"/>
                <a:gd name="T4" fmla="*/ 135 w 135"/>
                <a:gd name="T5" fmla="*/ 487 h 487"/>
                <a:gd name="T6" fmla="*/ 135 w 135"/>
                <a:gd name="T7" fmla="*/ 0 h 487"/>
                <a:gd name="T8" fmla="*/ 0 w 135"/>
                <a:gd name="T9" fmla="*/ 0 h 487"/>
                <a:gd name="T10" fmla="*/ 0 w 135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87">
                  <a:moveTo>
                    <a:pt x="0" y="0"/>
                  </a:moveTo>
                  <a:lnTo>
                    <a:pt x="0" y="487"/>
                  </a:lnTo>
                  <a:lnTo>
                    <a:pt x="135" y="487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7" name="Freeform 8"/>
            <p:cNvSpPr>
              <a:spLocks/>
            </p:cNvSpPr>
            <p:nvPr userDrawn="1"/>
          </p:nvSpPr>
          <p:spPr bwMode="auto">
            <a:xfrm>
              <a:off x="4862513" y="1724025"/>
              <a:ext cx="212725" cy="773113"/>
            </a:xfrm>
            <a:custGeom>
              <a:avLst/>
              <a:gdLst>
                <a:gd name="T0" fmla="*/ 0 w 134"/>
                <a:gd name="T1" fmla="*/ 0 h 487"/>
                <a:gd name="T2" fmla="*/ 0 w 134"/>
                <a:gd name="T3" fmla="*/ 487 h 487"/>
                <a:gd name="T4" fmla="*/ 134 w 134"/>
                <a:gd name="T5" fmla="*/ 487 h 487"/>
                <a:gd name="T6" fmla="*/ 134 w 134"/>
                <a:gd name="T7" fmla="*/ 0 h 487"/>
                <a:gd name="T8" fmla="*/ 0 w 134"/>
                <a:gd name="T9" fmla="*/ 0 h 487"/>
                <a:gd name="T10" fmla="*/ 0 w 134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487">
                  <a:moveTo>
                    <a:pt x="0" y="0"/>
                  </a:moveTo>
                  <a:lnTo>
                    <a:pt x="0" y="487"/>
                  </a:lnTo>
                  <a:lnTo>
                    <a:pt x="134" y="487"/>
                  </a:lnTo>
                  <a:lnTo>
                    <a:pt x="13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8" name="Freeform 9"/>
            <p:cNvSpPr>
              <a:spLocks/>
            </p:cNvSpPr>
            <p:nvPr userDrawn="1"/>
          </p:nvSpPr>
          <p:spPr bwMode="auto">
            <a:xfrm>
              <a:off x="5146676" y="1724025"/>
              <a:ext cx="217488" cy="773113"/>
            </a:xfrm>
            <a:custGeom>
              <a:avLst/>
              <a:gdLst>
                <a:gd name="T0" fmla="*/ 0 w 137"/>
                <a:gd name="T1" fmla="*/ 0 h 487"/>
                <a:gd name="T2" fmla="*/ 0 w 137"/>
                <a:gd name="T3" fmla="*/ 487 h 487"/>
                <a:gd name="T4" fmla="*/ 137 w 137"/>
                <a:gd name="T5" fmla="*/ 487 h 487"/>
                <a:gd name="T6" fmla="*/ 137 w 137"/>
                <a:gd name="T7" fmla="*/ 0 h 487"/>
                <a:gd name="T8" fmla="*/ 0 w 137"/>
                <a:gd name="T9" fmla="*/ 0 h 487"/>
                <a:gd name="T10" fmla="*/ 0 w 137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487">
                  <a:moveTo>
                    <a:pt x="0" y="0"/>
                  </a:moveTo>
                  <a:lnTo>
                    <a:pt x="0" y="487"/>
                  </a:lnTo>
                  <a:lnTo>
                    <a:pt x="137" y="487"/>
                  </a:lnTo>
                  <a:lnTo>
                    <a:pt x="13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9" name="Freeform 10"/>
            <p:cNvSpPr>
              <a:spLocks noEditPoints="1"/>
            </p:cNvSpPr>
            <p:nvPr userDrawn="1"/>
          </p:nvSpPr>
          <p:spPr bwMode="auto">
            <a:xfrm>
              <a:off x="5427663" y="1724025"/>
              <a:ext cx="514350" cy="803275"/>
            </a:xfrm>
            <a:custGeom>
              <a:avLst/>
              <a:gdLst>
                <a:gd name="T0" fmla="*/ 324 w 324"/>
                <a:gd name="T1" fmla="*/ 414 h 506"/>
                <a:gd name="T2" fmla="*/ 317 w 324"/>
                <a:gd name="T3" fmla="*/ 433 h 506"/>
                <a:gd name="T4" fmla="*/ 305 w 324"/>
                <a:gd name="T5" fmla="*/ 451 h 506"/>
                <a:gd name="T6" fmla="*/ 289 w 324"/>
                <a:gd name="T7" fmla="*/ 468 h 506"/>
                <a:gd name="T8" fmla="*/ 265 w 324"/>
                <a:gd name="T9" fmla="*/ 482 h 506"/>
                <a:gd name="T10" fmla="*/ 239 w 324"/>
                <a:gd name="T11" fmla="*/ 492 h 506"/>
                <a:gd name="T12" fmla="*/ 211 w 324"/>
                <a:gd name="T13" fmla="*/ 501 h 506"/>
                <a:gd name="T14" fmla="*/ 180 w 324"/>
                <a:gd name="T15" fmla="*/ 506 h 506"/>
                <a:gd name="T16" fmla="*/ 147 w 324"/>
                <a:gd name="T17" fmla="*/ 506 h 506"/>
                <a:gd name="T18" fmla="*/ 114 w 324"/>
                <a:gd name="T19" fmla="*/ 501 h 506"/>
                <a:gd name="T20" fmla="*/ 85 w 324"/>
                <a:gd name="T21" fmla="*/ 492 h 506"/>
                <a:gd name="T22" fmla="*/ 59 w 324"/>
                <a:gd name="T23" fmla="*/ 482 h 506"/>
                <a:gd name="T24" fmla="*/ 38 w 324"/>
                <a:gd name="T25" fmla="*/ 468 h 506"/>
                <a:gd name="T26" fmla="*/ 19 w 324"/>
                <a:gd name="T27" fmla="*/ 451 h 506"/>
                <a:gd name="T28" fmla="*/ 8 w 324"/>
                <a:gd name="T29" fmla="*/ 433 h 506"/>
                <a:gd name="T30" fmla="*/ 3 w 324"/>
                <a:gd name="T31" fmla="*/ 414 h 506"/>
                <a:gd name="T32" fmla="*/ 0 w 324"/>
                <a:gd name="T33" fmla="*/ 102 h 506"/>
                <a:gd name="T34" fmla="*/ 3 w 324"/>
                <a:gd name="T35" fmla="*/ 81 h 506"/>
                <a:gd name="T36" fmla="*/ 12 w 324"/>
                <a:gd name="T37" fmla="*/ 62 h 506"/>
                <a:gd name="T38" fmla="*/ 29 w 324"/>
                <a:gd name="T39" fmla="*/ 45 h 506"/>
                <a:gd name="T40" fmla="*/ 48 w 324"/>
                <a:gd name="T41" fmla="*/ 31 h 506"/>
                <a:gd name="T42" fmla="*/ 71 w 324"/>
                <a:gd name="T43" fmla="*/ 19 h 506"/>
                <a:gd name="T44" fmla="*/ 100 w 324"/>
                <a:gd name="T45" fmla="*/ 10 h 506"/>
                <a:gd name="T46" fmla="*/ 130 w 324"/>
                <a:gd name="T47" fmla="*/ 3 h 506"/>
                <a:gd name="T48" fmla="*/ 180 w 324"/>
                <a:gd name="T49" fmla="*/ 0 h 506"/>
                <a:gd name="T50" fmla="*/ 211 w 324"/>
                <a:gd name="T51" fmla="*/ 5 h 506"/>
                <a:gd name="T52" fmla="*/ 239 w 324"/>
                <a:gd name="T53" fmla="*/ 12 h 506"/>
                <a:gd name="T54" fmla="*/ 265 w 324"/>
                <a:gd name="T55" fmla="*/ 24 h 506"/>
                <a:gd name="T56" fmla="*/ 289 w 324"/>
                <a:gd name="T57" fmla="*/ 38 h 506"/>
                <a:gd name="T58" fmla="*/ 305 w 324"/>
                <a:gd name="T59" fmla="*/ 55 h 506"/>
                <a:gd name="T60" fmla="*/ 317 w 324"/>
                <a:gd name="T61" fmla="*/ 74 h 506"/>
                <a:gd name="T62" fmla="*/ 324 w 324"/>
                <a:gd name="T63" fmla="*/ 93 h 506"/>
                <a:gd name="T64" fmla="*/ 324 w 324"/>
                <a:gd name="T65" fmla="*/ 404 h 506"/>
                <a:gd name="T66" fmla="*/ 130 w 324"/>
                <a:gd name="T67" fmla="*/ 402 h 506"/>
                <a:gd name="T68" fmla="*/ 133 w 324"/>
                <a:gd name="T69" fmla="*/ 407 h 506"/>
                <a:gd name="T70" fmla="*/ 140 w 324"/>
                <a:gd name="T71" fmla="*/ 414 h 506"/>
                <a:gd name="T72" fmla="*/ 149 w 324"/>
                <a:gd name="T73" fmla="*/ 416 h 506"/>
                <a:gd name="T74" fmla="*/ 163 w 324"/>
                <a:gd name="T75" fmla="*/ 418 h 506"/>
                <a:gd name="T76" fmla="*/ 175 w 324"/>
                <a:gd name="T77" fmla="*/ 416 h 506"/>
                <a:gd name="T78" fmla="*/ 185 w 324"/>
                <a:gd name="T79" fmla="*/ 414 h 506"/>
                <a:gd name="T80" fmla="*/ 192 w 324"/>
                <a:gd name="T81" fmla="*/ 407 h 506"/>
                <a:gd name="T82" fmla="*/ 194 w 324"/>
                <a:gd name="T83" fmla="*/ 402 h 506"/>
                <a:gd name="T84" fmla="*/ 194 w 324"/>
                <a:gd name="T85" fmla="*/ 100 h 506"/>
                <a:gd name="T86" fmla="*/ 189 w 324"/>
                <a:gd name="T87" fmla="*/ 95 h 506"/>
                <a:gd name="T88" fmla="*/ 180 w 324"/>
                <a:gd name="T89" fmla="*/ 90 h 506"/>
                <a:gd name="T90" fmla="*/ 170 w 324"/>
                <a:gd name="T91" fmla="*/ 88 h 506"/>
                <a:gd name="T92" fmla="*/ 156 w 324"/>
                <a:gd name="T93" fmla="*/ 88 h 506"/>
                <a:gd name="T94" fmla="*/ 145 w 324"/>
                <a:gd name="T95" fmla="*/ 90 h 506"/>
                <a:gd name="T96" fmla="*/ 137 w 324"/>
                <a:gd name="T97" fmla="*/ 95 h 506"/>
                <a:gd name="T98" fmla="*/ 133 w 324"/>
                <a:gd name="T99" fmla="*/ 100 h 506"/>
                <a:gd name="T100" fmla="*/ 130 w 324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4" h="506">
                  <a:moveTo>
                    <a:pt x="324" y="404"/>
                  </a:moveTo>
                  <a:lnTo>
                    <a:pt x="324" y="414"/>
                  </a:lnTo>
                  <a:lnTo>
                    <a:pt x="322" y="423"/>
                  </a:lnTo>
                  <a:lnTo>
                    <a:pt x="317" y="433"/>
                  </a:lnTo>
                  <a:lnTo>
                    <a:pt x="312" y="444"/>
                  </a:lnTo>
                  <a:lnTo>
                    <a:pt x="305" y="451"/>
                  </a:lnTo>
                  <a:lnTo>
                    <a:pt x="296" y="459"/>
                  </a:lnTo>
                  <a:lnTo>
                    <a:pt x="289" y="468"/>
                  </a:lnTo>
                  <a:lnTo>
                    <a:pt x="279" y="475"/>
                  </a:lnTo>
                  <a:lnTo>
                    <a:pt x="265" y="482"/>
                  </a:lnTo>
                  <a:lnTo>
                    <a:pt x="253" y="487"/>
                  </a:lnTo>
                  <a:lnTo>
                    <a:pt x="239" y="492"/>
                  </a:lnTo>
                  <a:lnTo>
                    <a:pt x="225" y="496"/>
                  </a:lnTo>
                  <a:lnTo>
                    <a:pt x="211" y="501"/>
                  </a:lnTo>
                  <a:lnTo>
                    <a:pt x="194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0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1" y="487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2" y="444"/>
                  </a:lnTo>
                  <a:lnTo>
                    <a:pt x="8" y="433"/>
                  </a:lnTo>
                  <a:lnTo>
                    <a:pt x="3" y="423"/>
                  </a:lnTo>
                  <a:lnTo>
                    <a:pt x="3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3" y="93"/>
                  </a:lnTo>
                  <a:lnTo>
                    <a:pt x="3" y="81"/>
                  </a:lnTo>
                  <a:lnTo>
                    <a:pt x="8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0" y="3"/>
                  </a:lnTo>
                  <a:lnTo>
                    <a:pt x="147" y="0"/>
                  </a:lnTo>
                  <a:lnTo>
                    <a:pt x="180" y="0"/>
                  </a:lnTo>
                  <a:lnTo>
                    <a:pt x="194" y="3"/>
                  </a:lnTo>
                  <a:lnTo>
                    <a:pt x="211" y="5"/>
                  </a:lnTo>
                  <a:lnTo>
                    <a:pt x="225" y="10"/>
                  </a:lnTo>
                  <a:lnTo>
                    <a:pt x="239" y="12"/>
                  </a:lnTo>
                  <a:lnTo>
                    <a:pt x="253" y="19"/>
                  </a:lnTo>
                  <a:lnTo>
                    <a:pt x="265" y="24"/>
                  </a:lnTo>
                  <a:lnTo>
                    <a:pt x="279" y="31"/>
                  </a:lnTo>
                  <a:lnTo>
                    <a:pt x="289" y="38"/>
                  </a:lnTo>
                  <a:lnTo>
                    <a:pt x="296" y="45"/>
                  </a:lnTo>
                  <a:lnTo>
                    <a:pt x="305" y="55"/>
                  </a:lnTo>
                  <a:lnTo>
                    <a:pt x="312" y="62"/>
                  </a:lnTo>
                  <a:lnTo>
                    <a:pt x="317" y="74"/>
                  </a:lnTo>
                  <a:lnTo>
                    <a:pt x="322" y="81"/>
                  </a:lnTo>
                  <a:lnTo>
                    <a:pt x="324" y="93"/>
                  </a:lnTo>
                  <a:lnTo>
                    <a:pt x="324" y="102"/>
                  </a:lnTo>
                  <a:lnTo>
                    <a:pt x="324" y="404"/>
                  </a:lnTo>
                  <a:lnTo>
                    <a:pt x="324" y="404"/>
                  </a:lnTo>
                  <a:close/>
                  <a:moveTo>
                    <a:pt x="130" y="402"/>
                  </a:moveTo>
                  <a:lnTo>
                    <a:pt x="133" y="404"/>
                  </a:lnTo>
                  <a:lnTo>
                    <a:pt x="133" y="407"/>
                  </a:lnTo>
                  <a:lnTo>
                    <a:pt x="137" y="409"/>
                  </a:lnTo>
                  <a:lnTo>
                    <a:pt x="140" y="414"/>
                  </a:lnTo>
                  <a:lnTo>
                    <a:pt x="145" y="414"/>
                  </a:lnTo>
                  <a:lnTo>
                    <a:pt x="149" y="416"/>
                  </a:lnTo>
                  <a:lnTo>
                    <a:pt x="156" y="416"/>
                  </a:lnTo>
                  <a:lnTo>
                    <a:pt x="163" y="418"/>
                  </a:lnTo>
                  <a:lnTo>
                    <a:pt x="170" y="416"/>
                  </a:lnTo>
                  <a:lnTo>
                    <a:pt x="175" y="416"/>
                  </a:lnTo>
                  <a:lnTo>
                    <a:pt x="180" y="414"/>
                  </a:lnTo>
                  <a:lnTo>
                    <a:pt x="185" y="414"/>
                  </a:lnTo>
                  <a:lnTo>
                    <a:pt x="189" y="409"/>
                  </a:lnTo>
                  <a:lnTo>
                    <a:pt x="192" y="407"/>
                  </a:lnTo>
                  <a:lnTo>
                    <a:pt x="194" y="404"/>
                  </a:lnTo>
                  <a:lnTo>
                    <a:pt x="194" y="402"/>
                  </a:lnTo>
                  <a:lnTo>
                    <a:pt x="194" y="102"/>
                  </a:lnTo>
                  <a:lnTo>
                    <a:pt x="194" y="100"/>
                  </a:lnTo>
                  <a:lnTo>
                    <a:pt x="192" y="97"/>
                  </a:lnTo>
                  <a:lnTo>
                    <a:pt x="189" y="95"/>
                  </a:lnTo>
                  <a:lnTo>
                    <a:pt x="185" y="90"/>
                  </a:lnTo>
                  <a:lnTo>
                    <a:pt x="180" y="90"/>
                  </a:lnTo>
                  <a:lnTo>
                    <a:pt x="175" y="88"/>
                  </a:lnTo>
                  <a:lnTo>
                    <a:pt x="170" y="88"/>
                  </a:lnTo>
                  <a:lnTo>
                    <a:pt x="163" y="85"/>
                  </a:lnTo>
                  <a:lnTo>
                    <a:pt x="156" y="88"/>
                  </a:lnTo>
                  <a:lnTo>
                    <a:pt x="149" y="88"/>
                  </a:lnTo>
                  <a:lnTo>
                    <a:pt x="145" y="90"/>
                  </a:lnTo>
                  <a:lnTo>
                    <a:pt x="140" y="90"/>
                  </a:lnTo>
                  <a:lnTo>
                    <a:pt x="137" y="95"/>
                  </a:lnTo>
                  <a:lnTo>
                    <a:pt x="133" y="97"/>
                  </a:lnTo>
                  <a:lnTo>
                    <a:pt x="133" y="100"/>
                  </a:lnTo>
                  <a:lnTo>
                    <a:pt x="130" y="102"/>
                  </a:lnTo>
                  <a:lnTo>
                    <a:pt x="130" y="402"/>
                  </a:lnTo>
                  <a:lnTo>
                    <a:pt x="130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0" name="Freeform 11"/>
            <p:cNvSpPr>
              <a:spLocks noEditPoints="1"/>
            </p:cNvSpPr>
            <p:nvPr userDrawn="1"/>
          </p:nvSpPr>
          <p:spPr bwMode="auto">
            <a:xfrm>
              <a:off x="7734301" y="1724025"/>
              <a:ext cx="517525" cy="803275"/>
            </a:xfrm>
            <a:custGeom>
              <a:avLst/>
              <a:gdLst>
                <a:gd name="T0" fmla="*/ 324 w 326"/>
                <a:gd name="T1" fmla="*/ 414 h 506"/>
                <a:gd name="T2" fmla="*/ 319 w 326"/>
                <a:gd name="T3" fmla="*/ 433 h 506"/>
                <a:gd name="T4" fmla="*/ 307 w 326"/>
                <a:gd name="T5" fmla="*/ 451 h 506"/>
                <a:gd name="T6" fmla="*/ 288 w 326"/>
                <a:gd name="T7" fmla="*/ 468 h 506"/>
                <a:gd name="T8" fmla="*/ 267 w 326"/>
                <a:gd name="T9" fmla="*/ 482 h 506"/>
                <a:gd name="T10" fmla="*/ 241 w 326"/>
                <a:gd name="T11" fmla="*/ 492 h 506"/>
                <a:gd name="T12" fmla="*/ 213 w 326"/>
                <a:gd name="T13" fmla="*/ 501 h 506"/>
                <a:gd name="T14" fmla="*/ 180 w 326"/>
                <a:gd name="T15" fmla="*/ 506 h 506"/>
                <a:gd name="T16" fmla="*/ 146 w 326"/>
                <a:gd name="T17" fmla="*/ 506 h 506"/>
                <a:gd name="T18" fmla="*/ 116 w 326"/>
                <a:gd name="T19" fmla="*/ 501 h 506"/>
                <a:gd name="T20" fmla="*/ 85 w 326"/>
                <a:gd name="T21" fmla="*/ 492 h 506"/>
                <a:gd name="T22" fmla="*/ 59 w 326"/>
                <a:gd name="T23" fmla="*/ 482 h 506"/>
                <a:gd name="T24" fmla="*/ 38 w 326"/>
                <a:gd name="T25" fmla="*/ 468 h 506"/>
                <a:gd name="T26" fmla="*/ 21 w 326"/>
                <a:gd name="T27" fmla="*/ 451 h 506"/>
                <a:gd name="T28" fmla="*/ 9 w 326"/>
                <a:gd name="T29" fmla="*/ 433 h 506"/>
                <a:gd name="T30" fmla="*/ 2 w 326"/>
                <a:gd name="T31" fmla="*/ 414 h 506"/>
                <a:gd name="T32" fmla="*/ 0 w 326"/>
                <a:gd name="T33" fmla="*/ 102 h 506"/>
                <a:gd name="T34" fmla="*/ 2 w 326"/>
                <a:gd name="T35" fmla="*/ 81 h 506"/>
                <a:gd name="T36" fmla="*/ 14 w 326"/>
                <a:gd name="T37" fmla="*/ 62 h 506"/>
                <a:gd name="T38" fmla="*/ 28 w 326"/>
                <a:gd name="T39" fmla="*/ 45 h 506"/>
                <a:gd name="T40" fmla="*/ 47 w 326"/>
                <a:gd name="T41" fmla="*/ 31 h 506"/>
                <a:gd name="T42" fmla="*/ 73 w 326"/>
                <a:gd name="T43" fmla="*/ 19 h 506"/>
                <a:gd name="T44" fmla="*/ 102 w 326"/>
                <a:gd name="T45" fmla="*/ 10 h 506"/>
                <a:gd name="T46" fmla="*/ 130 w 326"/>
                <a:gd name="T47" fmla="*/ 3 h 506"/>
                <a:gd name="T48" fmla="*/ 180 w 326"/>
                <a:gd name="T49" fmla="*/ 0 h 506"/>
                <a:gd name="T50" fmla="*/ 213 w 326"/>
                <a:gd name="T51" fmla="*/ 5 h 506"/>
                <a:gd name="T52" fmla="*/ 241 w 326"/>
                <a:gd name="T53" fmla="*/ 12 h 506"/>
                <a:gd name="T54" fmla="*/ 267 w 326"/>
                <a:gd name="T55" fmla="*/ 24 h 506"/>
                <a:gd name="T56" fmla="*/ 288 w 326"/>
                <a:gd name="T57" fmla="*/ 38 h 506"/>
                <a:gd name="T58" fmla="*/ 307 w 326"/>
                <a:gd name="T59" fmla="*/ 55 h 506"/>
                <a:gd name="T60" fmla="*/ 319 w 326"/>
                <a:gd name="T61" fmla="*/ 74 h 506"/>
                <a:gd name="T62" fmla="*/ 324 w 326"/>
                <a:gd name="T63" fmla="*/ 93 h 506"/>
                <a:gd name="T64" fmla="*/ 326 w 326"/>
                <a:gd name="T65" fmla="*/ 404 h 506"/>
                <a:gd name="T66" fmla="*/ 132 w 326"/>
                <a:gd name="T67" fmla="*/ 402 h 506"/>
                <a:gd name="T68" fmla="*/ 137 w 326"/>
                <a:gd name="T69" fmla="*/ 407 h 506"/>
                <a:gd name="T70" fmla="*/ 142 w 326"/>
                <a:gd name="T71" fmla="*/ 414 h 506"/>
                <a:gd name="T72" fmla="*/ 154 w 326"/>
                <a:gd name="T73" fmla="*/ 416 h 506"/>
                <a:gd name="T74" fmla="*/ 165 w 326"/>
                <a:gd name="T75" fmla="*/ 418 h 506"/>
                <a:gd name="T76" fmla="*/ 177 w 326"/>
                <a:gd name="T77" fmla="*/ 416 h 506"/>
                <a:gd name="T78" fmla="*/ 189 w 326"/>
                <a:gd name="T79" fmla="*/ 414 h 506"/>
                <a:gd name="T80" fmla="*/ 194 w 326"/>
                <a:gd name="T81" fmla="*/ 407 h 506"/>
                <a:gd name="T82" fmla="*/ 196 w 326"/>
                <a:gd name="T83" fmla="*/ 402 h 506"/>
                <a:gd name="T84" fmla="*/ 196 w 326"/>
                <a:gd name="T85" fmla="*/ 100 h 506"/>
                <a:gd name="T86" fmla="*/ 191 w 326"/>
                <a:gd name="T87" fmla="*/ 95 h 506"/>
                <a:gd name="T88" fmla="*/ 182 w 326"/>
                <a:gd name="T89" fmla="*/ 90 h 506"/>
                <a:gd name="T90" fmla="*/ 170 w 326"/>
                <a:gd name="T91" fmla="*/ 88 h 506"/>
                <a:gd name="T92" fmla="*/ 158 w 326"/>
                <a:gd name="T93" fmla="*/ 88 h 506"/>
                <a:gd name="T94" fmla="*/ 149 w 326"/>
                <a:gd name="T95" fmla="*/ 90 h 506"/>
                <a:gd name="T96" fmla="*/ 139 w 326"/>
                <a:gd name="T97" fmla="*/ 95 h 506"/>
                <a:gd name="T98" fmla="*/ 135 w 326"/>
                <a:gd name="T99" fmla="*/ 100 h 506"/>
                <a:gd name="T100" fmla="*/ 132 w 326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6" h="506">
                  <a:moveTo>
                    <a:pt x="326" y="404"/>
                  </a:moveTo>
                  <a:lnTo>
                    <a:pt x="324" y="414"/>
                  </a:lnTo>
                  <a:lnTo>
                    <a:pt x="324" y="423"/>
                  </a:lnTo>
                  <a:lnTo>
                    <a:pt x="319" y="433"/>
                  </a:lnTo>
                  <a:lnTo>
                    <a:pt x="312" y="444"/>
                  </a:lnTo>
                  <a:lnTo>
                    <a:pt x="307" y="451"/>
                  </a:lnTo>
                  <a:lnTo>
                    <a:pt x="298" y="459"/>
                  </a:lnTo>
                  <a:lnTo>
                    <a:pt x="288" y="468"/>
                  </a:lnTo>
                  <a:lnTo>
                    <a:pt x="279" y="475"/>
                  </a:lnTo>
                  <a:lnTo>
                    <a:pt x="267" y="482"/>
                  </a:lnTo>
                  <a:lnTo>
                    <a:pt x="255" y="487"/>
                  </a:lnTo>
                  <a:lnTo>
                    <a:pt x="241" y="492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6" y="501"/>
                  </a:lnTo>
                  <a:lnTo>
                    <a:pt x="102" y="496"/>
                  </a:lnTo>
                  <a:lnTo>
                    <a:pt x="85" y="492"/>
                  </a:lnTo>
                  <a:lnTo>
                    <a:pt x="73" y="487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8" y="468"/>
                  </a:lnTo>
                  <a:lnTo>
                    <a:pt x="28" y="459"/>
                  </a:lnTo>
                  <a:lnTo>
                    <a:pt x="21" y="451"/>
                  </a:lnTo>
                  <a:lnTo>
                    <a:pt x="14" y="444"/>
                  </a:lnTo>
                  <a:lnTo>
                    <a:pt x="9" y="433"/>
                  </a:lnTo>
                  <a:lnTo>
                    <a:pt x="2" y="423"/>
                  </a:lnTo>
                  <a:lnTo>
                    <a:pt x="2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2" y="93"/>
                  </a:lnTo>
                  <a:lnTo>
                    <a:pt x="2" y="81"/>
                  </a:lnTo>
                  <a:lnTo>
                    <a:pt x="9" y="74"/>
                  </a:lnTo>
                  <a:lnTo>
                    <a:pt x="14" y="62"/>
                  </a:lnTo>
                  <a:lnTo>
                    <a:pt x="21" y="55"/>
                  </a:lnTo>
                  <a:lnTo>
                    <a:pt x="28" y="45"/>
                  </a:lnTo>
                  <a:lnTo>
                    <a:pt x="38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3" y="19"/>
                  </a:lnTo>
                  <a:lnTo>
                    <a:pt x="85" y="12"/>
                  </a:lnTo>
                  <a:lnTo>
                    <a:pt x="102" y="10"/>
                  </a:lnTo>
                  <a:lnTo>
                    <a:pt x="116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80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2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79" y="31"/>
                  </a:lnTo>
                  <a:lnTo>
                    <a:pt x="288" y="38"/>
                  </a:lnTo>
                  <a:lnTo>
                    <a:pt x="298" y="45"/>
                  </a:lnTo>
                  <a:lnTo>
                    <a:pt x="307" y="55"/>
                  </a:lnTo>
                  <a:lnTo>
                    <a:pt x="312" y="62"/>
                  </a:lnTo>
                  <a:lnTo>
                    <a:pt x="319" y="74"/>
                  </a:lnTo>
                  <a:lnTo>
                    <a:pt x="324" y="81"/>
                  </a:lnTo>
                  <a:lnTo>
                    <a:pt x="324" y="93"/>
                  </a:lnTo>
                  <a:lnTo>
                    <a:pt x="326" y="102"/>
                  </a:lnTo>
                  <a:lnTo>
                    <a:pt x="326" y="404"/>
                  </a:lnTo>
                  <a:lnTo>
                    <a:pt x="326" y="404"/>
                  </a:lnTo>
                  <a:close/>
                  <a:moveTo>
                    <a:pt x="132" y="402"/>
                  </a:moveTo>
                  <a:lnTo>
                    <a:pt x="135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2" y="414"/>
                  </a:lnTo>
                  <a:lnTo>
                    <a:pt x="149" y="414"/>
                  </a:lnTo>
                  <a:lnTo>
                    <a:pt x="154" y="416"/>
                  </a:lnTo>
                  <a:lnTo>
                    <a:pt x="158" y="416"/>
                  </a:lnTo>
                  <a:lnTo>
                    <a:pt x="165" y="418"/>
                  </a:lnTo>
                  <a:lnTo>
                    <a:pt x="170" y="416"/>
                  </a:lnTo>
                  <a:lnTo>
                    <a:pt x="177" y="416"/>
                  </a:lnTo>
                  <a:lnTo>
                    <a:pt x="182" y="414"/>
                  </a:lnTo>
                  <a:lnTo>
                    <a:pt x="189" y="414"/>
                  </a:lnTo>
                  <a:lnTo>
                    <a:pt x="191" y="409"/>
                  </a:lnTo>
                  <a:lnTo>
                    <a:pt x="194" y="407"/>
                  </a:lnTo>
                  <a:lnTo>
                    <a:pt x="196" y="404"/>
                  </a:lnTo>
                  <a:lnTo>
                    <a:pt x="196" y="402"/>
                  </a:lnTo>
                  <a:lnTo>
                    <a:pt x="196" y="102"/>
                  </a:lnTo>
                  <a:lnTo>
                    <a:pt x="196" y="100"/>
                  </a:lnTo>
                  <a:lnTo>
                    <a:pt x="194" y="97"/>
                  </a:lnTo>
                  <a:lnTo>
                    <a:pt x="191" y="95"/>
                  </a:lnTo>
                  <a:lnTo>
                    <a:pt x="189" y="90"/>
                  </a:lnTo>
                  <a:lnTo>
                    <a:pt x="182" y="90"/>
                  </a:lnTo>
                  <a:lnTo>
                    <a:pt x="177" y="88"/>
                  </a:lnTo>
                  <a:lnTo>
                    <a:pt x="170" y="88"/>
                  </a:lnTo>
                  <a:lnTo>
                    <a:pt x="165" y="85"/>
                  </a:lnTo>
                  <a:lnTo>
                    <a:pt x="158" y="88"/>
                  </a:lnTo>
                  <a:lnTo>
                    <a:pt x="154" y="88"/>
                  </a:lnTo>
                  <a:lnTo>
                    <a:pt x="149" y="90"/>
                  </a:lnTo>
                  <a:lnTo>
                    <a:pt x="142" y="90"/>
                  </a:lnTo>
                  <a:lnTo>
                    <a:pt x="139" y="95"/>
                  </a:lnTo>
                  <a:lnTo>
                    <a:pt x="137" y="97"/>
                  </a:lnTo>
                  <a:lnTo>
                    <a:pt x="135" y="100"/>
                  </a:lnTo>
                  <a:lnTo>
                    <a:pt x="132" y="102"/>
                  </a:lnTo>
                  <a:lnTo>
                    <a:pt x="132" y="402"/>
                  </a:lnTo>
                  <a:lnTo>
                    <a:pt x="132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1" name="Freeform 12"/>
            <p:cNvSpPr>
              <a:spLocks/>
            </p:cNvSpPr>
            <p:nvPr userDrawn="1"/>
          </p:nvSpPr>
          <p:spPr bwMode="auto">
            <a:xfrm>
              <a:off x="6005513" y="1720850"/>
              <a:ext cx="514350" cy="776288"/>
            </a:xfrm>
            <a:custGeom>
              <a:avLst/>
              <a:gdLst>
                <a:gd name="T0" fmla="*/ 324 w 324"/>
                <a:gd name="T1" fmla="*/ 87 h 489"/>
                <a:gd name="T2" fmla="*/ 324 w 324"/>
                <a:gd name="T3" fmla="*/ 272 h 489"/>
                <a:gd name="T4" fmla="*/ 191 w 324"/>
                <a:gd name="T5" fmla="*/ 272 h 489"/>
                <a:gd name="T6" fmla="*/ 191 w 324"/>
                <a:gd name="T7" fmla="*/ 139 h 489"/>
                <a:gd name="T8" fmla="*/ 189 w 324"/>
                <a:gd name="T9" fmla="*/ 132 h 489"/>
                <a:gd name="T10" fmla="*/ 187 w 324"/>
                <a:gd name="T11" fmla="*/ 128 h 489"/>
                <a:gd name="T12" fmla="*/ 182 w 324"/>
                <a:gd name="T13" fmla="*/ 123 h 489"/>
                <a:gd name="T14" fmla="*/ 180 w 324"/>
                <a:gd name="T15" fmla="*/ 118 h 489"/>
                <a:gd name="T16" fmla="*/ 175 w 324"/>
                <a:gd name="T17" fmla="*/ 116 h 489"/>
                <a:gd name="T18" fmla="*/ 170 w 324"/>
                <a:gd name="T19" fmla="*/ 113 h 489"/>
                <a:gd name="T20" fmla="*/ 156 w 324"/>
                <a:gd name="T21" fmla="*/ 113 h 489"/>
                <a:gd name="T22" fmla="*/ 151 w 324"/>
                <a:gd name="T23" fmla="*/ 116 h 489"/>
                <a:gd name="T24" fmla="*/ 147 w 324"/>
                <a:gd name="T25" fmla="*/ 118 h 489"/>
                <a:gd name="T26" fmla="*/ 142 w 324"/>
                <a:gd name="T27" fmla="*/ 123 h 489"/>
                <a:gd name="T28" fmla="*/ 137 w 324"/>
                <a:gd name="T29" fmla="*/ 128 h 489"/>
                <a:gd name="T30" fmla="*/ 135 w 324"/>
                <a:gd name="T31" fmla="*/ 132 h 489"/>
                <a:gd name="T32" fmla="*/ 132 w 324"/>
                <a:gd name="T33" fmla="*/ 139 h 489"/>
                <a:gd name="T34" fmla="*/ 132 w 324"/>
                <a:gd name="T35" fmla="*/ 489 h 489"/>
                <a:gd name="T36" fmla="*/ 0 w 324"/>
                <a:gd name="T37" fmla="*/ 489 h 489"/>
                <a:gd name="T38" fmla="*/ 0 w 324"/>
                <a:gd name="T39" fmla="*/ 2 h 489"/>
                <a:gd name="T40" fmla="*/ 132 w 324"/>
                <a:gd name="T41" fmla="*/ 2 h 489"/>
                <a:gd name="T42" fmla="*/ 132 w 324"/>
                <a:gd name="T43" fmla="*/ 87 h 489"/>
                <a:gd name="T44" fmla="*/ 132 w 324"/>
                <a:gd name="T45" fmla="*/ 78 h 489"/>
                <a:gd name="T46" fmla="*/ 135 w 324"/>
                <a:gd name="T47" fmla="*/ 71 h 489"/>
                <a:gd name="T48" fmla="*/ 137 w 324"/>
                <a:gd name="T49" fmla="*/ 61 h 489"/>
                <a:gd name="T50" fmla="*/ 142 w 324"/>
                <a:gd name="T51" fmla="*/ 54 h 489"/>
                <a:gd name="T52" fmla="*/ 144 w 324"/>
                <a:gd name="T53" fmla="*/ 45 h 489"/>
                <a:gd name="T54" fmla="*/ 149 w 324"/>
                <a:gd name="T55" fmla="*/ 38 h 489"/>
                <a:gd name="T56" fmla="*/ 156 w 324"/>
                <a:gd name="T57" fmla="*/ 31 h 489"/>
                <a:gd name="T58" fmla="*/ 161 w 324"/>
                <a:gd name="T59" fmla="*/ 26 h 489"/>
                <a:gd name="T60" fmla="*/ 170 w 324"/>
                <a:gd name="T61" fmla="*/ 19 h 489"/>
                <a:gd name="T62" fmla="*/ 177 w 324"/>
                <a:gd name="T63" fmla="*/ 14 h 489"/>
                <a:gd name="T64" fmla="*/ 184 w 324"/>
                <a:gd name="T65" fmla="*/ 12 h 489"/>
                <a:gd name="T66" fmla="*/ 191 w 324"/>
                <a:gd name="T67" fmla="*/ 7 h 489"/>
                <a:gd name="T68" fmla="*/ 201 w 324"/>
                <a:gd name="T69" fmla="*/ 2 h 489"/>
                <a:gd name="T70" fmla="*/ 210 w 324"/>
                <a:gd name="T71" fmla="*/ 2 h 489"/>
                <a:gd name="T72" fmla="*/ 220 w 324"/>
                <a:gd name="T73" fmla="*/ 0 h 489"/>
                <a:gd name="T74" fmla="*/ 239 w 324"/>
                <a:gd name="T75" fmla="*/ 0 h 489"/>
                <a:gd name="T76" fmla="*/ 251 w 324"/>
                <a:gd name="T77" fmla="*/ 2 h 489"/>
                <a:gd name="T78" fmla="*/ 260 w 324"/>
                <a:gd name="T79" fmla="*/ 2 h 489"/>
                <a:gd name="T80" fmla="*/ 267 w 324"/>
                <a:gd name="T81" fmla="*/ 7 h 489"/>
                <a:gd name="T82" fmla="*/ 277 w 324"/>
                <a:gd name="T83" fmla="*/ 12 h 489"/>
                <a:gd name="T84" fmla="*/ 284 w 324"/>
                <a:gd name="T85" fmla="*/ 14 h 489"/>
                <a:gd name="T86" fmla="*/ 291 w 324"/>
                <a:gd name="T87" fmla="*/ 19 h 489"/>
                <a:gd name="T88" fmla="*/ 298 w 324"/>
                <a:gd name="T89" fmla="*/ 26 h 489"/>
                <a:gd name="T90" fmla="*/ 303 w 324"/>
                <a:gd name="T91" fmla="*/ 33 h 489"/>
                <a:gd name="T92" fmla="*/ 310 w 324"/>
                <a:gd name="T93" fmla="*/ 40 h 489"/>
                <a:gd name="T94" fmla="*/ 314 w 324"/>
                <a:gd name="T95" fmla="*/ 45 h 489"/>
                <a:gd name="T96" fmla="*/ 319 w 324"/>
                <a:gd name="T97" fmla="*/ 54 h 489"/>
                <a:gd name="T98" fmla="*/ 321 w 324"/>
                <a:gd name="T99" fmla="*/ 61 h 489"/>
                <a:gd name="T100" fmla="*/ 324 w 324"/>
                <a:gd name="T101" fmla="*/ 71 h 489"/>
                <a:gd name="T102" fmla="*/ 324 w 324"/>
                <a:gd name="T103" fmla="*/ 78 h 489"/>
                <a:gd name="T104" fmla="*/ 324 w 324"/>
                <a:gd name="T105" fmla="*/ 87 h 489"/>
                <a:gd name="T106" fmla="*/ 324 w 324"/>
                <a:gd name="T107" fmla="*/ 87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4" h="489">
                  <a:moveTo>
                    <a:pt x="324" y="87"/>
                  </a:moveTo>
                  <a:lnTo>
                    <a:pt x="324" y="272"/>
                  </a:lnTo>
                  <a:lnTo>
                    <a:pt x="191" y="272"/>
                  </a:lnTo>
                  <a:lnTo>
                    <a:pt x="191" y="139"/>
                  </a:lnTo>
                  <a:lnTo>
                    <a:pt x="189" y="132"/>
                  </a:lnTo>
                  <a:lnTo>
                    <a:pt x="187" y="128"/>
                  </a:lnTo>
                  <a:lnTo>
                    <a:pt x="182" y="123"/>
                  </a:lnTo>
                  <a:lnTo>
                    <a:pt x="180" y="118"/>
                  </a:lnTo>
                  <a:lnTo>
                    <a:pt x="175" y="116"/>
                  </a:lnTo>
                  <a:lnTo>
                    <a:pt x="170" y="113"/>
                  </a:lnTo>
                  <a:lnTo>
                    <a:pt x="156" y="113"/>
                  </a:lnTo>
                  <a:lnTo>
                    <a:pt x="151" y="116"/>
                  </a:lnTo>
                  <a:lnTo>
                    <a:pt x="147" y="118"/>
                  </a:lnTo>
                  <a:lnTo>
                    <a:pt x="142" y="123"/>
                  </a:lnTo>
                  <a:lnTo>
                    <a:pt x="137" y="128"/>
                  </a:lnTo>
                  <a:lnTo>
                    <a:pt x="135" y="132"/>
                  </a:lnTo>
                  <a:lnTo>
                    <a:pt x="132" y="139"/>
                  </a:lnTo>
                  <a:lnTo>
                    <a:pt x="132" y="489"/>
                  </a:lnTo>
                  <a:lnTo>
                    <a:pt x="0" y="489"/>
                  </a:lnTo>
                  <a:lnTo>
                    <a:pt x="0" y="2"/>
                  </a:lnTo>
                  <a:lnTo>
                    <a:pt x="132" y="2"/>
                  </a:lnTo>
                  <a:lnTo>
                    <a:pt x="132" y="87"/>
                  </a:lnTo>
                  <a:lnTo>
                    <a:pt x="132" y="78"/>
                  </a:lnTo>
                  <a:lnTo>
                    <a:pt x="135" y="71"/>
                  </a:lnTo>
                  <a:lnTo>
                    <a:pt x="137" y="61"/>
                  </a:lnTo>
                  <a:lnTo>
                    <a:pt x="142" y="54"/>
                  </a:lnTo>
                  <a:lnTo>
                    <a:pt x="144" y="45"/>
                  </a:lnTo>
                  <a:lnTo>
                    <a:pt x="149" y="38"/>
                  </a:lnTo>
                  <a:lnTo>
                    <a:pt x="156" y="31"/>
                  </a:lnTo>
                  <a:lnTo>
                    <a:pt x="161" y="26"/>
                  </a:lnTo>
                  <a:lnTo>
                    <a:pt x="170" y="19"/>
                  </a:lnTo>
                  <a:lnTo>
                    <a:pt x="177" y="14"/>
                  </a:lnTo>
                  <a:lnTo>
                    <a:pt x="184" y="12"/>
                  </a:lnTo>
                  <a:lnTo>
                    <a:pt x="191" y="7"/>
                  </a:lnTo>
                  <a:lnTo>
                    <a:pt x="201" y="2"/>
                  </a:lnTo>
                  <a:lnTo>
                    <a:pt x="210" y="2"/>
                  </a:lnTo>
                  <a:lnTo>
                    <a:pt x="220" y="0"/>
                  </a:lnTo>
                  <a:lnTo>
                    <a:pt x="239" y="0"/>
                  </a:lnTo>
                  <a:lnTo>
                    <a:pt x="251" y="2"/>
                  </a:lnTo>
                  <a:lnTo>
                    <a:pt x="260" y="2"/>
                  </a:lnTo>
                  <a:lnTo>
                    <a:pt x="267" y="7"/>
                  </a:lnTo>
                  <a:lnTo>
                    <a:pt x="277" y="12"/>
                  </a:lnTo>
                  <a:lnTo>
                    <a:pt x="284" y="14"/>
                  </a:lnTo>
                  <a:lnTo>
                    <a:pt x="291" y="19"/>
                  </a:lnTo>
                  <a:lnTo>
                    <a:pt x="298" y="26"/>
                  </a:lnTo>
                  <a:lnTo>
                    <a:pt x="303" y="33"/>
                  </a:lnTo>
                  <a:lnTo>
                    <a:pt x="310" y="40"/>
                  </a:lnTo>
                  <a:lnTo>
                    <a:pt x="314" y="45"/>
                  </a:lnTo>
                  <a:lnTo>
                    <a:pt x="319" y="54"/>
                  </a:lnTo>
                  <a:lnTo>
                    <a:pt x="321" y="61"/>
                  </a:lnTo>
                  <a:lnTo>
                    <a:pt x="324" y="71"/>
                  </a:lnTo>
                  <a:lnTo>
                    <a:pt x="324" y="78"/>
                  </a:lnTo>
                  <a:lnTo>
                    <a:pt x="324" y="87"/>
                  </a:lnTo>
                  <a:lnTo>
                    <a:pt x="324" y="87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2" name="Freeform 13"/>
            <p:cNvSpPr>
              <a:spLocks/>
            </p:cNvSpPr>
            <p:nvPr userDrawn="1"/>
          </p:nvSpPr>
          <p:spPr bwMode="auto">
            <a:xfrm>
              <a:off x="7161213" y="1552575"/>
              <a:ext cx="512763" cy="947738"/>
            </a:xfrm>
            <a:custGeom>
              <a:avLst/>
              <a:gdLst>
                <a:gd name="T0" fmla="*/ 323 w 323"/>
                <a:gd name="T1" fmla="*/ 193 h 597"/>
                <a:gd name="T2" fmla="*/ 323 w 323"/>
                <a:gd name="T3" fmla="*/ 597 h 597"/>
                <a:gd name="T4" fmla="*/ 189 w 323"/>
                <a:gd name="T5" fmla="*/ 597 h 597"/>
                <a:gd name="T6" fmla="*/ 189 w 323"/>
                <a:gd name="T7" fmla="*/ 245 h 597"/>
                <a:gd name="T8" fmla="*/ 186 w 323"/>
                <a:gd name="T9" fmla="*/ 238 h 597"/>
                <a:gd name="T10" fmla="*/ 184 w 323"/>
                <a:gd name="T11" fmla="*/ 234 h 597"/>
                <a:gd name="T12" fmla="*/ 179 w 323"/>
                <a:gd name="T13" fmla="*/ 229 h 597"/>
                <a:gd name="T14" fmla="*/ 177 w 323"/>
                <a:gd name="T15" fmla="*/ 224 h 597"/>
                <a:gd name="T16" fmla="*/ 172 w 323"/>
                <a:gd name="T17" fmla="*/ 222 h 597"/>
                <a:gd name="T18" fmla="*/ 165 w 323"/>
                <a:gd name="T19" fmla="*/ 219 h 597"/>
                <a:gd name="T20" fmla="*/ 156 w 323"/>
                <a:gd name="T21" fmla="*/ 219 h 597"/>
                <a:gd name="T22" fmla="*/ 148 w 323"/>
                <a:gd name="T23" fmla="*/ 222 h 597"/>
                <a:gd name="T24" fmla="*/ 144 w 323"/>
                <a:gd name="T25" fmla="*/ 224 h 597"/>
                <a:gd name="T26" fmla="*/ 141 w 323"/>
                <a:gd name="T27" fmla="*/ 229 h 597"/>
                <a:gd name="T28" fmla="*/ 137 w 323"/>
                <a:gd name="T29" fmla="*/ 234 h 597"/>
                <a:gd name="T30" fmla="*/ 132 w 323"/>
                <a:gd name="T31" fmla="*/ 238 h 597"/>
                <a:gd name="T32" fmla="*/ 132 w 323"/>
                <a:gd name="T33" fmla="*/ 245 h 597"/>
                <a:gd name="T34" fmla="*/ 132 w 323"/>
                <a:gd name="T35" fmla="*/ 595 h 597"/>
                <a:gd name="T36" fmla="*/ 0 w 323"/>
                <a:gd name="T37" fmla="*/ 595 h 597"/>
                <a:gd name="T38" fmla="*/ 0 w 323"/>
                <a:gd name="T39" fmla="*/ 0 h 597"/>
                <a:gd name="T40" fmla="*/ 132 w 323"/>
                <a:gd name="T41" fmla="*/ 0 h 597"/>
                <a:gd name="T42" fmla="*/ 132 w 323"/>
                <a:gd name="T43" fmla="*/ 193 h 597"/>
                <a:gd name="T44" fmla="*/ 132 w 323"/>
                <a:gd name="T45" fmla="*/ 186 h 597"/>
                <a:gd name="T46" fmla="*/ 132 w 323"/>
                <a:gd name="T47" fmla="*/ 177 h 597"/>
                <a:gd name="T48" fmla="*/ 137 w 323"/>
                <a:gd name="T49" fmla="*/ 167 h 597"/>
                <a:gd name="T50" fmla="*/ 139 w 323"/>
                <a:gd name="T51" fmla="*/ 160 h 597"/>
                <a:gd name="T52" fmla="*/ 141 w 323"/>
                <a:gd name="T53" fmla="*/ 151 h 597"/>
                <a:gd name="T54" fmla="*/ 148 w 323"/>
                <a:gd name="T55" fmla="*/ 144 h 597"/>
                <a:gd name="T56" fmla="*/ 153 w 323"/>
                <a:gd name="T57" fmla="*/ 137 h 597"/>
                <a:gd name="T58" fmla="*/ 165 w 323"/>
                <a:gd name="T59" fmla="*/ 125 h 597"/>
                <a:gd name="T60" fmla="*/ 172 w 323"/>
                <a:gd name="T61" fmla="*/ 120 h 597"/>
                <a:gd name="T62" fmla="*/ 182 w 323"/>
                <a:gd name="T63" fmla="*/ 118 h 597"/>
                <a:gd name="T64" fmla="*/ 189 w 323"/>
                <a:gd name="T65" fmla="*/ 113 h 597"/>
                <a:gd name="T66" fmla="*/ 198 w 323"/>
                <a:gd name="T67" fmla="*/ 111 h 597"/>
                <a:gd name="T68" fmla="*/ 208 w 323"/>
                <a:gd name="T69" fmla="*/ 108 h 597"/>
                <a:gd name="T70" fmla="*/ 217 w 323"/>
                <a:gd name="T71" fmla="*/ 106 h 597"/>
                <a:gd name="T72" fmla="*/ 238 w 323"/>
                <a:gd name="T73" fmla="*/ 106 h 597"/>
                <a:gd name="T74" fmla="*/ 245 w 323"/>
                <a:gd name="T75" fmla="*/ 108 h 597"/>
                <a:gd name="T76" fmla="*/ 255 w 323"/>
                <a:gd name="T77" fmla="*/ 111 h 597"/>
                <a:gd name="T78" fmla="*/ 264 w 323"/>
                <a:gd name="T79" fmla="*/ 113 h 597"/>
                <a:gd name="T80" fmla="*/ 274 w 323"/>
                <a:gd name="T81" fmla="*/ 118 h 597"/>
                <a:gd name="T82" fmla="*/ 281 w 323"/>
                <a:gd name="T83" fmla="*/ 120 h 597"/>
                <a:gd name="T84" fmla="*/ 288 w 323"/>
                <a:gd name="T85" fmla="*/ 125 h 597"/>
                <a:gd name="T86" fmla="*/ 302 w 323"/>
                <a:gd name="T87" fmla="*/ 139 h 597"/>
                <a:gd name="T88" fmla="*/ 304 w 323"/>
                <a:gd name="T89" fmla="*/ 146 h 597"/>
                <a:gd name="T90" fmla="*/ 311 w 323"/>
                <a:gd name="T91" fmla="*/ 151 h 597"/>
                <a:gd name="T92" fmla="*/ 316 w 323"/>
                <a:gd name="T93" fmla="*/ 160 h 597"/>
                <a:gd name="T94" fmla="*/ 319 w 323"/>
                <a:gd name="T95" fmla="*/ 170 h 597"/>
                <a:gd name="T96" fmla="*/ 321 w 323"/>
                <a:gd name="T97" fmla="*/ 177 h 597"/>
                <a:gd name="T98" fmla="*/ 321 w 323"/>
                <a:gd name="T99" fmla="*/ 186 h 597"/>
                <a:gd name="T100" fmla="*/ 323 w 323"/>
                <a:gd name="T101" fmla="*/ 193 h 597"/>
                <a:gd name="T102" fmla="*/ 323 w 323"/>
                <a:gd name="T103" fmla="*/ 193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3" h="597">
                  <a:moveTo>
                    <a:pt x="323" y="193"/>
                  </a:moveTo>
                  <a:lnTo>
                    <a:pt x="323" y="597"/>
                  </a:lnTo>
                  <a:lnTo>
                    <a:pt x="189" y="597"/>
                  </a:lnTo>
                  <a:lnTo>
                    <a:pt x="189" y="245"/>
                  </a:lnTo>
                  <a:lnTo>
                    <a:pt x="186" y="238"/>
                  </a:lnTo>
                  <a:lnTo>
                    <a:pt x="184" y="234"/>
                  </a:lnTo>
                  <a:lnTo>
                    <a:pt x="179" y="229"/>
                  </a:lnTo>
                  <a:lnTo>
                    <a:pt x="177" y="224"/>
                  </a:lnTo>
                  <a:lnTo>
                    <a:pt x="172" y="222"/>
                  </a:lnTo>
                  <a:lnTo>
                    <a:pt x="165" y="219"/>
                  </a:lnTo>
                  <a:lnTo>
                    <a:pt x="156" y="219"/>
                  </a:lnTo>
                  <a:lnTo>
                    <a:pt x="148" y="222"/>
                  </a:lnTo>
                  <a:lnTo>
                    <a:pt x="144" y="224"/>
                  </a:lnTo>
                  <a:lnTo>
                    <a:pt x="141" y="229"/>
                  </a:lnTo>
                  <a:lnTo>
                    <a:pt x="137" y="234"/>
                  </a:lnTo>
                  <a:lnTo>
                    <a:pt x="132" y="238"/>
                  </a:lnTo>
                  <a:lnTo>
                    <a:pt x="132" y="245"/>
                  </a:lnTo>
                  <a:lnTo>
                    <a:pt x="132" y="595"/>
                  </a:lnTo>
                  <a:lnTo>
                    <a:pt x="0" y="595"/>
                  </a:lnTo>
                  <a:lnTo>
                    <a:pt x="0" y="0"/>
                  </a:lnTo>
                  <a:lnTo>
                    <a:pt x="132" y="0"/>
                  </a:lnTo>
                  <a:lnTo>
                    <a:pt x="132" y="193"/>
                  </a:lnTo>
                  <a:lnTo>
                    <a:pt x="132" y="186"/>
                  </a:lnTo>
                  <a:lnTo>
                    <a:pt x="132" y="177"/>
                  </a:lnTo>
                  <a:lnTo>
                    <a:pt x="137" y="167"/>
                  </a:lnTo>
                  <a:lnTo>
                    <a:pt x="139" y="160"/>
                  </a:lnTo>
                  <a:lnTo>
                    <a:pt x="141" y="151"/>
                  </a:lnTo>
                  <a:lnTo>
                    <a:pt x="148" y="144"/>
                  </a:lnTo>
                  <a:lnTo>
                    <a:pt x="153" y="137"/>
                  </a:lnTo>
                  <a:lnTo>
                    <a:pt x="165" y="125"/>
                  </a:lnTo>
                  <a:lnTo>
                    <a:pt x="172" y="120"/>
                  </a:lnTo>
                  <a:lnTo>
                    <a:pt x="182" y="118"/>
                  </a:lnTo>
                  <a:lnTo>
                    <a:pt x="189" y="113"/>
                  </a:lnTo>
                  <a:lnTo>
                    <a:pt x="198" y="111"/>
                  </a:lnTo>
                  <a:lnTo>
                    <a:pt x="208" y="108"/>
                  </a:lnTo>
                  <a:lnTo>
                    <a:pt x="217" y="106"/>
                  </a:lnTo>
                  <a:lnTo>
                    <a:pt x="238" y="106"/>
                  </a:lnTo>
                  <a:lnTo>
                    <a:pt x="245" y="108"/>
                  </a:lnTo>
                  <a:lnTo>
                    <a:pt x="255" y="111"/>
                  </a:lnTo>
                  <a:lnTo>
                    <a:pt x="264" y="113"/>
                  </a:lnTo>
                  <a:lnTo>
                    <a:pt x="274" y="118"/>
                  </a:lnTo>
                  <a:lnTo>
                    <a:pt x="281" y="120"/>
                  </a:lnTo>
                  <a:lnTo>
                    <a:pt x="288" y="125"/>
                  </a:lnTo>
                  <a:lnTo>
                    <a:pt x="302" y="139"/>
                  </a:lnTo>
                  <a:lnTo>
                    <a:pt x="304" y="146"/>
                  </a:lnTo>
                  <a:lnTo>
                    <a:pt x="311" y="151"/>
                  </a:lnTo>
                  <a:lnTo>
                    <a:pt x="316" y="160"/>
                  </a:lnTo>
                  <a:lnTo>
                    <a:pt x="319" y="170"/>
                  </a:lnTo>
                  <a:lnTo>
                    <a:pt x="321" y="177"/>
                  </a:lnTo>
                  <a:lnTo>
                    <a:pt x="321" y="186"/>
                  </a:lnTo>
                  <a:lnTo>
                    <a:pt x="323" y="193"/>
                  </a:lnTo>
                  <a:lnTo>
                    <a:pt x="323" y="19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3" name="Freeform 14"/>
            <p:cNvSpPr>
              <a:spLocks/>
            </p:cNvSpPr>
            <p:nvPr userDrawn="1"/>
          </p:nvSpPr>
          <p:spPr bwMode="auto">
            <a:xfrm>
              <a:off x="8859838" y="1724025"/>
              <a:ext cx="512763" cy="985838"/>
            </a:xfrm>
            <a:custGeom>
              <a:avLst/>
              <a:gdLst>
                <a:gd name="T0" fmla="*/ 0 w 323"/>
                <a:gd name="T1" fmla="*/ 414 h 621"/>
                <a:gd name="T2" fmla="*/ 0 w 323"/>
                <a:gd name="T3" fmla="*/ 0 h 621"/>
                <a:gd name="T4" fmla="*/ 132 w 323"/>
                <a:gd name="T5" fmla="*/ 0 h 621"/>
                <a:gd name="T6" fmla="*/ 132 w 323"/>
                <a:gd name="T7" fmla="*/ 362 h 621"/>
                <a:gd name="T8" fmla="*/ 134 w 323"/>
                <a:gd name="T9" fmla="*/ 369 h 621"/>
                <a:gd name="T10" fmla="*/ 137 w 323"/>
                <a:gd name="T11" fmla="*/ 373 h 621"/>
                <a:gd name="T12" fmla="*/ 141 w 323"/>
                <a:gd name="T13" fmla="*/ 381 h 621"/>
                <a:gd name="T14" fmla="*/ 144 w 323"/>
                <a:gd name="T15" fmla="*/ 385 h 621"/>
                <a:gd name="T16" fmla="*/ 148 w 323"/>
                <a:gd name="T17" fmla="*/ 385 h 621"/>
                <a:gd name="T18" fmla="*/ 156 w 323"/>
                <a:gd name="T19" fmla="*/ 388 h 621"/>
                <a:gd name="T20" fmla="*/ 160 w 323"/>
                <a:gd name="T21" fmla="*/ 390 h 621"/>
                <a:gd name="T22" fmla="*/ 167 w 323"/>
                <a:gd name="T23" fmla="*/ 388 h 621"/>
                <a:gd name="T24" fmla="*/ 172 w 323"/>
                <a:gd name="T25" fmla="*/ 385 h 621"/>
                <a:gd name="T26" fmla="*/ 177 w 323"/>
                <a:gd name="T27" fmla="*/ 385 h 621"/>
                <a:gd name="T28" fmla="*/ 182 w 323"/>
                <a:gd name="T29" fmla="*/ 381 h 621"/>
                <a:gd name="T30" fmla="*/ 186 w 323"/>
                <a:gd name="T31" fmla="*/ 373 h 621"/>
                <a:gd name="T32" fmla="*/ 186 w 323"/>
                <a:gd name="T33" fmla="*/ 369 h 621"/>
                <a:gd name="T34" fmla="*/ 189 w 323"/>
                <a:gd name="T35" fmla="*/ 362 h 621"/>
                <a:gd name="T36" fmla="*/ 189 w 323"/>
                <a:gd name="T37" fmla="*/ 0 h 621"/>
                <a:gd name="T38" fmla="*/ 323 w 323"/>
                <a:gd name="T39" fmla="*/ 0 h 621"/>
                <a:gd name="T40" fmla="*/ 323 w 323"/>
                <a:gd name="T41" fmla="*/ 621 h 621"/>
                <a:gd name="T42" fmla="*/ 189 w 323"/>
                <a:gd name="T43" fmla="*/ 621 h 621"/>
                <a:gd name="T44" fmla="*/ 189 w 323"/>
                <a:gd name="T45" fmla="*/ 414 h 621"/>
                <a:gd name="T46" fmla="*/ 189 w 323"/>
                <a:gd name="T47" fmla="*/ 423 h 621"/>
                <a:gd name="T48" fmla="*/ 189 w 323"/>
                <a:gd name="T49" fmla="*/ 433 h 621"/>
                <a:gd name="T50" fmla="*/ 186 w 323"/>
                <a:gd name="T51" fmla="*/ 440 h 621"/>
                <a:gd name="T52" fmla="*/ 182 w 323"/>
                <a:gd name="T53" fmla="*/ 449 h 621"/>
                <a:gd name="T54" fmla="*/ 179 w 323"/>
                <a:gd name="T55" fmla="*/ 456 h 621"/>
                <a:gd name="T56" fmla="*/ 174 w 323"/>
                <a:gd name="T57" fmla="*/ 463 h 621"/>
                <a:gd name="T58" fmla="*/ 156 w 323"/>
                <a:gd name="T59" fmla="*/ 482 h 621"/>
                <a:gd name="T60" fmla="*/ 146 w 323"/>
                <a:gd name="T61" fmla="*/ 487 h 621"/>
                <a:gd name="T62" fmla="*/ 139 w 323"/>
                <a:gd name="T63" fmla="*/ 492 h 621"/>
                <a:gd name="T64" fmla="*/ 132 w 323"/>
                <a:gd name="T65" fmla="*/ 494 h 621"/>
                <a:gd name="T66" fmla="*/ 122 w 323"/>
                <a:gd name="T67" fmla="*/ 499 h 621"/>
                <a:gd name="T68" fmla="*/ 113 w 323"/>
                <a:gd name="T69" fmla="*/ 501 h 621"/>
                <a:gd name="T70" fmla="*/ 104 w 323"/>
                <a:gd name="T71" fmla="*/ 501 h 621"/>
                <a:gd name="T72" fmla="*/ 94 w 323"/>
                <a:gd name="T73" fmla="*/ 503 h 621"/>
                <a:gd name="T74" fmla="*/ 82 w 323"/>
                <a:gd name="T75" fmla="*/ 501 h 621"/>
                <a:gd name="T76" fmla="*/ 75 w 323"/>
                <a:gd name="T77" fmla="*/ 501 h 621"/>
                <a:gd name="T78" fmla="*/ 63 w 323"/>
                <a:gd name="T79" fmla="*/ 499 h 621"/>
                <a:gd name="T80" fmla="*/ 56 w 323"/>
                <a:gd name="T81" fmla="*/ 494 h 621"/>
                <a:gd name="T82" fmla="*/ 47 w 323"/>
                <a:gd name="T83" fmla="*/ 492 h 621"/>
                <a:gd name="T84" fmla="*/ 40 w 323"/>
                <a:gd name="T85" fmla="*/ 487 h 621"/>
                <a:gd name="T86" fmla="*/ 33 w 323"/>
                <a:gd name="T87" fmla="*/ 482 h 621"/>
                <a:gd name="T88" fmla="*/ 26 w 323"/>
                <a:gd name="T89" fmla="*/ 475 h 621"/>
                <a:gd name="T90" fmla="*/ 21 w 323"/>
                <a:gd name="T91" fmla="*/ 470 h 621"/>
                <a:gd name="T92" fmla="*/ 14 w 323"/>
                <a:gd name="T93" fmla="*/ 463 h 621"/>
                <a:gd name="T94" fmla="*/ 9 w 323"/>
                <a:gd name="T95" fmla="*/ 456 h 621"/>
                <a:gd name="T96" fmla="*/ 4 w 323"/>
                <a:gd name="T97" fmla="*/ 449 h 621"/>
                <a:gd name="T98" fmla="*/ 2 w 323"/>
                <a:gd name="T99" fmla="*/ 440 h 621"/>
                <a:gd name="T100" fmla="*/ 0 w 323"/>
                <a:gd name="T101" fmla="*/ 433 h 621"/>
                <a:gd name="T102" fmla="*/ 0 w 323"/>
                <a:gd name="T103" fmla="*/ 423 h 621"/>
                <a:gd name="T104" fmla="*/ 0 w 323"/>
                <a:gd name="T105" fmla="*/ 414 h 621"/>
                <a:gd name="T106" fmla="*/ 0 w 323"/>
                <a:gd name="T107" fmla="*/ 414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3" h="621">
                  <a:moveTo>
                    <a:pt x="0" y="414"/>
                  </a:moveTo>
                  <a:lnTo>
                    <a:pt x="0" y="0"/>
                  </a:lnTo>
                  <a:lnTo>
                    <a:pt x="132" y="0"/>
                  </a:lnTo>
                  <a:lnTo>
                    <a:pt x="132" y="362"/>
                  </a:lnTo>
                  <a:lnTo>
                    <a:pt x="134" y="369"/>
                  </a:lnTo>
                  <a:lnTo>
                    <a:pt x="137" y="373"/>
                  </a:lnTo>
                  <a:lnTo>
                    <a:pt x="141" y="381"/>
                  </a:lnTo>
                  <a:lnTo>
                    <a:pt x="144" y="385"/>
                  </a:lnTo>
                  <a:lnTo>
                    <a:pt x="148" y="385"/>
                  </a:lnTo>
                  <a:lnTo>
                    <a:pt x="156" y="388"/>
                  </a:lnTo>
                  <a:lnTo>
                    <a:pt x="160" y="390"/>
                  </a:lnTo>
                  <a:lnTo>
                    <a:pt x="167" y="388"/>
                  </a:lnTo>
                  <a:lnTo>
                    <a:pt x="172" y="385"/>
                  </a:lnTo>
                  <a:lnTo>
                    <a:pt x="177" y="385"/>
                  </a:lnTo>
                  <a:lnTo>
                    <a:pt x="182" y="381"/>
                  </a:lnTo>
                  <a:lnTo>
                    <a:pt x="186" y="373"/>
                  </a:lnTo>
                  <a:lnTo>
                    <a:pt x="186" y="369"/>
                  </a:lnTo>
                  <a:lnTo>
                    <a:pt x="189" y="362"/>
                  </a:lnTo>
                  <a:lnTo>
                    <a:pt x="189" y="0"/>
                  </a:lnTo>
                  <a:lnTo>
                    <a:pt x="323" y="0"/>
                  </a:lnTo>
                  <a:lnTo>
                    <a:pt x="323" y="621"/>
                  </a:lnTo>
                  <a:lnTo>
                    <a:pt x="189" y="621"/>
                  </a:lnTo>
                  <a:lnTo>
                    <a:pt x="189" y="414"/>
                  </a:lnTo>
                  <a:lnTo>
                    <a:pt x="189" y="423"/>
                  </a:lnTo>
                  <a:lnTo>
                    <a:pt x="189" y="433"/>
                  </a:lnTo>
                  <a:lnTo>
                    <a:pt x="186" y="440"/>
                  </a:lnTo>
                  <a:lnTo>
                    <a:pt x="182" y="449"/>
                  </a:lnTo>
                  <a:lnTo>
                    <a:pt x="179" y="456"/>
                  </a:lnTo>
                  <a:lnTo>
                    <a:pt x="174" y="463"/>
                  </a:lnTo>
                  <a:lnTo>
                    <a:pt x="156" y="482"/>
                  </a:lnTo>
                  <a:lnTo>
                    <a:pt x="146" y="487"/>
                  </a:lnTo>
                  <a:lnTo>
                    <a:pt x="139" y="492"/>
                  </a:lnTo>
                  <a:lnTo>
                    <a:pt x="132" y="494"/>
                  </a:lnTo>
                  <a:lnTo>
                    <a:pt x="122" y="499"/>
                  </a:lnTo>
                  <a:lnTo>
                    <a:pt x="113" y="501"/>
                  </a:lnTo>
                  <a:lnTo>
                    <a:pt x="104" y="501"/>
                  </a:lnTo>
                  <a:lnTo>
                    <a:pt x="94" y="503"/>
                  </a:lnTo>
                  <a:lnTo>
                    <a:pt x="82" y="501"/>
                  </a:lnTo>
                  <a:lnTo>
                    <a:pt x="75" y="501"/>
                  </a:lnTo>
                  <a:lnTo>
                    <a:pt x="63" y="499"/>
                  </a:lnTo>
                  <a:lnTo>
                    <a:pt x="56" y="494"/>
                  </a:lnTo>
                  <a:lnTo>
                    <a:pt x="47" y="492"/>
                  </a:lnTo>
                  <a:lnTo>
                    <a:pt x="40" y="487"/>
                  </a:lnTo>
                  <a:lnTo>
                    <a:pt x="33" y="482"/>
                  </a:lnTo>
                  <a:lnTo>
                    <a:pt x="26" y="475"/>
                  </a:lnTo>
                  <a:lnTo>
                    <a:pt x="21" y="470"/>
                  </a:lnTo>
                  <a:lnTo>
                    <a:pt x="14" y="463"/>
                  </a:lnTo>
                  <a:lnTo>
                    <a:pt x="9" y="456"/>
                  </a:lnTo>
                  <a:lnTo>
                    <a:pt x="4" y="449"/>
                  </a:lnTo>
                  <a:lnTo>
                    <a:pt x="2" y="440"/>
                  </a:lnTo>
                  <a:lnTo>
                    <a:pt x="0" y="433"/>
                  </a:lnTo>
                  <a:lnTo>
                    <a:pt x="0" y="423"/>
                  </a:lnTo>
                  <a:lnTo>
                    <a:pt x="0" y="414"/>
                  </a:lnTo>
                  <a:lnTo>
                    <a:pt x="0" y="41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4" name="Freeform 15"/>
            <p:cNvSpPr>
              <a:spLocks noEditPoints="1"/>
            </p:cNvSpPr>
            <p:nvPr userDrawn="1"/>
          </p:nvSpPr>
          <p:spPr bwMode="auto">
            <a:xfrm>
              <a:off x="6575426" y="1724025"/>
              <a:ext cx="528638" cy="1285875"/>
            </a:xfrm>
            <a:custGeom>
              <a:avLst/>
              <a:gdLst>
                <a:gd name="T0" fmla="*/ 140 w 333"/>
                <a:gd name="T1" fmla="*/ 810 h 810"/>
                <a:gd name="T2" fmla="*/ 0 w 333"/>
                <a:gd name="T3" fmla="*/ 0 h 810"/>
                <a:gd name="T4" fmla="*/ 140 w 333"/>
                <a:gd name="T5" fmla="*/ 85 h 810"/>
                <a:gd name="T6" fmla="*/ 142 w 333"/>
                <a:gd name="T7" fmla="*/ 69 h 810"/>
                <a:gd name="T8" fmla="*/ 147 w 333"/>
                <a:gd name="T9" fmla="*/ 52 h 810"/>
                <a:gd name="T10" fmla="*/ 156 w 333"/>
                <a:gd name="T11" fmla="*/ 38 h 810"/>
                <a:gd name="T12" fmla="*/ 168 w 333"/>
                <a:gd name="T13" fmla="*/ 26 h 810"/>
                <a:gd name="T14" fmla="*/ 182 w 333"/>
                <a:gd name="T15" fmla="*/ 15 h 810"/>
                <a:gd name="T16" fmla="*/ 199 w 333"/>
                <a:gd name="T17" fmla="*/ 8 h 810"/>
                <a:gd name="T18" fmla="*/ 215 w 333"/>
                <a:gd name="T19" fmla="*/ 3 h 810"/>
                <a:gd name="T20" fmla="*/ 236 w 333"/>
                <a:gd name="T21" fmla="*/ 0 h 810"/>
                <a:gd name="T22" fmla="*/ 255 w 333"/>
                <a:gd name="T23" fmla="*/ 3 h 810"/>
                <a:gd name="T24" fmla="*/ 272 w 333"/>
                <a:gd name="T25" fmla="*/ 8 h 810"/>
                <a:gd name="T26" fmla="*/ 291 w 333"/>
                <a:gd name="T27" fmla="*/ 15 h 810"/>
                <a:gd name="T28" fmla="*/ 303 w 333"/>
                <a:gd name="T29" fmla="*/ 26 h 810"/>
                <a:gd name="T30" fmla="*/ 314 w 333"/>
                <a:gd name="T31" fmla="*/ 38 h 810"/>
                <a:gd name="T32" fmla="*/ 324 w 333"/>
                <a:gd name="T33" fmla="*/ 52 h 810"/>
                <a:gd name="T34" fmla="*/ 331 w 333"/>
                <a:gd name="T35" fmla="*/ 69 h 810"/>
                <a:gd name="T36" fmla="*/ 333 w 333"/>
                <a:gd name="T37" fmla="*/ 85 h 810"/>
                <a:gd name="T38" fmla="*/ 331 w 333"/>
                <a:gd name="T39" fmla="*/ 430 h 810"/>
                <a:gd name="T40" fmla="*/ 326 w 333"/>
                <a:gd name="T41" fmla="*/ 447 h 810"/>
                <a:gd name="T42" fmla="*/ 319 w 333"/>
                <a:gd name="T43" fmla="*/ 463 h 810"/>
                <a:gd name="T44" fmla="*/ 310 w 333"/>
                <a:gd name="T45" fmla="*/ 475 h 810"/>
                <a:gd name="T46" fmla="*/ 295 w 333"/>
                <a:gd name="T47" fmla="*/ 484 h 810"/>
                <a:gd name="T48" fmla="*/ 281 w 333"/>
                <a:gd name="T49" fmla="*/ 494 h 810"/>
                <a:gd name="T50" fmla="*/ 265 w 333"/>
                <a:gd name="T51" fmla="*/ 501 h 810"/>
                <a:gd name="T52" fmla="*/ 246 w 333"/>
                <a:gd name="T53" fmla="*/ 506 h 810"/>
                <a:gd name="T54" fmla="*/ 215 w 333"/>
                <a:gd name="T55" fmla="*/ 503 h 810"/>
                <a:gd name="T56" fmla="*/ 199 w 333"/>
                <a:gd name="T57" fmla="*/ 496 h 810"/>
                <a:gd name="T58" fmla="*/ 182 w 333"/>
                <a:gd name="T59" fmla="*/ 489 h 810"/>
                <a:gd name="T60" fmla="*/ 168 w 333"/>
                <a:gd name="T61" fmla="*/ 480 h 810"/>
                <a:gd name="T62" fmla="*/ 151 w 333"/>
                <a:gd name="T63" fmla="*/ 459 h 810"/>
                <a:gd name="T64" fmla="*/ 142 w 333"/>
                <a:gd name="T65" fmla="*/ 447 h 810"/>
                <a:gd name="T66" fmla="*/ 140 w 333"/>
                <a:gd name="T67" fmla="*/ 430 h 810"/>
                <a:gd name="T68" fmla="*/ 140 w 333"/>
                <a:gd name="T69" fmla="*/ 421 h 810"/>
                <a:gd name="T70" fmla="*/ 140 w 333"/>
                <a:gd name="T71" fmla="*/ 376 h 810"/>
                <a:gd name="T72" fmla="*/ 142 w 333"/>
                <a:gd name="T73" fmla="*/ 383 h 810"/>
                <a:gd name="T74" fmla="*/ 151 w 333"/>
                <a:gd name="T75" fmla="*/ 385 h 810"/>
                <a:gd name="T76" fmla="*/ 161 w 333"/>
                <a:gd name="T77" fmla="*/ 388 h 810"/>
                <a:gd name="T78" fmla="*/ 177 w 333"/>
                <a:gd name="T79" fmla="*/ 385 h 810"/>
                <a:gd name="T80" fmla="*/ 187 w 333"/>
                <a:gd name="T81" fmla="*/ 385 h 810"/>
                <a:gd name="T82" fmla="*/ 192 w 333"/>
                <a:gd name="T83" fmla="*/ 381 h 810"/>
                <a:gd name="T84" fmla="*/ 194 w 333"/>
                <a:gd name="T85" fmla="*/ 121 h 810"/>
                <a:gd name="T86" fmla="*/ 189 w 333"/>
                <a:gd name="T87" fmla="*/ 114 h 810"/>
                <a:gd name="T88" fmla="*/ 182 w 333"/>
                <a:gd name="T89" fmla="*/ 111 h 810"/>
                <a:gd name="T90" fmla="*/ 170 w 333"/>
                <a:gd name="T91" fmla="*/ 109 h 810"/>
                <a:gd name="T92" fmla="*/ 161 w 333"/>
                <a:gd name="T93" fmla="*/ 109 h 810"/>
                <a:gd name="T94" fmla="*/ 151 w 333"/>
                <a:gd name="T95" fmla="*/ 111 h 810"/>
                <a:gd name="T96" fmla="*/ 142 w 333"/>
                <a:gd name="T97" fmla="*/ 114 h 810"/>
                <a:gd name="T98" fmla="*/ 140 w 333"/>
                <a:gd name="T99" fmla="*/ 121 h 810"/>
                <a:gd name="T100" fmla="*/ 140 w 333"/>
                <a:gd name="T101" fmla="*/ 373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3" h="810">
                  <a:moveTo>
                    <a:pt x="140" y="421"/>
                  </a:moveTo>
                  <a:lnTo>
                    <a:pt x="140" y="810"/>
                  </a:lnTo>
                  <a:lnTo>
                    <a:pt x="0" y="810"/>
                  </a:lnTo>
                  <a:lnTo>
                    <a:pt x="0" y="0"/>
                  </a:lnTo>
                  <a:lnTo>
                    <a:pt x="140" y="0"/>
                  </a:lnTo>
                  <a:lnTo>
                    <a:pt x="140" y="85"/>
                  </a:lnTo>
                  <a:lnTo>
                    <a:pt x="140" y="76"/>
                  </a:lnTo>
                  <a:lnTo>
                    <a:pt x="142" y="69"/>
                  </a:lnTo>
                  <a:lnTo>
                    <a:pt x="142" y="59"/>
                  </a:lnTo>
                  <a:lnTo>
                    <a:pt x="147" y="52"/>
                  </a:lnTo>
                  <a:lnTo>
                    <a:pt x="151" y="45"/>
                  </a:lnTo>
                  <a:lnTo>
                    <a:pt x="156" y="38"/>
                  </a:lnTo>
                  <a:lnTo>
                    <a:pt x="161" y="31"/>
                  </a:lnTo>
                  <a:lnTo>
                    <a:pt x="168" y="26"/>
                  </a:lnTo>
                  <a:lnTo>
                    <a:pt x="175" y="19"/>
                  </a:lnTo>
                  <a:lnTo>
                    <a:pt x="182" y="15"/>
                  </a:lnTo>
                  <a:lnTo>
                    <a:pt x="192" y="12"/>
                  </a:lnTo>
                  <a:lnTo>
                    <a:pt x="199" y="8"/>
                  </a:lnTo>
                  <a:lnTo>
                    <a:pt x="208" y="5"/>
                  </a:lnTo>
                  <a:lnTo>
                    <a:pt x="215" y="3"/>
                  </a:lnTo>
                  <a:lnTo>
                    <a:pt x="225" y="0"/>
                  </a:lnTo>
                  <a:lnTo>
                    <a:pt x="236" y="0"/>
                  </a:lnTo>
                  <a:lnTo>
                    <a:pt x="246" y="0"/>
                  </a:lnTo>
                  <a:lnTo>
                    <a:pt x="255" y="3"/>
                  </a:lnTo>
                  <a:lnTo>
                    <a:pt x="265" y="5"/>
                  </a:lnTo>
                  <a:lnTo>
                    <a:pt x="272" y="8"/>
                  </a:lnTo>
                  <a:lnTo>
                    <a:pt x="281" y="12"/>
                  </a:lnTo>
                  <a:lnTo>
                    <a:pt x="291" y="15"/>
                  </a:lnTo>
                  <a:lnTo>
                    <a:pt x="298" y="19"/>
                  </a:lnTo>
                  <a:lnTo>
                    <a:pt x="303" y="26"/>
                  </a:lnTo>
                  <a:lnTo>
                    <a:pt x="310" y="31"/>
                  </a:lnTo>
                  <a:lnTo>
                    <a:pt x="314" y="38"/>
                  </a:lnTo>
                  <a:lnTo>
                    <a:pt x="321" y="45"/>
                  </a:lnTo>
                  <a:lnTo>
                    <a:pt x="324" y="52"/>
                  </a:lnTo>
                  <a:lnTo>
                    <a:pt x="329" y="59"/>
                  </a:lnTo>
                  <a:lnTo>
                    <a:pt x="331" y="69"/>
                  </a:lnTo>
                  <a:lnTo>
                    <a:pt x="331" y="76"/>
                  </a:lnTo>
                  <a:lnTo>
                    <a:pt x="333" y="85"/>
                  </a:lnTo>
                  <a:lnTo>
                    <a:pt x="331" y="97"/>
                  </a:lnTo>
                  <a:lnTo>
                    <a:pt x="331" y="430"/>
                  </a:lnTo>
                  <a:lnTo>
                    <a:pt x="329" y="440"/>
                  </a:lnTo>
                  <a:lnTo>
                    <a:pt x="326" y="447"/>
                  </a:lnTo>
                  <a:lnTo>
                    <a:pt x="324" y="454"/>
                  </a:lnTo>
                  <a:lnTo>
                    <a:pt x="319" y="463"/>
                  </a:lnTo>
                  <a:lnTo>
                    <a:pt x="314" y="468"/>
                  </a:lnTo>
                  <a:lnTo>
                    <a:pt x="310" y="475"/>
                  </a:lnTo>
                  <a:lnTo>
                    <a:pt x="303" y="482"/>
                  </a:lnTo>
                  <a:lnTo>
                    <a:pt x="295" y="484"/>
                  </a:lnTo>
                  <a:lnTo>
                    <a:pt x="291" y="489"/>
                  </a:lnTo>
                  <a:lnTo>
                    <a:pt x="281" y="494"/>
                  </a:lnTo>
                  <a:lnTo>
                    <a:pt x="272" y="499"/>
                  </a:lnTo>
                  <a:lnTo>
                    <a:pt x="265" y="501"/>
                  </a:lnTo>
                  <a:lnTo>
                    <a:pt x="255" y="503"/>
                  </a:lnTo>
                  <a:lnTo>
                    <a:pt x="246" y="506"/>
                  </a:lnTo>
                  <a:lnTo>
                    <a:pt x="225" y="506"/>
                  </a:lnTo>
                  <a:lnTo>
                    <a:pt x="215" y="503"/>
                  </a:lnTo>
                  <a:lnTo>
                    <a:pt x="208" y="501"/>
                  </a:lnTo>
                  <a:lnTo>
                    <a:pt x="199" y="496"/>
                  </a:lnTo>
                  <a:lnTo>
                    <a:pt x="192" y="494"/>
                  </a:lnTo>
                  <a:lnTo>
                    <a:pt x="182" y="489"/>
                  </a:lnTo>
                  <a:lnTo>
                    <a:pt x="175" y="484"/>
                  </a:lnTo>
                  <a:lnTo>
                    <a:pt x="168" y="480"/>
                  </a:lnTo>
                  <a:lnTo>
                    <a:pt x="156" y="468"/>
                  </a:lnTo>
                  <a:lnTo>
                    <a:pt x="151" y="459"/>
                  </a:lnTo>
                  <a:lnTo>
                    <a:pt x="147" y="454"/>
                  </a:lnTo>
                  <a:lnTo>
                    <a:pt x="142" y="447"/>
                  </a:lnTo>
                  <a:lnTo>
                    <a:pt x="142" y="437"/>
                  </a:lnTo>
                  <a:lnTo>
                    <a:pt x="140" y="430"/>
                  </a:lnTo>
                  <a:lnTo>
                    <a:pt x="140" y="421"/>
                  </a:lnTo>
                  <a:lnTo>
                    <a:pt x="140" y="421"/>
                  </a:lnTo>
                  <a:close/>
                  <a:moveTo>
                    <a:pt x="140" y="373"/>
                  </a:moveTo>
                  <a:lnTo>
                    <a:pt x="140" y="376"/>
                  </a:lnTo>
                  <a:lnTo>
                    <a:pt x="142" y="381"/>
                  </a:lnTo>
                  <a:lnTo>
                    <a:pt x="142" y="383"/>
                  </a:lnTo>
                  <a:lnTo>
                    <a:pt x="147" y="385"/>
                  </a:lnTo>
                  <a:lnTo>
                    <a:pt x="151" y="385"/>
                  </a:lnTo>
                  <a:lnTo>
                    <a:pt x="156" y="385"/>
                  </a:lnTo>
                  <a:lnTo>
                    <a:pt x="161" y="388"/>
                  </a:lnTo>
                  <a:lnTo>
                    <a:pt x="170" y="388"/>
                  </a:lnTo>
                  <a:lnTo>
                    <a:pt x="177" y="385"/>
                  </a:lnTo>
                  <a:lnTo>
                    <a:pt x="182" y="385"/>
                  </a:lnTo>
                  <a:lnTo>
                    <a:pt x="187" y="385"/>
                  </a:lnTo>
                  <a:lnTo>
                    <a:pt x="189" y="383"/>
                  </a:lnTo>
                  <a:lnTo>
                    <a:pt x="192" y="381"/>
                  </a:lnTo>
                  <a:lnTo>
                    <a:pt x="194" y="376"/>
                  </a:lnTo>
                  <a:lnTo>
                    <a:pt x="194" y="121"/>
                  </a:lnTo>
                  <a:lnTo>
                    <a:pt x="192" y="118"/>
                  </a:lnTo>
                  <a:lnTo>
                    <a:pt x="189" y="114"/>
                  </a:lnTo>
                  <a:lnTo>
                    <a:pt x="187" y="111"/>
                  </a:lnTo>
                  <a:lnTo>
                    <a:pt x="182" y="111"/>
                  </a:lnTo>
                  <a:lnTo>
                    <a:pt x="177" y="109"/>
                  </a:lnTo>
                  <a:lnTo>
                    <a:pt x="170" y="109"/>
                  </a:lnTo>
                  <a:lnTo>
                    <a:pt x="168" y="109"/>
                  </a:lnTo>
                  <a:lnTo>
                    <a:pt x="161" y="109"/>
                  </a:lnTo>
                  <a:lnTo>
                    <a:pt x="156" y="109"/>
                  </a:lnTo>
                  <a:lnTo>
                    <a:pt x="151" y="111"/>
                  </a:lnTo>
                  <a:lnTo>
                    <a:pt x="147" y="111"/>
                  </a:lnTo>
                  <a:lnTo>
                    <a:pt x="142" y="114"/>
                  </a:lnTo>
                  <a:lnTo>
                    <a:pt x="142" y="118"/>
                  </a:lnTo>
                  <a:lnTo>
                    <a:pt x="140" y="121"/>
                  </a:lnTo>
                  <a:lnTo>
                    <a:pt x="140" y="121"/>
                  </a:lnTo>
                  <a:lnTo>
                    <a:pt x="140" y="373"/>
                  </a:lnTo>
                  <a:lnTo>
                    <a:pt x="140" y="37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5" name="Freeform 16"/>
            <p:cNvSpPr>
              <a:spLocks/>
            </p:cNvSpPr>
            <p:nvPr userDrawn="1"/>
          </p:nvSpPr>
          <p:spPr bwMode="auto">
            <a:xfrm>
              <a:off x="8301038" y="1724025"/>
              <a:ext cx="520700" cy="803275"/>
            </a:xfrm>
            <a:custGeom>
              <a:avLst/>
              <a:gdLst>
                <a:gd name="T0" fmla="*/ 323 w 328"/>
                <a:gd name="T1" fmla="*/ 421 h 506"/>
                <a:gd name="T2" fmla="*/ 307 w 328"/>
                <a:gd name="T3" fmla="*/ 447 h 506"/>
                <a:gd name="T4" fmla="*/ 278 w 328"/>
                <a:gd name="T5" fmla="*/ 470 h 506"/>
                <a:gd name="T6" fmla="*/ 241 w 328"/>
                <a:gd name="T7" fmla="*/ 489 h 506"/>
                <a:gd name="T8" fmla="*/ 196 w 328"/>
                <a:gd name="T9" fmla="*/ 503 h 506"/>
                <a:gd name="T10" fmla="*/ 146 w 328"/>
                <a:gd name="T11" fmla="*/ 506 h 506"/>
                <a:gd name="T12" fmla="*/ 99 w 328"/>
                <a:gd name="T13" fmla="*/ 496 h 506"/>
                <a:gd name="T14" fmla="*/ 59 w 328"/>
                <a:gd name="T15" fmla="*/ 482 h 506"/>
                <a:gd name="T16" fmla="*/ 26 w 328"/>
                <a:gd name="T17" fmla="*/ 459 h 506"/>
                <a:gd name="T18" fmla="*/ 7 w 328"/>
                <a:gd name="T19" fmla="*/ 433 h 506"/>
                <a:gd name="T20" fmla="*/ 0 w 328"/>
                <a:gd name="T21" fmla="*/ 402 h 506"/>
                <a:gd name="T22" fmla="*/ 132 w 328"/>
                <a:gd name="T23" fmla="*/ 399 h 506"/>
                <a:gd name="T24" fmla="*/ 139 w 328"/>
                <a:gd name="T25" fmla="*/ 409 h 506"/>
                <a:gd name="T26" fmla="*/ 151 w 328"/>
                <a:gd name="T27" fmla="*/ 414 h 506"/>
                <a:gd name="T28" fmla="*/ 174 w 328"/>
                <a:gd name="T29" fmla="*/ 414 h 506"/>
                <a:gd name="T30" fmla="*/ 186 w 328"/>
                <a:gd name="T31" fmla="*/ 409 h 506"/>
                <a:gd name="T32" fmla="*/ 189 w 328"/>
                <a:gd name="T33" fmla="*/ 399 h 506"/>
                <a:gd name="T34" fmla="*/ 189 w 328"/>
                <a:gd name="T35" fmla="*/ 357 h 506"/>
                <a:gd name="T36" fmla="*/ 182 w 328"/>
                <a:gd name="T37" fmla="*/ 338 h 506"/>
                <a:gd name="T38" fmla="*/ 163 w 328"/>
                <a:gd name="T39" fmla="*/ 314 h 506"/>
                <a:gd name="T40" fmla="*/ 141 w 328"/>
                <a:gd name="T41" fmla="*/ 298 h 506"/>
                <a:gd name="T42" fmla="*/ 120 w 328"/>
                <a:gd name="T43" fmla="*/ 286 h 506"/>
                <a:gd name="T44" fmla="*/ 94 w 328"/>
                <a:gd name="T45" fmla="*/ 272 h 506"/>
                <a:gd name="T46" fmla="*/ 71 w 328"/>
                <a:gd name="T47" fmla="*/ 263 h 506"/>
                <a:gd name="T48" fmla="*/ 49 w 328"/>
                <a:gd name="T49" fmla="*/ 248 h 506"/>
                <a:gd name="T50" fmla="*/ 33 w 328"/>
                <a:gd name="T51" fmla="*/ 234 h 506"/>
                <a:gd name="T52" fmla="*/ 21 w 328"/>
                <a:gd name="T53" fmla="*/ 220 h 506"/>
                <a:gd name="T54" fmla="*/ 9 w 328"/>
                <a:gd name="T55" fmla="*/ 201 h 506"/>
                <a:gd name="T56" fmla="*/ 4 w 328"/>
                <a:gd name="T57" fmla="*/ 178 h 506"/>
                <a:gd name="T58" fmla="*/ 0 w 328"/>
                <a:gd name="T59" fmla="*/ 152 h 506"/>
                <a:gd name="T60" fmla="*/ 4 w 328"/>
                <a:gd name="T61" fmla="*/ 83 h 506"/>
                <a:gd name="T62" fmla="*/ 19 w 328"/>
                <a:gd name="T63" fmla="*/ 55 h 506"/>
                <a:gd name="T64" fmla="*/ 47 w 328"/>
                <a:gd name="T65" fmla="*/ 31 h 506"/>
                <a:gd name="T66" fmla="*/ 85 w 328"/>
                <a:gd name="T67" fmla="*/ 12 h 506"/>
                <a:gd name="T68" fmla="*/ 130 w 328"/>
                <a:gd name="T69" fmla="*/ 3 h 506"/>
                <a:gd name="T70" fmla="*/ 179 w 328"/>
                <a:gd name="T71" fmla="*/ 0 h 506"/>
                <a:gd name="T72" fmla="*/ 224 w 328"/>
                <a:gd name="T73" fmla="*/ 10 h 506"/>
                <a:gd name="T74" fmla="*/ 267 w 328"/>
                <a:gd name="T75" fmla="*/ 24 h 506"/>
                <a:gd name="T76" fmla="*/ 297 w 328"/>
                <a:gd name="T77" fmla="*/ 45 h 506"/>
                <a:gd name="T78" fmla="*/ 319 w 328"/>
                <a:gd name="T79" fmla="*/ 74 h 506"/>
                <a:gd name="T80" fmla="*/ 326 w 328"/>
                <a:gd name="T81" fmla="*/ 104 h 506"/>
                <a:gd name="T82" fmla="*/ 189 w 328"/>
                <a:gd name="T83" fmla="*/ 109 h 506"/>
                <a:gd name="T84" fmla="*/ 182 w 328"/>
                <a:gd name="T85" fmla="*/ 100 h 506"/>
                <a:gd name="T86" fmla="*/ 165 w 328"/>
                <a:gd name="T87" fmla="*/ 95 h 506"/>
                <a:gd name="T88" fmla="*/ 146 w 328"/>
                <a:gd name="T89" fmla="*/ 97 h 506"/>
                <a:gd name="T90" fmla="*/ 134 w 328"/>
                <a:gd name="T91" fmla="*/ 104 h 506"/>
                <a:gd name="T92" fmla="*/ 132 w 328"/>
                <a:gd name="T93" fmla="*/ 130 h 506"/>
                <a:gd name="T94" fmla="*/ 137 w 328"/>
                <a:gd name="T95" fmla="*/ 144 h 506"/>
                <a:gd name="T96" fmla="*/ 149 w 328"/>
                <a:gd name="T97" fmla="*/ 161 h 506"/>
                <a:gd name="T98" fmla="*/ 167 w 328"/>
                <a:gd name="T99" fmla="*/ 175 h 506"/>
                <a:gd name="T100" fmla="*/ 189 w 328"/>
                <a:gd name="T101" fmla="*/ 189 h 506"/>
                <a:gd name="T102" fmla="*/ 210 w 328"/>
                <a:gd name="T103" fmla="*/ 206 h 506"/>
                <a:gd name="T104" fmla="*/ 236 w 328"/>
                <a:gd name="T105" fmla="*/ 225 h 506"/>
                <a:gd name="T106" fmla="*/ 257 w 328"/>
                <a:gd name="T107" fmla="*/ 241 h 506"/>
                <a:gd name="T108" fmla="*/ 276 w 328"/>
                <a:gd name="T109" fmla="*/ 260 h 506"/>
                <a:gd name="T110" fmla="*/ 295 w 328"/>
                <a:gd name="T111" fmla="*/ 279 h 506"/>
                <a:gd name="T112" fmla="*/ 311 w 328"/>
                <a:gd name="T113" fmla="*/ 298 h 506"/>
                <a:gd name="T114" fmla="*/ 321 w 328"/>
                <a:gd name="T115" fmla="*/ 314 h 506"/>
                <a:gd name="T116" fmla="*/ 326 w 328"/>
                <a:gd name="T117" fmla="*/ 331 h 506"/>
                <a:gd name="T118" fmla="*/ 328 w 328"/>
                <a:gd name="T119" fmla="*/ 366 h 506"/>
                <a:gd name="T120" fmla="*/ 326 w 328"/>
                <a:gd name="T121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8" h="506">
                  <a:moveTo>
                    <a:pt x="326" y="404"/>
                  </a:moveTo>
                  <a:lnTo>
                    <a:pt x="326" y="411"/>
                  </a:lnTo>
                  <a:lnTo>
                    <a:pt x="323" y="421"/>
                  </a:lnTo>
                  <a:lnTo>
                    <a:pt x="319" y="430"/>
                  </a:lnTo>
                  <a:lnTo>
                    <a:pt x="311" y="437"/>
                  </a:lnTo>
                  <a:lnTo>
                    <a:pt x="307" y="447"/>
                  </a:lnTo>
                  <a:lnTo>
                    <a:pt x="297" y="454"/>
                  </a:lnTo>
                  <a:lnTo>
                    <a:pt x="288" y="463"/>
                  </a:lnTo>
                  <a:lnTo>
                    <a:pt x="278" y="470"/>
                  </a:lnTo>
                  <a:lnTo>
                    <a:pt x="267" y="477"/>
                  </a:lnTo>
                  <a:lnTo>
                    <a:pt x="252" y="484"/>
                  </a:lnTo>
                  <a:lnTo>
                    <a:pt x="241" y="489"/>
                  </a:lnTo>
                  <a:lnTo>
                    <a:pt x="224" y="496"/>
                  </a:lnTo>
                  <a:lnTo>
                    <a:pt x="210" y="501"/>
                  </a:lnTo>
                  <a:lnTo>
                    <a:pt x="196" y="503"/>
                  </a:lnTo>
                  <a:lnTo>
                    <a:pt x="179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3" y="501"/>
                  </a:lnTo>
                  <a:lnTo>
                    <a:pt x="99" y="496"/>
                  </a:lnTo>
                  <a:lnTo>
                    <a:pt x="85" y="492"/>
                  </a:lnTo>
                  <a:lnTo>
                    <a:pt x="71" y="489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7" y="468"/>
                  </a:lnTo>
                  <a:lnTo>
                    <a:pt x="26" y="459"/>
                  </a:lnTo>
                  <a:lnTo>
                    <a:pt x="19" y="451"/>
                  </a:lnTo>
                  <a:lnTo>
                    <a:pt x="12" y="442"/>
                  </a:lnTo>
                  <a:lnTo>
                    <a:pt x="7" y="433"/>
                  </a:lnTo>
                  <a:lnTo>
                    <a:pt x="4" y="423"/>
                  </a:lnTo>
                  <a:lnTo>
                    <a:pt x="0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2" y="307"/>
                  </a:lnTo>
                  <a:lnTo>
                    <a:pt x="132" y="399"/>
                  </a:lnTo>
                  <a:lnTo>
                    <a:pt x="134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1" y="411"/>
                  </a:lnTo>
                  <a:lnTo>
                    <a:pt x="146" y="414"/>
                  </a:lnTo>
                  <a:lnTo>
                    <a:pt x="151" y="414"/>
                  </a:lnTo>
                  <a:lnTo>
                    <a:pt x="158" y="416"/>
                  </a:lnTo>
                  <a:lnTo>
                    <a:pt x="170" y="416"/>
                  </a:lnTo>
                  <a:lnTo>
                    <a:pt x="174" y="414"/>
                  </a:lnTo>
                  <a:lnTo>
                    <a:pt x="179" y="414"/>
                  </a:lnTo>
                  <a:lnTo>
                    <a:pt x="182" y="411"/>
                  </a:lnTo>
                  <a:lnTo>
                    <a:pt x="186" y="409"/>
                  </a:lnTo>
                  <a:lnTo>
                    <a:pt x="186" y="407"/>
                  </a:lnTo>
                  <a:lnTo>
                    <a:pt x="189" y="404"/>
                  </a:lnTo>
                  <a:lnTo>
                    <a:pt x="189" y="399"/>
                  </a:lnTo>
                  <a:lnTo>
                    <a:pt x="189" y="371"/>
                  </a:lnTo>
                  <a:lnTo>
                    <a:pt x="189" y="362"/>
                  </a:lnTo>
                  <a:lnTo>
                    <a:pt x="189" y="357"/>
                  </a:lnTo>
                  <a:lnTo>
                    <a:pt x="186" y="350"/>
                  </a:lnTo>
                  <a:lnTo>
                    <a:pt x="186" y="345"/>
                  </a:lnTo>
                  <a:lnTo>
                    <a:pt x="182" y="338"/>
                  </a:lnTo>
                  <a:lnTo>
                    <a:pt x="174" y="331"/>
                  </a:lnTo>
                  <a:lnTo>
                    <a:pt x="167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49" y="305"/>
                  </a:lnTo>
                  <a:lnTo>
                    <a:pt x="141" y="298"/>
                  </a:lnTo>
                  <a:lnTo>
                    <a:pt x="134" y="293"/>
                  </a:lnTo>
                  <a:lnTo>
                    <a:pt x="127" y="288"/>
                  </a:lnTo>
                  <a:lnTo>
                    <a:pt x="120" y="286"/>
                  </a:lnTo>
                  <a:lnTo>
                    <a:pt x="111" y="281"/>
                  </a:lnTo>
                  <a:lnTo>
                    <a:pt x="104" y="277"/>
                  </a:lnTo>
                  <a:lnTo>
                    <a:pt x="94" y="272"/>
                  </a:lnTo>
                  <a:lnTo>
                    <a:pt x="87" y="270"/>
                  </a:lnTo>
                  <a:lnTo>
                    <a:pt x="80" y="265"/>
                  </a:lnTo>
                  <a:lnTo>
                    <a:pt x="71" y="263"/>
                  </a:lnTo>
                  <a:lnTo>
                    <a:pt x="63" y="258"/>
                  </a:lnTo>
                  <a:lnTo>
                    <a:pt x="56" y="253"/>
                  </a:lnTo>
                  <a:lnTo>
                    <a:pt x="49" y="248"/>
                  </a:lnTo>
                  <a:lnTo>
                    <a:pt x="42" y="244"/>
                  </a:lnTo>
                  <a:lnTo>
                    <a:pt x="40" y="239"/>
                  </a:lnTo>
                  <a:lnTo>
                    <a:pt x="33" y="234"/>
                  </a:lnTo>
                  <a:lnTo>
                    <a:pt x="28" y="229"/>
                  </a:lnTo>
                  <a:lnTo>
                    <a:pt x="23" y="225"/>
                  </a:lnTo>
                  <a:lnTo>
                    <a:pt x="21" y="220"/>
                  </a:lnTo>
                  <a:lnTo>
                    <a:pt x="16" y="213"/>
                  </a:lnTo>
                  <a:lnTo>
                    <a:pt x="14" y="206"/>
                  </a:lnTo>
                  <a:lnTo>
                    <a:pt x="9" y="201"/>
                  </a:lnTo>
                  <a:lnTo>
                    <a:pt x="7" y="194"/>
                  </a:lnTo>
                  <a:lnTo>
                    <a:pt x="4" y="187"/>
                  </a:lnTo>
                  <a:lnTo>
                    <a:pt x="4" y="178"/>
                  </a:lnTo>
                  <a:lnTo>
                    <a:pt x="0" y="170"/>
                  </a:lnTo>
                  <a:lnTo>
                    <a:pt x="0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4" y="83"/>
                  </a:lnTo>
                  <a:lnTo>
                    <a:pt x="7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8" y="45"/>
                  </a:lnTo>
                  <a:lnTo>
                    <a:pt x="37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99" y="10"/>
                  </a:lnTo>
                  <a:lnTo>
                    <a:pt x="113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63" y="0"/>
                  </a:lnTo>
                  <a:lnTo>
                    <a:pt x="179" y="0"/>
                  </a:lnTo>
                  <a:lnTo>
                    <a:pt x="196" y="3"/>
                  </a:lnTo>
                  <a:lnTo>
                    <a:pt x="210" y="5"/>
                  </a:lnTo>
                  <a:lnTo>
                    <a:pt x="224" y="10"/>
                  </a:lnTo>
                  <a:lnTo>
                    <a:pt x="241" y="15"/>
                  </a:lnTo>
                  <a:lnTo>
                    <a:pt x="252" y="19"/>
                  </a:lnTo>
                  <a:lnTo>
                    <a:pt x="267" y="24"/>
                  </a:lnTo>
                  <a:lnTo>
                    <a:pt x="276" y="31"/>
                  </a:lnTo>
                  <a:lnTo>
                    <a:pt x="288" y="38"/>
                  </a:lnTo>
                  <a:lnTo>
                    <a:pt x="297" y="45"/>
                  </a:lnTo>
                  <a:lnTo>
                    <a:pt x="307" y="55"/>
                  </a:lnTo>
                  <a:lnTo>
                    <a:pt x="311" y="64"/>
                  </a:lnTo>
                  <a:lnTo>
                    <a:pt x="319" y="74"/>
                  </a:lnTo>
                  <a:lnTo>
                    <a:pt x="323" y="83"/>
                  </a:lnTo>
                  <a:lnTo>
                    <a:pt x="326" y="93"/>
                  </a:lnTo>
                  <a:lnTo>
                    <a:pt x="326" y="104"/>
                  </a:lnTo>
                  <a:lnTo>
                    <a:pt x="326" y="185"/>
                  </a:lnTo>
                  <a:lnTo>
                    <a:pt x="189" y="185"/>
                  </a:lnTo>
                  <a:lnTo>
                    <a:pt x="189" y="109"/>
                  </a:lnTo>
                  <a:lnTo>
                    <a:pt x="186" y="104"/>
                  </a:lnTo>
                  <a:lnTo>
                    <a:pt x="186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2" y="95"/>
                  </a:lnTo>
                  <a:lnTo>
                    <a:pt x="165" y="95"/>
                  </a:lnTo>
                  <a:lnTo>
                    <a:pt x="156" y="95"/>
                  </a:lnTo>
                  <a:lnTo>
                    <a:pt x="149" y="95"/>
                  </a:lnTo>
                  <a:lnTo>
                    <a:pt x="146" y="97"/>
                  </a:lnTo>
                  <a:lnTo>
                    <a:pt x="139" y="100"/>
                  </a:lnTo>
                  <a:lnTo>
                    <a:pt x="137" y="102"/>
                  </a:lnTo>
                  <a:lnTo>
                    <a:pt x="134" y="104"/>
                  </a:lnTo>
                  <a:lnTo>
                    <a:pt x="132" y="107"/>
                  </a:lnTo>
                  <a:lnTo>
                    <a:pt x="132" y="109"/>
                  </a:lnTo>
                  <a:lnTo>
                    <a:pt x="132" y="130"/>
                  </a:lnTo>
                  <a:lnTo>
                    <a:pt x="132" y="135"/>
                  </a:lnTo>
                  <a:lnTo>
                    <a:pt x="134" y="140"/>
                  </a:lnTo>
                  <a:lnTo>
                    <a:pt x="137" y="144"/>
                  </a:lnTo>
                  <a:lnTo>
                    <a:pt x="141" y="152"/>
                  </a:lnTo>
                  <a:lnTo>
                    <a:pt x="146" y="156"/>
                  </a:lnTo>
                  <a:lnTo>
                    <a:pt x="149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67" y="175"/>
                  </a:lnTo>
                  <a:lnTo>
                    <a:pt x="174" y="182"/>
                  </a:lnTo>
                  <a:lnTo>
                    <a:pt x="182" y="187"/>
                  </a:lnTo>
                  <a:lnTo>
                    <a:pt x="189" y="189"/>
                  </a:lnTo>
                  <a:lnTo>
                    <a:pt x="196" y="194"/>
                  </a:lnTo>
                  <a:lnTo>
                    <a:pt x="203" y="201"/>
                  </a:lnTo>
                  <a:lnTo>
                    <a:pt x="210" y="206"/>
                  </a:lnTo>
                  <a:lnTo>
                    <a:pt x="217" y="208"/>
                  </a:lnTo>
                  <a:lnTo>
                    <a:pt x="224" y="215"/>
                  </a:lnTo>
                  <a:lnTo>
                    <a:pt x="236" y="225"/>
                  </a:lnTo>
                  <a:lnTo>
                    <a:pt x="243" y="229"/>
                  </a:lnTo>
                  <a:lnTo>
                    <a:pt x="250" y="237"/>
                  </a:lnTo>
                  <a:lnTo>
                    <a:pt x="257" y="241"/>
                  </a:lnTo>
                  <a:lnTo>
                    <a:pt x="264" y="248"/>
                  </a:lnTo>
                  <a:lnTo>
                    <a:pt x="271" y="253"/>
                  </a:lnTo>
                  <a:lnTo>
                    <a:pt x="276" y="260"/>
                  </a:lnTo>
                  <a:lnTo>
                    <a:pt x="283" y="265"/>
                  </a:lnTo>
                  <a:lnTo>
                    <a:pt x="290" y="272"/>
                  </a:lnTo>
                  <a:lnTo>
                    <a:pt x="295" y="279"/>
                  </a:lnTo>
                  <a:lnTo>
                    <a:pt x="300" y="286"/>
                  </a:lnTo>
                  <a:lnTo>
                    <a:pt x="307" y="291"/>
                  </a:lnTo>
                  <a:lnTo>
                    <a:pt x="311" y="298"/>
                  </a:lnTo>
                  <a:lnTo>
                    <a:pt x="316" y="305"/>
                  </a:lnTo>
                  <a:lnTo>
                    <a:pt x="319" y="310"/>
                  </a:lnTo>
                  <a:lnTo>
                    <a:pt x="321" y="314"/>
                  </a:lnTo>
                  <a:lnTo>
                    <a:pt x="323" y="319"/>
                  </a:lnTo>
                  <a:lnTo>
                    <a:pt x="323" y="326"/>
                  </a:lnTo>
                  <a:lnTo>
                    <a:pt x="326" y="331"/>
                  </a:lnTo>
                  <a:lnTo>
                    <a:pt x="326" y="345"/>
                  </a:lnTo>
                  <a:lnTo>
                    <a:pt x="328" y="352"/>
                  </a:lnTo>
                  <a:lnTo>
                    <a:pt x="328" y="366"/>
                  </a:lnTo>
                  <a:lnTo>
                    <a:pt x="326" y="371"/>
                  </a:lnTo>
                  <a:lnTo>
                    <a:pt x="326" y="404"/>
                  </a:lnTo>
                  <a:lnTo>
                    <a:pt x="326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6" name="Freeform 17"/>
            <p:cNvSpPr>
              <a:spLocks/>
            </p:cNvSpPr>
            <p:nvPr userDrawn="1"/>
          </p:nvSpPr>
          <p:spPr bwMode="auto">
            <a:xfrm>
              <a:off x="9424988" y="1724025"/>
              <a:ext cx="522288" cy="803275"/>
            </a:xfrm>
            <a:custGeom>
              <a:avLst/>
              <a:gdLst>
                <a:gd name="T0" fmla="*/ 324 w 329"/>
                <a:gd name="T1" fmla="*/ 421 h 506"/>
                <a:gd name="T2" fmla="*/ 307 w 329"/>
                <a:gd name="T3" fmla="*/ 447 h 506"/>
                <a:gd name="T4" fmla="*/ 281 w 329"/>
                <a:gd name="T5" fmla="*/ 470 h 506"/>
                <a:gd name="T6" fmla="*/ 241 w 329"/>
                <a:gd name="T7" fmla="*/ 489 h 506"/>
                <a:gd name="T8" fmla="*/ 196 w 329"/>
                <a:gd name="T9" fmla="*/ 503 h 506"/>
                <a:gd name="T10" fmla="*/ 147 w 329"/>
                <a:gd name="T11" fmla="*/ 506 h 506"/>
                <a:gd name="T12" fmla="*/ 100 w 329"/>
                <a:gd name="T13" fmla="*/ 496 h 506"/>
                <a:gd name="T14" fmla="*/ 59 w 329"/>
                <a:gd name="T15" fmla="*/ 482 h 506"/>
                <a:gd name="T16" fmla="*/ 29 w 329"/>
                <a:gd name="T17" fmla="*/ 459 h 506"/>
                <a:gd name="T18" fmla="*/ 7 w 329"/>
                <a:gd name="T19" fmla="*/ 433 h 506"/>
                <a:gd name="T20" fmla="*/ 0 w 329"/>
                <a:gd name="T21" fmla="*/ 402 h 506"/>
                <a:gd name="T22" fmla="*/ 135 w 329"/>
                <a:gd name="T23" fmla="*/ 399 h 506"/>
                <a:gd name="T24" fmla="*/ 140 w 329"/>
                <a:gd name="T25" fmla="*/ 409 h 506"/>
                <a:gd name="T26" fmla="*/ 154 w 329"/>
                <a:gd name="T27" fmla="*/ 414 h 506"/>
                <a:gd name="T28" fmla="*/ 177 w 329"/>
                <a:gd name="T29" fmla="*/ 414 h 506"/>
                <a:gd name="T30" fmla="*/ 187 w 329"/>
                <a:gd name="T31" fmla="*/ 409 h 506"/>
                <a:gd name="T32" fmla="*/ 192 w 329"/>
                <a:gd name="T33" fmla="*/ 357 h 506"/>
                <a:gd name="T34" fmla="*/ 182 w 329"/>
                <a:gd name="T35" fmla="*/ 338 h 506"/>
                <a:gd name="T36" fmla="*/ 163 w 329"/>
                <a:gd name="T37" fmla="*/ 314 h 506"/>
                <a:gd name="T38" fmla="*/ 144 w 329"/>
                <a:gd name="T39" fmla="*/ 298 h 506"/>
                <a:gd name="T40" fmla="*/ 121 w 329"/>
                <a:gd name="T41" fmla="*/ 286 h 506"/>
                <a:gd name="T42" fmla="*/ 97 w 329"/>
                <a:gd name="T43" fmla="*/ 272 h 506"/>
                <a:gd name="T44" fmla="*/ 74 w 329"/>
                <a:gd name="T45" fmla="*/ 263 h 506"/>
                <a:gd name="T46" fmla="*/ 52 w 329"/>
                <a:gd name="T47" fmla="*/ 248 h 506"/>
                <a:gd name="T48" fmla="*/ 31 w 329"/>
                <a:gd name="T49" fmla="*/ 229 h 506"/>
                <a:gd name="T50" fmla="*/ 17 w 329"/>
                <a:gd name="T51" fmla="*/ 213 h 506"/>
                <a:gd name="T52" fmla="*/ 10 w 329"/>
                <a:gd name="T53" fmla="*/ 194 h 506"/>
                <a:gd name="T54" fmla="*/ 3 w 329"/>
                <a:gd name="T55" fmla="*/ 170 h 506"/>
                <a:gd name="T56" fmla="*/ 0 w 329"/>
                <a:gd name="T57" fmla="*/ 104 h 506"/>
                <a:gd name="T58" fmla="*/ 7 w 329"/>
                <a:gd name="T59" fmla="*/ 74 h 506"/>
                <a:gd name="T60" fmla="*/ 29 w 329"/>
                <a:gd name="T61" fmla="*/ 45 h 506"/>
                <a:gd name="T62" fmla="*/ 59 w 329"/>
                <a:gd name="T63" fmla="*/ 24 h 506"/>
                <a:gd name="T64" fmla="*/ 100 w 329"/>
                <a:gd name="T65" fmla="*/ 10 h 506"/>
                <a:gd name="T66" fmla="*/ 147 w 329"/>
                <a:gd name="T67" fmla="*/ 0 h 506"/>
                <a:gd name="T68" fmla="*/ 196 w 329"/>
                <a:gd name="T69" fmla="*/ 3 h 506"/>
                <a:gd name="T70" fmla="*/ 241 w 329"/>
                <a:gd name="T71" fmla="*/ 15 h 506"/>
                <a:gd name="T72" fmla="*/ 281 w 329"/>
                <a:gd name="T73" fmla="*/ 31 h 506"/>
                <a:gd name="T74" fmla="*/ 307 w 329"/>
                <a:gd name="T75" fmla="*/ 55 h 506"/>
                <a:gd name="T76" fmla="*/ 324 w 329"/>
                <a:gd name="T77" fmla="*/ 83 h 506"/>
                <a:gd name="T78" fmla="*/ 329 w 329"/>
                <a:gd name="T79" fmla="*/ 185 h 506"/>
                <a:gd name="T80" fmla="*/ 189 w 329"/>
                <a:gd name="T81" fmla="*/ 104 h 506"/>
                <a:gd name="T82" fmla="*/ 177 w 329"/>
                <a:gd name="T83" fmla="*/ 97 h 506"/>
                <a:gd name="T84" fmla="*/ 156 w 329"/>
                <a:gd name="T85" fmla="*/ 95 h 506"/>
                <a:gd name="T86" fmla="*/ 142 w 329"/>
                <a:gd name="T87" fmla="*/ 100 h 506"/>
                <a:gd name="T88" fmla="*/ 135 w 329"/>
                <a:gd name="T89" fmla="*/ 107 h 506"/>
                <a:gd name="T90" fmla="*/ 135 w 329"/>
                <a:gd name="T91" fmla="*/ 135 h 506"/>
                <a:gd name="T92" fmla="*/ 142 w 329"/>
                <a:gd name="T93" fmla="*/ 152 h 506"/>
                <a:gd name="T94" fmla="*/ 156 w 329"/>
                <a:gd name="T95" fmla="*/ 166 h 506"/>
                <a:gd name="T96" fmla="*/ 177 w 329"/>
                <a:gd name="T97" fmla="*/ 182 h 506"/>
                <a:gd name="T98" fmla="*/ 199 w 329"/>
                <a:gd name="T99" fmla="*/ 194 h 506"/>
                <a:gd name="T100" fmla="*/ 218 w 329"/>
                <a:gd name="T101" fmla="*/ 208 h 506"/>
                <a:gd name="T102" fmla="*/ 239 w 329"/>
                <a:gd name="T103" fmla="*/ 225 h 506"/>
                <a:gd name="T104" fmla="*/ 260 w 329"/>
                <a:gd name="T105" fmla="*/ 241 h 506"/>
                <a:gd name="T106" fmla="*/ 281 w 329"/>
                <a:gd name="T107" fmla="*/ 260 h 506"/>
                <a:gd name="T108" fmla="*/ 298 w 329"/>
                <a:gd name="T109" fmla="*/ 279 h 506"/>
                <a:gd name="T110" fmla="*/ 314 w 329"/>
                <a:gd name="T111" fmla="*/ 298 h 506"/>
                <a:gd name="T112" fmla="*/ 324 w 329"/>
                <a:gd name="T113" fmla="*/ 314 h 506"/>
                <a:gd name="T114" fmla="*/ 329 w 329"/>
                <a:gd name="T115" fmla="*/ 331 h 506"/>
                <a:gd name="T116" fmla="*/ 329 w 329"/>
                <a:gd name="T117" fmla="*/ 371 h 506"/>
                <a:gd name="T118" fmla="*/ 329 w 329"/>
                <a:gd name="T119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9" h="506">
                  <a:moveTo>
                    <a:pt x="329" y="404"/>
                  </a:moveTo>
                  <a:lnTo>
                    <a:pt x="326" y="411"/>
                  </a:lnTo>
                  <a:lnTo>
                    <a:pt x="324" y="421"/>
                  </a:lnTo>
                  <a:lnTo>
                    <a:pt x="322" y="430"/>
                  </a:lnTo>
                  <a:lnTo>
                    <a:pt x="314" y="437"/>
                  </a:lnTo>
                  <a:lnTo>
                    <a:pt x="307" y="447"/>
                  </a:lnTo>
                  <a:lnTo>
                    <a:pt x="300" y="454"/>
                  </a:lnTo>
                  <a:lnTo>
                    <a:pt x="291" y="463"/>
                  </a:lnTo>
                  <a:lnTo>
                    <a:pt x="281" y="470"/>
                  </a:lnTo>
                  <a:lnTo>
                    <a:pt x="267" y="477"/>
                  </a:lnTo>
                  <a:lnTo>
                    <a:pt x="255" y="484"/>
                  </a:lnTo>
                  <a:lnTo>
                    <a:pt x="241" y="489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2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3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4" y="489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4" y="442"/>
                  </a:lnTo>
                  <a:lnTo>
                    <a:pt x="7" y="433"/>
                  </a:lnTo>
                  <a:lnTo>
                    <a:pt x="5" y="423"/>
                  </a:lnTo>
                  <a:lnTo>
                    <a:pt x="3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5" y="307"/>
                  </a:lnTo>
                  <a:lnTo>
                    <a:pt x="135" y="399"/>
                  </a:lnTo>
                  <a:lnTo>
                    <a:pt x="137" y="404"/>
                  </a:lnTo>
                  <a:lnTo>
                    <a:pt x="137" y="407"/>
                  </a:lnTo>
                  <a:lnTo>
                    <a:pt x="140" y="409"/>
                  </a:lnTo>
                  <a:lnTo>
                    <a:pt x="144" y="411"/>
                  </a:lnTo>
                  <a:lnTo>
                    <a:pt x="149" y="414"/>
                  </a:lnTo>
                  <a:lnTo>
                    <a:pt x="154" y="414"/>
                  </a:lnTo>
                  <a:lnTo>
                    <a:pt x="161" y="416"/>
                  </a:lnTo>
                  <a:lnTo>
                    <a:pt x="170" y="416"/>
                  </a:lnTo>
                  <a:lnTo>
                    <a:pt x="177" y="414"/>
                  </a:lnTo>
                  <a:lnTo>
                    <a:pt x="182" y="414"/>
                  </a:lnTo>
                  <a:lnTo>
                    <a:pt x="185" y="411"/>
                  </a:lnTo>
                  <a:lnTo>
                    <a:pt x="187" y="409"/>
                  </a:lnTo>
                  <a:lnTo>
                    <a:pt x="189" y="407"/>
                  </a:lnTo>
                  <a:lnTo>
                    <a:pt x="192" y="404"/>
                  </a:lnTo>
                  <a:lnTo>
                    <a:pt x="192" y="357"/>
                  </a:lnTo>
                  <a:lnTo>
                    <a:pt x="189" y="350"/>
                  </a:lnTo>
                  <a:lnTo>
                    <a:pt x="187" y="345"/>
                  </a:lnTo>
                  <a:lnTo>
                    <a:pt x="182" y="338"/>
                  </a:lnTo>
                  <a:lnTo>
                    <a:pt x="177" y="331"/>
                  </a:lnTo>
                  <a:lnTo>
                    <a:pt x="170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51" y="305"/>
                  </a:lnTo>
                  <a:lnTo>
                    <a:pt x="144" y="298"/>
                  </a:lnTo>
                  <a:lnTo>
                    <a:pt x="137" y="293"/>
                  </a:lnTo>
                  <a:lnTo>
                    <a:pt x="128" y="288"/>
                  </a:lnTo>
                  <a:lnTo>
                    <a:pt x="121" y="286"/>
                  </a:lnTo>
                  <a:lnTo>
                    <a:pt x="114" y="281"/>
                  </a:lnTo>
                  <a:lnTo>
                    <a:pt x="104" y="277"/>
                  </a:lnTo>
                  <a:lnTo>
                    <a:pt x="97" y="272"/>
                  </a:lnTo>
                  <a:lnTo>
                    <a:pt x="90" y="270"/>
                  </a:lnTo>
                  <a:lnTo>
                    <a:pt x="81" y="265"/>
                  </a:lnTo>
                  <a:lnTo>
                    <a:pt x="74" y="263"/>
                  </a:lnTo>
                  <a:lnTo>
                    <a:pt x="66" y="258"/>
                  </a:lnTo>
                  <a:lnTo>
                    <a:pt x="57" y="253"/>
                  </a:lnTo>
                  <a:lnTo>
                    <a:pt x="52" y="248"/>
                  </a:lnTo>
                  <a:lnTo>
                    <a:pt x="45" y="244"/>
                  </a:lnTo>
                  <a:lnTo>
                    <a:pt x="36" y="234"/>
                  </a:lnTo>
                  <a:lnTo>
                    <a:pt x="31" y="229"/>
                  </a:lnTo>
                  <a:lnTo>
                    <a:pt x="26" y="225"/>
                  </a:lnTo>
                  <a:lnTo>
                    <a:pt x="22" y="220"/>
                  </a:lnTo>
                  <a:lnTo>
                    <a:pt x="17" y="213"/>
                  </a:lnTo>
                  <a:lnTo>
                    <a:pt x="14" y="206"/>
                  </a:lnTo>
                  <a:lnTo>
                    <a:pt x="12" y="201"/>
                  </a:lnTo>
                  <a:lnTo>
                    <a:pt x="10" y="194"/>
                  </a:lnTo>
                  <a:lnTo>
                    <a:pt x="7" y="187"/>
                  </a:lnTo>
                  <a:lnTo>
                    <a:pt x="5" y="178"/>
                  </a:lnTo>
                  <a:lnTo>
                    <a:pt x="3" y="170"/>
                  </a:lnTo>
                  <a:lnTo>
                    <a:pt x="3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3" y="93"/>
                  </a:lnTo>
                  <a:lnTo>
                    <a:pt x="5" y="83"/>
                  </a:lnTo>
                  <a:lnTo>
                    <a:pt x="7" y="74"/>
                  </a:lnTo>
                  <a:lnTo>
                    <a:pt x="14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4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3" y="3"/>
                  </a:lnTo>
                  <a:lnTo>
                    <a:pt x="147" y="0"/>
                  </a:lnTo>
                  <a:lnTo>
                    <a:pt x="163" y="0"/>
                  </a:lnTo>
                  <a:lnTo>
                    <a:pt x="182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5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81" y="31"/>
                  </a:lnTo>
                  <a:lnTo>
                    <a:pt x="291" y="38"/>
                  </a:lnTo>
                  <a:lnTo>
                    <a:pt x="300" y="45"/>
                  </a:lnTo>
                  <a:lnTo>
                    <a:pt x="307" y="55"/>
                  </a:lnTo>
                  <a:lnTo>
                    <a:pt x="314" y="64"/>
                  </a:lnTo>
                  <a:lnTo>
                    <a:pt x="322" y="74"/>
                  </a:lnTo>
                  <a:lnTo>
                    <a:pt x="324" y="83"/>
                  </a:lnTo>
                  <a:lnTo>
                    <a:pt x="326" y="93"/>
                  </a:lnTo>
                  <a:lnTo>
                    <a:pt x="329" y="104"/>
                  </a:lnTo>
                  <a:lnTo>
                    <a:pt x="329" y="185"/>
                  </a:lnTo>
                  <a:lnTo>
                    <a:pt x="192" y="185"/>
                  </a:lnTo>
                  <a:lnTo>
                    <a:pt x="192" y="107"/>
                  </a:lnTo>
                  <a:lnTo>
                    <a:pt x="189" y="104"/>
                  </a:lnTo>
                  <a:lnTo>
                    <a:pt x="187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3" y="95"/>
                  </a:lnTo>
                  <a:lnTo>
                    <a:pt x="168" y="95"/>
                  </a:lnTo>
                  <a:lnTo>
                    <a:pt x="156" y="95"/>
                  </a:lnTo>
                  <a:lnTo>
                    <a:pt x="151" y="95"/>
                  </a:lnTo>
                  <a:lnTo>
                    <a:pt x="147" y="97"/>
                  </a:lnTo>
                  <a:lnTo>
                    <a:pt x="142" y="100"/>
                  </a:lnTo>
                  <a:lnTo>
                    <a:pt x="140" y="102"/>
                  </a:lnTo>
                  <a:lnTo>
                    <a:pt x="137" y="104"/>
                  </a:lnTo>
                  <a:lnTo>
                    <a:pt x="135" y="107"/>
                  </a:lnTo>
                  <a:lnTo>
                    <a:pt x="135" y="109"/>
                  </a:lnTo>
                  <a:lnTo>
                    <a:pt x="135" y="130"/>
                  </a:lnTo>
                  <a:lnTo>
                    <a:pt x="135" y="135"/>
                  </a:lnTo>
                  <a:lnTo>
                    <a:pt x="137" y="140"/>
                  </a:lnTo>
                  <a:lnTo>
                    <a:pt x="140" y="144"/>
                  </a:lnTo>
                  <a:lnTo>
                    <a:pt x="142" y="152"/>
                  </a:lnTo>
                  <a:lnTo>
                    <a:pt x="147" y="156"/>
                  </a:lnTo>
                  <a:lnTo>
                    <a:pt x="154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70" y="175"/>
                  </a:lnTo>
                  <a:lnTo>
                    <a:pt x="177" y="182"/>
                  </a:lnTo>
                  <a:lnTo>
                    <a:pt x="185" y="187"/>
                  </a:lnTo>
                  <a:lnTo>
                    <a:pt x="192" y="189"/>
                  </a:lnTo>
                  <a:lnTo>
                    <a:pt x="199" y="194"/>
                  </a:lnTo>
                  <a:lnTo>
                    <a:pt x="206" y="201"/>
                  </a:lnTo>
                  <a:lnTo>
                    <a:pt x="213" y="206"/>
                  </a:lnTo>
                  <a:lnTo>
                    <a:pt x="218" y="208"/>
                  </a:lnTo>
                  <a:lnTo>
                    <a:pt x="225" y="215"/>
                  </a:lnTo>
                  <a:lnTo>
                    <a:pt x="232" y="220"/>
                  </a:lnTo>
                  <a:lnTo>
                    <a:pt x="239" y="225"/>
                  </a:lnTo>
                  <a:lnTo>
                    <a:pt x="246" y="229"/>
                  </a:lnTo>
                  <a:lnTo>
                    <a:pt x="253" y="237"/>
                  </a:lnTo>
                  <a:lnTo>
                    <a:pt x="260" y="241"/>
                  </a:lnTo>
                  <a:lnTo>
                    <a:pt x="265" y="248"/>
                  </a:lnTo>
                  <a:lnTo>
                    <a:pt x="272" y="253"/>
                  </a:lnTo>
                  <a:lnTo>
                    <a:pt x="281" y="260"/>
                  </a:lnTo>
                  <a:lnTo>
                    <a:pt x="286" y="265"/>
                  </a:lnTo>
                  <a:lnTo>
                    <a:pt x="293" y="272"/>
                  </a:lnTo>
                  <a:lnTo>
                    <a:pt x="298" y="279"/>
                  </a:lnTo>
                  <a:lnTo>
                    <a:pt x="305" y="286"/>
                  </a:lnTo>
                  <a:lnTo>
                    <a:pt x="310" y="291"/>
                  </a:lnTo>
                  <a:lnTo>
                    <a:pt x="314" y="298"/>
                  </a:lnTo>
                  <a:lnTo>
                    <a:pt x="319" y="305"/>
                  </a:lnTo>
                  <a:lnTo>
                    <a:pt x="322" y="310"/>
                  </a:lnTo>
                  <a:lnTo>
                    <a:pt x="324" y="314"/>
                  </a:lnTo>
                  <a:lnTo>
                    <a:pt x="326" y="319"/>
                  </a:lnTo>
                  <a:lnTo>
                    <a:pt x="326" y="326"/>
                  </a:lnTo>
                  <a:lnTo>
                    <a:pt x="329" y="331"/>
                  </a:lnTo>
                  <a:lnTo>
                    <a:pt x="329" y="338"/>
                  </a:lnTo>
                  <a:lnTo>
                    <a:pt x="329" y="345"/>
                  </a:lnTo>
                  <a:lnTo>
                    <a:pt x="329" y="371"/>
                  </a:lnTo>
                  <a:lnTo>
                    <a:pt x="329" y="378"/>
                  </a:lnTo>
                  <a:lnTo>
                    <a:pt x="329" y="404"/>
                  </a:lnTo>
                  <a:lnTo>
                    <a:pt x="329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</p:grpSp>
      <p:sp>
        <p:nvSpPr>
          <p:cNvPr id="37" name="Textfeld 2"/>
          <p:cNvSpPr txBox="1"/>
          <p:nvPr userDrawn="1"/>
        </p:nvSpPr>
        <p:spPr>
          <a:xfrm>
            <a:off x="11200890" y="6522817"/>
            <a:ext cx="458898" cy="1675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sz="1200"/>
            </a:lvl1pPr>
          </a:lstStyle>
          <a:p>
            <a:pPr lvl="0" algn="r"/>
            <a:fld id="{AAAFF1E1-AB21-4531-AE3A-0B3C82F976DA}" type="slidenum">
              <a:rPr lang="en-US" sz="1089" smtClean="0"/>
              <a:pPr lvl="0" algn="r"/>
              <a:t>‹#›</a:t>
            </a:fld>
            <a:endParaRPr lang="en-US" sz="1089" dirty="0"/>
          </a:p>
        </p:txBody>
      </p:sp>
    </p:spTree>
    <p:extLst>
      <p:ext uri="{BB962C8B-B14F-4D97-AF65-F5344CB8AC3E}">
        <p14:creationId xmlns:p14="http://schemas.microsoft.com/office/powerpoint/2010/main" val="21889325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rrow one thir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90" y="1590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45" name="think-cell Slide" r:id="rId6" imgW="324" imgH="324" progId="TCLayout.ActiveDocument.1">
                  <p:embed/>
                </p:oleObj>
              </mc:Choice>
              <mc:Fallback>
                <p:oleObj name="think-cell Slide" r:id="rId6" imgW="324" imgH="324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90" y="1590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rgbClr val="29BA74"/>
          </a:solidFill>
          <a:ln w="9525" cap="rnd" cmpd="sng" algn="ctr">
            <a:solidFill>
              <a:srgbClr val="29BA7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3629" b="0" i="0" baseline="0" dirty="0">
              <a:solidFill>
                <a:srgbClr val="FFFFFF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sp>
        <p:nvSpPr>
          <p:cNvPr id="13" name="Pentagon 3"/>
          <p:cNvSpPr/>
          <p:nvPr userDrawn="1"/>
        </p:nvSpPr>
        <p:spPr bwMode="white">
          <a:xfrm>
            <a:off x="3" y="0"/>
            <a:ext cx="5426920" cy="6858000"/>
          </a:xfrm>
          <a:prstGeom prst="homePlate">
            <a:avLst>
              <a:gd name="adj" fmla="val 12939"/>
            </a:avLst>
          </a:prstGeom>
          <a:solidFill>
            <a:srgbClr val="F2F2F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746" tIns="36373" rIns="72746" bIns="3637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ct val="90000"/>
              </a:lnSpc>
              <a:spcAft>
                <a:spcPts val="796"/>
              </a:spcAft>
            </a:pPr>
            <a:endParaRPr lang="en-US" sz="1089" dirty="0">
              <a:solidFill>
                <a:schemeClr val="bg1"/>
              </a:solidFill>
              <a:sym typeface="Trebuchet MS" panose="020B0603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630002" y="1785600"/>
            <a:ext cx="4062235" cy="328680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3629" b="0">
                <a:solidFill>
                  <a:schemeClr val="tx1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27790"/>
            <a:ext cx="2743200" cy="7713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557" dirty="0">
                <a:solidFill>
                  <a:schemeClr val="bg1"/>
                </a:solidFill>
                <a:latin typeface="+mn-lt"/>
                <a:sym typeface="Trebuchet MS" panose="020B0603020202020204" pitchFamily="34" charset="0"/>
              </a:rPr>
              <a:t>20191129_rrDLBCL Tafasitamab Brand Plan_vf.pptx</a:t>
            </a:r>
          </a:p>
        </p:txBody>
      </p:sp>
      <p:pic>
        <p:nvPicPr>
          <p:cNvPr id="15" name="Picture 14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1527" y="3394394"/>
            <a:ext cx="1298574" cy="3571875"/>
          </a:xfrm>
          <a:custGeom>
            <a:avLst/>
            <a:gdLst>
              <a:gd name="connsiteX0" fmla="*/ 0 w 1298575"/>
              <a:gd name="connsiteY0" fmla="*/ 0 h 3571875"/>
              <a:gd name="connsiteX1" fmla="*/ 1298575 w 1298575"/>
              <a:gd name="connsiteY1" fmla="*/ 0 h 3571875"/>
              <a:gd name="connsiteX2" fmla="*/ 1298575 w 1298575"/>
              <a:gd name="connsiteY2" fmla="*/ 3571875 h 3571875"/>
              <a:gd name="connsiteX3" fmla="*/ 0 w 1298575"/>
              <a:gd name="connsiteY3" fmla="*/ 3571875 h 3571875"/>
              <a:gd name="connsiteX4" fmla="*/ 0 w 1298575"/>
              <a:gd name="connsiteY4" fmla="*/ 3465683 h 3571875"/>
              <a:gd name="connsiteX5" fmla="*/ 139700 w 1298575"/>
              <a:gd name="connsiteY5" fmla="*/ 3466783 h 3571875"/>
              <a:gd name="connsiteX6" fmla="*/ 841375 w 1298575"/>
              <a:gd name="connsiteY6" fmla="*/ 21908 h 3571875"/>
              <a:gd name="connsiteX7" fmla="*/ 0 w 1298575"/>
              <a:gd name="connsiteY7" fmla="*/ 2642743 h 3571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98575" h="3571875">
                <a:moveTo>
                  <a:pt x="0" y="0"/>
                </a:moveTo>
                <a:lnTo>
                  <a:pt x="1298575" y="0"/>
                </a:lnTo>
                <a:lnTo>
                  <a:pt x="1298575" y="3571875"/>
                </a:lnTo>
                <a:lnTo>
                  <a:pt x="0" y="3571875"/>
                </a:lnTo>
                <a:lnTo>
                  <a:pt x="0" y="3465683"/>
                </a:lnTo>
                <a:lnTo>
                  <a:pt x="139700" y="3466783"/>
                </a:lnTo>
                <a:lnTo>
                  <a:pt x="841375" y="21908"/>
                </a:lnTo>
                <a:lnTo>
                  <a:pt x="0" y="2642743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  <p:cxnSp>
        <p:nvCxnSpPr>
          <p:cNvPr id="23" name="Straight Connector 22"/>
          <p:cNvCxnSpPr/>
          <p:nvPr userDrawn="1"/>
        </p:nvCxnSpPr>
        <p:spPr bwMode="gray">
          <a:xfrm>
            <a:off x="534026" y="6504567"/>
            <a:ext cx="4273985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feld 2"/>
          <p:cNvSpPr txBox="1"/>
          <p:nvPr userDrawn="1"/>
        </p:nvSpPr>
        <p:spPr>
          <a:xfrm>
            <a:off x="11200890" y="6522817"/>
            <a:ext cx="458898" cy="1675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lvl="0" algn="r">
              <a:defRPr sz="1200">
                <a:solidFill>
                  <a:schemeClr val="bg1"/>
                </a:solidFill>
              </a:defRPr>
            </a:lvl1pPr>
          </a:lstStyle>
          <a:p>
            <a:pPr lvl="0"/>
            <a:fld id="{AAAFF1E1-AB21-4531-AE3A-0B3C82F976DA}" type="slidenum">
              <a:rPr lang="en-US" sz="1089" smtClean="0"/>
              <a:pPr lvl="0"/>
              <a:t>‹#›</a:t>
            </a:fld>
            <a:endParaRPr lang="en-US" sz="1089" dirty="0"/>
          </a:p>
        </p:txBody>
      </p:sp>
    </p:spTree>
    <p:extLst>
      <p:ext uri="{BB962C8B-B14F-4D97-AF65-F5344CB8AC3E}">
        <p14:creationId xmlns:p14="http://schemas.microsoft.com/office/powerpoint/2010/main" val="202857057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een arrow one third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811" y="1440"/>
          <a:ext cx="181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69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0"/>
                        <a:ext cx="181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3629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sp>
        <p:nvSpPr>
          <p:cNvPr id="13" name="Pentagon 3"/>
          <p:cNvSpPr/>
          <p:nvPr userDrawn="1"/>
        </p:nvSpPr>
        <p:spPr bwMode="white">
          <a:xfrm>
            <a:off x="3" y="0"/>
            <a:ext cx="5426920" cy="6858000"/>
          </a:xfrm>
          <a:prstGeom prst="homePlate">
            <a:avLst>
              <a:gd name="adj" fmla="val 1293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90000"/>
              </a:lnSpc>
              <a:spcAft>
                <a:spcPts val="796"/>
              </a:spcAft>
            </a:pPr>
            <a:endParaRPr lang="en-US" sz="954" dirty="0">
              <a:solidFill>
                <a:prstClr val="white"/>
              </a:solidFill>
              <a:latin typeface="+mn-lt"/>
              <a:sym typeface="Trebuchet MS" panose="020B0603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530402" y="1785600"/>
            <a:ext cx="4161836" cy="328680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3629" b="0">
                <a:solidFill>
                  <a:srgbClr val="FFFFFF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6" name="TextBox 15"/>
          <p:cNvSpPr txBox="1"/>
          <p:nvPr userDrawn="1"/>
        </p:nvSpPr>
        <p:spPr>
          <a:xfrm>
            <a:off x="11167874" y="6436456"/>
            <a:ext cx="381000" cy="122469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7275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796" kern="120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72751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796" kern="12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18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27790"/>
            <a:ext cx="2743200" cy="7713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557" dirty="0">
                <a:solidFill>
                  <a:schemeClr val="bg1">
                    <a:lumMod val="50000"/>
                  </a:schemeClr>
                </a:solidFill>
                <a:latin typeface="+mn-lt"/>
                <a:sym typeface="Trebuchet MS" panose="020B0603020202020204" pitchFamily="34" charset="0"/>
              </a:rPr>
              <a:t>20191129_rrDLBCL Tafasitamab Brand Plan_vf.pptx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62" b="6867"/>
          <a:stretch/>
        </p:blipFill>
        <p:spPr>
          <a:xfrm>
            <a:off x="3578059" y="3416300"/>
            <a:ext cx="2694666" cy="3441700"/>
          </a:xfrm>
          <a:custGeom>
            <a:avLst/>
            <a:gdLst>
              <a:gd name="connsiteX0" fmla="*/ 2040063 w 2694666"/>
              <a:gd name="connsiteY0" fmla="*/ 0 h 3441700"/>
              <a:gd name="connsiteX1" fmla="*/ 2694666 w 2694666"/>
              <a:gd name="connsiteY1" fmla="*/ 0 h 3441700"/>
              <a:gd name="connsiteX2" fmla="*/ 2694666 w 2694666"/>
              <a:gd name="connsiteY2" fmla="*/ 3441700 h 3441700"/>
              <a:gd name="connsiteX3" fmla="*/ 1510783 w 2694666"/>
              <a:gd name="connsiteY3" fmla="*/ 3441700 h 3441700"/>
              <a:gd name="connsiteX4" fmla="*/ 1816742 w 2694666"/>
              <a:gd name="connsiteY4" fmla="*/ 365420 h 3441700"/>
              <a:gd name="connsiteX5" fmla="*/ 2022641 w 2694666"/>
              <a:gd name="connsiteY5" fmla="*/ 379413 h 3441700"/>
              <a:gd name="connsiteX6" fmla="*/ 0 w 2694666"/>
              <a:gd name="connsiteY6" fmla="*/ 0 h 3441700"/>
              <a:gd name="connsiteX7" fmla="*/ 1846270 w 2694666"/>
              <a:gd name="connsiteY7" fmla="*/ 0 h 3441700"/>
              <a:gd name="connsiteX8" fmla="*/ 1848810 w 2694666"/>
              <a:gd name="connsiteY8" fmla="*/ 12700 h 3441700"/>
              <a:gd name="connsiteX9" fmla="*/ 1777372 w 2694666"/>
              <a:gd name="connsiteY9" fmla="*/ 362744 h 3441700"/>
              <a:gd name="connsiteX10" fmla="*/ 1780172 w 2694666"/>
              <a:gd name="connsiteY10" fmla="*/ 362934 h 3441700"/>
              <a:gd name="connsiteX11" fmla="*/ 1144340 w 2694666"/>
              <a:gd name="connsiteY11" fmla="*/ 3441700 h 3441700"/>
              <a:gd name="connsiteX12" fmla="*/ 0 w 2694666"/>
              <a:gd name="connsiteY12" fmla="*/ 3441700 h 344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94666" h="3441700">
                <a:moveTo>
                  <a:pt x="2040063" y="0"/>
                </a:moveTo>
                <a:lnTo>
                  <a:pt x="2694666" y="0"/>
                </a:lnTo>
                <a:lnTo>
                  <a:pt x="2694666" y="3441700"/>
                </a:lnTo>
                <a:lnTo>
                  <a:pt x="1510783" y="3441700"/>
                </a:lnTo>
                <a:lnTo>
                  <a:pt x="1816742" y="365420"/>
                </a:lnTo>
                <a:lnTo>
                  <a:pt x="2022641" y="379413"/>
                </a:lnTo>
                <a:close/>
                <a:moveTo>
                  <a:pt x="0" y="0"/>
                </a:moveTo>
                <a:lnTo>
                  <a:pt x="1846270" y="0"/>
                </a:lnTo>
                <a:lnTo>
                  <a:pt x="1848810" y="12700"/>
                </a:lnTo>
                <a:lnTo>
                  <a:pt x="1777372" y="362744"/>
                </a:lnTo>
                <a:lnTo>
                  <a:pt x="1780172" y="362934"/>
                </a:lnTo>
                <a:lnTo>
                  <a:pt x="1144340" y="3441700"/>
                </a:lnTo>
                <a:lnTo>
                  <a:pt x="0" y="3441700"/>
                </a:lnTo>
                <a:close/>
              </a:path>
            </a:pathLst>
          </a:custGeom>
        </p:spPr>
      </p:pic>
      <p:sp>
        <p:nvSpPr>
          <p:cNvPr id="23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bg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  <p:cxnSp>
        <p:nvCxnSpPr>
          <p:cNvPr id="24" name="Straight Connector 23"/>
          <p:cNvCxnSpPr/>
          <p:nvPr userDrawn="1"/>
        </p:nvCxnSpPr>
        <p:spPr bwMode="gray">
          <a:xfrm>
            <a:off x="4750083" y="6504567"/>
            <a:ext cx="6909705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uppieren 35"/>
          <p:cNvGrpSpPr/>
          <p:nvPr userDrawn="1"/>
        </p:nvGrpSpPr>
        <p:grpSpPr>
          <a:xfrm>
            <a:off x="9856445" y="344914"/>
            <a:ext cx="1799723" cy="389563"/>
            <a:chOff x="4573588" y="1552575"/>
            <a:chExt cx="5373688" cy="1462088"/>
          </a:xfrm>
        </p:grpSpPr>
        <p:sp>
          <p:nvSpPr>
            <p:cNvPr id="26" name="Freeform 6"/>
            <p:cNvSpPr>
              <a:spLocks/>
            </p:cNvSpPr>
            <p:nvPr userDrawn="1"/>
          </p:nvSpPr>
          <p:spPr bwMode="auto">
            <a:xfrm>
              <a:off x="6305551" y="2492375"/>
              <a:ext cx="214313" cy="522288"/>
            </a:xfrm>
            <a:custGeom>
              <a:avLst/>
              <a:gdLst>
                <a:gd name="T0" fmla="*/ 0 w 135"/>
                <a:gd name="T1" fmla="*/ 0 h 329"/>
                <a:gd name="T2" fmla="*/ 0 w 135"/>
                <a:gd name="T3" fmla="*/ 329 h 329"/>
                <a:gd name="T4" fmla="*/ 135 w 135"/>
                <a:gd name="T5" fmla="*/ 329 h 329"/>
                <a:gd name="T6" fmla="*/ 135 w 135"/>
                <a:gd name="T7" fmla="*/ 0 h 329"/>
                <a:gd name="T8" fmla="*/ 0 w 135"/>
                <a:gd name="T9" fmla="*/ 0 h 329"/>
                <a:gd name="T10" fmla="*/ 0 w 135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329">
                  <a:moveTo>
                    <a:pt x="0" y="0"/>
                  </a:moveTo>
                  <a:lnTo>
                    <a:pt x="0" y="329"/>
                  </a:lnTo>
                  <a:lnTo>
                    <a:pt x="135" y="329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7" name="Freeform 7"/>
            <p:cNvSpPr>
              <a:spLocks/>
            </p:cNvSpPr>
            <p:nvPr userDrawn="1"/>
          </p:nvSpPr>
          <p:spPr bwMode="auto">
            <a:xfrm>
              <a:off x="4573588" y="1724025"/>
              <a:ext cx="214313" cy="773113"/>
            </a:xfrm>
            <a:custGeom>
              <a:avLst/>
              <a:gdLst>
                <a:gd name="T0" fmla="*/ 0 w 135"/>
                <a:gd name="T1" fmla="*/ 0 h 487"/>
                <a:gd name="T2" fmla="*/ 0 w 135"/>
                <a:gd name="T3" fmla="*/ 487 h 487"/>
                <a:gd name="T4" fmla="*/ 135 w 135"/>
                <a:gd name="T5" fmla="*/ 487 h 487"/>
                <a:gd name="T6" fmla="*/ 135 w 135"/>
                <a:gd name="T7" fmla="*/ 0 h 487"/>
                <a:gd name="T8" fmla="*/ 0 w 135"/>
                <a:gd name="T9" fmla="*/ 0 h 487"/>
                <a:gd name="T10" fmla="*/ 0 w 135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87">
                  <a:moveTo>
                    <a:pt x="0" y="0"/>
                  </a:moveTo>
                  <a:lnTo>
                    <a:pt x="0" y="487"/>
                  </a:lnTo>
                  <a:lnTo>
                    <a:pt x="135" y="487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8" name="Freeform 8"/>
            <p:cNvSpPr>
              <a:spLocks/>
            </p:cNvSpPr>
            <p:nvPr userDrawn="1"/>
          </p:nvSpPr>
          <p:spPr bwMode="auto">
            <a:xfrm>
              <a:off x="4862513" y="1724025"/>
              <a:ext cx="212725" cy="773113"/>
            </a:xfrm>
            <a:custGeom>
              <a:avLst/>
              <a:gdLst>
                <a:gd name="T0" fmla="*/ 0 w 134"/>
                <a:gd name="T1" fmla="*/ 0 h 487"/>
                <a:gd name="T2" fmla="*/ 0 w 134"/>
                <a:gd name="T3" fmla="*/ 487 h 487"/>
                <a:gd name="T4" fmla="*/ 134 w 134"/>
                <a:gd name="T5" fmla="*/ 487 h 487"/>
                <a:gd name="T6" fmla="*/ 134 w 134"/>
                <a:gd name="T7" fmla="*/ 0 h 487"/>
                <a:gd name="T8" fmla="*/ 0 w 134"/>
                <a:gd name="T9" fmla="*/ 0 h 487"/>
                <a:gd name="T10" fmla="*/ 0 w 134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487">
                  <a:moveTo>
                    <a:pt x="0" y="0"/>
                  </a:moveTo>
                  <a:lnTo>
                    <a:pt x="0" y="487"/>
                  </a:lnTo>
                  <a:lnTo>
                    <a:pt x="134" y="487"/>
                  </a:lnTo>
                  <a:lnTo>
                    <a:pt x="13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9" name="Freeform 9"/>
            <p:cNvSpPr>
              <a:spLocks/>
            </p:cNvSpPr>
            <p:nvPr userDrawn="1"/>
          </p:nvSpPr>
          <p:spPr bwMode="auto">
            <a:xfrm>
              <a:off x="5146676" y="1724025"/>
              <a:ext cx="217488" cy="773113"/>
            </a:xfrm>
            <a:custGeom>
              <a:avLst/>
              <a:gdLst>
                <a:gd name="T0" fmla="*/ 0 w 137"/>
                <a:gd name="T1" fmla="*/ 0 h 487"/>
                <a:gd name="T2" fmla="*/ 0 w 137"/>
                <a:gd name="T3" fmla="*/ 487 h 487"/>
                <a:gd name="T4" fmla="*/ 137 w 137"/>
                <a:gd name="T5" fmla="*/ 487 h 487"/>
                <a:gd name="T6" fmla="*/ 137 w 137"/>
                <a:gd name="T7" fmla="*/ 0 h 487"/>
                <a:gd name="T8" fmla="*/ 0 w 137"/>
                <a:gd name="T9" fmla="*/ 0 h 487"/>
                <a:gd name="T10" fmla="*/ 0 w 137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487">
                  <a:moveTo>
                    <a:pt x="0" y="0"/>
                  </a:moveTo>
                  <a:lnTo>
                    <a:pt x="0" y="487"/>
                  </a:lnTo>
                  <a:lnTo>
                    <a:pt x="137" y="487"/>
                  </a:lnTo>
                  <a:lnTo>
                    <a:pt x="13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0" name="Freeform 10"/>
            <p:cNvSpPr>
              <a:spLocks noEditPoints="1"/>
            </p:cNvSpPr>
            <p:nvPr userDrawn="1"/>
          </p:nvSpPr>
          <p:spPr bwMode="auto">
            <a:xfrm>
              <a:off x="5427663" y="1724025"/>
              <a:ext cx="514350" cy="803275"/>
            </a:xfrm>
            <a:custGeom>
              <a:avLst/>
              <a:gdLst>
                <a:gd name="T0" fmla="*/ 324 w 324"/>
                <a:gd name="T1" fmla="*/ 414 h 506"/>
                <a:gd name="T2" fmla="*/ 317 w 324"/>
                <a:gd name="T3" fmla="*/ 433 h 506"/>
                <a:gd name="T4" fmla="*/ 305 w 324"/>
                <a:gd name="T5" fmla="*/ 451 h 506"/>
                <a:gd name="T6" fmla="*/ 289 w 324"/>
                <a:gd name="T7" fmla="*/ 468 h 506"/>
                <a:gd name="T8" fmla="*/ 265 w 324"/>
                <a:gd name="T9" fmla="*/ 482 h 506"/>
                <a:gd name="T10" fmla="*/ 239 w 324"/>
                <a:gd name="T11" fmla="*/ 492 h 506"/>
                <a:gd name="T12" fmla="*/ 211 w 324"/>
                <a:gd name="T13" fmla="*/ 501 h 506"/>
                <a:gd name="T14" fmla="*/ 180 w 324"/>
                <a:gd name="T15" fmla="*/ 506 h 506"/>
                <a:gd name="T16" fmla="*/ 147 w 324"/>
                <a:gd name="T17" fmla="*/ 506 h 506"/>
                <a:gd name="T18" fmla="*/ 114 w 324"/>
                <a:gd name="T19" fmla="*/ 501 h 506"/>
                <a:gd name="T20" fmla="*/ 85 w 324"/>
                <a:gd name="T21" fmla="*/ 492 h 506"/>
                <a:gd name="T22" fmla="*/ 59 w 324"/>
                <a:gd name="T23" fmla="*/ 482 h 506"/>
                <a:gd name="T24" fmla="*/ 38 w 324"/>
                <a:gd name="T25" fmla="*/ 468 h 506"/>
                <a:gd name="T26" fmla="*/ 19 w 324"/>
                <a:gd name="T27" fmla="*/ 451 h 506"/>
                <a:gd name="T28" fmla="*/ 8 w 324"/>
                <a:gd name="T29" fmla="*/ 433 h 506"/>
                <a:gd name="T30" fmla="*/ 3 w 324"/>
                <a:gd name="T31" fmla="*/ 414 h 506"/>
                <a:gd name="T32" fmla="*/ 0 w 324"/>
                <a:gd name="T33" fmla="*/ 102 h 506"/>
                <a:gd name="T34" fmla="*/ 3 w 324"/>
                <a:gd name="T35" fmla="*/ 81 h 506"/>
                <a:gd name="T36" fmla="*/ 12 w 324"/>
                <a:gd name="T37" fmla="*/ 62 h 506"/>
                <a:gd name="T38" fmla="*/ 29 w 324"/>
                <a:gd name="T39" fmla="*/ 45 h 506"/>
                <a:gd name="T40" fmla="*/ 48 w 324"/>
                <a:gd name="T41" fmla="*/ 31 h 506"/>
                <a:gd name="T42" fmla="*/ 71 w 324"/>
                <a:gd name="T43" fmla="*/ 19 h 506"/>
                <a:gd name="T44" fmla="*/ 100 w 324"/>
                <a:gd name="T45" fmla="*/ 10 h 506"/>
                <a:gd name="T46" fmla="*/ 130 w 324"/>
                <a:gd name="T47" fmla="*/ 3 h 506"/>
                <a:gd name="T48" fmla="*/ 180 w 324"/>
                <a:gd name="T49" fmla="*/ 0 h 506"/>
                <a:gd name="T50" fmla="*/ 211 w 324"/>
                <a:gd name="T51" fmla="*/ 5 h 506"/>
                <a:gd name="T52" fmla="*/ 239 w 324"/>
                <a:gd name="T53" fmla="*/ 12 h 506"/>
                <a:gd name="T54" fmla="*/ 265 w 324"/>
                <a:gd name="T55" fmla="*/ 24 h 506"/>
                <a:gd name="T56" fmla="*/ 289 w 324"/>
                <a:gd name="T57" fmla="*/ 38 h 506"/>
                <a:gd name="T58" fmla="*/ 305 w 324"/>
                <a:gd name="T59" fmla="*/ 55 h 506"/>
                <a:gd name="T60" fmla="*/ 317 w 324"/>
                <a:gd name="T61" fmla="*/ 74 h 506"/>
                <a:gd name="T62" fmla="*/ 324 w 324"/>
                <a:gd name="T63" fmla="*/ 93 h 506"/>
                <a:gd name="T64" fmla="*/ 324 w 324"/>
                <a:gd name="T65" fmla="*/ 404 h 506"/>
                <a:gd name="T66" fmla="*/ 130 w 324"/>
                <a:gd name="T67" fmla="*/ 402 h 506"/>
                <a:gd name="T68" fmla="*/ 133 w 324"/>
                <a:gd name="T69" fmla="*/ 407 h 506"/>
                <a:gd name="T70" fmla="*/ 140 w 324"/>
                <a:gd name="T71" fmla="*/ 414 h 506"/>
                <a:gd name="T72" fmla="*/ 149 w 324"/>
                <a:gd name="T73" fmla="*/ 416 h 506"/>
                <a:gd name="T74" fmla="*/ 163 w 324"/>
                <a:gd name="T75" fmla="*/ 418 h 506"/>
                <a:gd name="T76" fmla="*/ 175 w 324"/>
                <a:gd name="T77" fmla="*/ 416 h 506"/>
                <a:gd name="T78" fmla="*/ 185 w 324"/>
                <a:gd name="T79" fmla="*/ 414 h 506"/>
                <a:gd name="T80" fmla="*/ 192 w 324"/>
                <a:gd name="T81" fmla="*/ 407 h 506"/>
                <a:gd name="T82" fmla="*/ 194 w 324"/>
                <a:gd name="T83" fmla="*/ 402 h 506"/>
                <a:gd name="T84" fmla="*/ 194 w 324"/>
                <a:gd name="T85" fmla="*/ 100 h 506"/>
                <a:gd name="T86" fmla="*/ 189 w 324"/>
                <a:gd name="T87" fmla="*/ 95 h 506"/>
                <a:gd name="T88" fmla="*/ 180 w 324"/>
                <a:gd name="T89" fmla="*/ 90 h 506"/>
                <a:gd name="T90" fmla="*/ 170 w 324"/>
                <a:gd name="T91" fmla="*/ 88 h 506"/>
                <a:gd name="T92" fmla="*/ 156 w 324"/>
                <a:gd name="T93" fmla="*/ 88 h 506"/>
                <a:gd name="T94" fmla="*/ 145 w 324"/>
                <a:gd name="T95" fmla="*/ 90 h 506"/>
                <a:gd name="T96" fmla="*/ 137 w 324"/>
                <a:gd name="T97" fmla="*/ 95 h 506"/>
                <a:gd name="T98" fmla="*/ 133 w 324"/>
                <a:gd name="T99" fmla="*/ 100 h 506"/>
                <a:gd name="T100" fmla="*/ 130 w 324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4" h="506">
                  <a:moveTo>
                    <a:pt x="324" y="404"/>
                  </a:moveTo>
                  <a:lnTo>
                    <a:pt x="324" y="414"/>
                  </a:lnTo>
                  <a:lnTo>
                    <a:pt x="322" y="423"/>
                  </a:lnTo>
                  <a:lnTo>
                    <a:pt x="317" y="433"/>
                  </a:lnTo>
                  <a:lnTo>
                    <a:pt x="312" y="444"/>
                  </a:lnTo>
                  <a:lnTo>
                    <a:pt x="305" y="451"/>
                  </a:lnTo>
                  <a:lnTo>
                    <a:pt x="296" y="459"/>
                  </a:lnTo>
                  <a:lnTo>
                    <a:pt x="289" y="468"/>
                  </a:lnTo>
                  <a:lnTo>
                    <a:pt x="279" y="475"/>
                  </a:lnTo>
                  <a:lnTo>
                    <a:pt x="265" y="482"/>
                  </a:lnTo>
                  <a:lnTo>
                    <a:pt x="253" y="487"/>
                  </a:lnTo>
                  <a:lnTo>
                    <a:pt x="239" y="492"/>
                  </a:lnTo>
                  <a:lnTo>
                    <a:pt x="225" y="496"/>
                  </a:lnTo>
                  <a:lnTo>
                    <a:pt x="211" y="501"/>
                  </a:lnTo>
                  <a:lnTo>
                    <a:pt x="194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0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1" y="487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2" y="444"/>
                  </a:lnTo>
                  <a:lnTo>
                    <a:pt x="8" y="433"/>
                  </a:lnTo>
                  <a:lnTo>
                    <a:pt x="3" y="423"/>
                  </a:lnTo>
                  <a:lnTo>
                    <a:pt x="3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3" y="93"/>
                  </a:lnTo>
                  <a:lnTo>
                    <a:pt x="3" y="81"/>
                  </a:lnTo>
                  <a:lnTo>
                    <a:pt x="8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0" y="3"/>
                  </a:lnTo>
                  <a:lnTo>
                    <a:pt x="147" y="0"/>
                  </a:lnTo>
                  <a:lnTo>
                    <a:pt x="180" y="0"/>
                  </a:lnTo>
                  <a:lnTo>
                    <a:pt x="194" y="3"/>
                  </a:lnTo>
                  <a:lnTo>
                    <a:pt x="211" y="5"/>
                  </a:lnTo>
                  <a:lnTo>
                    <a:pt x="225" y="10"/>
                  </a:lnTo>
                  <a:lnTo>
                    <a:pt x="239" y="12"/>
                  </a:lnTo>
                  <a:lnTo>
                    <a:pt x="253" y="19"/>
                  </a:lnTo>
                  <a:lnTo>
                    <a:pt x="265" y="24"/>
                  </a:lnTo>
                  <a:lnTo>
                    <a:pt x="279" y="31"/>
                  </a:lnTo>
                  <a:lnTo>
                    <a:pt x="289" y="38"/>
                  </a:lnTo>
                  <a:lnTo>
                    <a:pt x="296" y="45"/>
                  </a:lnTo>
                  <a:lnTo>
                    <a:pt x="305" y="55"/>
                  </a:lnTo>
                  <a:lnTo>
                    <a:pt x="312" y="62"/>
                  </a:lnTo>
                  <a:lnTo>
                    <a:pt x="317" y="74"/>
                  </a:lnTo>
                  <a:lnTo>
                    <a:pt x="322" y="81"/>
                  </a:lnTo>
                  <a:lnTo>
                    <a:pt x="324" y="93"/>
                  </a:lnTo>
                  <a:lnTo>
                    <a:pt x="324" y="102"/>
                  </a:lnTo>
                  <a:lnTo>
                    <a:pt x="324" y="404"/>
                  </a:lnTo>
                  <a:lnTo>
                    <a:pt x="324" y="404"/>
                  </a:lnTo>
                  <a:close/>
                  <a:moveTo>
                    <a:pt x="130" y="402"/>
                  </a:moveTo>
                  <a:lnTo>
                    <a:pt x="133" y="404"/>
                  </a:lnTo>
                  <a:lnTo>
                    <a:pt x="133" y="407"/>
                  </a:lnTo>
                  <a:lnTo>
                    <a:pt x="137" y="409"/>
                  </a:lnTo>
                  <a:lnTo>
                    <a:pt x="140" y="414"/>
                  </a:lnTo>
                  <a:lnTo>
                    <a:pt x="145" y="414"/>
                  </a:lnTo>
                  <a:lnTo>
                    <a:pt x="149" y="416"/>
                  </a:lnTo>
                  <a:lnTo>
                    <a:pt x="156" y="416"/>
                  </a:lnTo>
                  <a:lnTo>
                    <a:pt x="163" y="418"/>
                  </a:lnTo>
                  <a:lnTo>
                    <a:pt x="170" y="416"/>
                  </a:lnTo>
                  <a:lnTo>
                    <a:pt x="175" y="416"/>
                  </a:lnTo>
                  <a:lnTo>
                    <a:pt x="180" y="414"/>
                  </a:lnTo>
                  <a:lnTo>
                    <a:pt x="185" y="414"/>
                  </a:lnTo>
                  <a:lnTo>
                    <a:pt x="189" y="409"/>
                  </a:lnTo>
                  <a:lnTo>
                    <a:pt x="192" y="407"/>
                  </a:lnTo>
                  <a:lnTo>
                    <a:pt x="194" y="404"/>
                  </a:lnTo>
                  <a:lnTo>
                    <a:pt x="194" y="402"/>
                  </a:lnTo>
                  <a:lnTo>
                    <a:pt x="194" y="102"/>
                  </a:lnTo>
                  <a:lnTo>
                    <a:pt x="194" y="100"/>
                  </a:lnTo>
                  <a:lnTo>
                    <a:pt x="192" y="97"/>
                  </a:lnTo>
                  <a:lnTo>
                    <a:pt x="189" y="95"/>
                  </a:lnTo>
                  <a:lnTo>
                    <a:pt x="185" y="90"/>
                  </a:lnTo>
                  <a:lnTo>
                    <a:pt x="180" y="90"/>
                  </a:lnTo>
                  <a:lnTo>
                    <a:pt x="175" y="88"/>
                  </a:lnTo>
                  <a:lnTo>
                    <a:pt x="170" y="88"/>
                  </a:lnTo>
                  <a:lnTo>
                    <a:pt x="163" y="85"/>
                  </a:lnTo>
                  <a:lnTo>
                    <a:pt x="156" y="88"/>
                  </a:lnTo>
                  <a:lnTo>
                    <a:pt x="149" y="88"/>
                  </a:lnTo>
                  <a:lnTo>
                    <a:pt x="145" y="90"/>
                  </a:lnTo>
                  <a:lnTo>
                    <a:pt x="140" y="90"/>
                  </a:lnTo>
                  <a:lnTo>
                    <a:pt x="137" y="95"/>
                  </a:lnTo>
                  <a:lnTo>
                    <a:pt x="133" y="97"/>
                  </a:lnTo>
                  <a:lnTo>
                    <a:pt x="133" y="100"/>
                  </a:lnTo>
                  <a:lnTo>
                    <a:pt x="130" y="102"/>
                  </a:lnTo>
                  <a:lnTo>
                    <a:pt x="130" y="402"/>
                  </a:lnTo>
                  <a:lnTo>
                    <a:pt x="130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1" name="Freeform 11"/>
            <p:cNvSpPr>
              <a:spLocks noEditPoints="1"/>
            </p:cNvSpPr>
            <p:nvPr userDrawn="1"/>
          </p:nvSpPr>
          <p:spPr bwMode="auto">
            <a:xfrm>
              <a:off x="7734301" y="1724025"/>
              <a:ext cx="517525" cy="803275"/>
            </a:xfrm>
            <a:custGeom>
              <a:avLst/>
              <a:gdLst>
                <a:gd name="T0" fmla="*/ 324 w 326"/>
                <a:gd name="T1" fmla="*/ 414 h 506"/>
                <a:gd name="T2" fmla="*/ 319 w 326"/>
                <a:gd name="T3" fmla="*/ 433 h 506"/>
                <a:gd name="T4" fmla="*/ 307 w 326"/>
                <a:gd name="T5" fmla="*/ 451 h 506"/>
                <a:gd name="T6" fmla="*/ 288 w 326"/>
                <a:gd name="T7" fmla="*/ 468 h 506"/>
                <a:gd name="T8" fmla="*/ 267 w 326"/>
                <a:gd name="T9" fmla="*/ 482 h 506"/>
                <a:gd name="T10" fmla="*/ 241 w 326"/>
                <a:gd name="T11" fmla="*/ 492 h 506"/>
                <a:gd name="T12" fmla="*/ 213 w 326"/>
                <a:gd name="T13" fmla="*/ 501 h 506"/>
                <a:gd name="T14" fmla="*/ 180 w 326"/>
                <a:gd name="T15" fmla="*/ 506 h 506"/>
                <a:gd name="T16" fmla="*/ 146 w 326"/>
                <a:gd name="T17" fmla="*/ 506 h 506"/>
                <a:gd name="T18" fmla="*/ 116 w 326"/>
                <a:gd name="T19" fmla="*/ 501 h 506"/>
                <a:gd name="T20" fmla="*/ 85 w 326"/>
                <a:gd name="T21" fmla="*/ 492 h 506"/>
                <a:gd name="T22" fmla="*/ 59 w 326"/>
                <a:gd name="T23" fmla="*/ 482 h 506"/>
                <a:gd name="T24" fmla="*/ 38 w 326"/>
                <a:gd name="T25" fmla="*/ 468 h 506"/>
                <a:gd name="T26" fmla="*/ 21 w 326"/>
                <a:gd name="T27" fmla="*/ 451 h 506"/>
                <a:gd name="T28" fmla="*/ 9 w 326"/>
                <a:gd name="T29" fmla="*/ 433 h 506"/>
                <a:gd name="T30" fmla="*/ 2 w 326"/>
                <a:gd name="T31" fmla="*/ 414 h 506"/>
                <a:gd name="T32" fmla="*/ 0 w 326"/>
                <a:gd name="T33" fmla="*/ 102 h 506"/>
                <a:gd name="T34" fmla="*/ 2 w 326"/>
                <a:gd name="T35" fmla="*/ 81 h 506"/>
                <a:gd name="T36" fmla="*/ 14 w 326"/>
                <a:gd name="T37" fmla="*/ 62 h 506"/>
                <a:gd name="T38" fmla="*/ 28 w 326"/>
                <a:gd name="T39" fmla="*/ 45 h 506"/>
                <a:gd name="T40" fmla="*/ 47 w 326"/>
                <a:gd name="T41" fmla="*/ 31 h 506"/>
                <a:gd name="T42" fmla="*/ 73 w 326"/>
                <a:gd name="T43" fmla="*/ 19 h 506"/>
                <a:gd name="T44" fmla="*/ 102 w 326"/>
                <a:gd name="T45" fmla="*/ 10 h 506"/>
                <a:gd name="T46" fmla="*/ 130 w 326"/>
                <a:gd name="T47" fmla="*/ 3 h 506"/>
                <a:gd name="T48" fmla="*/ 180 w 326"/>
                <a:gd name="T49" fmla="*/ 0 h 506"/>
                <a:gd name="T50" fmla="*/ 213 w 326"/>
                <a:gd name="T51" fmla="*/ 5 h 506"/>
                <a:gd name="T52" fmla="*/ 241 w 326"/>
                <a:gd name="T53" fmla="*/ 12 h 506"/>
                <a:gd name="T54" fmla="*/ 267 w 326"/>
                <a:gd name="T55" fmla="*/ 24 h 506"/>
                <a:gd name="T56" fmla="*/ 288 w 326"/>
                <a:gd name="T57" fmla="*/ 38 h 506"/>
                <a:gd name="T58" fmla="*/ 307 w 326"/>
                <a:gd name="T59" fmla="*/ 55 h 506"/>
                <a:gd name="T60" fmla="*/ 319 w 326"/>
                <a:gd name="T61" fmla="*/ 74 h 506"/>
                <a:gd name="T62" fmla="*/ 324 w 326"/>
                <a:gd name="T63" fmla="*/ 93 h 506"/>
                <a:gd name="T64" fmla="*/ 326 w 326"/>
                <a:gd name="T65" fmla="*/ 404 h 506"/>
                <a:gd name="T66" fmla="*/ 132 w 326"/>
                <a:gd name="T67" fmla="*/ 402 h 506"/>
                <a:gd name="T68" fmla="*/ 137 w 326"/>
                <a:gd name="T69" fmla="*/ 407 h 506"/>
                <a:gd name="T70" fmla="*/ 142 w 326"/>
                <a:gd name="T71" fmla="*/ 414 h 506"/>
                <a:gd name="T72" fmla="*/ 154 w 326"/>
                <a:gd name="T73" fmla="*/ 416 h 506"/>
                <a:gd name="T74" fmla="*/ 165 w 326"/>
                <a:gd name="T75" fmla="*/ 418 h 506"/>
                <a:gd name="T76" fmla="*/ 177 w 326"/>
                <a:gd name="T77" fmla="*/ 416 h 506"/>
                <a:gd name="T78" fmla="*/ 189 w 326"/>
                <a:gd name="T79" fmla="*/ 414 h 506"/>
                <a:gd name="T80" fmla="*/ 194 w 326"/>
                <a:gd name="T81" fmla="*/ 407 h 506"/>
                <a:gd name="T82" fmla="*/ 196 w 326"/>
                <a:gd name="T83" fmla="*/ 402 h 506"/>
                <a:gd name="T84" fmla="*/ 196 w 326"/>
                <a:gd name="T85" fmla="*/ 100 h 506"/>
                <a:gd name="T86" fmla="*/ 191 w 326"/>
                <a:gd name="T87" fmla="*/ 95 h 506"/>
                <a:gd name="T88" fmla="*/ 182 w 326"/>
                <a:gd name="T89" fmla="*/ 90 h 506"/>
                <a:gd name="T90" fmla="*/ 170 w 326"/>
                <a:gd name="T91" fmla="*/ 88 h 506"/>
                <a:gd name="T92" fmla="*/ 158 w 326"/>
                <a:gd name="T93" fmla="*/ 88 h 506"/>
                <a:gd name="T94" fmla="*/ 149 w 326"/>
                <a:gd name="T95" fmla="*/ 90 h 506"/>
                <a:gd name="T96" fmla="*/ 139 w 326"/>
                <a:gd name="T97" fmla="*/ 95 h 506"/>
                <a:gd name="T98" fmla="*/ 135 w 326"/>
                <a:gd name="T99" fmla="*/ 100 h 506"/>
                <a:gd name="T100" fmla="*/ 132 w 326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6" h="506">
                  <a:moveTo>
                    <a:pt x="326" y="404"/>
                  </a:moveTo>
                  <a:lnTo>
                    <a:pt x="324" y="414"/>
                  </a:lnTo>
                  <a:lnTo>
                    <a:pt x="324" y="423"/>
                  </a:lnTo>
                  <a:lnTo>
                    <a:pt x="319" y="433"/>
                  </a:lnTo>
                  <a:lnTo>
                    <a:pt x="312" y="444"/>
                  </a:lnTo>
                  <a:lnTo>
                    <a:pt x="307" y="451"/>
                  </a:lnTo>
                  <a:lnTo>
                    <a:pt x="298" y="459"/>
                  </a:lnTo>
                  <a:lnTo>
                    <a:pt x="288" y="468"/>
                  </a:lnTo>
                  <a:lnTo>
                    <a:pt x="279" y="475"/>
                  </a:lnTo>
                  <a:lnTo>
                    <a:pt x="267" y="482"/>
                  </a:lnTo>
                  <a:lnTo>
                    <a:pt x="255" y="487"/>
                  </a:lnTo>
                  <a:lnTo>
                    <a:pt x="241" y="492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6" y="501"/>
                  </a:lnTo>
                  <a:lnTo>
                    <a:pt x="102" y="496"/>
                  </a:lnTo>
                  <a:lnTo>
                    <a:pt x="85" y="492"/>
                  </a:lnTo>
                  <a:lnTo>
                    <a:pt x="73" y="487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8" y="468"/>
                  </a:lnTo>
                  <a:lnTo>
                    <a:pt x="28" y="459"/>
                  </a:lnTo>
                  <a:lnTo>
                    <a:pt x="21" y="451"/>
                  </a:lnTo>
                  <a:lnTo>
                    <a:pt x="14" y="444"/>
                  </a:lnTo>
                  <a:lnTo>
                    <a:pt x="9" y="433"/>
                  </a:lnTo>
                  <a:lnTo>
                    <a:pt x="2" y="423"/>
                  </a:lnTo>
                  <a:lnTo>
                    <a:pt x="2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2" y="93"/>
                  </a:lnTo>
                  <a:lnTo>
                    <a:pt x="2" y="81"/>
                  </a:lnTo>
                  <a:lnTo>
                    <a:pt x="9" y="74"/>
                  </a:lnTo>
                  <a:lnTo>
                    <a:pt x="14" y="62"/>
                  </a:lnTo>
                  <a:lnTo>
                    <a:pt x="21" y="55"/>
                  </a:lnTo>
                  <a:lnTo>
                    <a:pt x="28" y="45"/>
                  </a:lnTo>
                  <a:lnTo>
                    <a:pt x="38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3" y="19"/>
                  </a:lnTo>
                  <a:lnTo>
                    <a:pt x="85" y="12"/>
                  </a:lnTo>
                  <a:lnTo>
                    <a:pt x="102" y="10"/>
                  </a:lnTo>
                  <a:lnTo>
                    <a:pt x="116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80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2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79" y="31"/>
                  </a:lnTo>
                  <a:lnTo>
                    <a:pt x="288" y="38"/>
                  </a:lnTo>
                  <a:lnTo>
                    <a:pt x="298" y="45"/>
                  </a:lnTo>
                  <a:lnTo>
                    <a:pt x="307" y="55"/>
                  </a:lnTo>
                  <a:lnTo>
                    <a:pt x="312" y="62"/>
                  </a:lnTo>
                  <a:lnTo>
                    <a:pt x="319" y="74"/>
                  </a:lnTo>
                  <a:lnTo>
                    <a:pt x="324" y="81"/>
                  </a:lnTo>
                  <a:lnTo>
                    <a:pt x="324" y="93"/>
                  </a:lnTo>
                  <a:lnTo>
                    <a:pt x="326" y="102"/>
                  </a:lnTo>
                  <a:lnTo>
                    <a:pt x="326" y="404"/>
                  </a:lnTo>
                  <a:lnTo>
                    <a:pt x="326" y="404"/>
                  </a:lnTo>
                  <a:close/>
                  <a:moveTo>
                    <a:pt x="132" y="402"/>
                  </a:moveTo>
                  <a:lnTo>
                    <a:pt x="135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2" y="414"/>
                  </a:lnTo>
                  <a:lnTo>
                    <a:pt x="149" y="414"/>
                  </a:lnTo>
                  <a:lnTo>
                    <a:pt x="154" y="416"/>
                  </a:lnTo>
                  <a:lnTo>
                    <a:pt x="158" y="416"/>
                  </a:lnTo>
                  <a:lnTo>
                    <a:pt x="165" y="418"/>
                  </a:lnTo>
                  <a:lnTo>
                    <a:pt x="170" y="416"/>
                  </a:lnTo>
                  <a:lnTo>
                    <a:pt x="177" y="416"/>
                  </a:lnTo>
                  <a:lnTo>
                    <a:pt x="182" y="414"/>
                  </a:lnTo>
                  <a:lnTo>
                    <a:pt x="189" y="414"/>
                  </a:lnTo>
                  <a:lnTo>
                    <a:pt x="191" y="409"/>
                  </a:lnTo>
                  <a:lnTo>
                    <a:pt x="194" y="407"/>
                  </a:lnTo>
                  <a:lnTo>
                    <a:pt x="196" y="404"/>
                  </a:lnTo>
                  <a:lnTo>
                    <a:pt x="196" y="402"/>
                  </a:lnTo>
                  <a:lnTo>
                    <a:pt x="196" y="102"/>
                  </a:lnTo>
                  <a:lnTo>
                    <a:pt x="196" y="100"/>
                  </a:lnTo>
                  <a:lnTo>
                    <a:pt x="194" y="97"/>
                  </a:lnTo>
                  <a:lnTo>
                    <a:pt x="191" y="95"/>
                  </a:lnTo>
                  <a:lnTo>
                    <a:pt x="189" y="90"/>
                  </a:lnTo>
                  <a:lnTo>
                    <a:pt x="182" y="90"/>
                  </a:lnTo>
                  <a:lnTo>
                    <a:pt x="177" y="88"/>
                  </a:lnTo>
                  <a:lnTo>
                    <a:pt x="170" y="88"/>
                  </a:lnTo>
                  <a:lnTo>
                    <a:pt x="165" y="85"/>
                  </a:lnTo>
                  <a:lnTo>
                    <a:pt x="158" y="88"/>
                  </a:lnTo>
                  <a:lnTo>
                    <a:pt x="154" y="88"/>
                  </a:lnTo>
                  <a:lnTo>
                    <a:pt x="149" y="90"/>
                  </a:lnTo>
                  <a:lnTo>
                    <a:pt x="142" y="90"/>
                  </a:lnTo>
                  <a:lnTo>
                    <a:pt x="139" y="95"/>
                  </a:lnTo>
                  <a:lnTo>
                    <a:pt x="137" y="97"/>
                  </a:lnTo>
                  <a:lnTo>
                    <a:pt x="135" y="100"/>
                  </a:lnTo>
                  <a:lnTo>
                    <a:pt x="132" y="102"/>
                  </a:lnTo>
                  <a:lnTo>
                    <a:pt x="132" y="402"/>
                  </a:lnTo>
                  <a:lnTo>
                    <a:pt x="132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2" name="Freeform 12"/>
            <p:cNvSpPr>
              <a:spLocks/>
            </p:cNvSpPr>
            <p:nvPr userDrawn="1"/>
          </p:nvSpPr>
          <p:spPr bwMode="auto">
            <a:xfrm>
              <a:off x="6005513" y="1720850"/>
              <a:ext cx="514350" cy="776288"/>
            </a:xfrm>
            <a:custGeom>
              <a:avLst/>
              <a:gdLst>
                <a:gd name="T0" fmla="*/ 324 w 324"/>
                <a:gd name="T1" fmla="*/ 87 h 489"/>
                <a:gd name="T2" fmla="*/ 324 w 324"/>
                <a:gd name="T3" fmla="*/ 272 h 489"/>
                <a:gd name="T4" fmla="*/ 191 w 324"/>
                <a:gd name="T5" fmla="*/ 272 h 489"/>
                <a:gd name="T6" fmla="*/ 191 w 324"/>
                <a:gd name="T7" fmla="*/ 139 h 489"/>
                <a:gd name="T8" fmla="*/ 189 w 324"/>
                <a:gd name="T9" fmla="*/ 132 h 489"/>
                <a:gd name="T10" fmla="*/ 187 w 324"/>
                <a:gd name="T11" fmla="*/ 128 h 489"/>
                <a:gd name="T12" fmla="*/ 182 w 324"/>
                <a:gd name="T13" fmla="*/ 123 h 489"/>
                <a:gd name="T14" fmla="*/ 180 w 324"/>
                <a:gd name="T15" fmla="*/ 118 h 489"/>
                <a:gd name="T16" fmla="*/ 175 w 324"/>
                <a:gd name="T17" fmla="*/ 116 h 489"/>
                <a:gd name="T18" fmla="*/ 170 w 324"/>
                <a:gd name="T19" fmla="*/ 113 h 489"/>
                <a:gd name="T20" fmla="*/ 156 w 324"/>
                <a:gd name="T21" fmla="*/ 113 h 489"/>
                <a:gd name="T22" fmla="*/ 151 w 324"/>
                <a:gd name="T23" fmla="*/ 116 h 489"/>
                <a:gd name="T24" fmla="*/ 147 w 324"/>
                <a:gd name="T25" fmla="*/ 118 h 489"/>
                <a:gd name="T26" fmla="*/ 142 w 324"/>
                <a:gd name="T27" fmla="*/ 123 h 489"/>
                <a:gd name="T28" fmla="*/ 137 w 324"/>
                <a:gd name="T29" fmla="*/ 128 h 489"/>
                <a:gd name="T30" fmla="*/ 135 w 324"/>
                <a:gd name="T31" fmla="*/ 132 h 489"/>
                <a:gd name="T32" fmla="*/ 132 w 324"/>
                <a:gd name="T33" fmla="*/ 139 h 489"/>
                <a:gd name="T34" fmla="*/ 132 w 324"/>
                <a:gd name="T35" fmla="*/ 489 h 489"/>
                <a:gd name="T36" fmla="*/ 0 w 324"/>
                <a:gd name="T37" fmla="*/ 489 h 489"/>
                <a:gd name="T38" fmla="*/ 0 w 324"/>
                <a:gd name="T39" fmla="*/ 2 h 489"/>
                <a:gd name="T40" fmla="*/ 132 w 324"/>
                <a:gd name="T41" fmla="*/ 2 h 489"/>
                <a:gd name="T42" fmla="*/ 132 w 324"/>
                <a:gd name="T43" fmla="*/ 87 h 489"/>
                <a:gd name="T44" fmla="*/ 132 w 324"/>
                <a:gd name="T45" fmla="*/ 78 h 489"/>
                <a:gd name="T46" fmla="*/ 135 w 324"/>
                <a:gd name="T47" fmla="*/ 71 h 489"/>
                <a:gd name="T48" fmla="*/ 137 w 324"/>
                <a:gd name="T49" fmla="*/ 61 h 489"/>
                <a:gd name="T50" fmla="*/ 142 w 324"/>
                <a:gd name="T51" fmla="*/ 54 h 489"/>
                <a:gd name="T52" fmla="*/ 144 w 324"/>
                <a:gd name="T53" fmla="*/ 45 h 489"/>
                <a:gd name="T54" fmla="*/ 149 w 324"/>
                <a:gd name="T55" fmla="*/ 38 h 489"/>
                <a:gd name="T56" fmla="*/ 156 w 324"/>
                <a:gd name="T57" fmla="*/ 31 h 489"/>
                <a:gd name="T58" fmla="*/ 161 w 324"/>
                <a:gd name="T59" fmla="*/ 26 h 489"/>
                <a:gd name="T60" fmla="*/ 170 w 324"/>
                <a:gd name="T61" fmla="*/ 19 h 489"/>
                <a:gd name="T62" fmla="*/ 177 w 324"/>
                <a:gd name="T63" fmla="*/ 14 h 489"/>
                <a:gd name="T64" fmla="*/ 184 w 324"/>
                <a:gd name="T65" fmla="*/ 12 h 489"/>
                <a:gd name="T66" fmla="*/ 191 w 324"/>
                <a:gd name="T67" fmla="*/ 7 h 489"/>
                <a:gd name="T68" fmla="*/ 201 w 324"/>
                <a:gd name="T69" fmla="*/ 2 h 489"/>
                <a:gd name="T70" fmla="*/ 210 w 324"/>
                <a:gd name="T71" fmla="*/ 2 h 489"/>
                <a:gd name="T72" fmla="*/ 220 w 324"/>
                <a:gd name="T73" fmla="*/ 0 h 489"/>
                <a:gd name="T74" fmla="*/ 239 w 324"/>
                <a:gd name="T75" fmla="*/ 0 h 489"/>
                <a:gd name="T76" fmla="*/ 251 w 324"/>
                <a:gd name="T77" fmla="*/ 2 h 489"/>
                <a:gd name="T78" fmla="*/ 260 w 324"/>
                <a:gd name="T79" fmla="*/ 2 h 489"/>
                <a:gd name="T80" fmla="*/ 267 w 324"/>
                <a:gd name="T81" fmla="*/ 7 h 489"/>
                <a:gd name="T82" fmla="*/ 277 w 324"/>
                <a:gd name="T83" fmla="*/ 12 h 489"/>
                <a:gd name="T84" fmla="*/ 284 w 324"/>
                <a:gd name="T85" fmla="*/ 14 h 489"/>
                <a:gd name="T86" fmla="*/ 291 w 324"/>
                <a:gd name="T87" fmla="*/ 19 h 489"/>
                <a:gd name="T88" fmla="*/ 298 w 324"/>
                <a:gd name="T89" fmla="*/ 26 h 489"/>
                <a:gd name="T90" fmla="*/ 303 w 324"/>
                <a:gd name="T91" fmla="*/ 33 h 489"/>
                <a:gd name="T92" fmla="*/ 310 w 324"/>
                <a:gd name="T93" fmla="*/ 40 h 489"/>
                <a:gd name="T94" fmla="*/ 314 w 324"/>
                <a:gd name="T95" fmla="*/ 45 h 489"/>
                <a:gd name="T96" fmla="*/ 319 w 324"/>
                <a:gd name="T97" fmla="*/ 54 h 489"/>
                <a:gd name="T98" fmla="*/ 321 w 324"/>
                <a:gd name="T99" fmla="*/ 61 h 489"/>
                <a:gd name="T100" fmla="*/ 324 w 324"/>
                <a:gd name="T101" fmla="*/ 71 h 489"/>
                <a:gd name="T102" fmla="*/ 324 w 324"/>
                <a:gd name="T103" fmla="*/ 78 h 489"/>
                <a:gd name="T104" fmla="*/ 324 w 324"/>
                <a:gd name="T105" fmla="*/ 87 h 489"/>
                <a:gd name="T106" fmla="*/ 324 w 324"/>
                <a:gd name="T107" fmla="*/ 87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4" h="489">
                  <a:moveTo>
                    <a:pt x="324" y="87"/>
                  </a:moveTo>
                  <a:lnTo>
                    <a:pt x="324" y="272"/>
                  </a:lnTo>
                  <a:lnTo>
                    <a:pt x="191" y="272"/>
                  </a:lnTo>
                  <a:lnTo>
                    <a:pt x="191" y="139"/>
                  </a:lnTo>
                  <a:lnTo>
                    <a:pt x="189" y="132"/>
                  </a:lnTo>
                  <a:lnTo>
                    <a:pt x="187" y="128"/>
                  </a:lnTo>
                  <a:lnTo>
                    <a:pt x="182" y="123"/>
                  </a:lnTo>
                  <a:lnTo>
                    <a:pt x="180" y="118"/>
                  </a:lnTo>
                  <a:lnTo>
                    <a:pt x="175" y="116"/>
                  </a:lnTo>
                  <a:lnTo>
                    <a:pt x="170" y="113"/>
                  </a:lnTo>
                  <a:lnTo>
                    <a:pt x="156" y="113"/>
                  </a:lnTo>
                  <a:lnTo>
                    <a:pt x="151" y="116"/>
                  </a:lnTo>
                  <a:lnTo>
                    <a:pt x="147" y="118"/>
                  </a:lnTo>
                  <a:lnTo>
                    <a:pt x="142" y="123"/>
                  </a:lnTo>
                  <a:lnTo>
                    <a:pt x="137" y="128"/>
                  </a:lnTo>
                  <a:lnTo>
                    <a:pt x="135" y="132"/>
                  </a:lnTo>
                  <a:lnTo>
                    <a:pt x="132" y="139"/>
                  </a:lnTo>
                  <a:lnTo>
                    <a:pt x="132" y="489"/>
                  </a:lnTo>
                  <a:lnTo>
                    <a:pt x="0" y="489"/>
                  </a:lnTo>
                  <a:lnTo>
                    <a:pt x="0" y="2"/>
                  </a:lnTo>
                  <a:lnTo>
                    <a:pt x="132" y="2"/>
                  </a:lnTo>
                  <a:lnTo>
                    <a:pt x="132" y="87"/>
                  </a:lnTo>
                  <a:lnTo>
                    <a:pt x="132" y="78"/>
                  </a:lnTo>
                  <a:lnTo>
                    <a:pt x="135" y="71"/>
                  </a:lnTo>
                  <a:lnTo>
                    <a:pt x="137" y="61"/>
                  </a:lnTo>
                  <a:lnTo>
                    <a:pt x="142" y="54"/>
                  </a:lnTo>
                  <a:lnTo>
                    <a:pt x="144" y="45"/>
                  </a:lnTo>
                  <a:lnTo>
                    <a:pt x="149" y="38"/>
                  </a:lnTo>
                  <a:lnTo>
                    <a:pt x="156" y="31"/>
                  </a:lnTo>
                  <a:lnTo>
                    <a:pt x="161" y="26"/>
                  </a:lnTo>
                  <a:lnTo>
                    <a:pt x="170" y="19"/>
                  </a:lnTo>
                  <a:lnTo>
                    <a:pt x="177" y="14"/>
                  </a:lnTo>
                  <a:lnTo>
                    <a:pt x="184" y="12"/>
                  </a:lnTo>
                  <a:lnTo>
                    <a:pt x="191" y="7"/>
                  </a:lnTo>
                  <a:lnTo>
                    <a:pt x="201" y="2"/>
                  </a:lnTo>
                  <a:lnTo>
                    <a:pt x="210" y="2"/>
                  </a:lnTo>
                  <a:lnTo>
                    <a:pt x="220" y="0"/>
                  </a:lnTo>
                  <a:lnTo>
                    <a:pt x="239" y="0"/>
                  </a:lnTo>
                  <a:lnTo>
                    <a:pt x="251" y="2"/>
                  </a:lnTo>
                  <a:lnTo>
                    <a:pt x="260" y="2"/>
                  </a:lnTo>
                  <a:lnTo>
                    <a:pt x="267" y="7"/>
                  </a:lnTo>
                  <a:lnTo>
                    <a:pt x="277" y="12"/>
                  </a:lnTo>
                  <a:lnTo>
                    <a:pt x="284" y="14"/>
                  </a:lnTo>
                  <a:lnTo>
                    <a:pt x="291" y="19"/>
                  </a:lnTo>
                  <a:lnTo>
                    <a:pt x="298" y="26"/>
                  </a:lnTo>
                  <a:lnTo>
                    <a:pt x="303" y="33"/>
                  </a:lnTo>
                  <a:lnTo>
                    <a:pt x="310" y="40"/>
                  </a:lnTo>
                  <a:lnTo>
                    <a:pt x="314" y="45"/>
                  </a:lnTo>
                  <a:lnTo>
                    <a:pt x="319" y="54"/>
                  </a:lnTo>
                  <a:lnTo>
                    <a:pt x="321" y="61"/>
                  </a:lnTo>
                  <a:lnTo>
                    <a:pt x="324" y="71"/>
                  </a:lnTo>
                  <a:lnTo>
                    <a:pt x="324" y="78"/>
                  </a:lnTo>
                  <a:lnTo>
                    <a:pt x="324" y="87"/>
                  </a:lnTo>
                  <a:lnTo>
                    <a:pt x="324" y="87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3" name="Freeform 13"/>
            <p:cNvSpPr>
              <a:spLocks/>
            </p:cNvSpPr>
            <p:nvPr userDrawn="1"/>
          </p:nvSpPr>
          <p:spPr bwMode="auto">
            <a:xfrm>
              <a:off x="7161213" y="1552575"/>
              <a:ext cx="512763" cy="947738"/>
            </a:xfrm>
            <a:custGeom>
              <a:avLst/>
              <a:gdLst>
                <a:gd name="T0" fmla="*/ 323 w 323"/>
                <a:gd name="T1" fmla="*/ 193 h 597"/>
                <a:gd name="T2" fmla="*/ 323 w 323"/>
                <a:gd name="T3" fmla="*/ 597 h 597"/>
                <a:gd name="T4" fmla="*/ 189 w 323"/>
                <a:gd name="T5" fmla="*/ 597 h 597"/>
                <a:gd name="T6" fmla="*/ 189 w 323"/>
                <a:gd name="T7" fmla="*/ 245 h 597"/>
                <a:gd name="T8" fmla="*/ 186 w 323"/>
                <a:gd name="T9" fmla="*/ 238 h 597"/>
                <a:gd name="T10" fmla="*/ 184 w 323"/>
                <a:gd name="T11" fmla="*/ 234 h 597"/>
                <a:gd name="T12" fmla="*/ 179 w 323"/>
                <a:gd name="T13" fmla="*/ 229 h 597"/>
                <a:gd name="T14" fmla="*/ 177 w 323"/>
                <a:gd name="T15" fmla="*/ 224 h 597"/>
                <a:gd name="T16" fmla="*/ 172 w 323"/>
                <a:gd name="T17" fmla="*/ 222 h 597"/>
                <a:gd name="T18" fmla="*/ 165 w 323"/>
                <a:gd name="T19" fmla="*/ 219 h 597"/>
                <a:gd name="T20" fmla="*/ 156 w 323"/>
                <a:gd name="T21" fmla="*/ 219 h 597"/>
                <a:gd name="T22" fmla="*/ 148 w 323"/>
                <a:gd name="T23" fmla="*/ 222 h 597"/>
                <a:gd name="T24" fmla="*/ 144 w 323"/>
                <a:gd name="T25" fmla="*/ 224 h 597"/>
                <a:gd name="T26" fmla="*/ 141 w 323"/>
                <a:gd name="T27" fmla="*/ 229 h 597"/>
                <a:gd name="T28" fmla="*/ 137 w 323"/>
                <a:gd name="T29" fmla="*/ 234 h 597"/>
                <a:gd name="T30" fmla="*/ 132 w 323"/>
                <a:gd name="T31" fmla="*/ 238 h 597"/>
                <a:gd name="T32" fmla="*/ 132 w 323"/>
                <a:gd name="T33" fmla="*/ 245 h 597"/>
                <a:gd name="T34" fmla="*/ 132 w 323"/>
                <a:gd name="T35" fmla="*/ 595 h 597"/>
                <a:gd name="T36" fmla="*/ 0 w 323"/>
                <a:gd name="T37" fmla="*/ 595 h 597"/>
                <a:gd name="T38" fmla="*/ 0 w 323"/>
                <a:gd name="T39" fmla="*/ 0 h 597"/>
                <a:gd name="T40" fmla="*/ 132 w 323"/>
                <a:gd name="T41" fmla="*/ 0 h 597"/>
                <a:gd name="T42" fmla="*/ 132 w 323"/>
                <a:gd name="T43" fmla="*/ 193 h 597"/>
                <a:gd name="T44" fmla="*/ 132 w 323"/>
                <a:gd name="T45" fmla="*/ 186 h 597"/>
                <a:gd name="T46" fmla="*/ 132 w 323"/>
                <a:gd name="T47" fmla="*/ 177 h 597"/>
                <a:gd name="T48" fmla="*/ 137 w 323"/>
                <a:gd name="T49" fmla="*/ 167 h 597"/>
                <a:gd name="T50" fmla="*/ 139 w 323"/>
                <a:gd name="T51" fmla="*/ 160 h 597"/>
                <a:gd name="T52" fmla="*/ 141 w 323"/>
                <a:gd name="T53" fmla="*/ 151 h 597"/>
                <a:gd name="T54" fmla="*/ 148 w 323"/>
                <a:gd name="T55" fmla="*/ 144 h 597"/>
                <a:gd name="T56" fmla="*/ 153 w 323"/>
                <a:gd name="T57" fmla="*/ 137 h 597"/>
                <a:gd name="T58" fmla="*/ 165 w 323"/>
                <a:gd name="T59" fmla="*/ 125 h 597"/>
                <a:gd name="T60" fmla="*/ 172 w 323"/>
                <a:gd name="T61" fmla="*/ 120 h 597"/>
                <a:gd name="T62" fmla="*/ 182 w 323"/>
                <a:gd name="T63" fmla="*/ 118 h 597"/>
                <a:gd name="T64" fmla="*/ 189 w 323"/>
                <a:gd name="T65" fmla="*/ 113 h 597"/>
                <a:gd name="T66" fmla="*/ 198 w 323"/>
                <a:gd name="T67" fmla="*/ 111 h 597"/>
                <a:gd name="T68" fmla="*/ 208 w 323"/>
                <a:gd name="T69" fmla="*/ 108 h 597"/>
                <a:gd name="T70" fmla="*/ 217 w 323"/>
                <a:gd name="T71" fmla="*/ 106 h 597"/>
                <a:gd name="T72" fmla="*/ 238 w 323"/>
                <a:gd name="T73" fmla="*/ 106 h 597"/>
                <a:gd name="T74" fmla="*/ 245 w 323"/>
                <a:gd name="T75" fmla="*/ 108 h 597"/>
                <a:gd name="T76" fmla="*/ 255 w 323"/>
                <a:gd name="T77" fmla="*/ 111 h 597"/>
                <a:gd name="T78" fmla="*/ 264 w 323"/>
                <a:gd name="T79" fmla="*/ 113 h 597"/>
                <a:gd name="T80" fmla="*/ 274 w 323"/>
                <a:gd name="T81" fmla="*/ 118 h 597"/>
                <a:gd name="T82" fmla="*/ 281 w 323"/>
                <a:gd name="T83" fmla="*/ 120 h 597"/>
                <a:gd name="T84" fmla="*/ 288 w 323"/>
                <a:gd name="T85" fmla="*/ 125 h 597"/>
                <a:gd name="T86" fmla="*/ 302 w 323"/>
                <a:gd name="T87" fmla="*/ 139 h 597"/>
                <a:gd name="T88" fmla="*/ 304 w 323"/>
                <a:gd name="T89" fmla="*/ 146 h 597"/>
                <a:gd name="T90" fmla="*/ 311 w 323"/>
                <a:gd name="T91" fmla="*/ 151 h 597"/>
                <a:gd name="T92" fmla="*/ 316 w 323"/>
                <a:gd name="T93" fmla="*/ 160 h 597"/>
                <a:gd name="T94" fmla="*/ 319 w 323"/>
                <a:gd name="T95" fmla="*/ 170 h 597"/>
                <a:gd name="T96" fmla="*/ 321 w 323"/>
                <a:gd name="T97" fmla="*/ 177 h 597"/>
                <a:gd name="T98" fmla="*/ 321 w 323"/>
                <a:gd name="T99" fmla="*/ 186 h 597"/>
                <a:gd name="T100" fmla="*/ 323 w 323"/>
                <a:gd name="T101" fmla="*/ 193 h 597"/>
                <a:gd name="T102" fmla="*/ 323 w 323"/>
                <a:gd name="T103" fmla="*/ 193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3" h="597">
                  <a:moveTo>
                    <a:pt x="323" y="193"/>
                  </a:moveTo>
                  <a:lnTo>
                    <a:pt x="323" y="597"/>
                  </a:lnTo>
                  <a:lnTo>
                    <a:pt x="189" y="597"/>
                  </a:lnTo>
                  <a:lnTo>
                    <a:pt x="189" y="245"/>
                  </a:lnTo>
                  <a:lnTo>
                    <a:pt x="186" y="238"/>
                  </a:lnTo>
                  <a:lnTo>
                    <a:pt x="184" y="234"/>
                  </a:lnTo>
                  <a:lnTo>
                    <a:pt x="179" y="229"/>
                  </a:lnTo>
                  <a:lnTo>
                    <a:pt x="177" y="224"/>
                  </a:lnTo>
                  <a:lnTo>
                    <a:pt x="172" y="222"/>
                  </a:lnTo>
                  <a:lnTo>
                    <a:pt x="165" y="219"/>
                  </a:lnTo>
                  <a:lnTo>
                    <a:pt x="156" y="219"/>
                  </a:lnTo>
                  <a:lnTo>
                    <a:pt x="148" y="222"/>
                  </a:lnTo>
                  <a:lnTo>
                    <a:pt x="144" y="224"/>
                  </a:lnTo>
                  <a:lnTo>
                    <a:pt x="141" y="229"/>
                  </a:lnTo>
                  <a:lnTo>
                    <a:pt x="137" y="234"/>
                  </a:lnTo>
                  <a:lnTo>
                    <a:pt x="132" y="238"/>
                  </a:lnTo>
                  <a:lnTo>
                    <a:pt x="132" y="245"/>
                  </a:lnTo>
                  <a:lnTo>
                    <a:pt x="132" y="595"/>
                  </a:lnTo>
                  <a:lnTo>
                    <a:pt x="0" y="595"/>
                  </a:lnTo>
                  <a:lnTo>
                    <a:pt x="0" y="0"/>
                  </a:lnTo>
                  <a:lnTo>
                    <a:pt x="132" y="0"/>
                  </a:lnTo>
                  <a:lnTo>
                    <a:pt x="132" y="193"/>
                  </a:lnTo>
                  <a:lnTo>
                    <a:pt x="132" y="186"/>
                  </a:lnTo>
                  <a:lnTo>
                    <a:pt x="132" y="177"/>
                  </a:lnTo>
                  <a:lnTo>
                    <a:pt x="137" y="167"/>
                  </a:lnTo>
                  <a:lnTo>
                    <a:pt x="139" y="160"/>
                  </a:lnTo>
                  <a:lnTo>
                    <a:pt x="141" y="151"/>
                  </a:lnTo>
                  <a:lnTo>
                    <a:pt x="148" y="144"/>
                  </a:lnTo>
                  <a:lnTo>
                    <a:pt x="153" y="137"/>
                  </a:lnTo>
                  <a:lnTo>
                    <a:pt x="165" y="125"/>
                  </a:lnTo>
                  <a:lnTo>
                    <a:pt x="172" y="120"/>
                  </a:lnTo>
                  <a:lnTo>
                    <a:pt x="182" y="118"/>
                  </a:lnTo>
                  <a:lnTo>
                    <a:pt x="189" y="113"/>
                  </a:lnTo>
                  <a:lnTo>
                    <a:pt x="198" y="111"/>
                  </a:lnTo>
                  <a:lnTo>
                    <a:pt x="208" y="108"/>
                  </a:lnTo>
                  <a:lnTo>
                    <a:pt x="217" y="106"/>
                  </a:lnTo>
                  <a:lnTo>
                    <a:pt x="238" y="106"/>
                  </a:lnTo>
                  <a:lnTo>
                    <a:pt x="245" y="108"/>
                  </a:lnTo>
                  <a:lnTo>
                    <a:pt x="255" y="111"/>
                  </a:lnTo>
                  <a:lnTo>
                    <a:pt x="264" y="113"/>
                  </a:lnTo>
                  <a:lnTo>
                    <a:pt x="274" y="118"/>
                  </a:lnTo>
                  <a:lnTo>
                    <a:pt x="281" y="120"/>
                  </a:lnTo>
                  <a:lnTo>
                    <a:pt x="288" y="125"/>
                  </a:lnTo>
                  <a:lnTo>
                    <a:pt x="302" y="139"/>
                  </a:lnTo>
                  <a:lnTo>
                    <a:pt x="304" y="146"/>
                  </a:lnTo>
                  <a:lnTo>
                    <a:pt x="311" y="151"/>
                  </a:lnTo>
                  <a:lnTo>
                    <a:pt x="316" y="160"/>
                  </a:lnTo>
                  <a:lnTo>
                    <a:pt x="319" y="170"/>
                  </a:lnTo>
                  <a:lnTo>
                    <a:pt x="321" y="177"/>
                  </a:lnTo>
                  <a:lnTo>
                    <a:pt x="321" y="186"/>
                  </a:lnTo>
                  <a:lnTo>
                    <a:pt x="323" y="193"/>
                  </a:lnTo>
                  <a:lnTo>
                    <a:pt x="323" y="19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4" name="Freeform 14"/>
            <p:cNvSpPr>
              <a:spLocks/>
            </p:cNvSpPr>
            <p:nvPr userDrawn="1"/>
          </p:nvSpPr>
          <p:spPr bwMode="auto">
            <a:xfrm>
              <a:off x="8859838" y="1724025"/>
              <a:ext cx="512763" cy="985838"/>
            </a:xfrm>
            <a:custGeom>
              <a:avLst/>
              <a:gdLst>
                <a:gd name="T0" fmla="*/ 0 w 323"/>
                <a:gd name="T1" fmla="*/ 414 h 621"/>
                <a:gd name="T2" fmla="*/ 0 w 323"/>
                <a:gd name="T3" fmla="*/ 0 h 621"/>
                <a:gd name="T4" fmla="*/ 132 w 323"/>
                <a:gd name="T5" fmla="*/ 0 h 621"/>
                <a:gd name="T6" fmla="*/ 132 w 323"/>
                <a:gd name="T7" fmla="*/ 362 h 621"/>
                <a:gd name="T8" fmla="*/ 134 w 323"/>
                <a:gd name="T9" fmla="*/ 369 h 621"/>
                <a:gd name="T10" fmla="*/ 137 w 323"/>
                <a:gd name="T11" fmla="*/ 373 h 621"/>
                <a:gd name="T12" fmla="*/ 141 w 323"/>
                <a:gd name="T13" fmla="*/ 381 h 621"/>
                <a:gd name="T14" fmla="*/ 144 w 323"/>
                <a:gd name="T15" fmla="*/ 385 h 621"/>
                <a:gd name="T16" fmla="*/ 148 w 323"/>
                <a:gd name="T17" fmla="*/ 385 h 621"/>
                <a:gd name="T18" fmla="*/ 156 w 323"/>
                <a:gd name="T19" fmla="*/ 388 h 621"/>
                <a:gd name="T20" fmla="*/ 160 w 323"/>
                <a:gd name="T21" fmla="*/ 390 h 621"/>
                <a:gd name="T22" fmla="*/ 167 w 323"/>
                <a:gd name="T23" fmla="*/ 388 h 621"/>
                <a:gd name="T24" fmla="*/ 172 w 323"/>
                <a:gd name="T25" fmla="*/ 385 h 621"/>
                <a:gd name="T26" fmla="*/ 177 w 323"/>
                <a:gd name="T27" fmla="*/ 385 h 621"/>
                <a:gd name="T28" fmla="*/ 182 w 323"/>
                <a:gd name="T29" fmla="*/ 381 h 621"/>
                <a:gd name="T30" fmla="*/ 186 w 323"/>
                <a:gd name="T31" fmla="*/ 373 h 621"/>
                <a:gd name="T32" fmla="*/ 186 w 323"/>
                <a:gd name="T33" fmla="*/ 369 h 621"/>
                <a:gd name="T34" fmla="*/ 189 w 323"/>
                <a:gd name="T35" fmla="*/ 362 h 621"/>
                <a:gd name="T36" fmla="*/ 189 w 323"/>
                <a:gd name="T37" fmla="*/ 0 h 621"/>
                <a:gd name="T38" fmla="*/ 323 w 323"/>
                <a:gd name="T39" fmla="*/ 0 h 621"/>
                <a:gd name="T40" fmla="*/ 323 w 323"/>
                <a:gd name="T41" fmla="*/ 621 h 621"/>
                <a:gd name="T42" fmla="*/ 189 w 323"/>
                <a:gd name="T43" fmla="*/ 621 h 621"/>
                <a:gd name="T44" fmla="*/ 189 w 323"/>
                <a:gd name="T45" fmla="*/ 414 h 621"/>
                <a:gd name="T46" fmla="*/ 189 w 323"/>
                <a:gd name="T47" fmla="*/ 423 h 621"/>
                <a:gd name="T48" fmla="*/ 189 w 323"/>
                <a:gd name="T49" fmla="*/ 433 h 621"/>
                <a:gd name="T50" fmla="*/ 186 w 323"/>
                <a:gd name="T51" fmla="*/ 440 h 621"/>
                <a:gd name="T52" fmla="*/ 182 w 323"/>
                <a:gd name="T53" fmla="*/ 449 h 621"/>
                <a:gd name="T54" fmla="*/ 179 w 323"/>
                <a:gd name="T55" fmla="*/ 456 h 621"/>
                <a:gd name="T56" fmla="*/ 174 w 323"/>
                <a:gd name="T57" fmla="*/ 463 h 621"/>
                <a:gd name="T58" fmla="*/ 156 w 323"/>
                <a:gd name="T59" fmla="*/ 482 h 621"/>
                <a:gd name="T60" fmla="*/ 146 w 323"/>
                <a:gd name="T61" fmla="*/ 487 h 621"/>
                <a:gd name="T62" fmla="*/ 139 w 323"/>
                <a:gd name="T63" fmla="*/ 492 h 621"/>
                <a:gd name="T64" fmla="*/ 132 w 323"/>
                <a:gd name="T65" fmla="*/ 494 h 621"/>
                <a:gd name="T66" fmla="*/ 122 w 323"/>
                <a:gd name="T67" fmla="*/ 499 h 621"/>
                <a:gd name="T68" fmla="*/ 113 w 323"/>
                <a:gd name="T69" fmla="*/ 501 h 621"/>
                <a:gd name="T70" fmla="*/ 104 w 323"/>
                <a:gd name="T71" fmla="*/ 501 h 621"/>
                <a:gd name="T72" fmla="*/ 94 w 323"/>
                <a:gd name="T73" fmla="*/ 503 h 621"/>
                <a:gd name="T74" fmla="*/ 82 w 323"/>
                <a:gd name="T75" fmla="*/ 501 h 621"/>
                <a:gd name="T76" fmla="*/ 75 w 323"/>
                <a:gd name="T77" fmla="*/ 501 h 621"/>
                <a:gd name="T78" fmla="*/ 63 w 323"/>
                <a:gd name="T79" fmla="*/ 499 h 621"/>
                <a:gd name="T80" fmla="*/ 56 w 323"/>
                <a:gd name="T81" fmla="*/ 494 h 621"/>
                <a:gd name="T82" fmla="*/ 47 w 323"/>
                <a:gd name="T83" fmla="*/ 492 h 621"/>
                <a:gd name="T84" fmla="*/ 40 w 323"/>
                <a:gd name="T85" fmla="*/ 487 h 621"/>
                <a:gd name="T86" fmla="*/ 33 w 323"/>
                <a:gd name="T87" fmla="*/ 482 h 621"/>
                <a:gd name="T88" fmla="*/ 26 w 323"/>
                <a:gd name="T89" fmla="*/ 475 h 621"/>
                <a:gd name="T90" fmla="*/ 21 w 323"/>
                <a:gd name="T91" fmla="*/ 470 h 621"/>
                <a:gd name="T92" fmla="*/ 14 w 323"/>
                <a:gd name="T93" fmla="*/ 463 h 621"/>
                <a:gd name="T94" fmla="*/ 9 w 323"/>
                <a:gd name="T95" fmla="*/ 456 h 621"/>
                <a:gd name="T96" fmla="*/ 4 w 323"/>
                <a:gd name="T97" fmla="*/ 449 h 621"/>
                <a:gd name="T98" fmla="*/ 2 w 323"/>
                <a:gd name="T99" fmla="*/ 440 h 621"/>
                <a:gd name="T100" fmla="*/ 0 w 323"/>
                <a:gd name="T101" fmla="*/ 433 h 621"/>
                <a:gd name="T102" fmla="*/ 0 w 323"/>
                <a:gd name="T103" fmla="*/ 423 h 621"/>
                <a:gd name="T104" fmla="*/ 0 w 323"/>
                <a:gd name="T105" fmla="*/ 414 h 621"/>
                <a:gd name="T106" fmla="*/ 0 w 323"/>
                <a:gd name="T107" fmla="*/ 414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3" h="621">
                  <a:moveTo>
                    <a:pt x="0" y="414"/>
                  </a:moveTo>
                  <a:lnTo>
                    <a:pt x="0" y="0"/>
                  </a:lnTo>
                  <a:lnTo>
                    <a:pt x="132" y="0"/>
                  </a:lnTo>
                  <a:lnTo>
                    <a:pt x="132" y="362"/>
                  </a:lnTo>
                  <a:lnTo>
                    <a:pt x="134" y="369"/>
                  </a:lnTo>
                  <a:lnTo>
                    <a:pt x="137" y="373"/>
                  </a:lnTo>
                  <a:lnTo>
                    <a:pt x="141" y="381"/>
                  </a:lnTo>
                  <a:lnTo>
                    <a:pt x="144" y="385"/>
                  </a:lnTo>
                  <a:lnTo>
                    <a:pt x="148" y="385"/>
                  </a:lnTo>
                  <a:lnTo>
                    <a:pt x="156" y="388"/>
                  </a:lnTo>
                  <a:lnTo>
                    <a:pt x="160" y="390"/>
                  </a:lnTo>
                  <a:lnTo>
                    <a:pt x="167" y="388"/>
                  </a:lnTo>
                  <a:lnTo>
                    <a:pt x="172" y="385"/>
                  </a:lnTo>
                  <a:lnTo>
                    <a:pt x="177" y="385"/>
                  </a:lnTo>
                  <a:lnTo>
                    <a:pt x="182" y="381"/>
                  </a:lnTo>
                  <a:lnTo>
                    <a:pt x="186" y="373"/>
                  </a:lnTo>
                  <a:lnTo>
                    <a:pt x="186" y="369"/>
                  </a:lnTo>
                  <a:lnTo>
                    <a:pt x="189" y="362"/>
                  </a:lnTo>
                  <a:lnTo>
                    <a:pt x="189" y="0"/>
                  </a:lnTo>
                  <a:lnTo>
                    <a:pt x="323" y="0"/>
                  </a:lnTo>
                  <a:lnTo>
                    <a:pt x="323" y="621"/>
                  </a:lnTo>
                  <a:lnTo>
                    <a:pt x="189" y="621"/>
                  </a:lnTo>
                  <a:lnTo>
                    <a:pt x="189" y="414"/>
                  </a:lnTo>
                  <a:lnTo>
                    <a:pt x="189" y="423"/>
                  </a:lnTo>
                  <a:lnTo>
                    <a:pt x="189" y="433"/>
                  </a:lnTo>
                  <a:lnTo>
                    <a:pt x="186" y="440"/>
                  </a:lnTo>
                  <a:lnTo>
                    <a:pt x="182" y="449"/>
                  </a:lnTo>
                  <a:lnTo>
                    <a:pt x="179" y="456"/>
                  </a:lnTo>
                  <a:lnTo>
                    <a:pt x="174" y="463"/>
                  </a:lnTo>
                  <a:lnTo>
                    <a:pt x="156" y="482"/>
                  </a:lnTo>
                  <a:lnTo>
                    <a:pt x="146" y="487"/>
                  </a:lnTo>
                  <a:lnTo>
                    <a:pt x="139" y="492"/>
                  </a:lnTo>
                  <a:lnTo>
                    <a:pt x="132" y="494"/>
                  </a:lnTo>
                  <a:lnTo>
                    <a:pt x="122" y="499"/>
                  </a:lnTo>
                  <a:lnTo>
                    <a:pt x="113" y="501"/>
                  </a:lnTo>
                  <a:lnTo>
                    <a:pt x="104" y="501"/>
                  </a:lnTo>
                  <a:lnTo>
                    <a:pt x="94" y="503"/>
                  </a:lnTo>
                  <a:lnTo>
                    <a:pt x="82" y="501"/>
                  </a:lnTo>
                  <a:lnTo>
                    <a:pt x="75" y="501"/>
                  </a:lnTo>
                  <a:lnTo>
                    <a:pt x="63" y="499"/>
                  </a:lnTo>
                  <a:lnTo>
                    <a:pt x="56" y="494"/>
                  </a:lnTo>
                  <a:lnTo>
                    <a:pt x="47" y="492"/>
                  </a:lnTo>
                  <a:lnTo>
                    <a:pt x="40" y="487"/>
                  </a:lnTo>
                  <a:lnTo>
                    <a:pt x="33" y="482"/>
                  </a:lnTo>
                  <a:lnTo>
                    <a:pt x="26" y="475"/>
                  </a:lnTo>
                  <a:lnTo>
                    <a:pt x="21" y="470"/>
                  </a:lnTo>
                  <a:lnTo>
                    <a:pt x="14" y="463"/>
                  </a:lnTo>
                  <a:lnTo>
                    <a:pt x="9" y="456"/>
                  </a:lnTo>
                  <a:lnTo>
                    <a:pt x="4" y="449"/>
                  </a:lnTo>
                  <a:lnTo>
                    <a:pt x="2" y="440"/>
                  </a:lnTo>
                  <a:lnTo>
                    <a:pt x="0" y="433"/>
                  </a:lnTo>
                  <a:lnTo>
                    <a:pt x="0" y="423"/>
                  </a:lnTo>
                  <a:lnTo>
                    <a:pt x="0" y="414"/>
                  </a:lnTo>
                  <a:lnTo>
                    <a:pt x="0" y="41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5" name="Freeform 15"/>
            <p:cNvSpPr>
              <a:spLocks noEditPoints="1"/>
            </p:cNvSpPr>
            <p:nvPr userDrawn="1"/>
          </p:nvSpPr>
          <p:spPr bwMode="auto">
            <a:xfrm>
              <a:off x="6575426" y="1724025"/>
              <a:ext cx="528638" cy="1285875"/>
            </a:xfrm>
            <a:custGeom>
              <a:avLst/>
              <a:gdLst>
                <a:gd name="T0" fmla="*/ 140 w 333"/>
                <a:gd name="T1" fmla="*/ 810 h 810"/>
                <a:gd name="T2" fmla="*/ 0 w 333"/>
                <a:gd name="T3" fmla="*/ 0 h 810"/>
                <a:gd name="T4" fmla="*/ 140 w 333"/>
                <a:gd name="T5" fmla="*/ 85 h 810"/>
                <a:gd name="T6" fmla="*/ 142 w 333"/>
                <a:gd name="T7" fmla="*/ 69 h 810"/>
                <a:gd name="T8" fmla="*/ 147 w 333"/>
                <a:gd name="T9" fmla="*/ 52 h 810"/>
                <a:gd name="T10" fmla="*/ 156 w 333"/>
                <a:gd name="T11" fmla="*/ 38 h 810"/>
                <a:gd name="T12" fmla="*/ 168 w 333"/>
                <a:gd name="T13" fmla="*/ 26 h 810"/>
                <a:gd name="T14" fmla="*/ 182 w 333"/>
                <a:gd name="T15" fmla="*/ 15 h 810"/>
                <a:gd name="T16" fmla="*/ 199 w 333"/>
                <a:gd name="T17" fmla="*/ 8 h 810"/>
                <a:gd name="T18" fmla="*/ 215 w 333"/>
                <a:gd name="T19" fmla="*/ 3 h 810"/>
                <a:gd name="T20" fmla="*/ 236 w 333"/>
                <a:gd name="T21" fmla="*/ 0 h 810"/>
                <a:gd name="T22" fmla="*/ 255 w 333"/>
                <a:gd name="T23" fmla="*/ 3 h 810"/>
                <a:gd name="T24" fmla="*/ 272 w 333"/>
                <a:gd name="T25" fmla="*/ 8 h 810"/>
                <a:gd name="T26" fmla="*/ 291 w 333"/>
                <a:gd name="T27" fmla="*/ 15 h 810"/>
                <a:gd name="T28" fmla="*/ 303 w 333"/>
                <a:gd name="T29" fmla="*/ 26 h 810"/>
                <a:gd name="T30" fmla="*/ 314 w 333"/>
                <a:gd name="T31" fmla="*/ 38 h 810"/>
                <a:gd name="T32" fmla="*/ 324 w 333"/>
                <a:gd name="T33" fmla="*/ 52 h 810"/>
                <a:gd name="T34" fmla="*/ 331 w 333"/>
                <a:gd name="T35" fmla="*/ 69 h 810"/>
                <a:gd name="T36" fmla="*/ 333 w 333"/>
                <a:gd name="T37" fmla="*/ 85 h 810"/>
                <a:gd name="T38" fmla="*/ 331 w 333"/>
                <a:gd name="T39" fmla="*/ 430 h 810"/>
                <a:gd name="T40" fmla="*/ 326 w 333"/>
                <a:gd name="T41" fmla="*/ 447 h 810"/>
                <a:gd name="T42" fmla="*/ 319 w 333"/>
                <a:gd name="T43" fmla="*/ 463 h 810"/>
                <a:gd name="T44" fmla="*/ 310 w 333"/>
                <a:gd name="T45" fmla="*/ 475 h 810"/>
                <a:gd name="T46" fmla="*/ 295 w 333"/>
                <a:gd name="T47" fmla="*/ 484 h 810"/>
                <a:gd name="T48" fmla="*/ 281 w 333"/>
                <a:gd name="T49" fmla="*/ 494 h 810"/>
                <a:gd name="T50" fmla="*/ 265 w 333"/>
                <a:gd name="T51" fmla="*/ 501 h 810"/>
                <a:gd name="T52" fmla="*/ 246 w 333"/>
                <a:gd name="T53" fmla="*/ 506 h 810"/>
                <a:gd name="T54" fmla="*/ 215 w 333"/>
                <a:gd name="T55" fmla="*/ 503 h 810"/>
                <a:gd name="T56" fmla="*/ 199 w 333"/>
                <a:gd name="T57" fmla="*/ 496 h 810"/>
                <a:gd name="T58" fmla="*/ 182 w 333"/>
                <a:gd name="T59" fmla="*/ 489 h 810"/>
                <a:gd name="T60" fmla="*/ 168 w 333"/>
                <a:gd name="T61" fmla="*/ 480 h 810"/>
                <a:gd name="T62" fmla="*/ 151 w 333"/>
                <a:gd name="T63" fmla="*/ 459 h 810"/>
                <a:gd name="T64" fmla="*/ 142 w 333"/>
                <a:gd name="T65" fmla="*/ 447 h 810"/>
                <a:gd name="T66" fmla="*/ 140 w 333"/>
                <a:gd name="T67" fmla="*/ 430 h 810"/>
                <a:gd name="T68" fmla="*/ 140 w 333"/>
                <a:gd name="T69" fmla="*/ 421 h 810"/>
                <a:gd name="T70" fmla="*/ 140 w 333"/>
                <a:gd name="T71" fmla="*/ 376 h 810"/>
                <a:gd name="T72" fmla="*/ 142 w 333"/>
                <a:gd name="T73" fmla="*/ 383 h 810"/>
                <a:gd name="T74" fmla="*/ 151 w 333"/>
                <a:gd name="T75" fmla="*/ 385 h 810"/>
                <a:gd name="T76" fmla="*/ 161 w 333"/>
                <a:gd name="T77" fmla="*/ 388 h 810"/>
                <a:gd name="T78" fmla="*/ 177 w 333"/>
                <a:gd name="T79" fmla="*/ 385 h 810"/>
                <a:gd name="T80" fmla="*/ 187 w 333"/>
                <a:gd name="T81" fmla="*/ 385 h 810"/>
                <a:gd name="T82" fmla="*/ 192 w 333"/>
                <a:gd name="T83" fmla="*/ 381 h 810"/>
                <a:gd name="T84" fmla="*/ 194 w 333"/>
                <a:gd name="T85" fmla="*/ 121 h 810"/>
                <a:gd name="T86" fmla="*/ 189 w 333"/>
                <a:gd name="T87" fmla="*/ 114 h 810"/>
                <a:gd name="T88" fmla="*/ 182 w 333"/>
                <a:gd name="T89" fmla="*/ 111 h 810"/>
                <a:gd name="T90" fmla="*/ 170 w 333"/>
                <a:gd name="T91" fmla="*/ 109 h 810"/>
                <a:gd name="T92" fmla="*/ 161 w 333"/>
                <a:gd name="T93" fmla="*/ 109 h 810"/>
                <a:gd name="T94" fmla="*/ 151 w 333"/>
                <a:gd name="T95" fmla="*/ 111 h 810"/>
                <a:gd name="T96" fmla="*/ 142 w 333"/>
                <a:gd name="T97" fmla="*/ 114 h 810"/>
                <a:gd name="T98" fmla="*/ 140 w 333"/>
                <a:gd name="T99" fmla="*/ 121 h 810"/>
                <a:gd name="T100" fmla="*/ 140 w 333"/>
                <a:gd name="T101" fmla="*/ 373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3" h="810">
                  <a:moveTo>
                    <a:pt x="140" y="421"/>
                  </a:moveTo>
                  <a:lnTo>
                    <a:pt x="140" y="810"/>
                  </a:lnTo>
                  <a:lnTo>
                    <a:pt x="0" y="810"/>
                  </a:lnTo>
                  <a:lnTo>
                    <a:pt x="0" y="0"/>
                  </a:lnTo>
                  <a:lnTo>
                    <a:pt x="140" y="0"/>
                  </a:lnTo>
                  <a:lnTo>
                    <a:pt x="140" y="85"/>
                  </a:lnTo>
                  <a:lnTo>
                    <a:pt x="140" y="76"/>
                  </a:lnTo>
                  <a:lnTo>
                    <a:pt x="142" y="69"/>
                  </a:lnTo>
                  <a:lnTo>
                    <a:pt x="142" y="59"/>
                  </a:lnTo>
                  <a:lnTo>
                    <a:pt x="147" y="52"/>
                  </a:lnTo>
                  <a:lnTo>
                    <a:pt x="151" y="45"/>
                  </a:lnTo>
                  <a:lnTo>
                    <a:pt x="156" y="38"/>
                  </a:lnTo>
                  <a:lnTo>
                    <a:pt x="161" y="31"/>
                  </a:lnTo>
                  <a:lnTo>
                    <a:pt x="168" y="26"/>
                  </a:lnTo>
                  <a:lnTo>
                    <a:pt x="175" y="19"/>
                  </a:lnTo>
                  <a:lnTo>
                    <a:pt x="182" y="15"/>
                  </a:lnTo>
                  <a:lnTo>
                    <a:pt x="192" y="12"/>
                  </a:lnTo>
                  <a:lnTo>
                    <a:pt x="199" y="8"/>
                  </a:lnTo>
                  <a:lnTo>
                    <a:pt x="208" y="5"/>
                  </a:lnTo>
                  <a:lnTo>
                    <a:pt x="215" y="3"/>
                  </a:lnTo>
                  <a:lnTo>
                    <a:pt x="225" y="0"/>
                  </a:lnTo>
                  <a:lnTo>
                    <a:pt x="236" y="0"/>
                  </a:lnTo>
                  <a:lnTo>
                    <a:pt x="246" y="0"/>
                  </a:lnTo>
                  <a:lnTo>
                    <a:pt x="255" y="3"/>
                  </a:lnTo>
                  <a:lnTo>
                    <a:pt x="265" y="5"/>
                  </a:lnTo>
                  <a:lnTo>
                    <a:pt x="272" y="8"/>
                  </a:lnTo>
                  <a:lnTo>
                    <a:pt x="281" y="12"/>
                  </a:lnTo>
                  <a:lnTo>
                    <a:pt x="291" y="15"/>
                  </a:lnTo>
                  <a:lnTo>
                    <a:pt x="298" y="19"/>
                  </a:lnTo>
                  <a:lnTo>
                    <a:pt x="303" y="26"/>
                  </a:lnTo>
                  <a:lnTo>
                    <a:pt x="310" y="31"/>
                  </a:lnTo>
                  <a:lnTo>
                    <a:pt x="314" y="38"/>
                  </a:lnTo>
                  <a:lnTo>
                    <a:pt x="321" y="45"/>
                  </a:lnTo>
                  <a:lnTo>
                    <a:pt x="324" y="52"/>
                  </a:lnTo>
                  <a:lnTo>
                    <a:pt x="329" y="59"/>
                  </a:lnTo>
                  <a:lnTo>
                    <a:pt x="331" y="69"/>
                  </a:lnTo>
                  <a:lnTo>
                    <a:pt x="331" y="76"/>
                  </a:lnTo>
                  <a:lnTo>
                    <a:pt x="333" y="85"/>
                  </a:lnTo>
                  <a:lnTo>
                    <a:pt x="331" y="97"/>
                  </a:lnTo>
                  <a:lnTo>
                    <a:pt x="331" y="430"/>
                  </a:lnTo>
                  <a:lnTo>
                    <a:pt x="329" y="440"/>
                  </a:lnTo>
                  <a:lnTo>
                    <a:pt x="326" y="447"/>
                  </a:lnTo>
                  <a:lnTo>
                    <a:pt x="324" y="454"/>
                  </a:lnTo>
                  <a:lnTo>
                    <a:pt x="319" y="463"/>
                  </a:lnTo>
                  <a:lnTo>
                    <a:pt x="314" y="468"/>
                  </a:lnTo>
                  <a:lnTo>
                    <a:pt x="310" y="475"/>
                  </a:lnTo>
                  <a:lnTo>
                    <a:pt x="303" y="482"/>
                  </a:lnTo>
                  <a:lnTo>
                    <a:pt x="295" y="484"/>
                  </a:lnTo>
                  <a:lnTo>
                    <a:pt x="291" y="489"/>
                  </a:lnTo>
                  <a:lnTo>
                    <a:pt x="281" y="494"/>
                  </a:lnTo>
                  <a:lnTo>
                    <a:pt x="272" y="499"/>
                  </a:lnTo>
                  <a:lnTo>
                    <a:pt x="265" y="501"/>
                  </a:lnTo>
                  <a:lnTo>
                    <a:pt x="255" y="503"/>
                  </a:lnTo>
                  <a:lnTo>
                    <a:pt x="246" y="506"/>
                  </a:lnTo>
                  <a:lnTo>
                    <a:pt x="225" y="506"/>
                  </a:lnTo>
                  <a:lnTo>
                    <a:pt x="215" y="503"/>
                  </a:lnTo>
                  <a:lnTo>
                    <a:pt x="208" y="501"/>
                  </a:lnTo>
                  <a:lnTo>
                    <a:pt x="199" y="496"/>
                  </a:lnTo>
                  <a:lnTo>
                    <a:pt x="192" y="494"/>
                  </a:lnTo>
                  <a:lnTo>
                    <a:pt x="182" y="489"/>
                  </a:lnTo>
                  <a:lnTo>
                    <a:pt x="175" y="484"/>
                  </a:lnTo>
                  <a:lnTo>
                    <a:pt x="168" y="480"/>
                  </a:lnTo>
                  <a:lnTo>
                    <a:pt x="156" y="468"/>
                  </a:lnTo>
                  <a:lnTo>
                    <a:pt x="151" y="459"/>
                  </a:lnTo>
                  <a:lnTo>
                    <a:pt x="147" y="454"/>
                  </a:lnTo>
                  <a:lnTo>
                    <a:pt x="142" y="447"/>
                  </a:lnTo>
                  <a:lnTo>
                    <a:pt x="142" y="437"/>
                  </a:lnTo>
                  <a:lnTo>
                    <a:pt x="140" y="430"/>
                  </a:lnTo>
                  <a:lnTo>
                    <a:pt x="140" y="421"/>
                  </a:lnTo>
                  <a:lnTo>
                    <a:pt x="140" y="421"/>
                  </a:lnTo>
                  <a:close/>
                  <a:moveTo>
                    <a:pt x="140" y="373"/>
                  </a:moveTo>
                  <a:lnTo>
                    <a:pt x="140" y="376"/>
                  </a:lnTo>
                  <a:lnTo>
                    <a:pt x="142" y="381"/>
                  </a:lnTo>
                  <a:lnTo>
                    <a:pt x="142" y="383"/>
                  </a:lnTo>
                  <a:lnTo>
                    <a:pt x="147" y="385"/>
                  </a:lnTo>
                  <a:lnTo>
                    <a:pt x="151" y="385"/>
                  </a:lnTo>
                  <a:lnTo>
                    <a:pt x="156" y="385"/>
                  </a:lnTo>
                  <a:lnTo>
                    <a:pt x="161" y="388"/>
                  </a:lnTo>
                  <a:lnTo>
                    <a:pt x="170" y="388"/>
                  </a:lnTo>
                  <a:lnTo>
                    <a:pt x="177" y="385"/>
                  </a:lnTo>
                  <a:lnTo>
                    <a:pt x="182" y="385"/>
                  </a:lnTo>
                  <a:lnTo>
                    <a:pt x="187" y="385"/>
                  </a:lnTo>
                  <a:lnTo>
                    <a:pt x="189" y="383"/>
                  </a:lnTo>
                  <a:lnTo>
                    <a:pt x="192" y="381"/>
                  </a:lnTo>
                  <a:lnTo>
                    <a:pt x="194" y="376"/>
                  </a:lnTo>
                  <a:lnTo>
                    <a:pt x="194" y="121"/>
                  </a:lnTo>
                  <a:lnTo>
                    <a:pt x="192" y="118"/>
                  </a:lnTo>
                  <a:lnTo>
                    <a:pt x="189" y="114"/>
                  </a:lnTo>
                  <a:lnTo>
                    <a:pt x="187" y="111"/>
                  </a:lnTo>
                  <a:lnTo>
                    <a:pt x="182" y="111"/>
                  </a:lnTo>
                  <a:lnTo>
                    <a:pt x="177" y="109"/>
                  </a:lnTo>
                  <a:lnTo>
                    <a:pt x="170" y="109"/>
                  </a:lnTo>
                  <a:lnTo>
                    <a:pt x="168" y="109"/>
                  </a:lnTo>
                  <a:lnTo>
                    <a:pt x="161" y="109"/>
                  </a:lnTo>
                  <a:lnTo>
                    <a:pt x="156" y="109"/>
                  </a:lnTo>
                  <a:lnTo>
                    <a:pt x="151" y="111"/>
                  </a:lnTo>
                  <a:lnTo>
                    <a:pt x="147" y="111"/>
                  </a:lnTo>
                  <a:lnTo>
                    <a:pt x="142" y="114"/>
                  </a:lnTo>
                  <a:lnTo>
                    <a:pt x="142" y="118"/>
                  </a:lnTo>
                  <a:lnTo>
                    <a:pt x="140" y="121"/>
                  </a:lnTo>
                  <a:lnTo>
                    <a:pt x="140" y="121"/>
                  </a:lnTo>
                  <a:lnTo>
                    <a:pt x="140" y="373"/>
                  </a:lnTo>
                  <a:lnTo>
                    <a:pt x="140" y="37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6" name="Freeform 16"/>
            <p:cNvSpPr>
              <a:spLocks/>
            </p:cNvSpPr>
            <p:nvPr userDrawn="1"/>
          </p:nvSpPr>
          <p:spPr bwMode="auto">
            <a:xfrm>
              <a:off x="8301038" y="1724025"/>
              <a:ext cx="520700" cy="803275"/>
            </a:xfrm>
            <a:custGeom>
              <a:avLst/>
              <a:gdLst>
                <a:gd name="T0" fmla="*/ 323 w 328"/>
                <a:gd name="T1" fmla="*/ 421 h 506"/>
                <a:gd name="T2" fmla="*/ 307 w 328"/>
                <a:gd name="T3" fmla="*/ 447 h 506"/>
                <a:gd name="T4" fmla="*/ 278 w 328"/>
                <a:gd name="T5" fmla="*/ 470 h 506"/>
                <a:gd name="T6" fmla="*/ 241 w 328"/>
                <a:gd name="T7" fmla="*/ 489 h 506"/>
                <a:gd name="T8" fmla="*/ 196 w 328"/>
                <a:gd name="T9" fmla="*/ 503 h 506"/>
                <a:gd name="T10" fmla="*/ 146 w 328"/>
                <a:gd name="T11" fmla="*/ 506 h 506"/>
                <a:gd name="T12" fmla="*/ 99 w 328"/>
                <a:gd name="T13" fmla="*/ 496 h 506"/>
                <a:gd name="T14" fmla="*/ 59 w 328"/>
                <a:gd name="T15" fmla="*/ 482 h 506"/>
                <a:gd name="T16" fmla="*/ 26 w 328"/>
                <a:gd name="T17" fmla="*/ 459 h 506"/>
                <a:gd name="T18" fmla="*/ 7 w 328"/>
                <a:gd name="T19" fmla="*/ 433 h 506"/>
                <a:gd name="T20" fmla="*/ 0 w 328"/>
                <a:gd name="T21" fmla="*/ 402 h 506"/>
                <a:gd name="T22" fmla="*/ 132 w 328"/>
                <a:gd name="T23" fmla="*/ 399 h 506"/>
                <a:gd name="T24" fmla="*/ 139 w 328"/>
                <a:gd name="T25" fmla="*/ 409 h 506"/>
                <a:gd name="T26" fmla="*/ 151 w 328"/>
                <a:gd name="T27" fmla="*/ 414 h 506"/>
                <a:gd name="T28" fmla="*/ 174 w 328"/>
                <a:gd name="T29" fmla="*/ 414 h 506"/>
                <a:gd name="T30" fmla="*/ 186 w 328"/>
                <a:gd name="T31" fmla="*/ 409 h 506"/>
                <a:gd name="T32" fmla="*/ 189 w 328"/>
                <a:gd name="T33" fmla="*/ 399 h 506"/>
                <a:gd name="T34" fmla="*/ 189 w 328"/>
                <a:gd name="T35" fmla="*/ 357 h 506"/>
                <a:gd name="T36" fmla="*/ 182 w 328"/>
                <a:gd name="T37" fmla="*/ 338 h 506"/>
                <a:gd name="T38" fmla="*/ 163 w 328"/>
                <a:gd name="T39" fmla="*/ 314 h 506"/>
                <a:gd name="T40" fmla="*/ 141 w 328"/>
                <a:gd name="T41" fmla="*/ 298 h 506"/>
                <a:gd name="T42" fmla="*/ 120 w 328"/>
                <a:gd name="T43" fmla="*/ 286 h 506"/>
                <a:gd name="T44" fmla="*/ 94 w 328"/>
                <a:gd name="T45" fmla="*/ 272 h 506"/>
                <a:gd name="T46" fmla="*/ 71 w 328"/>
                <a:gd name="T47" fmla="*/ 263 h 506"/>
                <a:gd name="T48" fmla="*/ 49 w 328"/>
                <a:gd name="T49" fmla="*/ 248 h 506"/>
                <a:gd name="T50" fmla="*/ 33 w 328"/>
                <a:gd name="T51" fmla="*/ 234 h 506"/>
                <a:gd name="T52" fmla="*/ 21 w 328"/>
                <a:gd name="T53" fmla="*/ 220 h 506"/>
                <a:gd name="T54" fmla="*/ 9 w 328"/>
                <a:gd name="T55" fmla="*/ 201 h 506"/>
                <a:gd name="T56" fmla="*/ 4 w 328"/>
                <a:gd name="T57" fmla="*/ 178 h 506"/>
                <a:gd name="T58" fmla="*/ 0 w 328"/>
                <a:gd name="T59" fmla="*/ 152 h 506"/>
                <a:gd name="T60" fmla="*/ 4 w 328"/>
                <a:gd name="T61" fmla="*/ 83 h 506"/>
                <a:gd name="T62" fmla="*/ 19 w 328"/>
                <a:gd name="T63" fmla="*/ 55 h 506"/>
                <a:gd name="T64" fmla="*/ 47 w 328"/>
                <a:gd name="T65" fmla="*/ 31 h 506"/>
                <a:gd name="T66" fmla="*/ 85 w 328"/>
                <a:gd name="T67" fmla="*/ 12 h 506"/>
                <a:gd name="T68" fmla="*/ 130 w 328"/>
                <a:gd name="T69" fmla="*/ 3 h 506"/>
                <a:gd name="T70" fmla="*/ 179 w 328"/>
                <a:gd name="T71" fmla="*/ 0 h 506"/>
                <a:gd name="T72" fmla="*/ 224 w 328"/>
                <a:gd name="T73" fmla="*/ 10 h 506"/>
                <a:gd name="T74" fmla="*/ 267 w 328"/>
                <a:gd name="T75" fmla="*/ 24 h 506"/>
                <a:gd name="T76" fmla="*/ 297 w 328"/>
                <a:gd name="T77" fmla="*/ 45 h 506"/>
                <a:gd name="T78" fmla="*/ 319 w 328"/>
                <a:gd name="T79" fmla="*/ 74 h 506"/>
                <a:gd name="T80" fmla="*/ 326 w 328"/>
                <a:gd name="T81" fmla="*/ 104 h 506"/>
                <a:gd name="T82" fmla="*/ 189 w 328"/>
                <a:gd name="T83" fmla="*/ 109 h 506"/>
                <a:gd name="T84" fmla="*/ 182 w 328"/>
                <a:gd name="T85" fmla="*/ 100 h 506"/>
                <a:gd name="T86" fmla="*/ 165 w 328"/>
                <a:gd name="T87" fmla="*/ 95 h 506"/>
                <a:gd name="T88" fmla="*/ 146 w 328"/>
                <a:gd name="T89" fmla="*/ 97 h 506"/>
                <a:gd name="T90" fmla="*/ 134 w 328"/>
                <a:gd name="T91" fmla="*/ 104 h 506"/>
                <a:gd name="T92" fmla="*/ 132 w 328"/>
                <a:gd name="T93" fmla="*/ 130 h 506"/>
                <a:gd name="T94" fmla="*/ 137 w 328"/>
                <a:gd name="T95" fmla="*/ 144 h 506"/>
                <a:gd name="T96" fmla="*/ 149 w 328"/>
                <a:gd name="T97" fmla="*/ 161 h 506"/>
                <a:gd name="T98" fmla="*/ 167 w 328"/>
                <a:gd name="T99" fmla="*/ 175 h 506"/>
                <a:gd name="T100" fmla="*/ 189 w 328"/>
                <a:gd name="T101" fmla="*/ 189 h 506"/>
                <a:gd name="T102" fmla="*/ 210 w 328"/>
                <a:gd name="T103" fmla="*/ 206 h 506"/>
                <a:gd name="T104" fmla="*/ 236 w 328"/>
                <a:gd name="T105" fmla="*/ 225 h 506"/>
                <a:gd name="T106" fmla="*/ 257 w 328"/>
                <a:gd name="T107" fmla="*/ 241 h 506"/>
                <a:gd name="T108" fmla="*/ 276 w 328"/>
                <a:gd name="T109" fmla="*/ 260 h 506"/>
                <a:gd name="T110" fmla="*/ 295 w 328"/>
                <a:gd name="T111" fmla="*/ 279 h 506"/>
                <a:gd name="T112" fmla="*/ 311 w 328"/>
                <a:gd name="T113" fmla="*/ 298 h 506"/>
                <a:gd name="T114" fmla="*/ 321 w 328"/>
                <a:gd name="T115" fmla="*/ 314 h 506"/>
                <a:gd name="T116" fmla="*/ 326 w 328"/>
                <a:gd name="T117" fmla="*/ 331 h 506"/>
                <a:gd name="T118" fmla="*/ 328 w 328"/>
                <a:gd name="T119" fmla="*/ 366 h 506"/>
                <a:gd name="T120" fmla="*/ 326 w 328"/>
                <a:gd name="T121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8" h="506">
                  <a:moveTo>
                    <a:pt x="326" y="404"/>
                  </a:moveTo>
                  <a:lnTo>
                    <a:pt x="326" y="411"/>
                  </a:lnTo>
                  <a:lnTo>
                    <a:pt x="323" y="421"/>
                  </a:lnTo>
                  <a:lnTo>
                    <a:pt x="319" y="430"/>
                  </a:lnTo>
                  <a:lnTo>
                    <a:pt x="311" y="437"/>
                  </a:lnTo>
                  <a:lnTo>
                    <a:pt x="307" y="447"/>
                  </a:lnTo>
                  <a:lnTo>
                    <a:pt x="297" y="454"/>
                  </a:lnTo>
                  <a:lnTo>
                    <a:pt x="288" y="463"/>
                  </a:lnTo>
                  <a:lnTo>
                    <a:pt x="278" y="470"/>
                  </a:lnTo>
                  <a:lnTo>
                    <a:pt x="267" y="477"/>
                  </a:lnTo>
                  <a:lnTo>
                    <a:pt x="252" y="484"/>
                  </a:lnTo>
                  <a:lnTo>
                    <a:pt x="241" y="489"/>
                  </a:lnTo>
                  <a:lnTo>
                    <a:pt x="224" y="496"/>
                  </a:lnTo>
                  <a:lnTo>
                    <a:pt x="210" y="501"/>
                  </a:lnTo>
                  <a:lnTo>
                    <a:pt x="196" y="503"/>
                  </a:lnTo>
                  <a:lnTo>
                    <a:pt x="179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3" y="501"/>
                  </a:lnTo>
                  <a:lnTo>
                    <a:pt x="99" y="496"/>
                  </a:lnTo>
                  <a:lnTo>
                    <a:pt x="85" y="492"/>
                  </a:lnTo>
                  <a:lnTo>
                    <a:pt x="71" y="489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7" y="468"/>
                  </a:lnTo>
                  <a:lnTo>
                    <a:pt x="26" y="459"/>
                  </a:lnTo>
                  <a:lnTo>
                    <a:pt x="19" y="451"/>
                  </a:lnTo>
                  <a:lnTo>
                    <a:pt x="12" y="442"/>
                  </a:lnTo>
                  <a:lnTo>
                    <a:pt x="7" y="433"/>
                  </a:lnTo>
                  <a:lnTo>
                    <a:pt x="4" y="423"/>
                  </a:lnTo>
                  <a:lnTo>
                    <a:pt x="0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2" y="307"/>
                  </a:lnTo>
                  <a:lnTo>
                    <a:pt x="132" y="399"/>
                  </a:lnTo>
                  <a:lnTo>
                    <a:pt x="134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1" y="411"/>
                  </a:lnTo>
                  <a:lnTo>
                    <a:pt x="146" y="414"/>
                  </a:lnTo>
                  <a:lnTo>
                    <a:pt x="151" y="414"/>
                  </a:lnTo>
                  <a:lnTo>
                    <a:pt x="158" y="416"/>
                  </a:lnTo>
                  <a:lnTo>
                    <a:pt x="170" y="416"/>
                  </a:lnTo>
                  <a:lnTo>
                    <a:pt x="174" y="414"/>
                  </a:lnTo>
                  <a:lnTo>
                    <a:pt x="179" y="414"/>
                  </a:lnTo>
                  <a:lnTo>
                    <a:pt x="182" y="411"/>
                  </a:lnTo>
                  <a:lnTo>
                    <a:pt x="186" y="409"/>
                  </a:lnTo>
                  <a:lnTo>
                    <a:pt x="186" y="407"/>
                  </a:lnTo>
                  <a:lnTo>
                    <a:pt x="189" y="404"/>
                  </a:lnTo>
                  <a:lnTo>
                    <a:pt x="189" y="399"/>
                  </a:lnTo>
                  <a:lnTo>
                    <a:pt x="189" y="371"/>
                  </a:lnTo>
                  <a:lnTo>
                    <a:pt x="189" y="362"/>
                  </a:lnTo>
                  <a:lnTo>
                    <a:pt x="189" y="357"/>
                  </a:lnTo>
                  <a:lnTo>
                    <a:pt x="186" y="350"/>
                  </a:lnTo>
                  <a:lnTo>
                    <a:pt x="186" y="345"/>
                  </a:lnTo>
                  <a:lnTo>
                    <a:pt x="182" y="338"/>
                  </a:lnTo>
                  <a:lnTo>
                    <a:pt x="174" y="331"/>
                  </a:lnTo>
                  <a:lnTo>
                    <a:pt x="167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49" y="305"/>
                  </a:lnTo>
                  <a:lnTo>
                    <a:pt x="141" y="298"/>
                  </a:lnTo>
                  <a:lnTo>
                    <a:pt x="134" y="293"/>
                  </a:lnTo>
                  <a:lnTo>
                    <a:pt x="127" y="288"/>
                  </a:lnTo>
                  <a:lnTo>
                    <a:pt x="120" y="286"/>
                  </a:lnTo>
                  <a:lnTo>
                    <a:pt x="111" y="281"/>
                  </a:lnTo>
                  <a:lnTo>
                    <a:pt x="104" y="277"/>
                  </a:lnTo>
                  <a:lnTo>
                    <a:pt x="94" y="272"/>
                  </a:lnTo>
                  <a:lnTo>
                    <a:pt x="87" y="270"/>
                  </a:lnTo>
                  <a:lnTo>
                    <a:pt x="80" y="265"/>
                  </a:lnTo>
                  <a:lnTo>
                    <a:pt x="71" y="263"/>
                  </a:lnTo>
                  <a:lnTo>
                    <a:pt x="63" y="258"/>
                  </a:lnTo>
                  <a:lnTo>
                    <a:pt x="56" y="253"/>
                  </a:lnTo>
                  <a:lnTo>
                    <a:pt x="49" y="248"/>
                  </a:lnTo>
                  <a:lnTo>
                    <a:pt x="42" y="244"/>
                  </a:lnTo>
                  <a:lnTo>
                    <a:pt x="40" y="239"/>
                  </a:lnTo>
                  <a:lnTo>
                    <a:pt x="33" y="234"/>
                  </a:lnTo>
                  <a:lnTo>
                    <a:pt x="28" y="229"/>
                  </a:lnTo>
                  <a:lnTo>
                    <a:pt x="23" y="225"/>
                  </a:lnTo>
                  <a:lnTo>
                    <a:pt x="21" y="220"/>
                  </a:lnTo>
                  <a:lnTo>
                    <a:pt x="16" y="213"/>
                  </a:lnTo>
                  <a:lnTo>
                    <a:pt x="14" y="206"/>
                  </a:lnTo>
                  <a:lnTo>
                    <a:pt x="9" y="201"/>
                  </a:lnTo>
                  <a:lnTo>
                    <a:pt x="7" y="194"/>
                  </a:lnTo>
                  <a:lnTo>
                    <a:pt x="4" y="187"/>
                  </a:lnTo>
                  <a:lnTo>
                    <a:pt x="4" y="178"/>
                  </a:lnTo>
                  <a:lnTo>
                    <a:pt x="0" y="170"/>
                  </a:lnTo>
                  <a:lnTo>
                    <a:pt x="0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4" y="83"/>
                  </a:lnTo>
                  <a:lnTo>
                    <a:pt x="7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8" y="45"/>
                  </a:lnTo>
                  <a:lnTo>
                    <a:pt x="37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99" y="10"/>
                  </a:lnTo>
                  <a:lnTo>
                    <a:pt x="113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63" y="0"/>
                  </a:lnTo>
                  <a:lnTo>
                    <a:pt x="179" y="0"/>
                  </a:lnTo>
                  <a:lnTo>
                    <a:pt x="196" y="3"/>
                  </a:lnTo>
                  <a:lnTo>
                    <a:pt x="210" y="5"/>
                  </a:lnTo>
                  <a:lnTo>
                    <a:pt x="224" y="10"/>
                  </a:lnTo>
                  <a:lnTo>
                    <a:pt x="241" y="15"/>
                  </a:lnTo>
                  <a:lnTo>
                    <a:pt x="252" y="19"/>
                  </a:lnTo>
                  <a:lnTo>
                    <a:pt x="267" y="24"/>
                  </a:lnTo>
                  <a:lnTo>
                    <a:pt x="276" y="31"/>
                  </a:lnTo>
                  <a:lnTo>
                    <a:pt x="288" y="38"/>
                  </a:lnTo>
                  <a:lnTo>
                    <a:pt x="297" y="45"/>
                  </a:lnTo>
                  <a:lnTo>
                    <a:pt x="307" y="55"/>
                  </a:lnTo>
                  <a:lnTo>
                    <a:pt x="311" y="64"/>
                  </a:lnTo>
                  <a:lnTo>
                    <a:pt x="319" y="74"/>
                  </a:lnTo>
                  <a:lnTo>
                    <a:pt x="323" y="83"/>
                  </a:lnTo>
                  <a:lnTo>
                    <a:pt x="326" y="93"/>
                  </a:lnTo>
                  <a:lnTo>
                    <a:pt x="326" y="104"/>
                  </a:lnTo>
                  <a:lnTo>
                    <a:pt x="326" y="185"/>
                  </a:lnTo>
                  <a:lnTo>
                    <a:pt x="189" y="185"/>
                  </a:lnTo>
                  <a:lnTo>
                    <a:pt x="189" y="109"/>
                  </a:lnTo>
                  <a:lnTo>
                    <a:pt x="186" y="104"/>
                  </a:lnTo>
                  <a:lnTo>
                    <a:pt x="186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2" y="95"/>
                  </a:lnTo>
                  <a:lnTo>
                    <a:pt x="165" y="95"/>
                  </a:lnTo>
                  <a:lnTo>
                    <a:pt x="156" y="95"/>
                  </a:lnTo>
                  <a:lnTo>
                    <a:pt x="149" y="95"/>
                  </a:lnTo>
                  <a:lnTo>
                    <a:pt x="146" y="97"/>
                  </a:lnTo>
                  <a:lnTo>
                    <a:pt x="139" y="100"/>
                  </a:lnTo>
                  <a:lnTo>
                    <a:pt x="137" y="102"/>
                  </a:lnTo>
                  <a:lnTo>
                    <a:pt x="134" y="104"/>
                  </a:lnTo>
                  <a:lnTo>
                    <a:pt x="132" y="107"/>
                  </a:lnTo>
                  <a:lnTo>
                    <a:pt x="132" y="109"/>
                  </a:lnTo>
                  <a:lnTo>
                    <a:pt x="132" y="130"/>
                  </a:lnTo>
                  <a:lnTo>
                    <a:pt x="132" y="135"/>
                  </a:lnTo>
                  <a:lnTo>
                    <a:pt x="134" y="140"/>
                  </a:lnTo>
                  <a:lnTo>
                    <a:pt x="137" y="144"/>
                  </a:lnTo>
                  <a:lnTo>
                    <a:pt x="141" y="152"/>
                  </a:lnTo>
                  <a:lnTo>
                    <a:pt x="146" y="156"/>
                  </a:lnTo>
                  <a:lnTo>
                    <a:pt x="149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67" y="175"/>
                  </a:lnTo>
                  <a:lnTo>
                    <a:pt x="174" y="182"/>
                  </a:lnTo>
                  <a:lnTo>
                    <a:pt x="182" y="187"/>
                  </a:lnTo>
                  <a:lnTo>
                    <a:pt x="189" y="189"/>
                  </a:lnTo>
                  <a:lnTo>
                    <a:pt x="196" y="194"/>
                  </a:lnTo>
                  <a:lnTo>
                    <a:pt x="203" y="201"/>
                  </a:lnTo>
                  <a:lnTo>
                    <a:pt x="210" y="206"/>
                  </a:lnTo>
                  <a:lnTo>
                    <a:pt x="217" y="208"/>
                  </a:lnTo>
                  <a:lnTo>
                    <a:pt x="224" y="215"/>
                  </a:lnTo>
                  <a:lnTo>
                    <a:pt x="236" y="225"/>
                  </a:lnTo>
                  <a:lnTo>
                    <a:pt x="243" y="229"/>
                  </a:lnTo>
                  <a:lnTo>
                    <a:pt x="250" y="237"/>
                  </a:lnTo>
                  <a:lnTo>
                    <a:pt x="257" y="241"/>
                  </a:lnTo>
                  <a:lnTo>
                    <a:pt x="264" y="248"/>
                  </a:lnTo>
                  <a:lnTo>
                    <a:pt x="271" y="253"/>
                  </a:lnTo>
                  <a:lnTo>
                    <a:pt x="276" y="260"/>
                  </a:lnTo>
                  <a:lnTo>
                    <a:pt x="283" y="265"/>
                  </a:lnTo>
                  <a:lnTo>
                    <a:pt x="290" y="272"/>
                  </a:lnTo>
                  <a:lnTo>
                    <a:pt x="295" y="279"/>
                  </a:lnTo>
                  <a:lnTo>
                    <a:pt x="300" y="286"/>
                  </a:lnTo>
                  <a:lnTo>
                    <a:pt x="307" y="291"/>
                  </a:lnTo>
                  <a:lnTo>
                    <a:pt x="311" y="298"/>
                  </a:lnTo>
                  <a:lnTo>
                    <a:pt x="316" y="305"/>
                  </a:lnTo>
                  <a:lnTo>
                    <a:pt x="319" y="310"/>
                  </a:lnTo>
                  <a:lnTo>
                    <a:pt x="321" y="314"/>
                  </a:lnTo>
                  <a:lnTo>
                    <a:pt x="323" y="319"/>
                  </a:lnTo>
                  <a:lnTo>
                    <a:pt x="323" y="326"/>
                  </a:lnTo>
                  <a:lnTo>
                    <a:pt x="326" y="331"/>
                  </a:lnTo>
                  <a:lnTo>
                    <a:pt x="326" y="345"/>
                  </a:lnTo>
                  <a:lnTo>
                    <a:pt x="328" y="352"/>
                  </a:lnTo>
                  <a:lnTo>
                    <a:pt x="328" y="366"/>
                  </a:lnTo>
                  <a:lnTo>
                    <a:pt x="326" y="371"/>
                  </a:lnTo>
                  <a:lnTo>
                    <a:pt x="326" y="404"/>
                  </a:lnTo>
                  <a:lnTo>
                    <a:pt x="326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7" name="Freeform 17"/>
            <p:cNvSpPr>
              <a:spLocks/>
            </p:cNvSpPr>
            <p:nvPr userDrawn="1"/>
          </p:nvSpPr>
          <p:spPr bwMode="auto">
            <a:xfrm>
              <a:off x="9424988" y="1724025"/>
              <a:ext cx="522288" cy="803275"/>
            </a:xfrm>
            <a:custGeom>
              <a:avLst/>
              <a:gdLst>
                <a:gd name="T0" fmla="*/ 324 w 329"/>
                <a:gd name="T1" fmla="*/ 421 h 506"/>
                <a:gd name="T2" fmla="*/ 307 w 329"/>
                <a:gd name="T3" fmla="*/ 447 h 506"/>
                <a:gd name="T4" fmla="*/ 281 w 329"/>
                <a:gd name="T5" fmla="*/ 470 h 506"/>
                <a:gd name="T6" fmla="*/ 241 w 329"/>
                <a:gd name="T7" fmla="*/ 489 h 506"/>
                <a:gd name="T8" fmla="*/ 196 w 329"/>
                <a:gd name="T9" fmla="*/ 503 h 506"/>
                <a:gd name="T10" fmla="*/ 147 w 329"/>
                <a:gd name="T11" fmla="*/ 506 h 506"/>
                <a:gd name="T12" fmla="*/ 100 w 329"/>
                <a:gd name="T13" fmla="*/ 496 h 506"/>
                <a:gd name="T14" fmla="*/ 59 w 329"/>
                <a:gd name="T15" fmla="*/ 482 h 506"/>
                <a:gd name="T16" fmla="*/ 29 w 329"/>
                <a:gd name="T17" fmla="*/ 459 h 506"/>
                <a:gd name="T18" fmla="*/ 7 w 329"/>
                <a:gd name="T19" fmla="*/ 433 h 506"/>
                <a:gd name="T20" fmla="*/ 0 w 329"/>
                <a:gd name="T21" fmla="*/ 402 h 506"/>
                <a:gd name="T22" fmla="*/ 135 w 329"/>
                <a:gd name="T23" fmla="*/ 399 h 506"/>
                <a:gd name="T24" fmla="*/ 140 w 329"/>
                <a:gd name="T25" fmla="*/ 409 h 506"/>
                <a:gd name="T26" fmla="*/ 154 w 329"/>
                <a:gd name="T27" fmla="*/ 414 h 506"/>
                <a:gd name="T28" fmla="*/ 177 w 329"/>
                <a:gd name="T29" fmla="*/ 414 h 506"/>
                <a:gd name="T30" fmla="*/ 187 w 329"/>
                <a:gd name="T31" fmla="*/ 409 h 506"/>
                <a:gd name="T32" fmla="*/ 192 w 329"/>
                <a:gd name="T33" fmla="*/ 357 h 506"/>
                <a:gd name="T34" fmla="*/ 182 w 329"/>
                <a:gd name="T35" fmla="*/ 338 h 506"/>
                <a:gd name="T36" fmla="*/ 163 w 329"/>
                <a:gd name="T37" fmla="*/ 314 h 506"/>
                <a:gd name="T38" fmla="*/ 144 w 329"/>
                <a:gd name="T39" fmla="*/ 298 h 506"/>
                <a:gd name="T40" fmla="*/ 121 w 329"/>
                <a:gd name="T41" fmla="*/ 286 h 506"/>
                <a:gd name="T42" fmla="*/ 97 w 329"/>
                <a:gd name="T43" fmla="*/ 272 h 506"/>
                <a:gd name="T44" fmla="*/ 74 w 329"/>
                <a:gd name="T45" fmla="*/ 263 h 506"/>
                <a:gd name="T46" fmla="*/ 52 w 329"/>
                <a:gd name="T47" fmla="*/ 248 h 506"/>
                <a:gd name="T48" fmla="*/ 31 w 329"/>
                <a:gd name="T49" fmla="*/ 229 h 506"/>
                <a:gd name="T50" fmla="*/ 17 w 329"/>
                <a:gd name="T51" fmla="*/ 213 h 506"/>
                <a:gd name="T52" fmla="*/ 10 w 329"/>
                <a:gd name="T53" fmla="*/ 194 h 506"/>
                <a:gd name="T54" fmla="*/ 3 w 329"/>
                <a:gd name="T55" fmla="*/ 170 h 506"/>
                <a:gd name="T56" fmla="*/ 0 w 329"/>
                <a:gd name="T57" fmla="*/ 104 h 506"/>
                <a:gd name="T58" fmla="*/ 7 w 329"/>
                <a:gd name="T59" fmla="*/ 74 h 506"/>
                <a:gd name="T60" fmla="*/ 29 w 329"/>
                <a:gd name="T61" fmla="*/ 45 h 506"/>
                <a:gd name="T62" fmla="*/ 59 w 329"/>
                <a:gd name="T63" fmla="*/ 24 h 506"/>
                <a:gd name="T64" fmla="*/ 100 w 329"/>
                <a:gd name="T65" fmla="*/ 10 h 506"/>
                <a:gd name="T66" fmla="*/ 147 w 329"/>
                <a:gd name="T67" fmla="*/ 0 h 506"/>
                <a:gd name="T68" fmla="*/ 196 w 329"/>
                <a:gd name="T69" fmla="*/ 3 h 506"/>
                <a:gd name="T70" fmla="*/ 241 w 329"/>
                <a:gd name="T71" fmla="*/ 15 h 506"/>
                <a:gd name="T72" fmla="*/ 281 w 329"/>
                <a:gd name="T73" fmla="*/ 31 h 506"/>
                <a:gd name="T74" fmla="*/ 307 w 329"/>
                <a:gd name="T75" fmla="*/ 55 h 506"/>
                <a:gd name="T76" fmla="*/ 324 w 329"/>
                <a:gd name="T77" fmla="*/ 83 h 506"/>
                <a:gd name="T78" fmla="*/ 329 w 329"/>
                <a:gd name="T79" fmla="*/ 185 h 506"/>
                <a:gd name="T80" fmla="*/ 189 w 329"/>
                <a:gd name="T81" fmla="*/ 104 h 506"/>
                <a:gd name="T82" fmla="*/ 177 w 329"/>
                <a:gd name="T83" fmla="*/ 97 h 506"/>
                <a:gd name="T84" fmla="*/ 156 w 329"/>
                <a:gd name="T85" fmla="*/ 95 h 506"/>
                <a:gd name="T86" fmla="*/ 142 w 329"/>
                <a:gd name="T87" fmla="*/ 100 h 506"/>
                <a:gd name="T88" fmla="*/ 135 w 329"/>
                <a:gd name="T89" fmla="*/ 107 h 506"/>
                <a:gd name="T90" fmla="*/ 135 w 329"/>
                <a:gd name="T91" fmla="*/ 135 h 506"/>
                <a:gd name="T92" fmla="*/ 142 w 329"/>
                <a:gd name="T93" fmla="*/ 152 h 506"/>
                <a:gd name="T94" fmla="*/ 156 w 329"/>
                <a:gd name="T95" fmla="*/ 166 h 506"/>
                <a:gd name="T96" fmla="*/ 177 w 329"/>
                <a:gd name="T97" fmla="*/ 182 h 506"/>
                <a:gd name="T98" fmla="*/ 199 w 329"/>
                <a:gd name="T99" fmla="*/ 194 h 506"/>
                <a:gd name="T100" fmla="*/ 218 w 329"/>
                <a:gd name="T101" fmla="*/ 208 h 506"/>
                <a:gd name="T102" fmla="*/ 239 w 329"/>
                <a:gd name="T103" fmla="*/ 225 h 506"/>
                <a:gd name="T104" fmla="*/ 260 w 329"/>
                <a:gd name="T105" fmla="*/ 241 h 506"/>
                <a:gd name="T106" fmla="*/ 281 w 329"/>
                <a:gd name="T107" fmla="*/ 260 h 506"/>
                <a:gd name="T108" fmla="*/ 298 w 329"/>
                <a:gd name="T109" fmla="*/ 279 h 506"/>
                <a:gd name="T110" fmla="*/ 314 w 329"/>
                <a:gd name="T111" fmla="*/ 298 h 506"/>
                <a:gd name="T112" fmla="*/ 324 w 329"/>
                <a:gd name="T113" fmla="*/ 314 h 506"/>
                <a:gd name="T114" fmla="*/ 329 w 329"/>
                <a:gd name="T115" fmla="*/ 331 h 506"/>
                <a:gd name="T116" fmla="*/ 329 w 329"/>
                <a:gd name="T117" fmla="*/ 371 h 506"/>
                <a:gd name="T118" fmla="*/ 329 w 329"/>
                <a:gd name="T119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9" h="506">
                  <a:moveTo>
                    <a:pt x="329" y="404"/>
                  </a:moveTo>
                  <a:lnTo>
                    <a:pt x="326" y="411"/>
                  </a:lnTo>
                  <a:lnTo>
                    <a:pt x="324" y="421"/>
                  </a:lnTo>
                  <a:lnTo>
                    <a:pt x="322" y="430"/>
                  </a:lnTo>
                  <a:lnTo>
                    <a:pt x="314" y="437"/>
                  </a:lnTo>
                  <a:lnTo>
                    <a:pt x="307" y="447"/>
                  </a:lnTo>
                  <a:lnTo>
                    <a:pt x="300" y="454"/>
                  </a:lnTo>
                  <a:lnTo>
                    <a:pt x="291" y="463"/>
                  </a:lnTo>
                  <a:lnTo>
                    <a:pt x="281" y="470"/>
                  </a:lnTo>
                  <a:lnTo>
                    <a:pt x="267" y="477"/>
                  </a:lnTo>
                  <a:lnTo>
                    <a:pt x="255" y="484"/>
                  </a:lnTo>
                  <a:lnTo>
                    <a:pt x="241" y="489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2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3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4" y="489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4" y="442"/>
                  </a:lnTo>
                  <a:lnTo>
                    <a:pt x="7" y="433"/>
                  </a:lnTo>
                  <a:lnTo>
                    <a:pt x="5" y="423"/>
                  </a:lnTo>
                  <a:lnTo>
                    <a:pt x="3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5" y="307"/>
                  </a:lnTo>
                  <a:lnTo>
                    <a:pt x="135" y="399"/>
                  </a:lnTo>
                  <a:lnTo>
                    <a:pt x="137" y="404"/>
                  </a:lnTo>
                  <a:lnTo>
                    <a:pt x="137" y="407"/>
                  </a:lnTo>
                  <a:lnTo>
                    <a:pt x="140" y="409"/>
                  </a:lnTo>
                  <a:lnTo>
                    <a:pt x="144" y="411"/>
                  </a:lnTo>
                  <a:lnTo>
                    <a:pt x="149" y="414"/>
                  </a:lnTo>
                  <a:lnTo>
                    <a:pt x="154" y="414"/>
                  </a:lnTo>
                  <a:lnTo>
                    <a:pt x="161" y="416"/>
                  </a:lnTo>
                  <a:lnTo>
                    <a:pt x="170" y="416"/>
                  </a:lnTo>
                  <a:lnTo>
                    <a:pt x="177" y="414"/>
                  </a:lnTo>
                  <a:lnTo>
                    <a:pt x="182" y="414"/>
                  </a:lnTo>
                  <a:lnTo>
                    <a:pt x="185" y="411"/>
                  </a:lnTo>
                  <a:lnTo>
                    <a:pt x="187" y="409"/>
                  </a:lnTo>
                  <a:lnTo>
                    <a:pt x="189" y="407"/>
                  </a:lnTo>
                  <a:lnTo>
                    <a:pt x="192" y="404"/>
                  </a:lnTo>
                  <a:lnTo>
                    <a:pt x="192" y="357"/>
                  </a:lnTo>
                  <a:lnTo>
                    <a:pt x="189" y="350"/>
                  </a:lnTo>
                  <a:lnTo>
                    <a:pt x="187" y="345"/>
                  </a:lnTo>
                  <a:lnTo>
                    <a:pt x="182" y="338"/>
                  </a:lnTo>
                  <a:lnTo>
                    <a:pt x="177" y="331"/>
                  </a:lnTo>
                  <a:lnTo>
                    <a:pt x="170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51" y="305"/>
                  </a:lnTo>
                  <a:lnTo>
                    <a:pt x="144" y="298"/>
                  </a:lnTo>
                  <a:lnTo>
                    <a:pt x="137" y="293"/>
                  </a:lnTo>
                  <a:lnTo>
                    <a:pt x="128" y="288"/>
                  </a:lnTo>
                  <a:lnTo>
                    <a:pt x="121" y="286"/>
                  </a:lnTo>
                  <a:lnTo>
                    <a:pt x="114" y="281"/>
                  </a:lnTo>
                  <a:lnTo>
                    <a:pt x="104" y="277"/>
                  </a:lnTo>
                  <a:lnTo>
                    <a:pt x="97" y="272"/>
                  </a:lnTo>
                  <a:lnTo>
                    <a:pt x="90" y="270"/>
                  </a:lnTo>
                  <a:lnTo>
                    <a:pt x="81" y="265"/>
                  </a:lnTo>
                  <a:lnTo>
                    <a:pt x="74" y="263"/>
                  </a:lnTo>
                  <a:lnTo>
                    <a:pt x="66" y="258"/>
                  </a:lnTo>
                  <a:lnTo>
                    <a:pt x="57" y="253"/>
                  </a:lnTo>
                  <a:lnTo>
                    <a:pt x="52" y="248"/>
                  </a:lnTo>
                  <a:lnTo>
                    <a:pt x="45" y="244"/>
                  </a:lnTo>
                  <a:lnTo>
                    <a:pt x="36" y="234"/>
                  </a:lnTo>
                  <a:lnTo>
                    <a:pt x="31" y="229"/>
                  </a:lnTo>
                  <a:lnTo>
                    <a:pt x="26" y="225"/>
                  </a:lnTo>
                  <a:lnTo>
                    <a:pt x="22" y="220"/>
                  </a:lnTo>
                  <a:lnTo>
                    <a:pt x="17" y="213"/>
                  </a:lnTo>
                  <a:lnTo>
                    <a:pt x="14" y="206"/>
                  </a:lnTo>
                  <a:lnTo>
                    <a:pt x="12" y="201"/>
                  </a:lnTo>
                  <a:lnTo>
                    <a:pt x="10" y="194"/>
                  </a:lnTo>
                  <a:lnTo>
                    <a:pt x="7" y="187"/>
                  </a:lnTo>
                  <a:lnTo>
                    <a:pt x="5" y="178"/>
                  </a:lnTo>
                  <a:lnTo>
                    <a:pt x="3" y="170"/>
                  </a:lnTo>
                  <a:lnTo>
                    <a:pt x="3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3" y="93"/>
                  </a:lnTo>
                  <a:lnTo>
                    <a:pt x="5" y="83"/>
                  </a:lnTo>
                  <a:lnTo>
                    <a:pt x="7" y="74"/>
                  </a:lnTo>
                  <a:lnTo>
                    <a:pt x="14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4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3" y="3"/>
                  </a:lnTo>
                  <a:lnTo>
                    <a:pt x="147" y="0"/>
                  </a:lnTo>
                  <a:lnTo>
                    <a:pt x="163" y="0"/>
                  </a:lnTo>
                  <a:lnTo>
                    <a:pt x="182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5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81" y="31"/>
                  </a:lnTo>
                  <a:lnTo>
                    <a:pt x="291" y="38"/>
                  </a:lnTo>
                  <a:lnTo>
                    <a:pt x="300" y="45"/>
                  </a:lnTo>
                  <a:lnTo>
                    <a:pt x="307" y="55"/>
                  </a:lnTo>
                  <a:lnTo>
                    <a:pt x="314" y="64"/>
                  </a:lnTo>
                  <a:lnTo>
                    <a:pt x="322" y="74"/>
                  </a:lnTo>
                  <a:lnTo>
                    <a:pt x="324" y="83"/>
                  </a:lnTo>
                  <a:lnTo>
                    <a:pt x="326" y="93"/>
                  </a:lnTo>
                  <a:lnTo>
                    <a:pt x="329" y="104"/>
                  </a:lnTo>
                  <a:lnTo>
                    <a:pt x="329" y="185"/>
                  </a:lnTo>
                  <a:lnTo>
                    <a:pt x="192" y="185"/>
                  </a:lnTo>
                  <a:lnTo>
                    <a:pt x="192" y="107"/>
                  </a:lnTo>
                  <a:lnTo>
                    <a:pt x="189" y="104"/>
                  </a:lnTo>
                  <a:lnTo>
                    <a:pt x="187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3" y="95"/>
                  </a:lnTo>
                  <a:lnTo>
                    <a:pt x="168" y="95"/>
                  </a:lnTo>
                  <a:lnTo>
                    <a:pt x="156" y="95"/>
                  </a:lnTo>
                  <a:lnTo>
                    <a:pt x="151" y="95"/>
                  </a:lnTo>
                  <a:lnTo>
                    <a:pt x="147" y="97"/>
                  </a:lnTo>
                  <a:lnTo>
                    <a:pt x="142" y="100"/>
                  </a:lnTo>
                  <a:lnTo>
                    <a:pt x="140" y="102"/>
                  </a:lnTo>
                  <a:lnTo>
                    <a:pt x="137" y="104"/>
                  </a:lnTo>
                  <a:lnTo>
                    <a:pt x="135" y="107"/>
                  </a:lnTo>
                  <a:lnTo>
                    <a:pt x="135" y="109"/>
                  </a:lnTo>
                  <a:lnTo>
                    <a:pt x="135" y="130"/>
                  </a:lnTo>
                  <a:lnTo>
                    <a:pt x="135" y="135"/>
                  </a:lnTo>
                  <a:lnTo>
                    <a:pt x="137" y="140"/>
                  </a:lnTo>
                  <a:lnTo>
                    <a:pt x="140" y="144"/>
                  </a:lnTo>
                  <a:lnTo>
                    <a:pt x="142" y="152"/>
                  </a:lnTo>
                  <a:lnTo>
                    <a:pt x="147" y="156"/>
                  </a:lnTo>
                  <a:lnTo>
                    <a:pt x="154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70" y="175"/>
                  </a:lnTo>
                  <a:lnTo>
                    <a:pt x="177" y="182"/>
                  </a:lnTo>
                  <a:lnTo>
                    <a:pt x="185" y="187"/>
                  </a:lnTo>
                  <a:lnTo>
                    <a:pt x="192" y="189"/>
                  </a:lnTo>
                  <a:lnTo>
                    <a:pt x="199" y="194"/>
                  </a:lnTo>
                  <a:lnTo>
                    <a:pt x="206" y="201"/>
                  </a:lnTo>
                  <a:lnTo>
                    <a:pt x="213" y="206"/>
                  </a:lnTo>
                  <a:lnTo>
                    <a:pt x="218" y="208"/>
                  </a:lnTo>
                  <a:lnTo>
                    <a:pt x="225" y="215"/>
                  </a:lnTo>
                  <a:lnTo>
                    <a:pt x="232" y="220"/>
                  </a:lnTo>
                  <a:lnTo>
                    <a:pt x="239" y="225"/>
                  </a:lnTo>
                  <a:lnTo>
                    <a:pt x="246" y="229"/>
                  </a:lnTo>
                  <a:lnTo>
                    <a:pt x="253" y="237"/>
                  </a:lnTo>
                  <a:lnTo>
                    <a:pt x="260" y="241"/>
                  </a:lnTo>
                  <a:lnTo>
                    <a:pt x="265" y="248"/>
                  </a:lnTo>
                  <a:lnTo>
                    <a:pt x="272" y="253"/>
                  </a:lnTo>
                  <a:lnTo>
                    <a:pt x="281" y="260"/>
                  </a:lnTo>
                  <a:lnTo>
                    <a:pt x="286" y="265"/>
                  </a:lnTo>
                  <a:lnTo>
                    <a:pt x="293" y="272"/>
                  </a:lnTo>
                  <a:lnTo>
                    <a:pt x="298" y="279"/>
                  </a:lnTo>
                  <a:lnTo>
                    <a:pt x="305" y="286"/>
                  </a:lnTo>
                  <a:lnTo>
                    <a:pt x="310" y="291"/>
                  </a:lnTo>
                  <a:lnTo>
                    <a:pt x="314" y="298"/>
                  </a:lnTo>
                  <a:lnTo>
                    <a:pt x="319" y="305"/>
                  </a:lnTo>
                  <a:lnTo>
                    <a:pt x="322" y="310"/>
                  </a:lnTo>
                  <a:lnTo>
                    <a:pt x="324" y="314"/>
                  </a:lnTo>
                  <a:lnTo>
                    <a:pt x="326" y="319"/>
                  </a:lnTo>
                  <a:lnTo>
                    <a:pt x="326" y="326"/>
                  </a:lnTo>
                  <a:lnTo>
                    <a:pt x="329" y="331"/>
                  </a:lnTo>
                  <a:lnTo>
                    <a:pt x="329" y="338"/>
                  </a:lnTo>
                  <a:lnTo>
                    <a:pt x="329" y="345"/>
                  </a:lnTo>
                  <a:lnTo>
                    <a:pt x="329" y="371"/>
                  </a:lnTo>
                  <a:lnTo>
                    <a:pt x="329" y="378"/>
                  </a:lnTo>
                  <a:lnTo>
                    <a:pt x="329" y="404"/>
                  </a:lnTo>
                  <a:lnTo>
                    <a:pt x="329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</p:grpSp>
      <p:sp>
        <p:nvSpPr>
          <p:cNvPr id="38" name="Textfeld 2"/>
          <p:cNvSpPr txBox="1"/>
          <p:nvPr userDrawn="1"/>
        </p:nvSpPr>
        <p:spPr>
          <a:xfrm>
            <a:off x="11200890" y="6522817"/>
            <a:ext cx="458898" cy="1675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sz="1200"/>
            </a:lvl1pPr>
          </a:lstStyle>
          <a:p>
            <a:pPr lvl="0" algn="r"/>
            <a:fld id="{AAAFF1E1-AB21-4531-AE3A-0B3C82F976DA}" type="slidenum">
              <a:rPr lang="en-US" sz="1089" smtClean="0"/>
              <a:pPr lvl="0" algn="r"/>
              <a:t>‹#›</a:t>
            </a:fld>
            <a:endParaRPr lang="en-US" sz="1089" dirty="0"/>
          </a:p>
        </p:txBody>
      </p:sp>
    </p:spTree>
    <p:extLst>
      <p:ext uri="{BB962C8B-B14F-4D97-AF65-F5344CB8AC3E}">
        <p14:creationId xmlns:p14="http://schemas.microsoft.com/office/powerpoint/2010/main" val="206072897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rrow half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811" y="1440"/>
          <a:ext cx="181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93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0"/>
                        <a:ext cx="181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540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sp>
        <p:nvSpPr>
          <p:cNvPr id="14" name="Pentagon 8"/>
          <p:cNvSpPr/>
          <p:nvPr userDrawn="1"/>
        </p:nvSpPr>
        <p:spPr bwMode="white">
          <a:xfrm>
            <a:off x="0" y="0"/>
            <a:ext cx="6363546" cy="6858000"/>
          </a:xfrm>
          <a:prstGeom prst="homePlate">
            <a:avLst>
              <a:gd name="adj" fmla="val 12939"/>
            </a:avLst>
          </a:prstGeom>
          <a:solidFill>
            <a:srgbClr val="F2F2F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746" tIns="36373" rIns="72746" bIns="3637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ct val="90000"/>
              </a:lnSpc>
              <a:spcAft>
                <a:spcPts val="796"/>
              </a:spcAft>
            </a:pPr>
            <a:endParaRPr lang="en-US" sz="954" dirty="0">
              <a:solidFill>
                <a:schemeClr val="bg1"/>
              </a:solidFill>
              <a:sym typeface="Trebuchet MS" panose="020B0603020202020204" pitchFamily="34" charset="0"/>
            </a:endParaRPr>
          </a:p>
        </p:txBody>
      </p:sp>
      <p:sp>
        <p:nvSpPr>
          <p:cNvPr id="16" name="Title 2"/>
          <p:cNvSpPr>
            <a:spLocks noGrp="1"/>
          </p:cNvSpPr>
          <p:nvPr>
            <p:ph type="title" hasCustomPrompt="1"/>
          </p:nvPr>
        </p:nvSpPr>
        <p:spPr>
          <a:xfrm>
            <a:off x="530401" y="327504"/>
            <a:ext cx="4773245" cy="351803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defRPr sz="2540" b="0" i="0" u="none" kern="1200" spc="0">
                <a:solidFill>
                  <a:schemeClr val="tx1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0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27790"/>
            <a:ext cx="2743200" cy="7713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557" dirty="0">
                <a:solidFill>
                  <a:schemeClr val="bg1"/>
                </a:solidFill>
                <a:latin typeface="+mn-lt"/>
                <a:sym typeface="Trebuchet MS" panose="020B0603020202020204" pitchFamily="34" charset="0"/>
              </a:rPr>
              <a:t>20191129_rrDLBCL Tafasitamab Brand Plan_vf.pptx</a:t>
            </a:r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806" y="3589607"/>
            <a:ext cx="1365250" cy="3382962"/>
          </a:xfrm>
          <a:custGeom>
            <a:avLst/>
            <a:gdLst>
              <a:gd name="connsiteX0" fmla="*/ 920598 w 1365250"/>
              <a:gd name="connsiteY0" fmla="*/ 0 h 3382962"/>
              <a:gd name="connsiteX1" fmla="*/ 1365250 w 1365250"/>
              <a:gd name="connsiteY1" fmla="*/ 0 h 3382962"/>
              <a:gd name="connsiteX2" fmla="*/ 1365250 w 1365250"/>
              <a:gd name="connsiteY2" fmla="*/ 3382962 h 3382962"/>
              <a:gd name="connsiteX3" fmla="*/ 0 w 1365250"/>
              <a:gd name="connsiteY3" fmla="*/ 3382962 h 3382962"/>
              <a:gd name="connsiteX4" fmla="*/ 0 w 1365250"/>
              <a:gd name="connsiteY4" fmla="*/ 3320782 h 3382962"/>
              <a:gd name="connsiteX5" fmla="*/ 126694 w 1365250"/>
              <a:gd name="connsiteY5" fmla="*/ 3320782 h 3382962"/>
              <a:gd name="connsiteX6" fmla="*/ 0 w 1365250"/>
              <a:gd name="connsiteY6" fmla="*/ 0 h 3382962"/>
              <a:gd name="connsiteX7" fmla="*/ 908172 w 1365250"/>
              <a:gd name="connsiteY7" fmla="*/ 0 h 3382962"/>
              <a:gd name="connsiteX8" fmla="*/ 0 w 1365250"/>
              <a:gd name="connsiteY8" fmla="*/ 2890357 h 338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5250" h="3382962">
                <a:moveTo>
                  <a:pt x="920598" y="0"/>
                </a:moveTo>
                <a:lnTo>
                  <a:pt x="1365250" y="0"/>
                </a:lnTo>
                <a:lnTo>
                  <a:pt x="1365250" y="3382962"/>
                </a:lnTo>
                <a:lnTo>
                  <a:pt x="0" y="3382962"/>
                </a:lnTo>
                <a:lnTo>
                  <a:pt x="0" y="3320782"/>
                </a:lnTo>
                <a:lnTo>
                  <a:pt x="126694" y="3320782"/>
                </a:lnTo>
                <a:close/>
                <a:moveTo>
                  <a:pt x="0" y="0"/>
                </a:moveTo>
                <a:lnTo>
                  <a:pt x="908172" y="0"/>
                </a:lnTo>
                <a:lnTo>
                  <a:pt x="0" y="2890357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  <p:cxnSp>
        <p:nvCxnSpPr>
          <p:cNvPr id="23" name="Straight Connector 22"/>
          <p:cNvCxnSpPr/>
          <p:nvPr userDrawn="1"/>
        </p:nvCxnSpPr>
        <p:spPr bwMode="gray">
          <a:xfrm>
            <a:off x="534026" y="6504567"/>
            <a:ext cx="5142903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feld 2"/>
          <p:cNvSpPr txBox="1"/>
          <p:nvPr userDrawn="1"/>
        </p:nvSpPr>
        <p:spPr>
          <a:xfrm>
            <a:off x="11200890" y="6522817"/>
            <a:ext cx="458898" cy="1675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lvl="0" algn="r">
              <a:defRPr sz="1200">
                <a:solidFill>
                  <a:schemeClr val="bg1"/>
                </a:solidFill>
              </a:defRPr>
            </a:lvl1pPr>
          </a:lstStyle>
          <a:p>
            <a:pPr lvl="0"/>
            <a:fld id="{AAAFF1E1-AB21-4531-AE3A-0B3C82F976DA}" type="slidenum">
              <a:rPr lang="en-US" sz="1089" smtClean="0"/>
              <a:pPr lvl="0"/>
              <a:t>‹#›</a:t>
            </a:fld>
            <a:endParaRPr lang="en-US" sz="1089" dirty="0"/>
          </a:p>
        </p:txBody>
      </p:sp>
    </p:spTree>
    <p:extLst>
      <p:ext uri="{BB962C8B-B14F-4D97-AF65-F5344CB8AC3E}">
        <p14:creationId xmlns:p14="http://schemas.microsoft.com/office/powerpoint/2010/main" val="6914965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een arrow half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811" y="1440"/>
          <a:ext cx="181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17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0"/>
                        <a:ext cx="181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540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sp>
        <p:nvSpPr>
          <p:cNvPr id="14" name="Pentagon 8"/>
          <p:cNvSpPr/>
          <p:nvPr userDrawn="1"/>
        </p:nvSpPr>
        <p:spPr bwMode="white">
          <a:xfrm>
            <a:off x="0" y="0"/>
            <a:ext cx="6363546" cy="6858000"/>
          </a:xfrm>
          <a:prstGeom prst="homePlate">
            <a:avLst>
              <a:gd name="adj" fmla="val 1293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90000"/>
              </a:lnSpc>
              <a:spcAft>
                <a:spcPts val="796"/>
              </a:spcAft>
            </a:pPr>
            <a:endParaRPr lang="en-US" sz="954" dirty="0">
              <a:solidFill>
                <a:prstClr val="white"/>
              </a:solidFill>
              <a:latin typeface="+mn-lt"/>
              <a:sym typeface="Trebuchet MS" panose="020B0603020202020204" pitchFamily="34" charset="0"/>
            </a:endParaRPr>
          </a:p>
        </p:txBody>
      </p:sp>
      <p:sp>
        <p:nvSpPr>
          <p:cNvPr id="16" name="Title 2"/>
          <p:cNvSpPr>
            <a:spLocks noGrp="1"/>
          </p:cNvSpPr>
          <p:nvPr>
            <p:ph type="title" hasCustomPrompt="1"/>
          </p:nvPr>
        </p:nvSpPr>
        <p:spPr>
          <a:xfrm>
            <a:off x="530401" y="327504"/>
            <a:ext cx="4773245" cy="351803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defRPr sz="2540" b="0" i="0" u="none" kern="1200" spc="0">
                <a:solidFill>
                  <a:srgbClr val="FFFFFF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20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27790"/>
            <a:ext cx="2743200" cy="7713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557" dirty="0">
                <a:solidFill>
                  <a:schemeClr val="bg1">
                    <a:lumMod val="50000"/>
                  </a:schemeClr>
                </a:solidFill>
                <a:latin typeface="+mn-lt"/>
                <a:sym typeface="Trebuchet MS" panose="020B0603020202020204" pitchFamily="34" charset="0"/>
              </a:rPr>
              <a:t>20191129_rrDLBCL Tafasitamab Brand Plan_vf.pptx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52" b="6867"/>
          <a:stretch/>
        </p:blipFill>
        <p:spPr>
          <a:xfrm rot="120000">
            <a:off x="4460172" y="3407805"/>
            <a:ext cx="2694666" cy="3456551"/>
          </a:xfrm>
          <a:custGeom>
            <a:avLst/>
            <a:gdLst>
              <a:gd name="connsiteX0" fmla="*/ 2136534 w 2694666"/>
              <a:gd name="connsiteY0" fmla="*/ 0 h 3456551"/>
              <a:gd name="connsiteX1" fmla="*/ 2694666 w 2694666"/>
              <a:gd name="connsiteY1" fmla="*/ 0 h 3456551"/>
              <a:gd name="connsiteX2" fmla="*/ 2694666 w 2694666"/>
              <a:gd name="connsiteY2" fmla="*/ 3456551 h 3456551"/>
              <a:gd name="connsiteX3" fmla="*/ 1957033 w 2694666"/>
              <a:gd name="connsiteY3" fmla="*/ 3456551 h 3456551"/>
              <a:gd name="connsiteX4" fmla="*/ 1856842 w 2694666"/>
              <a:gd name="connsiteY4" fmla="*/ 432620 h 3456551"/>
              <a:gd name="connsiteX5" fmla="*/ 1914577 w 2694666"/>
              <a:gd name="connsiteY5" fmla="*/ 426057 h 3456551"/>
              <a:gd name="connsiteX6" fmla="*/ 0 w 2694666"/>
              <a:gd name="connsiteY6" fmla="*/ 0 h 3456551"/>
              <a:gd name="connsiteX7" fmla="*/ 1841687 w 2694666"/>
              <a:gd name="connsiteY7" fmla="*/ 0 h 3456551"/>
              <a:gd name="connsiteX8" fmla="*/ 1142595 w 2694666"/>
              <a:gd name="connsiteY8" fmla="*/ 3456551 h 3456551"/>
              <a:gd name="connsiteX9" fmla="*/ 0 w 2694666"/>
              <a:gd name="connsiteY9" fmla="*/ 3456551 h 3456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94666" h="3456551">
                <a:moveTo>
                  <a:pt x="2136534" y="0"/>
                </a:moveTo>
                <a:lnTo>
                  <a:pt x="2694666" y="0"/>
                </a:lnTo>
                <a:lnTo>
                  <a:pt x="2694666" y="3456551"/>
                </a:lnTo>
                <a:lnTo>
                  <a:pt x="1957033" y="3456551"/>
                </a:lnTo>
                <a:lnTo>
                  <a:pt x="1856842" y="432620"/>
                </a:lnTo>
                <a:lnTo>
                  <a:pt x="1914577" y="426057"/>
                </a:lnTo>
                <a:close/>
                <a:moveTo>
                  <a:pt x="0" y="0"/>
                </a:moveTo>
                <a:lnTo>
                  <a:pt x="1841687" y="0"/>
                </a:lnTo>
                <a:lnTo>
                  <a:pt x="1142595" y="3456551"/>
                </a:lnTo>
                <a:lnTo>
                  <a:pt x="0" y="3456551"/>
                </a:lnTo>
                <a:close/>
              </a:path>
            </a:pathLst>
          </a:custGeom>
        </p:spPr>
      </p:pic>
      <p:sp>
        <p:nvSpPr>
          <p:cNvPr id="23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bg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  <p:cxnSp>
        <p:nvCxnSpPr>
          <p:cNvPr id="24" name="Straight Connector 23"/>
          <p:cNvCxnSpPr/>
          <p:nvPr userDrawn="1"/>
        </p:nvCxnSpPr>
        <p:spPr bwMode="gray">
          <a:xfrm>
            <a:off x="5594175" y="6504567"/>
            <a:ext cx="6065614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uppieren 35"/>
          <p:cNvGrpSpPr/>
          <p:nvPr userDrawn="1"/>
        </p:nvGrpSpPr>
        <p:grpSpPr>
          <a:xfrm>
            <a:off x="9856445" y="344914"/>
            <a:ext cx="1799723" cy="389563"/>
            <a:chOff x="4573588" y="1552575"/>
            <a:chExt cx="5373688" cy="1462088"/>
          </a:xfrm>
        </p:grpSpPr>
        <p:sp>
          <p:nvSpPr>
            <p:cNvPr id="26" name="Freeform 6"/>
            <p:cNvSpPr>
              <a:spLocks/>
            </p:cNvSpPr>
            <p:nvPr userDrawn="1"/>
          </p:nvSpPr>
          <p:spPr bwMode="auto">
            <a:xfrm>
              <a:off x="6305551" y="2492375"/>
              <a:ext cx="214313" cy="522288"/>
            </a:xfrm>
            <a:custGeom>
              <a:avLst/>
              <a:gdLst>
                <a:gd name="T0" fmla="*/ 0 w 135"/>
                <a:gd name="T1" fmla="*/ 0 h 329"/>
                <a:gd name="T2" fmla="*/ 0 w 135"/>
                <a:gd name="T3" fmla="*/ 329 h 329"/>
                <a:gd name="T4" fmla="*/ 135 w 135"/>
                <a:gd name="T5" fmla="*/ 329 h 329"/>
                <a:gd name="T6" fmla="*/ 135 w 135"/>
                <a:gd name="T7" fmla="*/ 0 h 329"/>
                <a:gd name="T8" fmla="*/ 0 w 135"/>
                <a:gd name="T9" fmla="*/ 0 h 329"/>
                <a:gd name="T10" fmla="*/ 0 w 135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329">
                  <a:moveTo>
                    <a:pt x="0" y="0"/>
                  </a:moveTo>
                  <a:lnTo>
                    <a:pt x="0" y="329"/>
                  </a:lnTo>
                  <a:lnTo>
                    <a:pt x="135" y="329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7" name="Freeform 7"/>
            <p:cNvSpPr>
              <a:spLocks/>
            </p:cNvSpPr>
            <p:nvPr userDrawn="1"/>
          </p:nvSpPr>
          <p:spPr bwMode="auto">
            <a:xfrm>
              <a:off x="4573588" y="1724025"/>
              <a:ext cx="214313" cy="773113"/>
            </a:xfrm>
            <a:custGeom>
              <a:avLst/>
              <a:gdLst>
                <a:gd name="T0" fmla="*/ 0 w 135"/>
                <a:gd name="T1" fmla="*/ 0 h 487"/>
                <a:gd name="T2" fmla="*/ 0 w 135"/>
                <a:gd name="T3" fmla="*/ 487 h 487"/>
                <a:gd name="T4" fmla="*/ 135 w 135"/>
                <a:gd name="T5" fmla="*/ 487 h 487"/>
                <a:gd name="T6" fmla="*/ 135 w 135"/>
                <a:gd name="T7" fmla="*/ 0 h 487"/>
                <a:gd name="T8" fmla="*/ 0 w 135"/>
                <a:gd name="T9" fmla="*/ 0 h 487"/>
                <a:gd name="T10" fmla="*/ 0 w 135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87">
                  <a:moveTo>
                    <a:pt x="0" y="0"/>
                  </a:moveTo>
                  <a:lnTo>
                    <a:pt x="0" y="487"/>
                  </a:lnTo>
                  <a:lnTo>
                    <a:pt x="135" y="487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8" name="Freeform 8"/>
            <p:cNvSpPr>
              <a:spLocks/>
            </p:cNvSpPr>
            <p:nvPr userDrawn="1"/>
          </p:nvSpPr>
          <p:spPr bwMode="auto">
            <a:xfrm>
              <a:off x="4862513" y="1724025"/>
              <a:ext cx="212725" cy="773113"/>
            </a:xfrm>
            <a:custGeom>
              <a:avLst/>
              <a:gdLst>
                <a:gd name="T0" fmla="*/ 0 w 134"/>
                <a:gd name="T1" fmla="*/ 0 h 487"/>
                <a:gd name="T2" fmla="*/ 0 w 134"/>
                <a:gd name="T3" fmla="*/ 487 h 487"/>
                <a:gd name="T4" fmla="*/ 134 w 134"/>
                <a:gd name="T5" fmla="*/ 487 h 487"/>
                <a:gd name="T6" fmla="*/ 134 w 134"/>
                <a:gd name="T7" fmla="*/ 0 h 487"/>
                <a:gd name="T8" fmla="*/ 0 w 134"/>
                <a:gd name="T9" fmla="*/ 0 h 487"/>
                <a:gd name="T10" fmla="*/ 0 w 134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487">
                  <a:moveTo>
                    <a:pt x="0" y="0"/>
                  </a:moveTo>
                  <a:lnTo>
                    <a:pt x="0" y="487"/>
                  </a:lnTo>
                  <a:lnTo>
                    <a:pt x="134" y="487"/>
                  </a:lnTo>
                  <a:lnTo>
                    <a:pt x="13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9" name="Freeform 9"/>
            <p:cNvSpPr>
              <a:spLocks/>
            </p:cNvSpPr>
            <p:nvPr userDrawn="1"/>
          </p:nvSpPr>
          <p:spPr bwMode="auto">
            <a:xfrm>
              <a:off x="5146676" y="1724025"/>
              <a:ext cx="217488" cy="773113"/>
            </a:xfrm>
            <a:custGeom>
              <a:avLst/>
              <a:gdLst>
                <a:gd name="T0" fmla="*/ 0 w 137"/>
                <a:gd name="T1" fmla="*/ 0 h 487"/>
                <a:gd name="T2" fmla="*/ 0 w 137"/>
                <a:gd name="T3" fmla="*/ 487 h 487"/>
                <a:gd name="T4" fmla="*/ 137 w 137"/>
                <a:gd name="T5" fmla="*/ 487 h 487"/>
                <a:gd name="T6" fmla="*/ 137 w 137"/>
                <a:gd name="T7" fmla="*/ 0 h 487"/>
                <a:gd name="T8" fmla="*/ 0 w 137"/>
                <a:gd name="T9" fmla="*/ 0 h 487"/>
                <a:gd name="T10" fmla="*/ 0 w 137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487">
                  <a:moveTo>
                    <a:pt x="0" y="0"/>
                  </a:moveTo>
                  <a:lnTo>
                    <a:pt x="0" y="487"/>
                  </a:lnTo>
                  <a:lnTo>
                    <a:pt x="137" y="487"/>
                  </a:lnTo>
                  <a:lnTo>
                    <a:pt x="13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0" name="Freeform 10"/>
            <p:cNvSpPr>
              <a:spLocks noEditPoints="1"/>
            </p:cNvSpPr>
            <p:nvPr userDrawn="1"/>
          </p:nvSpPr>
          <p:spPr bwMode="auto">
            <a:xfrm>
              <a:off x="5427663" y="1724025"/>
              <a:ext cx="514350" cy="803275"/>
            </a:xfrm>
            <a:custGeom>
              <a:avLst/>
              <a:gdLst>
                <a:gd name="T0" fmla="*/ 324 w 324"/>
                <a:gd name="T1" fmla="*/ 414 h 506"/>
                <a:gd name="T2" fmla="*/ 317 w 324"/>
                <a:gd name="T3" fmla="*/ 433 h 506"/>
                <a:gd name="T4" fmla="*/ 305 w 324"/>
                <a:gd name="T5" fmla="*/ 451 h 506"/>
                <a:gd name="T6" fmla="*/ 289 w 324"/>
                <a:gd name="T7" fmla="*/ 468 h 506"/>
                <a:gd name="T8" fmla="*/ 265 w 324"/>
                <a:gd name="T9" fmla="*/ 482 h 506"/>
                <a:gd name="T10" fmla="*/ 239 w 324"/>
                <a:gd name="T11" fmla="*/ 492 h 506"/>
                <a:gd name="T12" fmla="*/ 211 w 324"/>
                <a:gd name="T13" fmla="*/ 501 h 506"/>
                <a:gd name="T14" fmla="*/ 180 w 324"/>
                <a:gd name="T15" fmla="*/ 506 h 506"/>
                <a:gd name="T16" fmla="*/ 147 w 324"/>
                <a:gd name="T17" fmla="*/ 506 h 506"/>
                <a:gd name="T18" fmla="*/ 114 w 324"/>
                <a:gd name="T19" fmla="*/ 501 h 506"/>
                <a:gd name="T20" fmla="*/ 85 w 324"/>
                <a:gd name="T21" fmla="*/ 492 h 506"/>
                <a:gd name="T22" fmla="*/ 59 w 324"/>
                <a:gd name="T23" fmla="*/ 482 h 506"/>
                <a:gd name="T24" fmla="*/ 38 w 324"/>
                <a:gd name="T25" fmla="*/ 468 h 506"/>
                <a:gd name="T26" fmla="*/ 19 w 324"/>
                <a:gd name="T27" fmla="*/ 451 h 506"/>
                <a:gd name="T28" fmla="*/ 8 w 324"/>
                <a:gd name="T29" fmla="*/ 433 h 506"/>
                <a:gd name="T30" fmla="*/ 3 w 324"/>
                <a:gd name="T31" fmla="*/ 414 h 506"/>
                <a:gd name="T32" fmla="*/ 0 w 324"/>
                <a:gd name="T33" fmla="*/ 102 h 506"/>
                <a:gd name="T34" fmla="*/ 3 w 324"/>
                <a:gd name="T35" fmla="*/ 81 h 506"/>
                <a:gd name="T36" fmla="*/ 12 w 324"/>
                <a:gd name="T37" fmla="*/ 62 h 506"/>
                <a:gd name="T38" fmla="*/ 29 w 324"/>
                <a:gd name="T39" fmla="*/ 45 h 506"/>
                <a:gd name="T40" fmla="*/ 48 w 324"/>
                <a:gd name="T41" fmla="*/ 31 h 506"/>
                <a:gd name="T42" fmla="*/ 71 w 324"/>
                <a:gd name="T43" fmla="*/ 19 h 506"/>
                <a:gd name="T44" fmla="*/ 100 w 324"/>
                <a:gd name="T45" fmla="*/ 10 h 506"/>
                <a:gd name="T46" fmla="*/ 130 w 324"/>
                <a:gd name="T47" fmla="*/ 3 h 506"/>
                <a:gd name="T48" fmla="*/ 180 w 324"/>
                <a:gd name="T49" fmla="*/ 0 h 506"/>
                <a:gd name="T50" fmla="*/ 211 w 324"/>
                <a:gd name="T51" fmla="*/ 5 h 506"/>
                <a:gd name="T52" fmla="*/ 239 w 324"/>
                <a:gd name="T53" fmla="*/ 12 h 506"/>
                <a:gd name="T54" fmla="*/ 265 w 324"/>
                <a:gd name="T55" fmla="*/ 24 h 506"/>
                <a:gd name="T56" fmla="*/ 289 w 324"/>
                <a:gd name="T57" fmla="*/ 38 h 506"/>
                <a:gd name="T58" fmla="*/ 305 w 324"/>
                <a:gd name="T59" fmla="*/ 55 h 506"/>
                <a:gd name="T60" fmla="*/ 317 w 324"/>
                <a:gd name="T61" fmla="*/ 74 h 506"/>
                <a:gd name="T62" fmla="*/ 324 w 324"/>
                <a:gd name="T63" fmla="*/ 93 h 506"/>
                <a:gd name="T64" fmla="*/ 324 w 324"/>
                <a:gd name="T65" fmla="*/ 404 h 506"/>
                <a:gd name="T66" fmla="*/ 130 w 324"/>
                <a:gd name="T67" fmla="*/ 402 h 506"/>
                <a:gd name="T68" fmla="*/ 133 w 324"/>
                <a:gd name="T69" fmla="*/ 407 h 506"/>
                <a:gd name="T70" fmla="*/ 140 w 324"/>
                <a:gd name="T71" fmla="*/ 414 h 506"/>
                <a:gd name="T72" fmla="*/ 149 w 324"/>
                <a:gd name="T73" fmla="*/ 416 h 506"/>
                <a:gd name="T74" fmla="*/ 163 w 324"/>
                <a:gd name="T75" fmla="*/ 418 h 506"/>
                <a:gd name="T76" fmla="*/ 175 w 324"/>
                <a:gd name="T77" fmla="*/ 416 h 506"/>
                <a:gd name="T78" fmla="*/ 185 w 324"/>
                <a:gd name="T79" fmla="*/ 414 h 506"/>
                <a:gd name="T80" fmla="*/ 192 w 324"/>
                <a:gd name="T81" fmla="*/ 407 h 506"/>
                <a:gd name="T82" fmla="*/ 194 w 324"/>
                <a:gd name="T83" fmla="*/ 402 h 506"/>
                <a:gd name="T84" fmla="*/ 194 w 324"/>
                <a:gd name="T85" fmla="*/ 100 h 506"/>
                <a:gd name="T86" fmla="*/ 189 w 324"/>
                <a:gd name="T87" fmla="*/ 95 h 506"/>
                <a:gd name="T88" fmla="*/ 180 w 324"/>
                <a:gd name="T89" fmla="*/ 90 h 506"/>
                <a:gd name="T90" fmla="*/ 170 w 324"/>
                <a:gd name="T91" fmla="*/ 88 h 506"/>
                <a:gd name="T92" fmla="*/ 156 w 324"/>
                <a:gd name="T93" fmla="*/ 88 h 506"/>
                <a:gd name="T94" fmla="*/ 145 w 324"/>
                <a:gd name="T95" fmla="*/ 90 h 506"/>
                <a:gd name="T96" fmla="*/ 137 w 324"/>
                <a:gd name="T97" fmla="*/ 95 h 506"/>
                <a:gd name="T98" fmla="*/ 133 w 324"/>
                <a:gd name="T99" fmla="*/ 100 h 506"/>
                <a:gd name="T100" fmla="*/ 130 w 324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4" h="506">
                  <a:moveTo>
                    <a:pt x="324" y="404"/>
                  </a:moveTo>
                  <a:lnTo>
                    <a:pt x="324" y="414"/>
                  </a:lnTo>
                  <a:lnTo>
                    <a:pt x="322" y="423"/>
                  </a:lnTo>
                  <a:lnTo>
                    <a:pt x="317" y="433"/>
                  </a:lnTo>
                  <a:lnTo>
                    <a:pt x="312" y="444"/>
                  </a:lnTo>
                  <a:lnTo>
                    <a:pt x="305" y="451"/>
                  </a:lnTo>
                  <a:lnTo>
                    <a:pt x="296" y="459"/>
                  </a:lnTo>
                  <a:lnTo>
                    <a:pt x="289" y="468"/>
                  </a:lnTo>
                  <a:lnTo>
                    <a:pt x="279" y="475"/>
                  </a:lnTo>
                  <a:lnTo>
                    <a:pt x="265" y="482"/>
                  </a:lnTo>
                  <a:lnTo>
                    <a:pt x="253" y="487"/>
                  </a:lnTo>
                  <a:lnTo>
                    <a:pt x="239" y="492"/>
                  </a:lnTo>
                  <a:lnTo>
                    <a:pt x="225" y="496"/>
                  </a:lnTo>
                  <a:lnTo>
                    <a:pt x="211" y="501"/>
                  </a:lnTo>
                  <a:lnTo>
                    <a:pt x="194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0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1" y="487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2" y="444"/>
                  </a:lnTo>
                  <a:lnTo>
                    <a:pt x="8" y="433"/>
                  </a:lnTo>
                  <a:lnTo>
                    <a:pt x="3" y="423"/>
                  </a:lnTo>
                  <a:lnTo>
                    <a:pt x="3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3" y="93"/>
                  </a:lnTo>
                  <a:lnTo>
                    <a:pt x="3" y="81"/>
                  </a:lnTo>
                  <a:lnTo>
                    <a:pt x="8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0" y="3"/>
                  </a:lnTo>
                  <a:lnTo>
                    <a:pt x="147" y="0"/>
                  </a:lnTo>
                  <a:lnTo>
                    <a:pt x="180" y="0"/>
                  </a:lnTo>
                  <a:lnTo>
                    <a:pt x="194" y="3"/>
                  </a:lnTo>
                  <a:lnTo>
                    <a:pt x="211" y="5"/>
                  </a:lnTo>
                  <a:lnTo>
                    <a:pt x="225" y="10"/>
                  </a:lnTo>
                  <a:lnTo>
                    <a:pt x="239" y="12"/>
                  </a:lnTo>
                  <a:lnTo>
                    <a:pt x="253" y="19"/>
                  </a:lnTo>
                  <a:lnTo>
                    <a:pt x="265" y="24"/>
                  </a:lnTo>
                  <a:lnTo>
                    <a:pt x="279" y="31"/>
                  </a:lnTo>
                  <a:lnTo>
                    <a:pt x="289" y="38"/>
                  </a:lnTo>
                  <a:lnTo>
                    <a:pt x="296" y="45"/>
                  </a:lnTo>
                  <a:lnTo>
                    <a:pt x="305" y="55"/>
                  </a:lnTo>
                  <a:lnTo>
                    <a:pt x="312" y="62"/>
                  </a:lnTo>
                  <a:lnTo>
                    <a:pt x="317" y="74"/>
                  </a:lnTo>
                  <a:lnTo>
                    <a:pt x="322" y="81"/>
                  </a:lnTo>
                  <a:lnTo>
                    <a:pt x="324" y="93"/>
                  </a:lnTo>
                  <a:lnTo>
                    <a:pt x="324" y="102"/>
                  </a:lnTo>
                  <a:lnTo>
                    <a:pt x="324" y="404"/>
                  </a:lnTo>
                  <a:lnTo>
                    <a:pt x="324" y="404"/>
                  </a:lnTo>
                  <a:close/>
                  <a:moveTo>
                    <a:pt x="130" y="402"/>
                  </a:moveTo>
                  <a:lnTo>
                    <a:pt x="133" y="404"/>
                  </a:lnTo>
                  <a:lnTo>
                    <a:pt x="133" y="407"/>
                  </a:lnTo>
                  <a:lnTo>
                    <a:pt x="137" y="409"/>
                  </a:lnTo>
                  <a:lnTo>
                    <a:pt x="140" y="414"/>
                  </a:lnTo>
                  <a:lnTo>
                    <a:pt x="145" y="414"/>
                  </a:lnTo>
                  <a:lnTo>
                    <a:pt x="149" y="416"/>
                  </a:lnTo>
                  <a:lnTo>
                    <a:pt x="156" y="416"/>
                  </a:lnTo>
                  <a:lnTo>
                    <a:pt x="163" y="418"/>
                  </a:lnTo>
                  <a:lnTo>
                    <a:pt x="170" y="416"/>
                  </a:lnTo>
                  <a:lnTo>
                    <a:pt x="175" y="416"/>
                  </a:lnTo>
                  <a:lnTo>
                    <a:pt x="180" y="414"/>
                  </a:lnTo>
                  <a:lnTo>
                    <a:pt x="185" y="414"/>
                  </a:lnTo>
                  <a:lnTo>
                    <a:pt x="189" y="409"/>
                  </a:lnTo>
                  <a:lnTo>
                    <a:pt x="192" y="407"/>
                  </a:lnTo>
                  <a:lnTo>
                    <a:pt x="194" y="404"/>
                  </a:lnTo>
                  <a:lnTo>
                    <a:pt x="194" y="402"/>
                  </a:lnTo>
                  <a:lnTo>
                    <a:pt x="194" y="102"/>
                  </a:lnTo>
                  <a:lnTo>
                    <a:pt x="194" y="100"/>
                  </a:lnTo>
                  <a:lnTo>
                    <a:pt x="192" y="97"/>
                  </a:lnTo>
                  <a:lnTo>
                    <a:pt x="189" y="95"/>
                  </a:lnTo>
                  <a:lnTo>
                    <a:pt x="185" y="90"/>
                  </a:lnTo>
                  <a:lnTo>
                    <a:pt x="180" y="90"/>
                  </a:lnTo>
                  <a:lnTo>
                    <a:pt x="175" y="88"/>
                  </a:lnTo>
                  <a:lnTo>
                    <a:pt x="170" y="88"/>
                  </a:lnTo>
                  <a:lnTo>
                    <a:pt x="163" y="85"/>
                  </a:lnTo>
                  <a:lnTo>
                    <a:pt x="156" y="88"/>
                  </a:lnTo>
                  <a:lnTo>
                    <a:pt x="149" y="88"/>
                  </a:lnTo>
                  <a:lnTo>
                    <a:pt x="145" y="90"/>
                  </a:lnTo>
                  <a:lnTo>
                    <a:pt x="140" y="90"/>
                  </a:lnTo>
                  <a:lnTo>
                    <a:pt x="137" y="95"/>
                  </a:lnTo>
                  <a:lnTo>
                    <a:pt x="133" y="97"/>
                  </a:lnTo>
                  <a:lnTo>
                    <a:pt x="133" y="100"/>
                  </a:lnTo>
                  <a:lnTo>
                    <a:pt x="130" y="102"/>
                  </a:lnTo>
                  <a:lnTo>
                    <a:pt x="130" y="402"/>
                  </a:lnTo>
                  <a:lnTo>
                    <a:pt x="130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1" name="Freeform 11"/>
            <p:cNvSpPr>
              <a:spLocks noEditPoints="1"/>
            </p:cNvSpPr>
            <p:nvPr userDrawn="1"/>
          </p:nvSpPr>
          <p:spPr bwMode="auto">
            <a:xfrm>
              <a:off x="7734301" y="1724025"/>
              <a:ext cx="517525" cy="803275"/>
            </a:xfrm>
            <a:custGeom>
              <a:avLst/>
              <a:gdLst>
                <a:gd name="T0" fmla="*/ 324 w 326"/>
                <a:gd name="T1" fmla="*/ 414 h 506"/>
                <a:gd name="T2" fmla="*/ 319 w 326"/>
                <a:gd name="T3" fmla="*/ 433 h 506"/>
                <a:gd name="T4" fmla="*/ 307 w 326"/>
                <a:gd name="T5" fmla="*/ 451 h 506"/>
                <a:gd name="T6" fmla="*/ 288 w 326"/>
                <a:gd name="T7" fmla="*/ 468 h 506"/>
                <a:gd name="T8" fmla="*/ 267 w 326"/>
                <a:gd name="T9" fmla="*/ 482 h 506"/>
                <a:gd name="T10" fmla="*/ 241 w 326"/>
                <a:gd name="T11" fmla="*/ 492 h 506"/>
                <a:gd name="T12" fmla="*/ 213 w 326"/>
                <a:gd name="T13" fmla="*/ 501 h 506"/>
                <a:gd name="T14" fmla="*/ 180 w 326"/>
                <a:gd name="T15" fmla="*/ 506 h 506"/>
                <a:gd name="T16" fmla="*/ 146 w 326"/>
                <a:gd name="T17" fmla="*/ 506 h 506"/>
                <a:gd name="T18" fmla="*/ 116 w 326"/>
                <a:gd name="T19" fmla="*/ 501 h 506"/>
                <a:gd name="T20" fmla="*/ 85 w 326"/>
                <a:gd name="T21" fmla="*/ 492 h 506"/>
                <a:gd name="T22" fmla="*/ 59 w 326"/>
                <a:gd name="T23" fmla="*/ 482 h 506"/>
                <a:gd name="T24" fmla="*/ 38 w 326"/>
                <a:gd name="T25" fmla="*/ 468 h 506"/>
                <a:gd name="T26" fmla="*/ 21 w 326"/>
                <a:gd name="T27" fmla="*/ 451 h 506"/>
                <a:gd name="T28" fmla="*/ 9 w 326"/>
                <a:gd name="T29" fmla="*/ 433 h 506"/>
                <a:gd name="T30" fmla="*/ 2 w 326"/>
                <a:gd name="T31" fmla="*/ 414 h 506"/>
                <a:gd name="T32" fmla="*/ 0 w 326"/>
                <a:gd name="T33" fmla="*/ 102 h 506"/>
                <a:gd name="T34" fmla="*/ 2 w 326"/>
                <a:gd name="T35" fmla="*/ 81 h 506"/>
                <a:gd name="T36" fmla="*/ 14 w 326"/>
                <a:gd name="T37" fmla="*/ 62 h 506"/>
                <a:gd name="T38" fmla="*/ 28 w 326"/>
                <a:gd name="T39" fmla="*/ 45 h 506"/>
                <a:gd name="T40" fmla="*/ 47 w 326"/>
                <a:gd name="T41" fmla="*/ 31 h 506"/>
                <a:gd name="T42" fmla="*/ 73 w 326"/>
                <a:gd name="T43" fmla="*/ 19 h 506"/>
                <a:gd name="T44" fmla="*/ 102 w 326"/>
                <a:gd name="T45" fmla="*/ 10 h 506"/>
                <a:gd name="T46" fmla="*/ 130 w 326"/>
                <a:gd name="T47" fmla="*/ 3 h 506"/>
                <a:gd name="T48" fmla="*/ 180 w 326"/>
                <a:gd name="T49" fmla="*/ 0 h 506"/>
                <a:gd name="T50" fmla="*/ 213 w 326"/>
                <a:gd name="T51" fmla="*/ 5 h 506"/>
                <a:gd name="T52" fmla="*/ 241 w 326"/>
                <a:gd name="T53" fmla="*/ 12 h 506"/>
                <a:gd name="T54" fmla="*/ 267 w 326"/>
                <a:gd name="T55" fmla="*/ 24 h 506"/>
                <a:gd name="T56" fmla="*/ 288 w 326"/>
                <a:gd name="T57" fmla="*/ 38 h 506"/>
                <a:gd name="T58" fmla="*/ 307 w 326"/>
                <a:gd name="T59" fmla="*/ 55 h 506"/>
                <a:gd name="T60" fmla="*/ 319 w 326"/>
                <a:gd name="T61" fmla="*/ 74 h 506"/>
                <a:gd name="T62" fmla="*/ 324 w 326"/>
                <a:gd name="T63" fmla="*/ 93 h 506"/>
                <a:gd name="T64" fmla="*/ 326 w 326"/>
                <a:gd name="T65" fmla="*/ 404 h 506"/>
                <a:gd name="T66" fmla="*/ 132 w 326"/>
                <a:gd name="T67" fmla="*/ 402 h 506"/>
                <a:gd name="T68" fmla="*/ 137 w 326"/>
                <a:gd name="T69" fmla="*/ 407 h 506"/>
                <a:gd name="T70" fmla="*/ 142 w 326"/>
                <a:gd name="T71" fmla="*/ 414 h 506"/>
                <a:gd name="T72" fmla="*/ 154 w 326"/>
                <a:gd name="T73" fmla="*/ 416 h 506"/>
                <a:gd name="T74" fmla="*/ 165 w 326"/>
                <a:gd name="T75" fmla="*/ 418 h 506"/>
                <a:gd name="T76" fmla="*/ 177 w 326"/>
                <a:gd name="T77" fmla="*/ 416 h 506"/>
                <a:gd name="T78" fmla="*/ 189 w 326"/>
                <a:gd name="T79" fmla="*/ 414 h 506"/>
                <a:gd name="T80" fmla="*/ 194 w 326"/>
                <a:gd name="T81" fmla="*/ 407 h 506"/>
                <a:gd name="T82" fmla="*/ 196 w 326"/>
                <a:gd name="T83" fmla="*/ 402 h 506"/>
                <a:gd name="T84" fmla="*/ 196 w 326"/>
                <a:gd name="T85" fmla="*/ 100 h 506"/>
                <a:gd name="T86" fmla="*/ 191 w 326"/>
                <a:gd name="T87" fmla="*/ 95 h 506"/>
                <a:gd name="T88" fmla="*/ 182 w 326"/>
                <a:gd name="T89" fmla="*/ 90 h 506"/>
                <a:gd name="T90" fmla="*/ 170 w 326"/>
                <a:gd name="T91" fmla="*/ 88 h 506"/>
                <a:gd name="T92" fmla="*/ 158 w 326"/>
                <a:gd name="T93" fmla="*/ 88 h 506"/>
                <a:gd name="T94" fmla="*/ 149 w 326"/>
                <a:gd name="T95" fmla="*/ 90 h 506"/>
                <a:gd name="T96" fmla="*/ 139 w 326"/>
                <a:gd name="T97" fmla="*/ 95 h 506"/>
                <a:gd name="T98" fmla="*/ 135 w 326"/>
                <a:gd name="T99" fmla="*/ 100 h 506"/>
                <a:gd name="T100" fmla="*/ 132 w 326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6" h="506">
                  <a:moveTo>
                    <a:pt x="326" y="404"/>
                  </a:moveTo>
                  <a:lnTo>
                    <a:pt x="324" y="414"/>
                  </a:lnTo>
                  <a:lnTo>
                    <a:pt x="324" y="423"/>
                  </a:lnTo>
                  <a:lnTo>
                    <a:pt x="319" y="433"/>
                  </a:lnTo>
                  <a:lnTo>
                    <a:pt x="312" y="444"/>
                  </a:lnTo>
                  <a:lnTo>
                    <a:pt x="307" y="451"/>
                  </a:lnTo>
                  <a:lnTo>
                    <a:pt x="298" y="459"/>
                  </a:lnTo>
                  <a:lnTo>
                    <a:pt x="288" y="468"/>
                  </a:lnTo>
                  <a:lnTo>
                    <a:pt x="279" y="475"/>
                  </a:lnTo>
                  <a:lnTo>
                    <a:pt x="267" y="482"/>
                  </a:lnTo>
                  <a:lnTo>
                    <a:pt x="255" y="487"/>
                  </a:lnTo>
                  <a:lnTo>
                    <a:pt x="241" y="492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6" y="501"/>
                  </a:lnTo>
                  <a:lnTo>
                    <a:pt x="102" y="496"/>
                  </a:lnTo>
                  <a:lnTo>
                    <a:pt x="85" y="492"/>
                  </a:lnTo>
                  <a:lnTo>
                    <a:pt x="73" y="487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8" y="468"/>
                  </a:lnTo>
                  <a:lnTo>
                    <a:pt x="28" y="459"/>
                  </a:lnTo>
                  <a:lnTo>
                    <a:pt x="21" y="451"/>
                  </a:lnTo>
                  <a:lnTo>
                    <a:pt x="14" y="444"/>
                  </a:lnTo>
                  <a:lnTo>
                    <a:pt x="9" y="433"/>
                  </a:lnTo>
                  <a:lnTo>
                    <a:pt x="2" y="423"/>
                  </a:lnTo>
                  <a:lnTo>
                    <a:pt x="2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2" y="93"/>
                  </a:lnTo>
                  <a:lnTo>
                    <a:pt x="2" y="81"/>
                  </a:lnTo>
                  <a:lnTo>
                    <a:pt x="9" y="74"/>
                  </a:lnTo>
                  <a:lnTo>
                    <a:pt x="14" y="62"/>
                  </a:lnTo>
                  <a:lnTo>
                    <a:pt x="21" y="55"/>
                  </a:lnTo>
                  <a:lnTo>
                    <a:pt x="28" y="45"/>
                  </a:lnTo>
                  <a:lnTo>
                    <a:pt x="38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3" y="19"/>
                  </a:lnTo>
                  <a:lnTo>
                    <a:pt x="85" y="12"/>
                  </a:lnTo>
                  <a:lnTo>
                    <a:pt x="102" y="10"/>
                  </a:lnTo>
                  <a:lnTo>
                    <a:pt x="116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80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2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79" y="31"/>
                  </a:lnTo>
                  <a:lnTo>
                    <a:pt x="288" y="38"/>
                  </a:lnTo>
                  <a:lnTo>
                    <a:pt x="298" y="45"/>
                  </a:lnTo>
                  <a:lnTo>
                    <a:pt x="307" y="55"/>
                  </a:lnTo>
                  <a:lnTo>
                    <a:pt x="312" y="62"/>
                  </a:lnTo>
                  <a:lnTo>
                    <a:pt x="319" y="74"/>
                  </a:lnTo>
                  <a:lnTo>
                    <a:pt x="324" y="81"/>
                  </a:lnTo>
                  <a:lnTo>
                    <a:pt x="324" y="93"/>
                  </a:lnTo>
                  <a:lnTo>
                    <a:pt x="326" y="102"/>
                  </a:lnTo>
                  <a:lnTo>
                    <a:pt x="326" y="404"/>
                  </a:lnTo>
                  <a:lnTo>
                    <a:pt x="326" y="404"/>
                  </a:lnTo>
                  <a:close/>
                  <a:moveTo>
                    <a:pt x="132" y="402"/>
                  </a:moveTo>
                  <a:lnTo>
                    <a:pt x="135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2" y="414"/>
                  </a:lnTo>
                  <a:lnTo>
                    <a:pt x="149" y="414"/>
                  </a:lnTo>
                  <a:lnTo>
                    <a:pt x="154" y="416"/>
                  </a:lnTo>
                  <a:lnTo>
                    <a:pt x="158" y="416"/>
                  </a:lnTo>
                  <a:lnTo>
                    <a:pt x="165" y="418"/>
                  </a:lnTo>
                  <a:lnTo>
                    <a:pt x="170" y="416"/>
                  </a:lnTo>
                  <a:lnTo>
                    <a:pt x="177" y="416"/>
                  </a:lnTo>
                  <a:lnTo>
                    <a:pt x="182" y="414"/>
                  </a:lnTo>
                  <a:lnTo>
                    <a:pt x="189" y="414"/>
                  </a:lnTo>
                  <a:lnTo>
                    <a:pt x="191" y="409"/>
                  </a:lnTo>
                  <a:lnTo>
                    <a:pt x="194" y="407"/>
                  </a:lnTo>
                  <a:lnTo>
                    <a:pt x="196" y="404"/>
                  </a:lnTo>
                  <a:lnTo>
                    <a:pt x="196" y="402"/>
                  </a:lnTo>
                  <a:lnTo>
                    <a:pt x="196" y="102"/>
                  </a:lnTo>
                  <a:lnTo>
                    <a:pt x="196" y="100"/>
                  </a:lnTo>
                  <a:lnTo>
                    <a:pt x="194" y="97"/>
                  </a:lnTo>
                  <a:lnTo>
                    <a:pt x="191" y="95"/>
                  </a:lnTo>
                  <a:lnTo>
                    <a:pt x="189" y="90"/>
                  </a:lnTo>
                  <a:lnTo>
                    <a:pt x="182" y="90"/>
                  </a:lnTo>
                  <a:lnTo>
                    <a:pt x="177" y="88"/>
                  </a:lnTo>
                  <a:lnTo>
                    <a:pt x="170" y="88"/>
                  </a:lnTo>
                  <a:lnTo>
                    <a:pt x="165" y="85"/>
                  </a:lnTo>
                  <a:lnTo>
                    <a:pt x="158" y="88"/>
                  </a:lnTo>
                  <a:lnTo>
                    <a:pt x="154" y="88"/>
                  </a:lnTo>
                  <a:lnTo>
                    <a:pt x="149" y="90"/>
                  </a:lnTo>
                  <a:lnTo>
                    <a:pt x="142" y="90"/>
                  </a:lnTo>
                  <a:lnTo>
                    <a:pt x="139" y="95"/>
                  </a:lnTo>
                  <a:lnTo>
                    <a:pt x="137" y="97"/>
                  </a:lnTo>
                  <a:lnTo>
                    <a:pt x="135" y="100"/>
                  </a:lnTo>
                  <a:lnTo>
                    <a:pt x="132" y="102"/>
                  </a:lnTo>
                  <a:lnTo>
                    <a:pt x="132" y="402"/>
                  </a:lnTo>
                  <a:lnTo>
                    <a:pt x="132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2" name="Freeform 12"/>
            <p:cNvSpPr>
              <a:spLocks/>
            </p:cNvSpPr>
            <p:nvPr userDrawn="1"/>
          </p:nvSpPr>
          <p:spPr bwMode="auto">
            <a:xfrm>
              <a:off x="6005513" y="1720850"/>
              <a:ext cx="514350" cy="776288"/>
            </a:xfrm>
            <a:custGeom>
              <a:avLst/>
              <a:gdLst>
                <a:gd name="T0" fmla="*/ 324 w 324"/>
                <a:gd name="T1" fmla="*/ 87 h 489"/>
                <a:gd name="T2" fmla="*/ 324 w 324"/>
                <a:gd name="T3" fmla="*/ 272 h 489"/>
                <a:gd name="T4" fmla="*/ 191 w 324"/>
                <a:gd name="T5" fmla="*/ 272 h 489"/>
                <a:gd name="T6" fmla="*/ 191 w 324"/>
                <a:gd name="T7" fmla="*/ 139 h 489"/>
                <a:gd name="T8" fmla="*/ 189 w 324"/>
                <a:gd name="T9" fmla="*/ 132 h 489"/>
                <a:gd name="T10" fmla="*/ 187 w 324"/>
                <a:gd name="T11" fmla="*/ 128 h 489"/>
                <a:gd name="T12" fmla="*/ 182 w 324"/>
                <a:gd name="T13" fmla="*/ 123 h 489"/>
                <a:gd name="T14" fmla="*/ 180 w 324"/>
                <a:gd name="T15" fmla="*/ 118 h 489"/>
                <a:gd name="T16" fmla="*/ 175 w 324"/>
                <a:gd name="T17" fmla="*/ 116 h 489"/>
                <a:gd name="T18" fmla="*/ 170 w 324"/>
                <a:gd name="T19" fmla="*/ 113 h 489"/>
                <a:gd name="T20" fmla="*/ 156 w 324"/>
                <a:gd name="T21" fmla="*/ 113 h 489"/>
                <a:gd name="T22" fmla="*/ 151 w 324"/>
                <a:gd name="T23" fmla="*/ 116 h 489"/>
                <a:gd name="T24" fmla="*/ 147 w 324"/>
                <a:gd name="T25" fmla="*/ 118 h 489"/>
                <a:gd name="T26" fmla="*/ 142 w 324"/>
                <a:gd name="T27" fmla="*/ 123 h 489"/>
                <a:gd name="T28" fmla="*/ 137 w 324"/>
                <a:gd name="T29" fmla="*/ 128 h 489"/>
                <a:gd name="T30" fmla="*/ 135 w 324"/>
                <a:gd name="T31" fmla="*/ 132 h 489"/>
                <a:gd name="T32" fmla="*/ 132 w 324"/>
                <a:gd name="T33" fmla="*/ 139 h 489"/>
                <a:gd name="T34" fmla="*/ 132 w 324"/>
                <a:gd name="T35" fmla="*/ 489 h 489"/>
                <a:gd name="T36" fmla="*/ 0 w 324"/>
                <a:gd name="T37" fmla="*/ 489 h 489"/>
                <a:gd name="T38" fmla="*/ 0 w 324"/>
                <a:gd name="T39" fmla="*/ 2 h 489"/>
                <a:gd name="T40" fmla="*/ 132 w 324"/>
                <a:gd name="T41" fmla="*/ 2 h 489"/>
                <a:gd name="T42" fmla="*/ 132 w 324"/>
                <a:gd name="T43" fmla="*/ 87 h 489"/>
                <a:gd name="T44" fmla="*/ 132 w 324"/>
                <a:gd name="T45" fmla="*/ 78 h 489"/>
                <a:gd name="T46" fmla="*/ 135 w 324"/>
                <a:gd name="T47" fmla="*/ 71 h 489"/>
                <a:gd name="T48" fmla="*/ 137 w 324"/>
                <a:gd name="T49" fmla="*/ 61 h 489"/>
                <a:gd name="T50" fmla="*/ 142 w 324"/>
                <a:gd name="T51" fmla="*/ 54 h 489"/>
                <a:gd name="T52" fmla="*/ 144 w 324"/>
                <a:gd name="T53" fmla="*/ 45 h 489"/>
                <a:gd name="T54" fmla="*/ 149 w 324"/>
                <a:gd name="T55" fmla="*/ 38 h 489"/>
                <a:gd name="T56" fmla="*/ 156 w 324"/>
                <a:gd name="T57" fmla="*/ 31 h 489"/>
                <a:gd name="T58" fmla="*/ 161 w 324"/>
                <a:gd name="T59" fmla="*/ 26 h 489"/>
                <a:gd name="T60" fmla="*/ 170 w 324"/>
                <a:gd name="T61" fmla="*/ 19 h 489"/>
                <a:gd name="T62" fmla="*/ 177 w 324"/>
                <a:gd name="T63" fmla="*/ 14 h 489"/>
                <a:gd name="T64" fmla="*/ 184 w 324"/>
                <a:gd name="T65" fmla="*/ 12 h 489"/>
                <a:gd name="T66" fmla="*/ 191 w 324"/>
                <a:gd name="T67" fmla="*/ 7 h 489"/>
                <a:gd name="T68" fmla="*/ 201 w 324"/>
                <a:gd name="T69" fmla="*/ 2 h 489"/>
                <a:gd name="T70" fmla="*/ 210 w 324"/>
                <a:gd name="T71" fmla="*/ 2 h 489"/>
                <a:gd name="T72" fmla="*/ 220 w 324"/>
                <a:gd name="T73" fmla="*/ 0 h 489"/>
                <a:gd name="T74" fmla="*/ 239 w 324"/>
                <a:gd name="T75" fmla="*/ 0 h 489"/>
                <a:gd name="T76" fmla="*/ 251 w 324"/>
                <a:gd name="T77" fmla="*/ 2 h 489"/>
                <a:gd name="T78" fmla="*/ 260 w 324"/>
                <a:gd name="T79" fmla="*/ 2 h 489"/>
                <a:gd name="T80" fmla="*/ 267 w 324"/>
                <a:gd name="T81" fmla="*/ 7 h 489"/>
                <a:gd name="T82" fmla="*/ 277 w 324"/>
                <a:gd name="T83" fmla="*/ 12 h 489"/>
                <a:gd name="T84" fmla="*/ 284 w 324"/>
                <a:gd name="T85" fmla="*/ 14 h 489"/>
                <a:gd name="T86" fmla="*/ 291 w 324"/>
                <a:gd name="T87" fmla="*/ 19 h 489"/>
                <a:gd name="T88" fmla="*/ 298 w 324"/>
                <a:gd name="T89" fmla="*/ 26 h 489"/>
                <a:gd name="T90" fmla="*/ 303 w 324"/>
                <a:gd name="T91" fmla="*/ 33 h 489"/>
                <a:gd name="T92" fmla="*/ 310 w 324"/>
                <a:gd name="T93" fmla="*/ 40 h 489"/>
                <a:gd name="T94" fmla="*/ 314 w 324"/>
                <a:gd name="T95" fmla="*/ 45 h 489"/>
                <a:gd name="T96" fmla="*/ 319 w 324"/>
                <a:gd name="T97" fmla="*/ 54 h 489"/>
                <a:gd name="T98" fmla="*/ 321 w 324"/>
                <a:gd name="T99" fmla="*/ 61 h 489"/>
                <a:gd name="T100" fmla="*/ 324 w 324"/>
                <a:gd name="T101" fmla="*/ 71 h 489"/>
                <a:gd name="T102" fmla="*/ 324 w 324"/>
                <a:gd name="T103" fmla="*/ 78 h 489"/>
                <a:gd name="T104" fmla="*/ 324 w 324"/>
                <a:gd name="T105" fmla="*/ 87 h 489"/>
                <a:gd name="T106" fmla="*/ 324 w 324"/>
                <a:gd name="T107" fmla="*/ 87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4" h="489">
                  <a:moveTo>
                    <a:pt x="324" y="87"/>
                  </a:moveTo>
                  <a:lnTo>
                    <a:pt x="324" y="272"/>
                  </a:lnTo>
                  <a:lnTo>
                    <a:pt x="191" y="272"/>
                  </a:lnTo>
                  <a:lnTo>
                    <a:pt x="191" y="139"/>
                  </a:lnTo>
                  <a:lnTo>
                    <a:pt x="189" y="132"/>
                  </a:lnTo>
                  <a:lnTo>
                    <a:pt x="187" y="128"/>
                  </a:lnTo>
                  <a:lnTo>
                    <a:pt x="182" y="123"/>
                  </a:lnTo>
                  <a:lnTo>
                    <a:pt x="180" y="118"/>
                  </a:lnTo>
                  <a:lnTo>
                    <a:pt x="175" y="116"/>
                  </a:lnTo>
                  <a:lnTo>
                    <a:pt x="170" y="113"/>
                  </a:lnTo>
                  <a:lnTo>
                    <a:pt x="156" y="113"/>
                  </a:lnTo>
                  <a:lnTo>
                    <a:pt x="151" y="116"/>
                  </a:lnTo>
                  <a:lnTo>
                    <a:pt x="147" y="118"/>
                  </a:lnTo>
                  <a:lnTo>
                    <a:pt x="142" y="123"/>
                  </a:lnTo>
                  <a:lnTo>
                    <a:pt x="137" y="128"/>
                  </a:lnTo>
                  <a:lnTo>
                    <a:pt x="135" y="132"/>
                  </a:lnTo>
                  <a:lnTo>
                    <a:pt x="132" y="139"/>
                  </a:lnTo>
                  <a:lnTo>
                    <a:pt x="132" y="489"/>
                  </a:lnTo>
                  <a:lnTo>
                    <a:pt x="0" y="489"/>
                  </a:lnTo>
                  <a:lnTo>
                    <a:pt x="0" y="2"/>
                  </a:lnTo>
                  <a:lnTo>
                    <a:pt x="132" y="2"/>
                  </a:lnTo>
                  <a:lnTo>
                    <a:pt x="132" y="87"/>
                  </a:lnTo>
                  <a:lnTo>
                    <a:pt x="132" y="78"/>
                  </a:lnTo>
                  <a:lnTo>
                    <a:pt x="135" y="71"/>
                  </a:lnTo>
                  <a:lnTo>
                    <a:pt x="137" y="61"/>
                  </a:lnTo>
                  <a:lnTo>
                    <a:pt x="142" y="54"/>
                  </a:lnTo>
                  <a:lnTo>
                    <a:pt x="144" y="45"/>
                  </a:lnTo>
                  <a:lnTo>
                    <a:pt x="149" y="38"/>
                  </a:lnTo>
                  <a:lnTo>
                    <a:pt x="156" y="31"/>
                  </a:lnTo>
                  <a:lnTo>
                    <a:pt x="161" y="26"/>
                  </a:lnTo>
                  <a:lnTo>
                    <a:pt x="170" y="19"/>
                  </a:lnTo>
                  <a:lnTo>
                    <a:pt x="177" y="14"/>
                  </a:lnTo>
                  <a:lnTo>
                    <a:pt x="184" y="12"/>
                  </a:lnTo>
                  <a:lnTo>
                    <a:pt x="191" y="7"/>
                  </a:lnTo>
                  <a:lnTo>
                    <a:pt x="201" y="2"/>
                  </a:lnTo>
                  <a:lnTo>
                    <a:pt x="210" y="2"/>
                  </a:lnTo>
                  <a:lnTo>
                    <a:pt x="220" y="0"/>
                  </a:lnTo>
                  <a:lnTo>
                    <a:pt x="239" y="0"/>
                  </a:lnTo>
                  <a:lnTo>
                    <a:pt x="251" y="2"/>
                  </a:lnTo>
                  <a:lnTo>
                    <a:pt x="260" y="2"/>
                  </a:lnTo>
                  <a:lnTo>
                    <a:pt x="267" y="7"/>
                  </a:lnTo>
                  <a:lnTo>
                    <a:pt x="277" y="12"/>
                  </a:lnTo>
                  <a:lnTo>
                    <a:pt x="284" y="14"/>
                  </a:lnTo>
                  <a:lnTo>
                    <a:pt x="291" y="19"/>
                  </a:lnTo>
                  <a:lnTo>
                    <a:pt x="298" y="26"/>
                  </a:lnTo>
                  <a:lnTo>
                    <a:pt x="303" y="33"/>
                  </a:lnTo>
                  <a:lnTo>
                    <a:pt x="310" y="40"/>
                  </a:lnTo>
                  <a:lnTo>
                    <a:pt x="314" y="45"/>
                  </a:lnTo>
                  <a:lnTo>
                    <a:pt x="319" y="54"/>
                  </a:lnTo>
                  <a:lnTo>
                    <a:pt x="321" y="61"/>
                  </a:lnTo>
                  <a:lnTo>
                    <a:pt x="324" y="71"/>
                  </a:lnTo>
                  <a:lnTo>
                    <a:pt x="324" y="78"/>
                  </a:lnTo>
                  <a:lnTo>
                    <a:pt x="324" y="87"/>
                  </a:lnTo>
                  <a:lnTo>
                    <a:pt x="324" y="87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3" name="Freeform 13"/>
            <p:cNvSpPr>
              <a:spLocks/>
            </p:cNvSpPr>
            <p:nvPr userDrawn="1"/>
          </p:nvSpPr>
          <p:spPr bwMode="auto">
            <a:xfrm>
              <a:off x="7161213" y="1552575"/>
              <a:ext cx="512763" cy="947738"/>
            </a:xfrm>
            <a:custGeom>
              <a:avLst/>
              <a:gdLst>
                <a:gd name="T0" fmla="*/ 323 w 323"/>
                <a:gd name="T1" fmla="*/ 193 h 597"/>
                <a:gd name="T2" fmla="*/ 323 w 323"/>
                <a:gd name="T3" fmla="*/ 597 h 597"/>
                <a:gd name="T4" fmla="*/ 189 w 323"/>
                <a:gd name="T5" fmla="*/ 597 h 597"/>
                <a:gd name="T6" fmla="*/ 189 w 323"/>
                <a:gd name="T7" fmla="*/ 245 h 597"/>
                <a:gd name="T8" fmla="*/ 186 w 323"/>
                <a:gd name="T9" fmla="*/ 238 h 597"/>
                <a:gd name="T10" fmla="*/ 184 w 323"/>
                <a:gd name="T11" fmla="*/ 234 h 597"/>
                <a:gd name="T12" fmla="*/ 179 w 323"/>
                <a:gd name="T13" fmla="*/ 229 h 597"/>
                <a:gd name="T14" fmla="*/ 177 w 323"/>
                <a:gd name="T15" fmla="*/ 224 h 597"/>
                <a:gd name="T16" fmla="*/ 172 w 323"/>
                <a:gd name="T17" fmla="*/ 222 h 597"/>
                <a:gd name="T18" fmla="*/ 165 w 323"/>
                <a:gd name="T19" fmla="*/ 219 h 597"/>
                <a:gd name="T20" fmla="*/ 156 w 323"/>
                <a:gd name="T21" fmla="*/ 219 h 597"/>
                <a:gd name="T22" fmla="*/ 148 w 323"/>
                <a:gd name="T23" fmla="*/ 222 h 597"/>
                <a:gd name="T24" fmla="*/ 144 w 323"/>
                <a:gd name="T25" fmla="*/ 224 h 597"/>
                <a:gd name="T26" fmla="*/ 141 w 323"/>
                <a:gd name="T27" fmla="*/ 229 h 597"/>
                <a:gd name="T28" fmla="*/ 137 w 323"/>
                <a:gd name="T29" fmla="*/ 234 h 597"/>
                <a:gd name="T30" fmla="*/ 132 w 323"/>
                <a:gd name="T31" fmla="*/ 238 h 597"/>
                <a:gd name="T32" fmla="*/ 132 w 323"/>
                <a:gd name="T33" fmla="*/ 245 h 597"/>
                <a:gd name="T34" fmla="*/ 132 w 323"/>
                <a:gd name="T35" fmla="*/ 595 h 597"/>
                <a:gd name="T36" fmla="*/ 0 w 323"/>
                <a:gd name="T37" fmla="*/ 595 h 597"/>
                <a:gd name="T38" fmla="*/ 0 w 323"/>
                <a:gd name="T39" fmla="*/ 0 h 597"/>
                <a:gd name="T40" fmla="*/ 132 w 323"/>
                <a:gd name="T41" fmla="*/ 0 h 597"/>
                <a:gd name="T42" fmla="*/ 132 w 323"/>
                <a:gd name="T43" fmla="*/ 193 h 597"/>
                <a:gd name="T44" fmla="*/ 132 w 323"/>
                <a:gd name="T45" fmla="*/ 186 h 597"/>
                <a:gd name="T46" fmla="*/ 132 w 323"/>
                <a:gd name="T47" fmla="*/ 177 h 597"/>
                <a:gd name="T48" fmla="*/ 137 w 323"/>
                <a:gd name="T49" fmla="*/ 167 h 597"/>
                <a:gd name="T50" fmla="*/ 139 w 323"/>
                <a:gd name="T51" fmla="*/ 160 h 597"/>
                <a:gd name="T52" fmla="*/ 141 w 323"/>
                <a:gd name="T53" fmla="*/ 151 h 597"/>
                <a:gd name="T54" fmla="*/ 148 w 323"/>
                <a:gd name="T55" fmla="*/ 144 h 597"/>
                <a:gd name="T56" fmla="*/ 153 w 323"/>
                <a:gd name="T57" fmla="*/ 137 h 597"/>
                <a:gd name="T58" fmla="*/ 165 w 323"/>
                <a:gd name="T59" fmla="*/ 125 h 597"/>
                <a:gd name="T60" fmla="*/ 172 w 323"/>
                <a:gd name="T61" fmla="*/ 120 h 597"/>
                <a:gd name="T62" fmla="*/ 182 w 323"/>
                <a:gd name="T63" fmla="*/ 118 h 597"/>
                <a:gd name="T64" fmla="*/ 189 w 323"/>
                <a:gd name="T65" fmla="*/ 113 h 597"/>
                <a:gd name="T66" fmla="*/ 198 w 323"/>
                <a:gd name="T67" fmla="*/ 111 h 597"/>
                <a:gd name="T68" fmla="*/ 208 w 323"/>
                <a:gd name="T69" fmla="*/ 108 h 597"/>
                <a:gd name="T70" fmla="*/ 217 w 323"/>
                <a:gd name="T71" fmla="*/ 106 h 597"/>
                <a:gd name="T72" fmla="*/ 238 w 323"/>
                <a:gd name="T73" fmla="*/ 106 h 597"/>
                <a:gd name="T74" fmla="*/ 245 w 323"/>
                <a:gd name="T75" fmla="*/ 108 h 597"/>
                <a:gd name="T76" fmla="*/ 255 w 323"/>
                <a:gd name="T77" fmla="*/ 111 h 597"/>
                <a:gd name="T78" fmla="*/ 264 w 323"/>
                <a:gd name="T79" fmla="*/ 113 h 597"/>
                <a:gd name="T80" fmla="*/ 274 w 323"/>
                <a:gd name="T81" fmla="*/ 118 h 597"/>
                <a:gd name="T82" fmla="*/ 281 w 323"/>
                <a:gd name="T83" fmla="*/ 120 h 597"/>
                <a:gd name="T84" fmla="*/ 288 w 323"/>
                <a:gd name="T85" fmla="*/ 125 h 597"/>
                <a:gd name="T86" fmla="*/ 302 w 323"/>
                <a:gd name="T87" fmla="*/ 139 h 597"/>
                <a:gd name="T88" fmla="*/ 304 w 323"/>
                <a:gd name="T89" fmla="*/ 146 h 597"/>
                <a:gd name="T90" fmla="*/ 311 w 323"/>
                <a:gd name="T91" fmla="*/ 151 h 597"/>
                <a:gd name="T92" fmla="*/ 316 w 323"/>
                <a:gd name="T93" fmla="*/ 160 h 597"/>
                <a:gd name="T94" fmla="*/ 319 w 323"/>
                <a:gd name="T95" fmla="*/ 170 h 597"/>
                <a:gd name="T96" fmla="*/ 321 w 323"/>
                <a:gd name="T97" fmla="*/ 177 h 597"/>
                <a:gd name="T98" fmla="*/ 321 w 323"/>
                <a:gd name="T99" fmla="*/ 186 h 597"/>
                <a:gd name="T100" fmla="*/ 323 w 323"/>
                <a:gd name="T101" fmla="*/ 193 h 597"/>
                <a:gd name="T102" fmla="*/ 323 w 323"/>
                <a:gd name="T103" fmla="*/ 193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3" h="597">
                  <a:moveTo>
                    <a:pt x="323" y="193"/>
                  </a:moveTo>
                  <a:lnTo>
                    <a:pt x="323" y="597"/>
                  </a:lnTo>
                  <a:lnTo>
                    <a:pt x="189" y="597"/>
                  </a:lnTo>
                  <a:lnTo>
                    <a:pt x="189" y="245"/>
                  </a:lnTo>
                  <a:lnTo>
                    <a:pt x="186" y="238"/>
                  </a:lnTo>
                  <a:lnTo>
                    <a:pt x="184" y="234"/>
                  </a:lnTo>
                  <a:lnTo>
                    <a:pt x="179" y="229"/>
                  </a:lnTo>
                  <a:lnTo>
                    <a:pt x="177" y="224"/>
                  </a:lnTo>
                  <a:lnTo>
                    <a:pt x="172" y="222"/>
                  </a:lnTo>
                  <a:lnTo>
                    <a:pt x="165" y="219"/>
                  </a:lnTo>
                  <a:lnTo>
                    <a:pt x="156" y="219"/>
                  </a:lnTo>
                  <a:lnTo>
                    <a:pt x="148" y="222"/>
                  </a:lnTo>
                  <a:lnTo>
                    <a:pt x="144" y="224"/>
                  </a:lnTo>
                  <a:lnTo>
                    <a:pt x="141" y="229"/>
                  </a:lnTo>
                  <a:lnTo>
                    <a:pt x="137" y="234"/>
                  </a:lnTo>
                  <a:lnTo>
                    <a:pt x="132" y="238"/>
                  </a:lnTo>
                  <a:lnTo>
                    <a:pt x="132" y="245"/>
                  </a:lnTo>
                  <a:lnTo>
                    <a:pt x="132" y="595"/>
                  </a:lnTo>
                  <a:lnTo>
                    <a:pt x="0" y="595"/>
                  </a:lnTo>
                  <a:lnTo>
                    <a:pt x="0" y="0"/>
                  </a:lnTo>
                  <a:lnTo>
                    <a:pt x="132" y="0"/>
                  </a:lnTo>
                  <a:lnTo>
                    <a:pt x="132" y="193"/>
                  </a:lnTo>
                  <a:lnTo>
                    <a:pt x="132" y="186"/>
                  </a:lnTo>
                  <a:lnTo>
                    <a:pt x="132" y="177"/>
                  </a:lnTo>
                  <a:lnTo>
                    <a:pt x="137" y="167"/>
                  </a:lnTo>
                  <a:lnTo>
                    <a:pt x="139" y="160"/>
                  </a:lnTo>
                  <a:lnTo>
                    <a:pt x="141" y="151"/>
                  </a:lnTo>
                  <a:lnTo>
                    <a:pt x="148" y="144"/>
                  </a:lnTo>
                  <a:lnTo>
                    <a:pt x="153" y="137"/>
                  </a:lnTo>
                  <a:lnTo>
                    <a:pt x="165" y="125"/>
                  </a:lnTo>
                  <a:lnTo>
                    <a:pt x="172" y="120"/>
                  </a:lnTo>
                  <a:lnTo>
                    <a:pt x="182" y="118"/>
                  </a:lnTo>
                  <a:lnTo>
                    <a:pt x="189" y="113"/>
                  </a:lnTo>
                  <a:lnTo>
                    <a:pt x="198" y="111"/>
                  </a:lnTo>
                  <a:lnTo>
                    <a:pt x="208" y="108"/>
                  </a:lnTo>
                  <a:lnTo>
                    <a:pt x="217" y="106"/>
                  </a:lnTo>
                  <a:lnTo>
                    <a:pt x="238" y="106"/>
                  </a:lnTo>
                  <a:lnTo>
                    <a:pt x="245" y="108"/>
                  </a:lnTo>
                  <a:lnTo>
                    <a:pt x="255" y="111"/>
                  </a:lnTo>
                  <a:lnTo>
                    <a:pt x="264" y="113"/>
                  </a:lnTo>
                  <a:lnTo>
                    <a:pt x="274" y="118"/>
                  </a:lnTo>
                  <a:lnTo>
                    <a:pt x="281" y="120"/>
                  </a:lnTo>
                  <a:lnTo>
                    <a:pt x="288" y="125"/>
                  </a:lnTo>
                  <a:lnTo>
                    <a:pt x="302" y="139"/>
                  </a:lnTo>
                  <a:lnTo>
                    <a:pt x="304" y="146"/>
                  </a:lnTo>
                  <a:lnTo>
                    <a:pt x="311" y="151"/>
                  </a:lnTo>
                  <a:lnTo>
                    <a:pt x="316" y="160"/>
                  </a:lnTo>
                  <a:lnTo>
                    <a:pt x="319" y="170"/>
                  </a:lnTo>
                  <a:lnTo>
                    <a:pt x="321" y="177"/>
                  </a:lnTo>
                  <a:lnTo>
                    <a:pt x="321" y="186"/>
                  </a:lnTo>
                  <a:lnTo>
                    <a:pt x="323" y="193"/>
                  </a:lnTo>
                  <a:lnTo>
                    <a:pt x="323" y="19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4" name="Freeform 14"/>
            <p:cNvSpPr>
              <a:spLocks/>
            </p:cNvSpPr>
            <p:nvPr userDrawn="1"/>
          </p:nvSpPr>
          <p:spPr bwMode="auto">
            <a:xfrm>
              <a:off x="8859838" y="1724025"/>
              <a:ext cx="512763" cy="985838"/>
            </a:xfrm>
            <a:custGeom>
              <a:avLst/>
              <a:gdLst>
                <a:gd name="T0" fmla="*/ 0 w 323"/>
                <a:gd name="T1" fmla="*/ 414 h 621"/>
                <a:gd name="T2" fmla="*/ 0 w 323"/>
                <a:gd name="T3" fmla="*/ 0 h 621"/>
                <a:gd name="T4" fmla="*/ 132 w 323"/>
                <a:gd name="T5" fmla="*/ 0 h 621"/>
                <a:gd name="T6" fmla="*/ 132 w 323"/>
                <a:gd name="T7" fmla="*/ 362 h 621"/>
                <a:gd name="T8" fmla="*/ 134 w 323"/>
                <a:gd name="T9" fmla="*/ 369 h 621"/>
                <a:gd name="T10" fmla="*/ 137 w 323"/>
                <a:gd name="T11" fmla="*/ 373 h 621"/>
                <a:gd name="T12" fmla="*/ 141 w 323"/>
                <a:gd name="T13" fmla="*/ 381 h 621"/>
                <a:gd name="T14" fmla="*/ 144 w 323"/>
                <a:gd name="T15" fmla="*/ 385 h 621"/>
                <a:gd name="T16" fmla="*/ 148 w 323"/>
                <a:gd name="T17" fmla="*/ 385 h 621"/>
                <a:gd name="T18" fmla="*/ 156 w 323"/>
                <a:gd name="T19" fmla="*/ 388 h 621"/>
                <a:gd name="T20" fmla="*/ 160 w 323"/>
                <a:gd name="T21" fmla="*/ 390 h 621"/>
                <a:gd name="T22" fmla="*/ 167 w 323"/>
                <a:gd name="T23" fmla="*/ 388 h 621"/>
                <a:gd name="T24" fmla="*/ 172 w 323"/>
                <a:gd name="T25" fmla="*/ 385 h 621"/>
                <a:gd name="T26" fmla="*/ 177 w 323"/>
                <a:gd name="T27" fmla="*/ 385 h 621"/>
                <a:gd name="T28" fmla="*/ 182 w 323"/>
                <a:gd name="T29" fmla="*/ 381 h 621"/>
                <a:gd name="T30" fmla="*/ 186 w 323"/>
                <a:gd name="T31" fmla="*/ 373 h 621"/>
                <a:gd name="T32" fmla="*/ 186 w 323"/>
                <a:gd name="T33" fmla="*/ 369 h 621"/>
                <a:gd name="T34" fmla="*/ 189 w 323"/>
                <a:gd name="T35" fmla="*/ 362 h 621"/>
                <a:gd name="T36" fmla="*/ 189 w 323"/>
                <a:gd name="T37" fmla="*/ 0 h 621"/>
                <a:gd name="T38" fmla="*/ 323 w 323"/>
                <a:gd name="T39" fmla="*/ 0 h 621"/>
                <a:gd name="T40" fmla="*/ 323 w 323"/>
                <a:gd name="T41" fmla="*/ 621 h 621"/>
                <a:gd name="T42" fmla="*/ 189 w 323"/>
                <a:gd name="T43" fmla="*/ 621 h 621"/>
                <a:gd name="T44" fmla="*/ 189 w 323"/>
                <a:gd name="T45" fmla="*/ 414 h 621"/>
                <a:gd name="T46" fmla="*/ 189 w 323"/>
                <a:gd name="T47" fmla="*/ 423 h 621"/>
                <a:gd name="T48" fmla="*/ 189 w 323"/>
                <a:gd name="T49" fmla="*/ 433 h 621"/>
                <a:gd name="T50" fmla="*/ 186 w 323"/>
                <a:gd name="T51" fmla="*/ 440 h 621"/>
                <a:gd name="T52" fmla="*/ 182 w 323"/>
                <a:gd name="T53" fmla="*/ 449 h 621"/>
                <a:gd name="T54" fmla="*/ 179 w 323"/>
                <a:gd name="T55" fmla="*/ 456 h 621"/>
                <a:gd name="T56" fmla="*/ 174 w 323"/>
                <a:gd name="T57" fmla="*/ 463 h 621"/>
                <a:gd name="T58" fmla="*/ 156 w 323"/>
                <a:gd name="T59" fmla="*/ 482 h 621"/>
                <a:gd name="T60" fmla="*/ 146 w 323"/>
                <a:gd name="T61" fmla="*/ 487 h 621"/>
                <a:gd name="T62" fmla="*/ 139 w 323"/>
                <a:gd name="T63" fmla="*/ 492 h 621"/>
                <a:gd name="T64" fmla="*/ 132 w 323"/>
                <a:gd name="T65" fmla="*/ 494 h 621"/>
                <a:gd name="T66" fmla="*/ 122 w 323"/>
                <a:gd name="T67" fmla="*/ 499 h 621"/>
                <a:gd name="T68" fmla="*/ 113 w 323"/>
                <a:gd name="T69" fmla="*/ 501 h 621"/>
                <a:gd name="T70" fmla="*/ 104 w 323"/>
                <a:gd name="T71" fmla="*/ 501 h 621"/>
                <a:gd name="T72" fmla="*/ 94 w 323"/>
                <a:gd name="T73" fmla="*/ 503 h 621"/>
                <a:gd name="T74" fmla="*/ 82 w 323"/>
                <a:gd name="T75" fmla="*/ 501 h 621"/>
                <a:gd name="T76" fmla="*/ 75 w 323"/>
                <a:gd name="T77" fmla="*/ 501 h 621"/>
                <a:gd name="T78" fmla="*/ 63 w 323"/>
                <a:gd name="T79" fmla="*/ 499 h 621"/>
                <a:gd name="T80" fmla="*/ 56 w 323"/>
                <a:gd name="T81" fmla="*/ 494 h 621"/>
                <a:gd name="T82" fmla="*/ 47 w 323"/>
                <a:gd name="T83" fmla="*/ 492 h 621"/>
                <a:gd name="T84" fmla="*/ 40 w 323"/>
                <a:gd name="T85" fmla="*/ 487 h 621"/>
                <a:gd name="T86" fmla="*/ 33 w 323"/>
                <a:gd name="T87" fmla="*/ 482 h 621"/>
                <a:gd name="T88" fmla="*/ 26 w 323"/>
                <a:gd name="T89" fmla="*/ 475 h 621"/>
                <a:gd name="T90" fmla="*/ 21 w 323"/>
                <a:gd name="T91" fmla="*/ 470 h 621"/>
                <a:gd name="T92" fmla="*/ 14 w 323"/>
                <a:gd name="T93" fmla="*/ 463 h 621"/>
                <a:gd name="T94" fmla="*/ 9 w 323"/>
                <a:gd name="T95" fmla="*/ 456 h 621"/>
                <a:gd name="T96" fmla="*/ 4 w 323"/>
                <a:gd name="T97" fmla="*/ 449 h 621"/>
                <a:gd name="T98" fmla="*/ 2 w 323"/>
                <a:gd name="T99" fmla="*/ 440 h 621"/>
                <a:gd name="T100" fmla="*/ 0 w 323"/>
                <a:gd name="T101" fmla="*/ 433 h 621"/>
                <a:gd name="T102" fmla="*/ 0 w 323"/>
                <a:gd name="T103" fmla="*/ 423 h 621"/>
                <a:gd name="T104" fmla="*/ 0 w 323"/>
                <a:gd name="T105" fmla="*/ 414 h 621"/>
                <a:gd name="T106" fmla="*/ 0 w 323"/>
                <a:gd name="T107" fmla="*/ 414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3" h="621">
                  <a:moveTo>
                    <a:pt x="0" y="414"/>
                  </a:moveTo>
                  <a:lnTo>
                    <a:pt x="0" y="0"/>
                  </a:lnTo>
                  <a:lnTo>
                    <a:pt x="132" y="0"/>
                  </a:lnTo>
                  <a:lnTo>
                    <a:pt x="132" y="362"/>
                  </a:lnTo>
                  <a:lnTo>
                    <a:pt x="134" y="369"/>
                  </a:lnTo>
                  <a:lnTo>
                    <a:pt x="137" y="373"/>
                  </a:lnTo>
                  <a:lnTo>
                    <a:pt x="141" y="381"/>
                  </a:lnTo>
                  <a:lnTo>
                    <a:pt x="144" y="385"/>
                  </a:lnTo>
                  <a:lnTo>
                    <a:pt x="148" y="385"/>
                  </a:lnTo>
                  <a:lnTo>
                    <a:pt x="156" y="388"/>
                  </a:lnTo>
                  <a:lnTo>
                    <a:pt x="160" y="390"/>
                  </a:lnTo>
                  <a:lnTo>
                    <a:pt x="167" y="388"/>
                  </a:lnTo>
                  <a:lnTo>
                    <a:pt x="172" y="385"/>
                  </a:lnTo>
                  <a:lnTo>
                    <a:pt x="177" y="385"/>
                  </a:lnTo>
                  <a:lnTo>
                    <a:pt x="182" y="381"/>
                  </a:lnTo>
                  <a:lnTo>
                    <a:pt x="186" y="373"/>
                  </a:lnTo>
                  <a:lnTo>
                    <a:pt x="186" y="369"/>
                  </a:lnTo>
                  <a:lnTo>
                    <a:pt x="189" y="362"/>
                  </a:lnTo>
                  <a:lnTo>
                    <a:pt x="189" y="0"/>
                  </a:lnTo>
                  <a:lnTo>
                    <a:pt x="323" y="0"/>
                  </a:lnTo>
                  <a:lnTo>
                    <a:pt x="323" y="621"/>
                  </a:lnTo>
                  <a:lnTo>
                    <a:pt x="189" y="621"/>
                  </a:lnTo>
                  <a:lnTo>
                    <a:pt x="189" y="414"/>
                  </a:lnTo>
                  <a:lnTo>
                    <a:pt x="189" y="423"/>
                  </a:lnTo>
                  <a:lnTo>
                    <a:pt x="189" y="433"/>
                  </a:lnTo>
                  <a:lnTo>
                    <a:pt x="186" y="440"/>
                  </a:lnTo>
                  <a:lnTo>
                    <a:pt x="182" y="449"/>
                  </a:lnTo>
                  <a:lnTo>
                    <a:pt x="179" y="456"/>
                  </a:lnTo>
                  <a:lnTo>
                    <a:pt x="174" y="463"/>
                  </a:lnTo>
                  <a:lnTo>
                    <a:pt x="156" y="482"/>
                  </a:lnTo>
                  <a:lnTo>
                    <a:pt x="146" y="487"/>
                  </a:lnTo>
                  <a:lnTo>
                    <a:pt x="139" y="492"/>
                  </a:lnTo>
                  <a:lnTo>
                    <a:pt x="132" y="494"/>
                  </a:lnTo>
                  <a:lnTo>
                    <a:pt x="122" y="499"/>
                  </a:lnTo>
                  <a:lnTo>
                    <a:pt x="113" y="501"/>
                  </a:lnTo>
                  <a:lnTo>
                    <a:pt x="104" y="501"/>
                  </a:lnTo>
                  <a:lnTo>
                    <a:pt x="94" y="503"/>
                  </a:lnTo>
                  <a:lnTo>
                    <a:pt x="82" y="501"/>
                  </a:lnTo>
                  <a:lnTo>
                    <a:pt x="75" y="501"/>
                  </a:lnTo>
                  <a:lnTo>
                    <a:pt x="63" y="499"/>
                  </a:lnTo>
                  <a:lnTo>
                    <a:pt x="56" y="494"/>
                  </a:lnTo>
                  <a:lnTo>
                    <a:pt x="47" y="492"/>
                  </a:lnTo>
                  <a:lnTo>
                    <a:pt x="40" y="487"/>
                  </a:lnTo>
                  <a:lnTo>
                    <a:pt x="33" y="482"/>
                  </a:lnTo>
                  <a:lnTo>
                    <a:pt x="26" y="475"/>
                  </a:lnTo>
                  <a:lnTo>
                    <a:pt x="21" y="470"/>
                  </a:lnTo>
                  <a:lnTo>
                    <a:pt x="14" y="463"/>
                  </a:lnTo>
                  <a:lnTo>
                    <a:pt x="9" y="456"/>
                  </a:lnTo>
                  <a:lnTo>
                    <a:pt x="4" y="449"/>
                  </a:lnTo>
                  <a:lnTo>
                    <a:pt x="2" y="440"/>
                  </a:lnTo>
                  <a:lnTo>
                    <a:pt x="0" y="433"/>
                  </a:lnTo>
                  <a:lnTo>
                    <a:pt x="0" y="423"/>
                  </a:lnTo>
                  <a:lnTo>
                    <a:pt x="0" y="414"/>
                  </a:lnTo>
                  <a:lnTo>
                    <a:pt x="0" y="41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5" name="Freeform 15"/>
            <p:cNvSpPr>
              <a:spLocks noEditPoints="1"/>
            </p:cNvSpPr>
            <p:nvPr userDrawn="1"/>
          </p:nvSpPr>
          <p:spPr bwMode="auto">
            <a:xfrm>
              <a:off x="6575426" y="1724025"/>
              <a:ext cx="528638" cy="1285875"/>
            </a:xfrm>
            <a:custGeom>
              <a:avLst/>
              <a:gdLst>
                <a:gd name="T0" fmla="*/ 140 w 333"/>
                <a:gd name="T1" fmla="*/ 810 h 810"/>
                <a:gd name="T2" fmla="*/ 0 w 333"/>
                <a:gd name="T3" fmla="*/ 0 h 810"/>
                <a:gd name="T4" fmla="*/ 140 w 333"/>
                <a:gd name="T5" fmla="*/ 85 h 810"/>
                <a:gd name="T6" fmla="*/ 142 w 333"/>
                <a:gd name="T7" fmla="*/ 69 h 810"/>
                <a:gd name="T8" fmla="*/ 147 w 333"/>
                <a:gd name="T9" fmla="*/ 52 h 810"/>
                <a:gd name="T10" fmla="*/ 156 w 333"/>
                <a:gd name="T11" fmla="*/ 38 h 810"/>
                <a:gd name="T12" fmla="*/ 168 w 333"/>
                <a:gd name="T13" fmla="*/ 26 h 810"/>
                <a:gd name="T14" fmla="*/ 182 w 333"/>
                <a:gd name="T15" fmla="*/ 15 h 810"/>
                <a:gd name="T16" fmla="*/ 199 w 333"/>
                <a:gd name="T17" fmla="*/ 8 h 810"/>
                <a:gd name="T18" fmla="*/ 215 w 333"/>
                <a:gd name="T19" fmla="*/ 3 h 810"/>
                <a:gd name="T20" fmla="*/ 236 w 333"/>
                <a:gd name="T21" fmla="*/ 0 h 810"/>
                <a:gd name="T22" fmla="*/ 255 w 333"/>
                <a:gd name="T23" fmla="*/ 3 h 810"/>
                <a:gd name="T24" fmla="*/ 272 w 333"/>
                <a:gd name="T25" fmla="*/ 8 h 810"/>
                <a:gd name="T26" fmla="*/ 291 w 333"/>
                <a:gd name="T27" fmla="*/ 15 h 810"/>
                <a:gd name="T28" fmla="*/ 303 w 333"/>
                <a:gd name="T29" fmla="*/ 26 h 810"/>
                <a:gd name="T30" fmla="*/ 314 w 333"/>
                <a:gd name="T31" fmla="*/ 38 h 810"/>
                <a:gd name="T32" fmla="*/ 324 w 333"/>
                <a:gd name="T33" fmla="*/ 52 h 810"/>
                <a:gd name="T34" fmla="*/ 331 w 333"/>
                <a:gd name="T35" fmla="*/ 69 h 810"/>
                <a:gd name="T36" fmla="*/ 333 w 333"/>
                <a:gd name="T37" fmla="*/ 85 h 810"/>
                <a:gd name="T38" fmla="*/ 331 w 333"/>
                <a:gd name="T39" fmla="*/ 430 h 810"/>
                <a:gd name="T40" fmla="*/ 326 w 333"/>
                <a:gd name="T41" fmla="*/ 447 h 810"/>
                <a:gd name="T42" fmla="*/ 319 w 333"/>
                <a:gd name="T43" fmla="*/ 463 h 810"/>
                <a:gd name="T44" fmla="*/ 310 w 333"/>
                <a:gd name="T45" fmla="*/ 475 h 810"/>
                <a:gd name="T46" fmla="*/ 295 w 333"/>
                <a:gd name="T47" fmla="*/ 484 h 810"/>
                <a:gd name="T48" fmla="*/ 281 w 333"/>
                <a:gd name="T49" fmla="*/ 494 h 810"/>
                <a:gd name="T50" fmla="*/ 265 w 333"/>
                <a:gd name="T51" fmla="*/ 501 h 810"/>
                <a:gd name="T52" fmla="*/ 246 w 333"/>
                <a:gd name="T53" fmla="*/ 506 h 810"/>
                <a:gd name="T54" fmla="*/ 215 w 333"/>
                <a:gd name="T55" fmla="*/ 503 h 810"/>
                <a:gd name="T56" fmla="*/ 199 w 333"/>
                <a:gd name="T57" fmla="*/ 496 h 810"/>
                <a:gd name="T58" fmla="*/ 182 w 333"/>
                <a:gd name="T59" fmla="*/ 489 h 810"/>
                <a:gd name="T60" fmla="*/ 168 w 333"/>
                <a:gd name="T61" fmla="*/ 480 h 810"/>
                <a:gd name="T62" fmla="*/ 151 w 333"/>
                <a:gd name="T63" fmla="*/ 459 h 810"/>
                <a:gd name="T64" fmla="*/ 142 w 333"/>
                <a:gd name="T65" fmla="*/ 447 h 810"/>
                <a:gd name="T66" fmla="*/ 140 w 333"/>
                <a:gd name="T67" fmla="*/ 430 h 810"/>
                <a:gd name="T68" fmla="*/ 140 w 333"/>
                <a:gd name="T69" fmla="*/ 421 h 810"/>
                <a:gd name="T70" fmla="*/ 140 w 333"/>
                <a:gd name="T71" fmla="*/ 376 h 810"/>
                <a:gd name="T72" fmla="*/ 142 w 333"/>
                <a:gd name="T73" fmla="*/ 383 h 810"/>
                <a:gd name="T74" fmla="*/ 151 w 333"/>
                <a:gd name="T75" fmla="*/ 385 h 810"/>
                <a:gd name="T76" fmla="*/ 161 w 333"/>
                <a:gd name="T77" fmla="*/ 388 h 810"/>
                <a:gd name="T78" fmla="*/ 177 w 333"/>
                <a:gd name="T79" fmla="*/ 385 h 810"/>
                <a:gd name="T80" fmla="*/ 187 w 333"/>
                <a:gd name="T81" fmla="*/ 385 h 810"/>
                <a:gd name="T82" fmla="*/ 192 w 333"/>
                <a:gd name="T83" fmla="*/ 381 h 810"/>
                <a:gd name="T84" fmla="*/ 194 w 333"/>
                <a:gd name="T85" fmla="*/ 121 h 810"/>
                <a:gd name="T86" fmla="*/ 189 w 333"/>
                <a:gd name="T87" fmla="*/ 114 h 810"/>
                <a:gd name="T88" fmla="*/ 182 w 333"/>
                <a:gd name="T89" fmla="*/ 111 h 810"/>
                <a:gd name="T90" fmla="*/ 170 w 333"/>
                <a:gd name="T91" fmla="*/ 109 h 810"/>
                <a:gd name="T92" fmla="*/ 161 w 333"/>
                <a:gd name="T93" fmla="*/ 109 h 810"/>
                <a:gd name="T94" fmla="*/ 151 w 333"/>
                <a:gd name="T95" fmla="*/ 111 h 810"/>
                <a:gd name="T96" fmla="*/ 142 w 333"/>
                <a:gd name="T97" fmla="*/ 114 h 810"/>
                <a:gd name="T98" fmla="*/ 140 w 333"/>
                <a:gd name="T99" fmla="*/ 121 h 810"/>
                <a:gd name="T100" fmla="*/ 140 w 333"/>
                <a:gd name="T101" fmla="*/ 373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3" h="810">
                  <a:moveTo>
                    <a:pt x="140" y="421"/>
                  </a:moveTo>
                  <a:lnTo>
                    <a:pt x="140" y="810"/>
                  </a:lnTo>
                  <a:lnTo>
                    <a:pt x="0" y="810"/>
                  </a:lnTo>
                  <a:lnTo>
                    <a:pt x="0" y="0"/>
                  </a:lnTo>
                  <a:lnTo>
                    <a:pt x="140" y="0"/>
                  </a:lnTo>
                  <a:lnTo>
                    <a:pt x="140" y="85"/>
                  </a:lnTo>
                  <a:lnTo>
                    <a:pt x="140" y="76"/>
                  </a:lnTo>
                  <a:lnTo>
                    <a:pt x="142" y="69"/>
                  </a:lnTo>
                  <a:lnTo>
                    <a:pt x="142" y="59"/>
                  </a:lnTo>
                  <a:lnTo>
                    <a:pt x="147" y="52"/>
                  </a:lnTo>
                  <a:lnTo>
                    <a:pt x="151" y="45"/>
                  </a:lnTo>
                  <a:lnTo>
                    <a:pt x="156" y="38"/>
                  </a:lnTo>
                  <a:lnTo>
                    <a:pt x="161" y="31"/>
                  </a:lnTo>
                  <a:lnTo>
                    <a:pt x="168" y="26"/>
                  </a:lnTo>
                  <a:lnTo>
                    <a:pt x="175" y="19"/>
                  </a:lnTo>
                  <a:lnTo>
                    <a:pt x="182" y="15"/>
                  </a:lnTo>
                  <a:lnTo>
                    <a:pt x="192" y="12"/>
                  </a:lnTo>
                  <a:lnTo>
                    <a:pt x="199" y="8"/>
                  </a:lnTo>
                  <a:lnTo>
                    <a:pt x="208" y="5"/>
                  </a:lnTo>
                  <a:lnTo>
                    <a:pt x="215" y="3"/>
                  </a:lnTo>
                  <a:lnTo>
                    <a:pt x="225" y="0"/>
                  </a:lnTo>
                  <a:lnTo>
                    <a:pt x="236" y="0"/>
                  </a:lnTo>
                  <a:lnTo>
                    <a:pt x="246" y="0"/>
                  </a:lnTo>
                  <a:lnTo>
                    <a:pt x="255" y="3"/>
                  </a:lnTo>
                  <a:lnTo>
                    <a:pt x="265" y="5"/>
                  </a:lnTo>
                  <a:lnTo>
                    <a:pt x="272" y="8"/>
                  </a:lnTo>
                  <a:lnTo>
                    <a:pt x="281" y="12"/>
                  </a:lnTo>
                  <a:lnTo>
                    <a:pt x="291" y="15"/>
                  </a:lnTo>
                  <a:lnTo>
                    <a:pt x="298" y="19"/>
                  </a:lnTo>
                  <a:lnTo>
                    <a:pt x="303" y="26"/>
                  </a:lnTo>
                  <a:lnTo>
                    <a:pt x="310" y="31"/>
                  </a:lnTo>
                  <a:lnTo>
                    <a:pt x="314" y="38"/>
                  </a:lnTo>
                  <a:lnTo>
                    <a:pt x="321" y="45"/>
                  </a:lnTo>
                  <a:lnTo>
                    <a:pt x="324" y="52"/>
                  </a:lnTo>
                  <a:lnTo>
                    <a:pt x="329" y="59"/>
                  </a:lnTo>
                  <a:lnTo>
                    <a:pt x="331" y="69"/>
                  </a:lnTo>
                  <a:lnTo>
                    <a:pt x="331" y="76"/>
                  </a:lnTo>
                  <a:lnTo>
                    <a:pt x="333" y="85"/>
                  </a:lnTo>
                  <a:lnTo>
                    <a:pt x="331" y="97"/>
                  </a:lnTo>
                  <a:lnTo>
                    <a:pt x="331" y="430"/>
                  </a:lnTo>
                  <a:lnTo>
                    <a:pt x="329" y="440"/>
                  </a:lnTo>
                  <a:lnTo>
                    <a:pt x="326" y="447"/>
                  </a:lnTo>
                  <a:lnTo>
                    <a:pt x="324" y="454"/>
                  </a:lnTo>
                  <a:lnTo>
                    <a:pt x="319" y="463"/>
                  </a:lnTo>
                  <a:lnTo>
                    <a:pt x="314" y="468"/>
                  </a:lnTo>
                  <a:lnTo>
                    <a:pt x="310" y="475"/>
                  </a:lnTo>
                  <a:lnTo>
                    <a:pt x="303" y="482"/>
                  </a:lnTo>
                  <a:lnTo>
                    <a:pt x="295" y="484"/>
                  </a:lnTo>
                  <a:lnTo>
                    <a:pt x="291" y="489"/>
                  </a:lnTo>
                  <a:lnTo>
                    <a:pt x="281" y="494"/>
                  </a:lnTo>
                  <a:lnTo>
                    <a:pt x="272" y="499"/>
                  </a:lnTo>
                  <a:lnTo>
                    <a:pt x="265" y="501"/>
                  </a:lnTo>
                  <a:lnTo>
                    <a:pt x="255" y="503"/>
                  </a:lnTo>
                  <a:lnTo>
                    <a:pt x="246" y="506"/>
                  </a:lnTo>
                  <a:lnTo>
                    <a:pt x="225" y="506"/>
                  </a:lnTo>
                  <a:lnTo>
                    <a:pt x="215" y="503"/>
                  </a:lnTo>
                  <a:lnTo>
                    <a:pt x="208" y="501"/>
                  </a:lnTo>
                  <a:lnTo>
                    <a:pt x="199" y="496"/>
                  </a:lnTo>
                  <a:lnTo>
                    <a:pt x="192" y="494"/>
                  </a:lnTo>
                  <a:lnTo>
                    <a:pt x="182" y="489"/>
                  </a:lnTo>
                  <a:lnTo>
                    <a:pt x="175" y="484"/>
                  </a:lnTo>
                  <a:lnTo>
                    <a:pt x="168" y="480"/>
                  </a:lnTo>
                  <a:lnTo>
                    <a:pt x="156" y="468"/>
                  </a:lnTo>
                  <a:lnTo>
                    <a:pt x="151" y="459"/>
                  </a:lnTo>
                  <a:lnTo>
                    <a:pt x="147" y="454"/>
                  </a:lnTo>
                  <a:lnTo>
                    <a:pt x="142" y="447"/>
                  </a:lnTo>
                  <a:lnTo>
                    <a:pt x="142" y="437"/>
                  </a:lnTo>
                  <a:lnTo>
                    <a:pt x="140" y="430"/>
                  </a:lnTo>
                  <a:lnTo>
                    <a:pt x="140" y="421"/>
                  </a:lnTo>
                  <a:lnTo>
                    <a:pt x="140" y="421"/>
                  </a:lnTo>
                  <a:close/>
                  <a:moveTo>
                    <a:pt x="140" y="373"/>
                  </a:moveTo>
                  <a:lnTo>
                    <a:pt x="140" y="376"/>
                  </a:lnTo>
                  <a:lnTo>
                    <a:pt x="142" y="381"/>
                  </a:lnTo>
                  <a:lnTo>
                    <a:pt x="142" y="383"/>
                  </a:lnTo>
                  <a:lnTo>
                    <a:pt x="147" y="385"/>
                  </a:lnTo>
                  <a:lnTo>
                    <a:pt x="151" y="385"/>
                  </a:lnTo>
                  <a:lnTo>
                    <a:pt x="156" y="385"/>
                  </a:lnTo>
                  <a:lnTo>
                    <a:pt x="161" y="388"/>
                  </a:lnTo>
                  <a:lnTo>
                    <a:pt x="170" y="388"/>
                  </a:lnTo>
                  <a:lnTo>
                    <a:pt x="177" y="385"/>
                  </a:lnTo>
                  <a:lnTo>
                    <a:pt x="182" y="385"/>
                  </a:lnTo>
                  <a:lnTo>
                    <a:pt x="187" y="385"/>
                  </a:lnTo>
                  <a:lnTo>
                    <a:pt x="189" y="383"/>
                  </a:lnTo>
                  <a:lnTo>
                    <a:pt x="192" y="381"/>
                  </a:lnTo>
                  <a:lnTo>
                    <a:pt x="194" y="376"/>
                  </a:lnTo>
                  <a:lnTo>
                    <a:pt x="194" y="121"/>
                  </a:lnTo>
                  <a:lnTo>
                    <a:pt x="192" y="118"/>
                  </a:lnTo>
                  <a:lnTo>
                    <a:pt x="189" y="114"/>
                  </a:lnTo>
                  <a:lnTo>
                    <a:pt x="187" y="111"/>
                  </a:lnTo>
                  <a:lnTo>
                    <a:pt x="182" y="111"/>
                  </a:lnTo>
                  <a:lnTo>
                    <a:pt x="177" y="109"/>
                  </a:lnTo>
                  <a:lnTo>
                    <a:pt x="170" y="109"/>
                  </a:lnTo>
                  <a:lnTo>
                    <a:pt x="168" y="109"/>
                  </a:lnTo>
                  <a:lnTo>
                    <a:pt x="161" y="109"/>
                  </a:lnTo>
                  <a:lnTo>
                    <a:pt x="156" y="109"/>
                  </a:lnTo>
                  <a:lnTo>
                    <a:pt x="151" y="111"/>
                  </a:lnTo>
                  <a:lnTo>
                    <a:pt x="147" y="111"/>
                  </a:lnTo>
                  <a:lnTo>
                    <a:pt x="142" y="114"/>
                  </a:lnTo>
                  <a:lnTo>
                    <a:pt x="142" y="118"/>
                  </a:lnTo>
                  <a:lnTo>
                    <a:pt x="140" y="121"/>
                  </a:lnTo>
                  <a:lnTo>
                    <a:pt x="140" y="121"/>
                  </a:lnTo>
                  <a:lnTo>
                    <a:pt x="140" y="373"/>
                  </a:lnTo>
                  <a:lnTo>
                    <a:pt x="140" y="37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6" name="Freeform 16"/>
            <p:cNvSpPr>
              <a:spLocks/>
            </p:cNvSpPr>
            <p:nvPr userDrawn="1"/>
          </p:nvSpPr>
          <p:spPr bwMode="auto">
            <a:xfrm>
              <a:off x="8301038" y="1724025"/>
              <a:ext cx="520700" cy="803275"/>
            </a:xfrm>
            <a:custGeom>
              <a:avLst/>
              <a:gdLst>
                <a:gd name="T0" fmla="*/ 323 w 328"/>
                <a:gd name="T1" fmla="*/ 421 h 506"/>
                <a:gd name="T2" fmla="*/ 307 w 328"/>
                <a:gd name="T3" fmla="*/ 447 h 506"/>
                <a:gd name="T4" fmla="*/ 278 w 328"/>
                <a:gd name="T5" fmla="*/ 470 h 506"/>
                <a:gd name="T6" fmla="*/ 241 w 328"/>
                <a:gd name="T7" fmla="*/ 489 h 506"/>
                <a:gd name="T8" fmla="*/ 196 w 328"/>
                <a:gd name="T9" fmla="*/ 503 h 506"/>
                <a:gd name="T10" fmla="*/ 146 w 328"/>
                <a:gd name="T11" fmla="*/ 506 h 506"/>
                <a:gd name="T12" fmla="*/ 99 w 328"/>
                <a:gd name="T13" fmla="*/ 496 h 506"/>
                <a:gd name="T14" fmla="*/ 59 w 328"/>
                <a:gd name="T15" fmla="*/ 482 h 506"/>
                <a:gd name="T16" fmla="*/ 26 w 328"/>
                <a:gd name="T17" fmla="*/ 459 h 506"/>
                <a:gd name="T18" fmla="*/ 7 w 328"/>
                <a:gd name="T19" fmla="*/ 433 h 506"/>
                <a:gd name="T20" fmla="*/ 0 w 328"/>
                <a:gd name="T21" fmla="*/ 402 h 506"/>
                <a:gd name="T22" fmla="*/ 132 w 328"/>
                <a:gd name="T23" fmla="*/ 399 h 506"/>
                <a:gd name="T24" fmla="*/ 139 w 328"/>
                <a:gd name="T25" fmla="*/ 409 h 506"/>
                <a:gd name="T26" fmla="*/ 151 w 328"/>
                <a:gd name="T27" fmla="*/ 414 h 506"/>
                <a:gd name="T28" fmla="*/ 174 w 328"/>
                <a:gd name="T29" fmla="*/ 414 h 506"/>
                <a:gd name="T30" fmla="*/ 186 w 328"/>
                <a:gd name="T31" fmla="*/ 409 h 506"/>
                <a:gd name="T32" fmla="*/ 189 w 328"/>
                <a:gd name="T33" fmla="*/ 399 h 506"/>
                <a:gd name="T34" fmla="*/ 189 w 328"/>
                <a:gd name="T35" fmla="*/ 357 h 506"/>
                <a:gd name="T36" fmla="*/ 182 w 328"/>
                <a:gd name="T37" fmla="*/ 338 h 506"/>
                <a:gd name="T38" fmla="*/ 163 w 328"/>
                <a:gd name="T39" fmla="*/ 314 h 506"/>
                <a:gd name="T40" fmla="*/ 141 w 328"/>
                <a:gd name="T41" fmla="*/ 298 h 506"/>
                <a:gd name="T42" fmla="*/ 120 w 328"/>
                <a:gd name="T43" fmla="*/ 286 h 506"/>
                <a:gd name="T44" fmla="*/ 94 w 328"/>
                <a:gd name="T45" fmla="*/ 272 h 506"/>
                <a:gd name="T46" fmla="*/ 71 w 328"/>
                <a:gd name="T47" fmla="*/ 263 h 506"/>
                <a:gd name="T48" fmla="*/ 49 w 328"/>
                <a:gd name="T49" fmla="*/ 248 h 506"/>
                <a:gd name="T50" fmla="*/ 33 w 328"/>
                <a:gd name="T51" fmla="*/ 234 h 506"/>
                <a:gd name="T52" fmla="*/ 21 w 328"/>
                <a:gd name="T53" fmla="*/ 220 h 506"/>
                <a:gd name="T54" fmla="*/ 9 w 328"/>
                <a:gd name="T55" fmla="*/ 201 h 506"/>
                <a:gd name="T56" fmla="*/ 4 w 328"/>
                <a:gd name="T57" fmla="*/ 178 h 506"/>
                <a:gd name="T58" fmla="*/ 0 w 328"/>
                <a:gd name="T59" fmla="*/ 152 h 506"/>
                <a:gd name="T60" fmla="*/ 4 w 328"/>
                <a:gd name="T61" fmla="*/ 83 h 506"/>
                <a:gd name="T62" fmla="*/ 19 w 328"/>
                <a:gd name="T63" fmla="*/ 55 h 506"/>
                <a:gd name="T64" fmla="*/ 47 w 328"/>
                <a:gd name="T65" fmla="*/ 31 h 506"/>
                <a:gd name="T66" fmla="*/ 85 w 328"/>
                <a:gd name="T67" fmla="*/ 12 h 506"/>
                <a:gd name="T68" fmla="*/ 130 w 328"/>
                <a:gd name="T69" fmla="*/ 3 h 506"/>
                <a:gd name="T70" fmla="*/ 179 w 328"/>
                <a:gd name="T71" fmla="*/ 0 h 506"/>
                <a:gd name="T72" fmla="*/ 224 w 328"/>
                <a:gd name="T73" fmla="*/ 10 h 506"/>
                <a:gd name="T74" fmla="*/ 267 w 328"/>
                <a:gd name="T75" fmla="*/ 24 h 506"/>
                <a:gd name="T76" fmla="*/ 297 w 328"/>
                <a:gd name="T77" fmla="*/ 45 h 506"/>
                <a:gd name="T78" fmla="*/ 319 w 328"/>
                <a:gd name="T79" fmla="*/ 74 h 506"/>
                <a:gd name="T80" fmla="*/ 326 w 328"/>
                <a:gd name="T81" fmla="*/ 104 h 506"/>
                <a:gd name="T82" fmla="*/ 189 w 328"/>
                <a:gd name="T83" fmla="*/ 109 h 506"/>
                <a:gd name="T84" fmla="*/ 182 w 328"/>
                <a:gd name="T85" fmla="*/ 100 h 506"/>
                <a:gd name="T86" fmla="*/ 165 w 328"/>
                <a:gd name="T87" fmla="*/ 95 h 506"/>
                <a:gd name="T88" fmla="*/ 146 w 328"/>
                <a:gd name="T89" fmla="*/ 97 h 506"/>
                <a:gd name="T90" fmla="*/ 134 w 328"/>
                <a:gd name="T91" fmla="*/ 104 h 506"/>
                <a:gd name="T92" fmla="*/ 132 w 328"/>
                <a:gd name="T93" fmla="*/ 130 h 506"/>
                <a:gd name="T94" fmla="*/ 137 w 328"/>
                <a:gd name="T95" fmla="*/ 144 h 506"/>
                <a:gd name="T96" fmla="*/ 149 w 328"/>
                <a:gd name="T97" fmla="*/ 161 h 506"/>
                <a:gd name="T98" fmla="*/ 167 w 328"/>
                <a:gd name="T99" fmla="*/ 175 h 506"/>
                <a:gd name="T100" fmla="*/ 189 w 328"/>
                <a:gd name="T101" fmla="*/ 189 h 506"/>
                <a:gd name="T102" fmla="*/ 210 w 328"/>
                <a:gd name="T103" fmla="*/ 206 h 506"/>
                <a:gd name="T104" fmla="*/ 236 w 328"/>
                <a:gd name="T105" fmla="*/ 225 h 506"/>
                <a:gd name="T106" fmla="*/ 257 w 328"/>
                <a:gd name="T107" fmla="*/ 241 h 506"/>
                <a:gd name="T108" fmla="*/ 276 w 328"/>
                <a:gd name="T109" fmla="*/ 260 h 506"/>
                <a:gd name="T110" fmla="*/ 295 w 328"/>
                <a:gd name="T111" fmla="*/ 279 h 506"/>
                <a:gd name="T112" fmla="*/ 311 w 328"/>
                <a:gd name="T113" fmla="*/ 298 h 506"/>
                <a:gd name="T114" fmla="*/ 321 w 328"/>
                <a:gd name="T115" fmla="*/ 314 h 506"/>
                <a:gd name="T116" fmla="*/ 326 w 328"/>
                <a:gd name="T117" fmla="*/ 331 h 506"/>
                <a:gd name="T118" fmla="*/ 328 w 328"/>
                <a:gd name="T119" fmla="*/ 366 h 506"/>
                <a:gd name="T120" fmla="*/ 326 w 328"/>
                <a:gd name="T121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8" h="506">
                  <a:moveTo>
                    <a:pt x="326" y="404"/>
                  </a:moveTo>
                  <a:lnTo>
                    <a:pt x="326" y="411"/>
                  </a:lnTo>
                  <a:lnTo>
                    <a:pt x="323" y="421"/>
                  </a:lnTo>
                  <a:lnTo>
                    <a:pt x="319" y="430"/>
                  </a:lnTo>
                  <a:lnTo>
                    <a:pt x="311" y="437"/>
                  </a:lnTo>
                  <a:lnTo>
                    <a:pt x="307" y="447"/>
                  </a:lnTo>
                  <a:lnTo>
                    <a:pt x="297" y="454"/>
                  </a:lnTo>
                  <a:lnTo>
                    <a:pt x="288" y="463"/>
                  </a:lnTo>
                  <a:lnTo>
                    <a:pt x="278" y="470"/>
                  </a:lnTo>
                  <a:lnTo>
                    <a:pt x="267" y="477"/>
                  </a:lnTo>
                  <a:lnTo>
                    <a:pt x="252" y="484"/>
                  </a:lnTo>
                  <a:lnTo>
                    <a:pt x="241" y="489"/>
                  </a:lnTo>
                  <a:lnTo>
                    <a:pt x="224" y="496"/>
                  </a:lnTo>
                  <a:lnTo>
                    <a:pt x="210" y="501"/>
                  </a:lnTo>
                  <a:lnTo>
                    <a:pt x="196" y="503"/>
                  </a:lnTo>
                  <a:lnTo>
                    <a:pt x="179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3" y="501"/>
                  </a:lnTo>
                  <a:lnTo>
                    <a:pt x="99" y="496"/>
                  </a:lnTo>
                  <a:lnTo>
                    <a:pt x="85" y="492"/>
                  </a:lnTo>
                  <a:lnTo>
                    <a:pt x="71" y="489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7" y="468"/>
                  </a:lnTo>
                  <a:lnTo>
                    <a:pt x="26" y="459"/>
                  </a:lnTo>
                  <a:lnTo>
                    <a:pt x="19" y="451"/>
                  </a:lnTo>
                  <a:lnTo>
                    <a:pt x="12" y="442"/>
                  </a:lnTo>
                  <a:lnTo>
                    <a:pt x="7" y="433"/>
                  </a:lnTo>
                  <a:lnTo>
                    <a:pt x="4" y="423"/>
                  </a:lnTo>
                  <a:lnTo>
                    <a:pt x="0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2" y="307"/>
                  </a:lnTo>
                  <a:lnTo>
                    <a:pt x="132" y="399"/>
                  </a:lnTo>
                  <a:lnTo>
                    <a:pt x="134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1" y="411"/>
                  </a:lnTo>
                  <a:lnTo>
                    <a:pt x="146" y="414"/>
                  </a:lnTo>
                  <a:lnTo>
                    <a:pt x="151" y="414"/>
                  </a:lnTo>
                  <a:lnTo>
                    <a:pt x="158" y="416"/>
                  </a:lnTo>
                  <a:lnTo>
                    <a:pt x="170" y="416"/>
                  </a:lnTo>
                  <a:lnTo>
                    <a:pt x="174" y="414"/>
                  </a:lnTo>
                  <a:lnTo>
                    <a:pt x="179" y="414"/>
                  </a:lnTo>
                  <a:lnTo>
                    <a:pt x="182" y="411"/>
                  </a:lnTo>
                  <a:lnTo>
                    <a:pt x="186" y="409"/>
                  </a:lnTo>
                  <a:lnTo>
                    <a:pt x="186" y="407"/>
                  </a:lnTo>
                  <a:lnTo>
                    <a:pt x="189" y="404"/>
                  </a:lnTo>
                  <a:lnTo>
                    <a:pt x="189" y="399"/>
                  </a:lnTo>
                  <a:lnTo>
                    <a:pt x="189" y="371"/>
                  </a:lnTo>
                  <a:lnTo>
                    <a:pt x="189" y="362"/>
                  </a:lnTo>
                  <a:lnTo>
                    <a:pt x="189" y="357"/>
                  </a:lnTo>
                  <a:lnTo>
                    <a:pt x="186" y="350"/>
                  </a:lnTo>
                  <a:lnTo>
                    <a:pt x="186" y="345"/>
                  </a:lnTo>
                  <a:lnTo>
                    <a:pt x="182" y="338"/>
                  </a:lnTo>
                  <a:lnTo>
                    <a:pt x="174" y="331"/>
                  </a:lnTo>
                  <a:lnTo>
                    <a:pt x="167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49" y="305"/>
                  </a:lnTo>
                  <a:lnTo>
                    <a:pt x="141" y="298"/>
                  </a:lnTo>
                  <a:lnTo>
                    <a:pt x="134" y="293"/>
                  </a:lnTo>
                  <a:lnTo>
                    <a:pt x="127" y="288"/>
                  </a:lnTo>
                  <a:lnTo>
                    <a:pt x="120" y="286"/>
                  </a:lnTo>
                  <a:lnTo>
                    <a:pt x="111" y="281"/>
                  </a:lnTo>
                  <a:lnTo>
                    <a:pt x="104" y="277"/>
                  </a:lnTo>
                  <a:lnTo>
                    <a:pt x="94" y="272"/>
                  </a:lnTo>
                  <a:lnTo>
                    <a:pt x="87" y="270"/>
                  </a:lnTo>
                  <a:lnTo>
                    <a:pt x="80" y="265"/>
                  </a:lnTo>
                  <a:lnTo>
                    <a:pt x="71" y="263"/>
                  </a:lnTo>
                  <a:lnTo>
                    <a:pt x="63" y="258"/>
                  </a:lnTo>
                  <a:lnTo>
                    <a:pt x="56" y="253"/>
                  </a:lnTo>
                  <a:lnTo>
                    <a:pt x="49" y="248"/>
                  </a:lnTo>
                  <a:lnTo>
                    <a:pt x="42" y="244"/>
                  </a:lnTo>
                  <a:lnTo>
                    <a:pt x="40" y="239"/>
                  </a:lnTo>
                  <a:lnTo>
                    <a:pt x="33" y="234"/>
                  </a:lnTo>
                  <a:lnTo>
                    <a:pt x="28" y="229"/>
                  </a:lnTo>
                  <a:lnTo>
                    <a:pt x="23" y="225"/>
                  </a:lnTo>
                  <a:lnTo>
                    <a:pt x="21" y="220"/>
                  </a:lnTo>
                  <a:lnTo>
                    <a:pt x="16" y="213"/>
                  </a:lnTo>
                  <a:lnTo>
                    <a:pt x="14" y="206"/>
                  </a:lnTo>
                  <a:lnTo>
                    <a:pt x="9" y="201"/>
                  </a:lnTo>
                  <a:lnTo>
                    <a:pt x="7" y="194"/>
                  </a:lnTo>
                  <a:lnTo>
                    <a:pt x="4" y="187"/>
                  </a:lnTo>
                  <a:lnTo>
                    <a:pt x="4" y="178"/>
                  </a:lnTo>
                  <a:lnTo>
                    <a:pt x="0" y="170"/>
                  </a:lnTo>
                  <a:lnTo>
                    <a:pt x="0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4" y="83"/>
                  </a:lnTo>
                  <a:lnTo>
                    <a:pt x="7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8" y="45"/>
                  </a:lnTo>
                  <a:lnTo>
                    <a:pt x="37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99" y="10"/>
                  </a:lnTo>
                  <a:lnTo>
                    <a:pt x="113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63" y="0"/>
                  </a:lnTo>
                  <a:lnTo>
                    <a:pt x="179" y="0"/>
                  </a:lnTo>
                  <a:lnTo>
                    <a:pt x="196" y="3"/>
                  </a:lnTo>
                  <a:lnTo>
                    <a:pt x="210" y="5"/>
                  </a:lnTo>
                  <a:lnTo>
                    <a:pt x="224" y="10"/>
                  </a:lnTo>
                  <a:lnTo>
                    <a:pt x="241" y="15"/>
                  </a:lnTo>
                  <a:lnTo>
                    <a:pt x="252" y="19"/>
                  </a:lnTo>
                  <a:lnTo>
                    <a:pt x="267" y="24"/>
                  </a:lnTo>
                  <a:lnTo>
                    <a:pt x="276" y="31"/>
                  </a:lnTo>
                  <a:lnTo>
                    <a:pt x="288" y="38"/>
                  </a:lnTo>
                  <a:lnTo>
                    <a:pt x="297" y="45"/>
                  </a:lnTo>
                  <a:lnTo>
                    <a:pt x="307" y="55"/>
                  </a:lnTo>
                  <a:lnTo>
                    <a:pt x="311" y="64"/>
                  </a:lnTo>
                  <a:lnTo>
                    <a:pt x="319" y="74"/>
                  </a:lnTo>
                  <a:lnTo>
                    <a:pt x="323" y="83"/>
                  </a:lnTo>
                  <a:lnTo>
                    <a:pt x="326" y="93"/>
                  </a:lnTo>
                  <a:lnTo>
                    <a:pt x="326" y="104"/>
                  </a:lnTo>
                  <a:lnTo>
                    <a:pt x="326" y="185"/>
                  </a:lnTo>
                  <a:lnTo>
                    <a:pt x="189" y="185"/>
                  </a:lnTo>
                  <a:lnTo>
                    <a:pt x="189" y="109"/>
                  </a:lnTo>
                  <a:lnTo>
                    <a:pt x="186" y="104"/>
                  </a:lnTo>
                  <a:lnTo>
                    <a:pt x="186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2" y="95"/>
                  </a:lnTo>
                  <a:lnTo>
                    <a:pt x="165" y="95"/>
                  </a:lnTo>
                  <a:lnTo>
                    <a:pt x="156" y="95"/>
                  </a:lnTo>
                  <a:lnTo>
                    <a:pt x="149" y="95"/>
                  </a:lnTo>
                  <a:lnTo>
                    <a:pt x="146" y="97"/>
                  </a:lnTo>
                  <a:lnTo>
                    <a:pt x="139" y="100"/>
                  </a:lnTo>
                  <a:lnTo>
                    <a:pt x="137" y="102"/>
                  </a:lnTo>
                  <a:lnTo>
                    <a:pt x="134" y="104"/>
                  </a:lnTo>
                  <a:lnTo>
                    <a:pt x="132" y="107"/>
                  </a:lnTo>
                  <a:lnTo>
                    <a:pt x="132" y="109"/>
                  </a:lnTo>
                  <a:lnTo>
                    <a:pt x="132" y="130"/>
                  </a:lnTo>
                  <a:lnTo>
                    <a:pt x="132" y="135"/>
                  </a:lnTo>
                  <a:lnTo>
                    <a:pt x="134" y="140"/>
                  </a:lnTo>
                  <a:lnTo>
                    <a:pt x="137" y="144"/>
                  </a:lnTo>
                  <a:lnTo>
                    <a:pt x="141" y="152"/>
                  </a:lnTo>
                  <a:lnTo>
                    <a:pt x="146" y="156"/>
                  </a:lnTo>
                  <a:lnTo>
                    <a:pt x="149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67" y="175"/>
                  </a:lnTo>
                  <a:lnTo>
                    <a:pt x="174" y="182"/>
                  </a:lnTo>
                  <a:lnTo>
                    <a:pt x="182" y="187"/>
                  </a:lnTo>
                  <a:lnTo>
                    <a:pt x="189" y="189"/>
                  </a:lnTo>
                  <a:lnTo>
                    <a:pt x="196" y="194"/>
                  </a:lnTo>
                  <a:lnTo>
                    <a:pt x="203" y="201"/>
                  </a:lnTo>
                  <a:lnTo>
                    <a:pt x="210" y="206"/>
                  </a:lnTo>
                  <a:lnTo>
                    <a:pt x="217" y="208"/>
                  </a:lnTo>
                  <a:lnTo>
                    <a:pt x="224" y="215"/>
                  </a:lnTo>
                  <a:lnTo>
                    <a:pt x="236" y="225"/>
                  </a:lnTo>
                  <a:lnTo>
                    <a:pt x="243" y="229"/>
                  </a:lnTo>
                  <a:lnTo>
                    <a:pt x="250" y="237"/>
                  </a:lnTo>
                  <a:lnTo>
                    <a:pt x="257" y="241"/>
                  </a:lnTo>
                  <a:lnTo>
                    <a:pt x="264" y="248"/>
                  </a:lnTo>
                  <a:lnTo>
                    <a:pt x="271" y="253"/>
                  </a:lnTo>
                  <a:lnTo>
                    <a:pt x="276" y="260"/>
                  </a:lnTo>
                  <a:lnTo>
                    <a:pt x="283" y="265"/>
                  </a:lnTo>
                  <a:lnTo>
                    <a:pt x="290" y="272"/>
                  </a:lnTo>
                  <a:lnTo>
                    <a:pt x="295" y="279"/>
                  </a:lnTo>
                  <a:lnTo>
                    <a:pt x="300" y="286"/>
                  </a:lnTo>
                  <a:lnTo>
                    <a:pt x="307" y="291"/>
                  </a:lnTo>
                  <a:lnTo>
                    <a:pt x="311" y="298"/>
                  </a:lnTo>
                  <a:lnTo>
                    <a:pt x="316" y="305"/>
                  </a:lnTo>
                  <a:lnTo>
                    <a:pt x="319" y="310"/>
                  </a:lnTo>
                  <a:lnTo>
                    <a:pt x="321" y="314"/>
                  </a:lnTo>
                  <a:lnTo>
                    <a:pt x="323" y="319"/>
                  </a:lnTo>
                  <a:lnTo>
                    <a:pt x="323" y="326"/>
                  </a:lnTo>
                  <a:lnTo>
                    <a:pt x="326" y="331"/>
                  </a:lnTo>
                  <a:lnTo>
                    <a:pt x="326" y="345"/>
                  </a:lnTo>
                  <a:lnTo>
                    <a:pt x="328" y="352"/>
                  </a:lnTo>
                  <a:lnTo>
                    <a:pt x="328" y="366"/>
                  </a:lnTo>
                  <a:lnTo>
                    <a:pt x="326" y="371"/>
                  </a:lnTo>
                  <a:lnTo>
                    <a:pt x="326" y="404"/>
                  </a:lnTo>
                  <a:lnTo>
                    <a:pt x="326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7" name="Freeform 17"/>
            <p:cNvSpPr>
              <a:spLocks/>
            </p:cNvSpPr>
            <p:nvPr userDrawn="1"/>
          </p:nvSpPr>
          <p:spPr bwMode="auto">
            <a:xfrm>
              <a:off x="9424988" y="1724025"/>
              <a:ext cx="522288" cy="803275"/>
            </a:xfrm>
            <a:custGeom>
              <a:avLst/>
              <a:gdLst>
                <a:gd name="T0" fmla="*/ 324 w 329"/>
                <a:gd name="T1" fmla="*/ 421 h 506"/>
                <a:gd name="T2" fmla="*/ 307 w 329"/>
                <a:gd name="T3" fmla="*/ 447 h 506"/>
                <a:gd name="T4" fmla="*/ 281 w 329"/>
                <a:gd name="T5" fmla="*/ 470 h 506"/>
                <a:gd name="T6" fmla="*/ 241 w 329"/>
                <a:gd name="T7" fmla="*/ 489 h 506"/>
                <a:gd name="T8" fmla="*/ 196 w 329"/>
                <a:gd name="T9" fmla="*/ 503 h 506"/>
                <a:gd name="T10" fmla="*/ 147 w 329"/>
                <a:gd name="T11" fmla="*/ 506 h 506"/>
                <a:gd name="T12" fmla="*/ 100 w 329"/>
                <a:gd name="T13" fmla="*/ 496 h 506"/>
                <a:gd name="T14" fmla="*/ 59 w 329"/>
                <a:gd name="T15" fmla="*/ 482 h 506"/>
                <a:gd name="T16" fmla="*/ 29 w 329"/>
                <a:gd name="T17" fmla="*/ 459 h 506"/>
                <a:gd name="T18" fmla="*/ 7 w 329"/>
                <a:gd name="T19" fmla="*/ 433 h 506"/>
                <a:gd name="T20" fmla="*/ 0 w 329"/>
                <a:gd name="T21" fmla="*/ 402 h 506"/>
                <a:gd name="T22" fmla="*/ 135 w 329"/>
                <a:gd name="T23" fmla="*/ 399 h 506"/>
                <a:gd name="T24" fmla="*/ 140 w 329"/>
                <a:gd name="T25" fmla="*/ 409 h 506"/>
                <a:gd name="T26" fmla="*/ 154 w 329"/>
                <a:gd name="T27" fmla="*/ 414 h 506"/>
                <a:gd name="T28" fmla="*/ 177 w 329"/>
                <a:gd name="T29" fmla="*/ 414 h 506"/>
                <a:gd name="T30" fmla="*/ 187 w 329"/>
                <a:gd name="T31" fmla="*/ 409 h 506"/>
                <a:gd name="T32" fmla="*/ 192 w 329"/>
                <a:gd name="T33" fmla="*/ 357 h 506"/>
                <a:gd name="T34" fmla="*/ 182 w 329"/>
                <a:gd name="T35" fmla="*/ 338 h 506"/>
                <a:gd name="T36" fmla="*/ 163 w 329"/>
                <a:gd name="T37" fmla="*/ 314 h 506"/>
                <a:gd name="T38" fmla="*/ 144 w 329"/>
                <a:gd name="T39" fmla="*/ 298 h 506"/>
                <a:gd name="T40" fmla="*/ 121 w 329"/>
                <a:gd name="T41" fmla="*/ 286 h 506"/>
                <a:gd name="T42" fmla="*/ 97 w 329"/>
                <a:gd name="T43" fmla="*/ 272 h 506"/>
                <a:gd name="T44" fmla="*/ 74 w 329"/>
                <a:gd name="T45" fmla="*/ 263 h 506"/>
                <a:gd name="T46" fmla="*/ 52 w 329"/>
                <a:gd name="T47" fmla="*/ 248 h 506"/>
                <a:gd name="T48" fmla="*/ 31 w 329"/>
                <a:gd name="T49" fmla="*/ 229 h 506"/>
                <a:gd name="T50" fmla="*/ 17 w 329"/>
                <a:gd name="T51" fmla="*/ 213 h 506"/>
                <a:gd name="T52" fmla="*/ 10 w 329"/>
                <a:gd name="T53" fmla="*/ 194 h 506"/>
                <a:gd name="T54" fmla="*/ 3 w 329"/>
                <a:gd name="T55" fmla="*/ 170 h 506"/>
                <a:gd name="T56" fmla="*/ 0 w 329"/>
                <a:gd name="T57" fmla="*/ 104 h 506"/>
                <a:gd name="T58" fmla="*/ 7 w 329"/>
                <a:gd name="T59" fmla="*/ 74 h 506"/>
                <a:gd name="T60" fmla="*/ 29 w 329"/>
                <a:gd name="T61" fmla="*/ 45 h 506"/>
                <a:gd name="T62" fmla="*/ 59 w 329"/>
                <a:gd name="T63" fmla="*/ 24 h 506"/>
                <a:gd name="T64" fmla="*/ 100 w 329"/>
                <a:gd name="T65" fmla="*/ 10 h 506"/>
                <a:gd name="T66" fmla="*/ 147 w 329"/>
                <a:gd name="T67" fmla="*/ 0 h 506"/>
                <a:gd name="T68" fmla="*/ 196 w 329"/>
                <a:gd name="T69" fmla="*/ 3 h 506"/>
                <a:gd name="T70" fmla="*/ 241 w 329"/>
                <a:gd name="T71" fmla="*/ 15 h 506"/>
                <a:gd name="T72" fmla="*/ 281 w 329"/>
                <a:gd name="T73" fmla="*/ 31 h 506"/>
                <a:gd name="T74" fmla="*/ 307 w 329"/>
                <a:gd name="T75" fmla="*/ 55 h 506"/>
                <a:gd name="T76" fmla="*/ 324 w 329"/>
                <a:gd name="T77" fmla="*/ 83 h 506"/>
                <a:gd name="T78" fmla="*/ 329 w 329"/>
                <a:gd name="T79" fmla="*/ 185 h 506"/>
                <a:gd name="T80" fmla="*/ 189 w 329"/>
                <a:gd name="T81" fmla="*/ 104 h 506"/>
                <a:gd name="T82" fmla="*/ 177 w 329"/>
                <a:gd name="T83" fmla="*/ 97 h 506"/>
                <a:gd name="T84" fmla="*/ 156 w 329"/>
                <a:gd name="T85" fmla="*/ 95 h 506"/>
                <a:gd name="T86" fmla="*/ 142 w 329"/>
                <a:gd name="T87" fmla="*/ 100 h 506"/>
                <a:gd name="T88" fmla="*/ 135 w 329"/>
                <a:gd name="T89" fmla="*/ 107 h 506"/>
                <a:gd name="T90" fmla="*/ 135 w 329"/>
                <a:gd name="T91" fmla="*/ 135 h 506"/>
                <a:gd name="T92" fmla="*/ 142 w 329"/>
                <a:gd name="T93" fmla="*/ 152 h 506"/>
                <a:gd name="T94" fmla="*/ 156 w 329"/>
                <a:gd name="T95" fmla="*/ 166 h 506"/>
                <a:gd name="T96" fmla="*/ 177 w 329"/>
                <a:gd name="T97" fmla="*/ 182 h 506"/>
                <a:gd name="T98" fmla="*/ 199 w 329"/>
                <a:gd name="T99" fmla="*/ 194 h 506"/>
                <a:gd name="T100" fmla="*/ 218 w 329"/>
                <a:gd name="T101" fmla="*/ 208 h 506"/>
                <a:gd name="T102" fmla="*/ 239 w 329"/>
                <a:gd name="T103" fmla="*/ 225 h 506"/>
                <a:gd name="T104" fmla="*/ 260 w 329"/>
                <a:gd name="T105" fmla="*/ 241 h 506"/>
                <a:gd name="T106" fmla="*/ 281 w 329"/>
                <a:gd name="T107" fmla="*/ 260 h 506"/>
                <a:gd name="T108" fmla="*/ 298 w 329"/>
                <a:gd name="T109" fmla="*/ 279 h 506"/>
                <a:gd name="T110" fmla="*/ 314 w 329"/>
                <a:gd name="T111" fmla="*/ 298 h 506"/>
                <a:gd name="T112" fmla="*/ 324 w 329"/>
                <a:gd name="T113" fmla="*/ 314 h 506"/>
                <a:gd name="T114" fmla="*/ 329 w 329"/>
                <a:gd name="T115" fmla="*/ 331 h 506"/>
                <a:gd name="T116" fmla="*/ 329 w 329"/>
                <a:gd name="T117" fmla="*/ 371 h 506"/>
                <a:gd name="T118" fmla="*/ 329 w 329"/>
                <a:gd name="T119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9" h="506">
                  <a:moveTo>
                    <a:pt x="329" y="404"/>
                  </a:moveTo>
                  <a:lnTo>
                    <a:pt x="326" y="411"/>
                  </a:lnTo>
                  <a:lnTo>
                    <a:pt x="324" y="421"/>
                  </a:lnTo>
                  <a:lnTo>
                    <a:pt x="322" y="430"/>
                  </a:lnTo>
                  <a:lnTo>
                    <a:pt x="314" y="437"/>
                  </a:lnTo>
                  <a:lnTo>
                    <a:pt x="307" y="447"/>
                  </a:lnTo>
                  <a:lnTo>
                    <a:pt x="300" y="454"/>
                  </a:lnTo>
                  <a:lnTo>
                    <a:pt x="291" y="463"/>
                  </a:lnTo>
                  <a:lnTo>
                    <a:pt x="281" y="470"/>
                  </a:lnTo>
                  <a:lnTo>
                    <a:pt x="267" y="477"/>
                  </a:lnTo>
                  <a:lnTo>
                    <a:pt x="255" y="484"/>
                  </a:lnTo>
                  <a:lnTo>
                    <a:pt x="241" y="489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2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3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4" y="489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4" y="442"/>
                  </a:lnTo>
                  <a:lnTo>
                    <a:pt x="7" y="433"/>
                  </a:lnTo>
                  <a:lnTo>
                    <a:pt x="5" y="423"/>
                  </a:lnTo>
                  <a:lnTo>
                    <a:pt x="3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5" y="307"/>
                  </a:lnTo>
                  <a:lnTo>
                    <a:pt x="135" y="399"/>
                  </a:lnTo>
                  <a:lnTo>
                    <a:pt x="137" y="404"/>
                  </a:lnTo>
                  <a:lnTo>
                    <a:pt x="137" y="407"/>
                  </a:lnTo>
                  <a:lnTo>
                    <a:pt x="140" y="409"/>
                  </a:lnTo>
                  <a:lnTo>
                    <a:pt x="144" y="411"/>
                  </a:lnTo>
                  <a:lnTo>
                    <a:pt x="149" y="414"/>
                  </a:lnTo>
                  <a:lnTo>
                    <a:pt x="154" y="414"/>
                  </a:lnTo>
                  <a:lnTo>
                    <a:pt x="161" y="416"/>
                  </a:lnTo>
                  <a:lnTo>
                    <a:pt x="170" y="416"/>
                  </a:lnTo>
                  <a:lnTo>
                    <a:pt x="177" y="414"/>
                  </a:lnTo>
                  <a:lnTo>
                    <a:pt x="182" y="414"/>
                  </a:lnTo>
                  <a:lnTo>
                    <a:pt x="185" y="411"/>
                  </a:lnTo>
                  <a:lnTo>
                    <a:pt x="187" y="409"/>
                  </a:lnTo>
                  <a:lnTo>
                    <a:pt x="189" y="407"/>
                  </a:lnTo>
                  <a:lnTo>
                    <a:pt x="192" y="404"/>
                  </a:lnTo>
                  <a:lnTo>
                    <a:pt x="192" y="357"/>
                  </a:lnTo>
                  <a:lnTo>
                    <a:pt x="189" y="350"/>
                  </a:lnTo>
                  <a:lnTo>
                    <a:pt x="187" y="345"/>
                  </a:lnTo>
                  <a:lnTo>
                    <a:pt x="182" y="338"/>
                  </a:lnTo>
                  <a:lnTo>
                    <a:pt x="177" y="331"/>
                  </a:lnTo>
                  <a:lnTo>
                    <a:pt x="170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51" y="305"/>
                  </a:lnTo>
                  <a:lnTo>
                    <a:pt x="144" y="298"/>
                  </a:lnTo>
                  <a:lnTo>
                    <a:pt x="137" y="293"/>
                  </a:lnTo>
                  <a:lnTo>
                    <a:pt x="128" y="288"/>
                  </a:lnTo>
                  <a:lnTo>
                    <a:pt x="121" y="286"/>
                  </a:lnTo>
                  <a:lnTo>
                    <a:pt x="114" y="281"/>
                  </a:lnTo>
                  <a:lnTo>
                    <a:pt x="104" y="277"/>
                  </a:lnTo>
                  <a:lnTo>
                    <a:pt x="97" y="272"/>
                  </a:lnTo>
                  <a:lnTo>
                    <a:pt x="90" y="270"/>
                  </a:lnTo>
                  <a:lnTo>
                    <a:pt x="81" y="265"/>
                  </a:lnTo>
                  <a:lnTo>
                    <a:pt x="74" y="263"/>
                  </a:lnTo>
                  <a:lnTo>
                    <a:pt x="66" y="258"/>
                  </a:lnTo>
                  <a:lnTo>
                    <a:pt x="57" y="253"/>
                  </a:lnTo>
                  <a:lnTo>
                    <a:pt x="52" y="248"/>
                  </a:lnTo>
                  <a:lnTo>
                    <a:pt x="45" y="244"/>
                  </a:lnTo>
                  <a:lnTo>
                    <a:pt x="36" y="234"/>
                  </a:lnTo>
                  <a:lnTo>
                    <a:pt x="31" y="229"/>
                  </a:lnTo>
                  <a:lnTo>
                    <a:pt x="26" y="225"/>
                  </a:lnTo>
                  <a:lnTo>
                    <a:pt x="22" y="220"/>
                  </a:lnTo>
                  <a:lnTo>
                    <a:pt x="17" y="213"/>
                  </a:lnTo>
                  <a:lnTo>
                    <a:pt x="14" y="206"/>
                  </a:lnTo>
                  <a:lnTo>
                    <a:pt x="12" y="201"/>
                  </a:lnTo>
                  <a:lnTo>
                    <a:pt x="10" y="194"/>
                  </a:lnTo>
                  <a:lnTo>
                    <a:pt x="7" y="187"/>
                  </a:lnTo>
                  <a:lnTo>
                    <a:pt x="5" y="178"/>
                  </a:lnTo>
                  <a:lnTo>
                    <a:pt x="3" y="170"/>
                  </a:lnTo>
                  <a:lnTo>
                    <a:pt x="3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3" y="93"/>
                  </a:lnTo>
                  <a:lnTo>
                    <a:pt x="5" y="83"/>
                  </a:lnTo>
                  <a:lnTo>
                    <a:pt x="7" y="74"/>
                  </a:lnTo>
                  <a:lnTo>
                    <a:pt x="14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4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3" y="3"/>
                  </a:lnTo>
                  <a:lnTo>
                    <a:pt x="147" y="0"/>
                  </a:lnTo>
                  <a:lnTo>
                    <a:pt x="163" y="0"/>
                  </a:lnTo>
                  <a:lnTo>
                    <a:pt x="182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5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81" y="31"/>
                  </a:lnTo>
                  <a:lnTo>
                    <a:pt x="291" y="38"/>
                  </a:lnTo>
                  <a:lnTo>
                    <a:pt x="300" y="45"/>
                  </a:lnTo>
                  <a:lnTo>
                    <a:pt x="307" y="55"/>
                  </a:lnTo>
                  <a:lnTo>
                    <a:pt x="314" y="64"/>
                  </a:lnTo>
                  <a:lnTo>
                    <a:pt x="322" y="74"/>
                  </a:lnTo>
                  <a:lnTo>
                    <a:pt x="324" y="83"/>
                  </a:lnTo>
                  <a:lnTo>
                    <a:pt x="326" y="93"/>
                  </a:lnTo>
                  <a:lnTo>
                    <a:pt x="329" y="104"/>
                  </a:lnTo>
                  <a:lnTo>
                    <a:pt x="329" y="185"/>
                  </a:lnTo>
                  <a:lnTo>
                    <a:pt x="192" y="185"/>
                  </a:lnTo>
                  <a:lnTo>
                    <a:pt x="192" y="107"/>
                  </a:lnTo>
                  <a:lnTo>
                    <a:pt x="189" y="104"/>
                  </a:lnTo>
                  <a:lnTo>
                    <a:pt x="187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3" y="95"/>
                  </a:lnTo>
                  <a:lnTo>
                    <a:pt x="168" y="95"/>
                  </a:lnTo>
                  <a:lnTo>
                    <a:pt x="156" y="95"/>
                  </a:lnTo>
                  <a:lnTo>
                    <a:pt x="151" y="95"/>
                  </a:lnTo>
                  <a:lnTo>
                    <a:pt x="147" y="97"/>
                  </a:lnTo>
                  <a:lnTo>
                    <a:pt x="142" y="100"/>
                  </a:lnTo>
                  <a:lnTo>
                    <a:pt x="140" y="102"/>
                  </a:lnTo>
                  <a:lnTo>
                    <a:pt x="137" y="104"/>
                  </a:lnTo>
                  <a:lnTo>
                    <a:pt x="135" y="107"/>
                  </a:lnTo>
                  <a:lnTo>
                    <a:pt x="135" y="109"/>
                  </a:lnTo>
                  <a:lnTo>
                    <a:pt x="135" y="130"/>
                  </a:lnTo>
                  <a:lnTo>
                    <a:pt x="135" y="135"/>
                  </a:lnTo>
                  <a:lnTo>
                    <a:pt x="137" y="140"/>
                  </a:lnTo>
                  <a:lnTo>
                    <a:pt x="140" y="144"/>
                  </a:lnTo>
                  <a:lnTo>
                    <a:pt x="142" y="152"/>
                  </a:lnTo>
                  <a:lnTo>
                    <a:pt x="147" y="156"/>
                  </a:lnTo>
                  <a:lnTo>
                    <a:pt x="154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70" y="175"/>
                  </a:lnTo>
                  <a:lnTo>
                    <a:pt x="177" y="182"/>
                  </a:lnTo>
                  <a:lnTo>
                    <a:pt x="185" y="187"/>
                  </a:lnTo>
                  <a:lnTo>
                    <a:pt x="192" y="189"/>
                  </a:lnTo>
                  <a:lnTo>
                    <a:pt x="199" y="194"/>
                  </a:lnTo>
                  <a:lnTo>
                    <a:pt x="206" y="201"/>
                  </a:lnTo>
                  <a:lnTo>
                    <a:pt x="213" y="206"/>
                  </a:lnTo>
                  <a:lnTo>
                    <a:pt x="218" y="208"/>
                  </a:lnTo>
                  <a:lnTo>
                    <a:pt x="225" y="215"/>
                  </a:lnTo>
                  <a:lnTo>
                    <a:pt x="232" y="220"/>
                  </a:lnTo>
                  <a:lnTo>
                    <a:pt x="239" y="225"/>
                  </a:lnTo>
                  <a:lnTo>
                    <a:pt x="246" y="229"/>
                  </a:lnTo>
                  <a:lnTo>
                    <a:pt x="253" y="237"/>
                  </a:lnTo>
                  <a:lnTo>
                    <a:pt x="260" y="241"/>
                  </a:lnTo>
                  <a:lnTo>
                    <a:pt x="265" y="248"/>
                  </a:lnTo>
                  <a:lnTo>
                    <a:pt x="272" y="253"/>
                  </a:lnTo>
                  <a:lnTo>
                    <a:pt x="281" y="260"/>
                  </a:lnTo>
                  <a:lnTo>
                    <a:pt x="286" y="265"/>
                  </a:lnTo>
                  <a:lnTo>
                    <a:pt x="293" y="272"/>
                  </a:lnTo>
                  <a:lnTo>
                    <a:pt x="298" y="279"/>
                  </a:lnTo>
                  <a:lnTo>
                    <a:pt x="305" y="286"/>
                  </a:lnTo>
                  <a:lnTo>
                    <a:pt x="310" y="291"/>
                  </a:lnTo>
                  <a:lnTo>
                    <a:pt x="314" y="298"/>
                  </a:lnTo>
                  <a:lnTo>
                    <a:pt x="319" y="305"/>
                  </a:lnTo>
                  <a:lnTo>
                    <a:pt x="322" y="310"/>
                  </a:lnTo>
                  <a:lnTo>
                    <a:pt x="324" y="314"/>
                  </a:lnTo>
                  <a:lnTo>
                    <a:pt x="326" y="319"/>
                  </a:lnTo>
                  <a:lnTo>
                    <a:pt x="326" y="326"/>
                  </a:lnTo>
                  <a:lnTo>
                    <a:pt x="329" y="331"/>
                  </a:lnTo>
                  <a:lnTo>
                    <a:pt x="329" y="338"/>
                  </a:lnTo>
                  <a:lnTo>
                    <a:pt x="329" y="345"/>
                  </a:lnTo>
                  <a:lnTo>
                    <a:pt x="329" y="371"/>
                  </a:lnTo>
                  <a:lnTo>
                    <a:pt x="329" y="378"/>
                  </a:lnTo>
                  <a:lnTo>
                    <a:pt x="329" y="404"/>
                  </a:lnTo>
                  <a:lnTo>
                    <a:pt x="329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</p:grpSp>
      <p:sp>
        <p:nvSpPr>
          <p:cNvPr id="38" name="Textfeld 2"/>
          <p:cNvSpPr txBox="1"/>
          <p:nvPr userDrawn="1"/>
        </p:nvSpPr>
        <p:spPr>
          <a:xfrm>
            <a:off x="11200890" y="6522817"/>
            <a:ext cx="458898" cy="1675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sz="1200"/>
            </a:lvl1pPr>
          </a:lstStyle>
          <a:p>
            <a:pPr lvl="0" algn="r"/>
            <a:fld id="{AAAFF1E1-AB21-4531-AE3A-0B3C82F976DA}" type="slidenum">
              <a:rPr lang="en-US" sz="1089" smtClean="0"/>
              <a:pPr lvl="0" algn="r"/>
              <a:t>‹#›</a:t>
            </a:fld>
            <a:endParaRPr lang="en-US" sz="1089" dirty="0"/>
          </a:p>
        </p:txBody>
      </p:sp>
    </p:spTree>
    <p:extLst>
      <p:ext uri="{BB962C8B-B14F-4D97-AF65-F5344CB8AC3E}">
        <p14:creationId xmlns:p14="http://schemas.microsoft.com/office/powerpoint/2010/main" val="34468687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rrow two thir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811" y="1440"/>
          <a:ext cx="181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41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0"/>
                        <a:ext cx="181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540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sp>
        <p:nvSpPr>
          <p:cNvPr id="12" name="Freeform 18"/>
          <p:cNvSpPr/>
          <p:nvPr userDrawn="1"/>
        </p:nvSpPr>
        <p:spPr bwMode="white">
          <a:xfrm>
            <a:off x="0" y="0"/>
            <a:ext cx="8446239" cy="6858000"/>
          </a:xfrm>
          <a:custGeom>
            <a:avLst/>
            <a:gdLst>
              <a:gd name="connsiteX0" fmla="*/ 0 w 8446239"/>
              <a:gd name="connsiteY0" fmla="*/ 0 h 6858000"/>
              <a:gd name="connsiteX1" fmla="*/ 7645979 w 8446239"/>
              <a:gd name="connsiteY1" fmla="*/ 0 h 6858000"/>
              <a:gd name="connsiteX2" fmla="*/ 8446239 w 8446239"/>
              <a:gd name="connsiteY2" fmla="*/ 3429000 h 6858000"/>
              <a:gd name="connsiteX3" fmla="*/ 7645979 w 8446239"/>
              <a:gd name="connsiteY3" fmla="*/ 6858000 h 6858000"/>
              <a:gd name="connsiteX4" fmla="*/ 0 w 8446239"/>
              <a:gd name="connsiteY4" fmla="*/ 6858000 h 6858000"/>
              <a:gd name="connsiteX5" fmla="*/ 0 w 8446239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46239" h="6858000">
                <a:moveTo>
                  <a:pt x="0" y="0"/>
                </a:moveTo>
                <a:lnTo>
                  <a:pt x="7645979" y="0"/>
                </a:lnTo>
                <a:lnTo>
                  <a:pt x="8446239" y="3429000"/>
                </a:lnTo>
                <a:lnTo>
                  <a:pt x="7645979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F2F2F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746" tIns="36373" rIns="72746" bIns="3637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ct val="90000"/>
              </a:lnSpc>
              <a:spcAft>
                <a:spcPts val="796"/>
              </a:spcAft>
            </a:pPr>
            <a:endParaRPr lang="en-US" sz="954" dirty="0">
              <a:solidFill>
                <a:schemeClr val="bg1"/>
              </a:solidFill>
              <a:sym typeface="Trebuchet MS" panose="020B0603020202020204" pitchFamily="34" charset="0"/>
            </a:endParaRPr>
          </a:p>
        </p:txBody>
      </p:sp>
      <p:sp>
        <p:nvSpPr>
          <p:cNvPr id="11" name="Title 3"/>
          <p:cNvSpPr>
            <a:spLocks noGrp="1"/>
          </p:cNvSpPr>
          <p:nvPr>
            <p:ph type="title" hasCustomPrompt="1"/>
          </p:nvPr>
        </p:nvSpPr>
        <p:spPr>
          <a:xfrm>
            <a:off x="530401" y="327504"/>
            <a:ext cx="6356399" cy="351803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defRPr sz="2540" b="0" i="0" u="none" kern="1200" spc="0">
                <a:solidFill>
                  <a:schemeClr val="tx1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4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27790"/>
            <a:ext cx="2743200" cy="7713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557" dirty="0">
                <a:solidFill>
                  <a:schemeClr val="bg1"/>
                </a:solidFill>
                <a:latin typeface="+mn-lt"/>
                <a:sym typeface="Trebuchet MS" panose="020B0603020202020204" pitchFamily="34" charset="0"/>
              </a:rPr>
              <a:t>20191129_rrDLBCL Tafasitamab Brand Plan_vf.pptx</a:t>
            </a:r>
          </a:p>
        </p:txBody>
      </p:sp>
      <p:pic>
        <p:nvPicPr>
          <p:cNvPr id="16" name="Picture 15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0339" y="3589607"/>
            <a:ext cx="1365250" cy="3382962"/>
          </a:xfrm>
          <a:custGeom>
            <a:avLst/>
            <a:gdLst>
              <a:gd name="connsiteX0" fmla="*/ 911531 w 1365250"/>
              <a:gd name="connsiteY0" fmla="*/ 0 h 3382962"/>
              <a:gd name="connsiteX1" fmla="*/ 1365250 w 1365250"/>
              <a:gd name="connsiteY1" fmla="*/ 0 h 3382962"/>
              <a:gd name="connsiteX2" fmla="*/ 1365250 w 1365250"/>
              <a:gd name="connsiteY2" fmla="*/ 3382962 h 3382962"/>
              <a:gd name="connsiteX3" fmla="*/ 107988 w 1365250"/>
              <a:gd name="connsiteY3" fmla="*/ 3382962 h 3382962"/>
              <a:gd name="connsiteX4" fmla="*/ 111422 w 1365250"/>
              <a:gd name="connsiteY4" fmla="*/ 3368118 h 3382962"/>
              <a:gd name="connsiteX5" fmla="*/ 129661 w 1365250"/>
              <a:gd name="connsiteY5" fmla="*/ 3368407 h 3382962"/>
              <a:gd name="connsiteX6" fmla="*/ 890411 w 1365250"/>
              <a:gd name="connsiteY6" fmla="*/ 0 h 3382962"/>
              <a:gd name="connsiteX7" fmla="*/ 897808 w 1365250"/>
              <a:gd name="connsiteY7" fmla="*/ 0 h 3382962"/>
              <a:gd name="connsiteX8" fmla="*/ 870584 w 1365250"/>
              <a:gd name="connsiteY8" fmla="*/ 85726 h 3382962"/>
              <a:gd name="connsiteX9" fmla="*/ 0 w 1365250"/>
              <a:gd name="connsiteY9" fmla="*/ 0 h 3382962"/>
              <a:gd name="connsiteX10" fmla="*/ 852736 w 1365250"/>
              <a:gd name="connsiteY10" fmla="*/ 0 h 3382962"/>
              <a:gd name="connsiteX11" fmla="*/ 0 w 1365250"/>
              <a:gd name="connsiteY11" fmla="*/ 1883543 h 338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65250" h="3382962">
                <a:moveTo>
                  <a:pt x="911531" y="0"/>
                </a:moveTo>
                <a:lnTo>
                  <a:pt x="1365250" y="0"/>
                </a:lnTo>
                <a:lnTo>
                  <a:pt x="1365250" y="3382962"/>
                </a:lnTo>
                <a:lnTo>
                  <a:pt x="107988" y="3382962"/>
                </a:lnTo>
                <a:lnTo>
                  <a:pt x="111422" y="3368118"/>
                </a:lnTo>
                <a:lnTo>
                  <a:pt x="129661" y="3368407"/>
                </a:lnTo>
                <a:close/>
                <a:moveTo>
                  <a:pt x="890411" y="0"/>
                </a:moveTo>
                <a:lnTo>
                  <a:pt x="897808" y="0"/>
                </a:lnTo>
                <a:lnTo>
                  <a:pt x="870584" y="85726"/>
                </a:lnTo>
                <a:close/>
                <a:moveTo>
                  <a:pt x="0" y="0"/>
                </a:moveTo>
                <a:lnTo>
                  <a:pt x="852736" y="0"/>
                </a:lnTo>
                <a:lnTo>
                  <a:pt x="0" y="1883543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  <p:cxnSp>
        <p:nvCxnSpPr>
          <p:cNvPr id="24" name="Straight Connector 23"/>
          <p:cNvCxnSpPr/>
          <p:nvPr userDrawn="1"/>
        </p:nvCxnSpPr>
        <p:spPr bwMode="gray">
          <a:xfrm>
            <a:off x="534025" y="6504567"/>
            <a:ext cx="7211755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feld 2"/>
          <p:cNvSpPr txBox="1"/>
          <p:nvPr userDrawn="1"/>
        </p:nvSpPr>
        <p:spPr>
          <a:xfrm>
            <a:off x="11200890" y="6522817"/>
            <a:ext cx="458898" cy="1675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lvl="0" algn="r">
              <a:defRPr sz="1200">
                <a:solidFill>
                  <a:schemeClr val="bg1"/>
                </a:solidFill>
              </a:defRPr>
            </a:lvl1pPr>
          </a:lstStyle>
          <a:p>
            <a:pPr lvl="0"/>
            <a:fld id="{AAAFF1E1-AB21-4531-AE3A-0B3C82F976DA}" type="slidenum">
              <a:rPr lang="en-US" sz="1089" smtClean="0"/>
              <a:pPr lvl="0"/>
              <a:t>‹#›</a:t>
            </a:fld>
            <a:endParaRPr lang="en-US" sz="1089" dirty="0"/>
          </a:p>
        </p:txBody>
      </p:sp>
    </p:spTree>
    <p:extLst>
      <p:ext uri="{BB962C8B-B14F-4D97-AF65-F5344CB8AC3E}">
        <p14:creationId xmlns:p14="http://schemas.microsoft.com/office/powerpoint/2010/main" val="276043409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een arrow two third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811" y="1440"/>
          <a:ext cx="181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65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0"/>
                        <a:ext cx="181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540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sp>
        <p:nvSpPr>
          <p:cNvPr id="12" name="Freeform 18"/>
          <p:cNvSpPr/>
          <p:nvPr userDrawn="1"/>
        </p:nvSpPr>
        <p:spPr bwMode="white">
          <a:xfrm>
            <a:off x="0" y="0"/>
            <a:ext cx="8446239" cy="6858000"/>
          </a:xfrm>
          <a:custGeom>
            <a:avLst/>
            <a:gdLst>
              <a:gd name="connsiteX0" fmla="*/ 0 w 8446239"/>
              <a:gd name="connsiteY0" fmla="*/ 0 h 6858000"/>
              <a:gd name="connsiteX1" fmla="*/ 7645979 w 8446239"/>
              <a:gd name="connsiteY1" fmla="*/ 0 h 6858000"/>
              <a:gd name="connsiteX2" fmla="*/ 8446239 w 8446239"/>
              <a:gd name="connsiteY2" fmla="*/ 3429000 h 6858000"/>
              <a:gd name="connsiteX3" fmla="*/ 7645979 w 8446239"/>
              <a:gd name="connsiteY3" fmla="*/ 6858000 h 6858000"/>
              <a:gd name="connsiteX4" fmla="*/ 0 w 8446239"/>
              <a:gd name="connsiteY4" fmla="*/ 6858000 h 6858000"/>
              <a:gd name="connsiteX5" fmla="*/ 0 w 8446239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46239" h="6858000">
                <a:moveTo>
                  <a:pt x="0" y="0"/>
                </a:moveTo>
                <a:lnTo>
                  <a:pt x="7645979" y="0"/>
                </a:lnTo>
                <a:lnTo>
                  <a:pt x="8446239" y="3429000"/>
                </a:lnTo>
                <a:lnTo>
                  <a:pt x="7645979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>
              <a:lnSpc>
                <a:spcPct val="90000"/>
              </a:lnSpc>
              <a:spcAft>
                <a:spcPts val="796"/>
              </a:spcAft>
            </a:pPr>
            <a:endParaRPr lang="en-US" sz="954" dirty="0">
              <a:solidFill>
                <a:schemeClr val="bg1"/>
              </a:solidFill>
              <a:latin typeface="+mn-lt"/>
              <a:sym typeface="Trebuchet MS" panose="020B0603020202020204" pitchFamily="34" charset="0"/>
            </a:endParaRPr>
          </a:p>
        </p:txBody>
      </p:sp>
      <p:sp>
        <p:nvSpPr>
          <p:cNvPr id="11" name="Title 3"/>
          <p:cNvSpPr>
            <a:spLocks noGrp="1"/>
          </p:cNvSpPr>
          <p:nvPr>
            <p:ph type="title" hasCustomPrompt="1"/>
          </p:nvPr>
        </p:nvSpPr>
        <p:spPr>
          <a:xfrm>
            <a:off x="530401" y="327504"/>
            <a:ext cx="6356399" cy="351803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defRPr sz="2540" b="0" i="0" u="none" kern="1200" spc="0">
                <a:solidFill>
                  <a:srgbClr val="FFFFFF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20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27790"/>
            <a:ext cx="2743200" cy="7713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557" dirty="0">
                <a:solidFill>
                  <a:schemeClr val="bg1">
                    <a:lumMod val="50000"/>
                  </a:schemeClr>
                </a:solidFill>
                <a:latin typeface="+mn-lt"/>
                <a:sym typeface="Trebuchet MS" panose="020B0603020202020204" pitchFamily="34" charset="0"/>
              </a:rPr>
              <a:t>20191129_rrDLBCL Tafasitamab Brand Plan_vf.pptx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52" b="6867"/>
          <a:stretch/>
        </p:blipFill>
        <p:spPr>
          <a:xfrm rot="120000">
            <a:off x="6567628" y="3407805"/>
            <a:ext cx="2694666" cy="3456551"/>
          </a:xfrm>
          <a:custGeom>
            <a:avLst/>
            <a:gdLst>
              <a:gd name="connsiteX0" fmla="*/ 2068299 w 2694666"/>
              <a:gd name="connsiteY0" fmla="*/ 0 h 3456551"/>
              <a:gd name="connsiteX1" fmla="*/ 2694666 w 2694666"/>
              <a:gd name="connsiteY1" fmla="*/ 0 h 3456551"/>
              <a:gd name="connsiteX2" fmla="*/ 2694666 w 2694666"/>
              <a:gd name="connsiteY2" fmla="*/ 3456551 h 3456551"/>
              <a:gd name="connsiteX3" fmla="*/ 1434992 w 2694666"/>
              <a:gd name="connsiteY3" fmla="*/ 3456551 h 3456551"/>
              <a:gd name="connsiteX4" fmla="*/ 0 w 2694666"/>
              <a:gd name="connsiteY4" fmla="*/ 0 h 3456551"/>
              <a:gd name="connsiteX5" fmla="*/ 1825478 w 2694666"/>
              <a:gd name="connsiteY5" fmla="*/ 0 h 3456551"/>
              <a:gd name="connsiteX6" fmla="*/ 1138791 w 2694666"/>
              <a:gd name="connsiteY6" fmla="*/ 3456551 h 3456551"/>
              <a:gd name="connsiteX7" fmla="*/ 0 w 2694666"/>
              <a:gd name="connsiteY7" fmla="*/ 3456551 h 3456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94666" h="3456551">
                <a:moveTo>
                  <a:pt x="2068299" y="0"/>
                </a:moveTo>
                <a:lnTo>
                  <a:pt x="2694666" y="0"/>
                </a:lnTo>
                <a:lnTo>
                  <a:pt x="2694666" y="3456551"/>
                </a:lnTo>
                <a:lnTo>
                  <a:pt x="1434992" y="3456551"/>
                </a:lnTo>
                <a:close/>
                <a:moveTo>
                  <a:pt x="0" y="0"/>
                </a:moveTo>
                <a:lnTo>
                  <a:pt x="1825478" y="0"/>
                </a:lnTo>
                <a:lnTo>
                  <a:pt x="1138791" y="3456551"/>
                </a:lnTo>
                <a:lnTo>
                  <a:pt x="0" y="3456551"/>
                </a:lnTo>
                <a:close/>
              </a:path>
            </a:pathLst>
          </a:custGeom>
        </p:spPr>
      </p:pic>
      <p:sp>
        <p:nvSpPr>
          <p:cNvPr id="22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bg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  <p:cxnSp>
        <p:nvCxnSpPr>
          <p:cNvPr id="23" name="Straight Connector 22"/>
          <p:cNvCxnSpPr/>
          <p:nvPr userDrawn="1"/>
        </p:nvCxnSpPr>
        <p:spPr bwMode="gray">
          <a:xfrm>
            <a:off x="7712678" y="6504567"/>
            <a:ext cx="3947110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uppieren 35"/>
          <p:cNvGrpSpPr/>
          <p:nvPr userDrawn="1"/>
        </p:nvGrpSpPr>
        <p:grpSpPr>
          <a:xfrm>
            <a:off x="9856445" y="344914"/>
            <a:ext cx="1799723" cy="389563"/>
            <a:chOff x="4573588" y="1552575"/>
            <a:chExt cx="5373688" cy="1462088"/>
          </a:xfrm>
        </p:grpSpPr>
        <p:sp>
          <p:nvSpPr>
            <p:cNvPr id="25" name="Freeform 6"/>
            <p:cNvSpPr>
              <a:spLocks/>
            </p:cNvSpPr>
            <p:nvPr userDrawn="1"/>
          </p:nvSpPr>
          <p:spPr bwMode="auto">
            <a:xfrm>
              <a:off x="6305551" y="2492375"/>
              <a:ext cx="214313" cy="522288"/>
            </a:xfrm>
            <a:custGeom>
              <a:avLst/>
              <a:gdLst>
                <a:gd name="T0" fmla="*/ 0 w 135"/>
                <a:gd name="T1" fmla="*/ 0 h 329"/>
                <a:gd name="T2" fmla="*/ 0 w 135"/>
                <a:gd name="T3" fmla="*/ 329 h 329"/>
                <a:gd name="T4" fmla="*/ 135 w 135"/>
                <a:gd name="T5" fmla="*/ 329 h 329"/>
                <a:gd name="T6" fmla="*/ 135 w 135"/>
                <a:gd name="T7" fmla="*/ 0 h 329"/>
                <a:gd name="T8" fmla="*/ 0 w 135"/>
                <a:gd name="T9" fmla="*/ 0 h 329"/>
                <a:gd name="T10" fmla="*/ 0 w 135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329">
                  <a:moveTo>
                    <a:pt x="0" y="0"/>
                  </a:moveTo>
                  <a:lnTo>
                    <a:pt x="0" y="329"/>
                  </a:lnTo>
                  <a:lnTo>
                    <a:pt x="135" y="329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6" name="Freeform 7"/>
            <p:cNvSpPr>
              <a:spLocks/>
            </p:cNvSpPr>
            <p:nvPr userDrawn="1"/>
          </p:nvSpPr>
          <p:spPr bwMode="auto">
            <a:xfrm>
              <a:off x="4573588" y="1724025"/>
              <a:ext cx="214313" cy="773113"/>
            </a:xfrm>
            <a:custGeom>
              <a:avLst/>
              <a:gdLst>
                <a:gd name="T0" fmla="*/ 0 w 135"/>
                <a:gd name="T1" fmla="*/ 0 h 487"/>
                <a:gd name="T2" fmla="*/ 0 w 135"/>
                <a:gd name="T3" fmla="*/ 487 h 487"/>
                <a:gd name="T4" fmla="*/ 135 w 135"/>
                <a:gd name="T5" fmla="*/ 487 h 487"/>
                <a:gd name="T6" fmla="*/ 135 w 135"/>
                <a:gd name="T7" fmla="*/ 0 h 487"/>
                <a:gd name="T8" fmla="*/ 0 w 135"/>
                <a:gd name="T9" fmla="*/ 0 h 487"/>
                <a:gd name="T10" fmla="*/ 0 w 135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87">
                  <a:moveTo>
                    <a:pt x="0" y="0"/>
                  </a:moveTo>
                  <a:lnTo>
                    <a:pt x="0" y="487"/>
                  </a:lnTo>
                  <a:lnTo>
                    <a:pt x="135" y="487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7" name="Freeform 8"/>
            <p:cNvSpPr>
              <a:spLocks/>
            </p:cNvSpPr>
            <p:nvPr userDrawn="1"/>
          </p:nvSpPr>
          <p:spPr bwMode="auto">
            <a:xfrm>
              <a:off x="4862513" y="1724025"/>
              <a:ext cx="212725" cy="773113"/>
            </a:xfrm>
            <a:custGeom>
              <a:avLst/>
              <a:gdLst>
                <a:gd name="T0" fmla="*/ 0 w 134"/>
                <a:gd name="T1" fmla="*/ 0 h 487"/>
                <a:gd name="T2" fmla="*/ 0 w 134"/>
                <a:gd name="T3" fmla="*/ 487 h 487"/>
                <a:gd name="T4" fmla="*/ 134 w 134"/>
                <a:gd name="T5" fmla="*/ 487 h 487"/>
                <a:gd name="T6" fmla="*/ 134 w 134"/>
                <a:gd name="T7" fmla="*/ 0 h 487"/>
                <a:gd name="T8" fmla="*/ 0 w 134"/>
                <a:gd name="T9" fmla="*/ 0 h 487"/>
                <a:gd name="T10" fmla="*/ 0 w 134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487">
                  <a:moveTo>
                    <a:pt x="0" y="0"/>
                  </a:moveTo>
                  <a:lnTo>
                    <a:pt x="0" y="487"/>
                  </a:lnTo>
                  <a:lnTo>
                    <a:pt x="134" y="487"/>
                  </a:lnTo>
                  <a:lnTo>
                    <a:pt x="13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8" name="Freeform 9"/>
            <p:cNvSpPr>
              <a:spLocks/>
            </p:cNvSpPr>
            <p:nvPr userDrawn="1"/>
          </p:nvSpPr>
          <p:spPr bwMode="auto">
            <a:xfrm>
              <a:off x="5146676" y="1724025"/>
              <a:ext cx="217488" cy="773113"/>
            </a:xfrm>
            <a:custGeom>
              <a:avLst/>
              <a:gdLst>
                <a:gd name="T0" fmla="*/ 0 w 137"/>
                <a:gd name="T1" fmla="*/ 0 h 487"/>
                <a:gd name="T2" fmla="*/ 0 w 137"/>
                <a:gd name="T3" fmla="*/ 487 h 487"/>
                <a:gd name="T4" fmla="*/ 137 w 137"/>
                <a:gd name="T5" fmla="*/ 487 h 487"/>
                <a:gd name="T6" fmla="*/ 137 w 137"/>
                <a:gd name="T7" fmla="*/ 0 h 487"/>
                <a:gd name="T8" fmla="*/ 0 w 137"/>
                <a:gd name="T9" fmla="*/ 0 h 487"/>
                <a:gd name="T10" fmla="*/ 0 w 137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487">
                  <a:moveTo>
                    <a:pt x="0" y="0"/>
                  </a:moveTo>
                  <a:lnTo>
                    <a:pt x="0" y="487"/>
                  </a:lnTo>
                  <a:lnTo>
                    <a:pt x="137" y="487"/>
                  </a:lnTo>
                  <a:lnTo>
                    <a:pt x="13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9" name="Freeform 10"/>
            <p:cNvSpPr>
              <a:spLocks noEditPoints="1"/>
            </p:cNvSpPr>
            <p:nvPr userDrawn="1"/>
          </p:nvSpPr>
          <p:spPr bwMode="auto">
            <a:xfrm>
              <a:off x="5427663" y="1724025"/>
              <a:ext cx="514350" cy="803275"/>
            </a:xfrm>
            <a:custGeom>
              <a:avLst/>
              <a:gdLst>
                <a:gd name="T0" fmla="*/ 324 w 324"/>
                <a:gd name="T1" fmla="*/ 414 h 506"/>
                <a:gd name="T2" fmla="*/ 317 w 324"/>
                <a:gd name="T3" fmla="*/ 433 h 506"/>
                <a:gd name="T4" fmla="*/ 305 w 324"/>
                <a:gd name="T5" fmla="*/ 451 h 506"/>
                <a:gd name="T6" fmla="*/ 289 w 324"/>
                <a:gd name="T7" fmla="*/ 468 h 506"/>
                <a:gd name="T8" fmla="*/ 265 w 324"/>
                <a:gd name="T9" fmla="*/ 482 h 506"/>
                <a:gd name="T10" fmla="*/ 239 w 324"/>
                <a:gd name="T11" fmla="*/ 492 h 506"/>
                <a:gd name="T12" fmla="*/ 211 w 324"/>
                <a:gd name="T13" fmla="*/ 501 h 506"/>
                <a:gd name="T14" fmla="*/ 180 w 324"/>
                <a:gd name="T15" fmla="*/ 506 h 506"/>
                <a:gd name="T16" fmla="*/ 147 w 324"/>
                <a:gd name="T17" fmla="*/ 506 h 506"/>
                <a:gd name="T18" fmla="*/ 114 w 324"/>
                <a:gd name="T19" fmla="*/ 501 h 506"/>
                <a:gd name="T20" fmla="*/ 85 w 324"/>
                <a:gd name="T21" fmla="*/ 492 h 506"/>
                <a:gd name="T22" fmla="*/ 59 w 324"/>
                <a:gd name="T23" fmla="*/ 482 h 506"/>
                <a:gd name="T24" fmla="*/ 38 w 324"/>
                <a:gd name="T25" fmla="*/ 468 h 506"/>
                <a:gd name="T26" fmla="*/ 19 w 324"/>
                <a:gd name="T27" fmla="*/ 451 h 506"/>
                <a:gd name="T28" fmla="*/ 8 w 324"/>
                <a:gd name="T29" fmla="*/ 433 h 506"/>
                <a:gd name="T30" fmla="*/ 3 w 324"/>
                <a:gd name="T31" fmla="*/ 414 h 506"/>
                <a:gd name="T32" fmla="*/ 0 w 324"/>
                <a:gd name="T33" fmla="*/ 102 h 506"/>
                <a:gd name="T34" fmla="*/ 3 w 324"/>
                <a:gd name="T35" fmla="*/ 81 h 506"/>
                <a:gd name="T36" fmla="*/ 12 w 324"/>
                <a:gd name="T37" fmla="*/ 62 h 506"/>
                <a:gd name="T38" fmla="*/ 29 w 324"/>
                <a:gd name="T39" fmla="*/ 45 h 506"/>
                <a:gd name="T40" fmla="*/ 48 w 324"/>
                <a:gd name="T41" fmla="*/ 31 h 506"/>
                <a:gd name="T42" fmla="*/ 71 w 324"/>
                <a:gd name="T43" fmla="*/ 19 h 506"/>
                <a:gd name="T44" fmla="*/ 100 w 324"/>
                <a:gd name="T45" fmla="*/ 10 h 506"/>
                <a:gd name="T46" fmla="*/ 130 w 324"/>
                <a:gd name="T47" fmla="*/ 3 h 506"/>
                <a:gd name="T48" fmla="*/ 180 w 324"/>
                <a:gd name="T49" fmla="*/ 0 h 506"/>
                <a:gd name="T50" fmla="*/ 211 w 324"/>
                <a:gd name="T51" fmla="*/ 5 h 506"/>
                <a:gd name="T52" fmla="*/ 239 w 324"/>
                <a:gd name="T53" fmla="*/ 12 h 506"/>
                <a:gd name="T54" fmla="*/ 265 w 324"/>
                <a:gd name="T55" fmla="*/ 24 h 506"/>
                <a:gd name="T56" fmla="*/ 289 w 324"/>
                <a:gd name="T57" fmla="*/ 38 h 506"/>
                <a:gd name="T58" fmla="*/ 305 w 324"/>
                <a:gd name="T59" fmla="*/ 55 h 506"/>
                <a:gd name="T60" fmla="*/ 317 w 324"/>
                <a:gd name="T61" fmla="*/ 74 h 506"/>
                <a:gd name="T62" fmla="*/ 324 w 324"/>
                <a:gd name="T63" fmla="*/ 93 h 506"/>
                <a:gd name="T64" fmla="*/ 324 w 324"/>
                <a:gd name="T65" fmla="*/ 404 h 506"/>
                <a:gd name="T66" fmla="*/ 130 w 324"/>
                <a:gd name="T67" fmla="*/ 402 h 506"/>
                <a:gd name="T68" fmla="*/ 133 w 324"/>
                <a:gd name="T69" fmla="*/ 407 h 506"/>
                <a:gd name="T70" fmla="*/ 140 w 324"/>
                <a:gd name="T71" fmla="*/ 414 h 506"/>
                <a:gd name="T72" fmla="*/ 149 w 324"/>
                <a:gd name="T73" fmla="*/ 416 h 506"/>
                <a:gd name="T74" fmla="*/ 163 w 324"/>
                <a:gd name="T75" fmla="*/ 418 h 506"/>
                <a:gd name="T76" fmla="*/ 175 w 324"/>
                <a:gd name="T77" fmla="*/ 416 h 506"/>
                <a:gd name="T78" fmla="*/ 185 w 324"/>
                <a:gd name="T79" fmla="*/ 414 h 506"/>
                <a:gd name="T80" fmla="*/ 192 w 324"/>
                <a:gd name="T81" fmla="*/ 407 h 506"/>
                <a:gd name="T82" fmla="*/ 194 w 324"/>
                <a:gd name="T83" fmla="*/ 402 h 506"/>
                <a:gd name="T84" fmla="*/ 194 w 324"/>
                <a:gd name="T85" fmla="*/ 100 h 506"/>
                <a:gd name="T86" fmla="*/ 189 w 324"/>
                <a:gd name="T87" fmla="*/ 95 h 506"/>
                <a:gd name="T88" fmla="*/ 180 w 324"/>
                <a:gd name="T89" fmla="*/ 90 h 506"/>
                <a:gd name="T90" fmla="*/ 170 w 324"/>
                <a:gd name="T91" fmla="*/ 88 h 506"/>
                <a:gd name="T92" fmla="*/ 156 w 324"/>
                <a:gd name="T93" fmla="*/ 88 h 506"/>
                <a:gd name="T94" fmla="*/ 145 w 324"/>
                <a:gd name="T95" fmla="*/ 90 h 506"/>
                <a:gd name="T96" fmla="*/ 137 w 324"/>
                <a:gd name="T97" fmla="*/ 95 h 506"/>
                <a:gd name="T98" fmla="*/ 133 w 324"/>
                <a:gd name="T99" fmla="*/ 100 h 506"/>
                <a:gd name="T100" fmla="*/ 130 w 324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4" h="506">
                  <a:moveTo>
                    <a:pt x="324" y="404"/>
                  </a:moveTo>
                  <a:lnTo>
                    <a:pt x="324" y="414"/>
                  </a:lnTo>
                  <a:lnTo>
                    <a:pt x="322" y="423"/>
                  </a:lnTo>
                  <a:lnTo>
                    <a:pt x="317" y="433"/>
                  </a:lnTo>
                  <a:lnTo>
                    <a:pt x="312" y="444"/>
                  </a:lnTo>
                  <a:lnTo>
                    <a:pt x="305" y="451"/>
                  </a:lnTo>
                  <a:lnTo>
                    <a:pt x="296" y="459"/>
                  </a:lnTo>
                  <a:lnTo>
                    <a:pt x="289" y="468"/>
                  </a:lnTo>
                  <a:lnTo>
                    <a:pt x="279" y="475"/>
                  </a:lnTo>
                  <a:lnTo>
                    <a:pt x="265" y="482"/>
                  </a:lnTo>
                  <a:lnTo>
                    <a:pt x="253" y="487"/>
                  </a:lnTo>
                  <a:lnTo>
                    <a:pt x="239" y="492"/>
                  </a:lnTo>
                  <a:lnTo>
                    <a:pt x="225" y="496"/>
                  </a:lnTo>
                  <a:lnTo>
                    <a:pt x="211" y="501"/>
                  </a:lnTo>
                  <a:lnTo>
                    <a:pt x="194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0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1" y="487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2" y="444"/>
                  </a:lnTo>
                  <a:lnTo>
                    <a:pt x="8" y="433"/>
                  </a:lnTo>
                  <a:lnTo>
                    <a:pt x="3" y="423"/>
                  </a:lnTo>
                  <a:lnTo>
                    <a:pt x="3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3" y="93"/>
                  </a:lnTo>
                  <a:lnTo>
                    <a:pt x="3" y="81"/>
                  </a:lnTo>
                  <a:lnTo>
                    <a:pt x="8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0" y="3"/>
                  </a:lnTo>
                  <a:lnTo>
                    <a:pt x="147" y="0"/>
                  </a:lnTo>
                  <a:lnTo>
                    <a:pt x="180" y="0"/>
                  </a:lnTo>
                  <a:lnTo>
                    <a:pt x="194" y="3"/>
                  </a:lnTo>
                  <a:lnTo>
                    <a:pt x="211" y="5"/>
                  </a:lnTo>
                  <a:lnTo>
                    <a:pt x="225" y="10"/>
                  </a:lnTo>
                  <a:lnTo>
                    <a:pt x="239" y="12"/>
                  </a:lnTo>
                  <a:lnTo>
                    <a:pt x="253" y="19"/>
                  </a:lnTo>
                  <a:lnTo>
                    <a:pt x="265" y="24"/>
                  </a:lnTo>
                  <a:lnTo>
                    <a:pt x="279" y="31"/>
                  </a:lnTo>
                  <a:lnTo>
                    <a:pt x="289" y="38"/>
                  </a:lnTo>
                  <a:lnTo>
                    <a:pt x="296" y="45"/>
                  </a:lnTo>
                  <a:lnTo>
                    <a:pt x="305" y="55"/>
                  </a:lnTo>
                  <a:lnTo>
                    <a:pt x="312" y="62"/>
                  </a:lnTo>
                  <a:lnTo>
                    <a:pt x="317" y="74"/>
                  </a:lnTo>
                  <a:lnTo>
                    <a:pt x="322" y="81"/>
                  </a:lnTo>
                  <a:lnTo>
                    <a:pt x="324" y="93"/>
                  </a:lnTo>
                  <a:lnTo>
                    <a:pt x="324" y="102"/>
                  </a:lnTo>
                  <a:lnTo>
                    <a:pt x="324" y="404"/>
                  </a:lnTo>
                  <a:lnTo>
                    <a:pt x="324" y="404"/>
                  </a:lnTo>
                  <a:close/>
                  <a:moveTo>
                    <a:pt x="130" y="402"/>
                  </a:moveTo>
                  <a:lnTo>
                    <a:pt x="133" y="404"/>
                  </a:lnTo>
                  <a:lnTo>
                    <a:pt x="133" y="407"/>
                  </a:lnTo>
                  <a:lnTo>
                    <a:pt x="137" y="409"/>
                  </a:lnTo>
                  <a:lnTo>
                    <a:pt x="140" y="414"/>
                  </a:lnTo>
                  <a:lnTo>
                    <a:pt x="145" y="414"/>
                  </a:lnTo>
                  <a:lnTo>
                    <a:pt x="149" y="416"/>
                  </a:lnTo>
                  <a:lnTo>
                    <a:pt x="156" y="416"/>
                  </a:lnTo>
                  <a:lnTo>
                    <a:pt x="163" y="418"/>
                  </a:lnTo>
                  <a:lnTo>
                    <a:pt x="170" y="416"/>
                  </a:lnTo>
                  <a:lnTo>
                    <a:pt x="175" y="416"/>
                  </a:lnTo>
                  <a:lnTo>
                    <a:pt x="180" y="414"/>
                  </a:lnTo>
                  <a:lnTo>
                    <a:pt x="185" y="414"/>
                  </a:lnTo>
                  <a:lnTo>
                    <a:pt x="189" y="409"/>
                  </a:lnTo>
                  <a:lnTo>
                    <a:pt x="192" y="407"/>
                  </a:lnTo>
                  <a:lnTo>
                    <a:pt x="194" y="404"/>
                  </a:lnTo>
                  <a:lnTo>
                    <a:pt x="194" y="402"/>
                  </a:lnTo>
                  <a:lnTo>
                    <a:pt x="194" y="102"/>
                  </a:lnTo>
                  <a:lnTo>
                    <a:pt x="194" y="100"/>
                  </a:lnTo>
                  <a:lnTo>
                    <a:pt x="192" y="97"/>
                  </a:lnTo>
                  <a:lnTo>
                    <a:pt x="189" y="95"/>
                  </a:lnTo>
                  <a:lnTo>
                    <a:pt x="185" y="90"/>
                  </a:lnTo>
                  <a:lnTo>
                    <a:pt x="180" y="90"/>
                  </a:lnTo>
                  <a:lnTo>
                    <a:pt x="175" y="88"/>
                  </a:lnTo>
                  <a:lnTo>
                    <a:pt x="170" y="88"/>
                  </a:lnTo>
                  <a:lnTo>
                    <a:pt x="163" y="85"/>
                  </a:lnTo>
                  <a:lnTo>
                    <a:pt x="156" y="88"/>
                  </a:lnTo>
                  <a:lnTo>
                    <a:pt x="149" y="88"/>
                  </a:lnTo>
                  <a:lnTo>
                    <a:pt x="145" y="90"/>
                  </a:lnTo>
                  <a:lnTo>
                    <a:pt x="140" y="90"/>
                  </a:lnTo>
                  <a:lnTo>
                    <a:pt x="137" y="95"/>
                  </a:lnTo>
                  <a:lnTo>
                    <a:pt x="133" y="97"/>
                  </a:lnTo>
                  <a:lnTo>
                    <a:pt x="133" y="100"/>
                  </a:lnTo>
                  <a:lnTo>
                    <a:pt x="130" y="102"/>
                  </a:lnTo>
                  <a:lnTo>
                    <a:pt x="130" y="402"/>
                  </a:lnTo>
                  <a:lnTo>
                    <a:pt x="130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0" name="Freeform 11"/>
            <p:cNvSpPr>
              <a:spLocks noEditPoints="1"/>
            </p:cNvSpPr>
            <p:nvPr userDrawn="1"/>
          </p:nvSpPr>
          <p:spPr bwMode="auto">
            <a:xfrm>
              <a:off x="7734301" y="1724025"/>
              <a:ext cx="517525" cy="803275"/>
            </a:xfrm>
            <a:custGeom>
              <a:avLst/>
              <a:gdLst>
                <a:gd name="T0" fmla="*/ 324 w 326"/>
                <a:gd name="T1" fmla="*/ 414 h 506"/>
                <a:gd name="T2" fmla="*/ 319 w 326"/>
                <a:gd name="T3" fmla="*/ 433 h 506"/>
                <a:gd name="T4" fmla="*/ 307 w 326"/>
                <a:gd name="T5" fmla="*/ 451 h 506"/>
                <a:gd name="T6" fmla="*/ 288 w 326"/>
                <a:gd name="T7" fmla="*/ 468 h 506"/>
                <a:gd name="T8" fmla="*/ 267 w 326"/>
                <a:gd name="T9" fmla="*/ 482 h 506"/>
                <a:gd name="T10" fmla="*/ 241 w 326"/>
                <a:gd name="T11" fmla="*/ 492 h 506"/>
                <a:gd name="T12" fmla="*/ 213 w 326"/>
                <a:gd name="T13" fmla="*/ 501 h 506"/>
                <a:gd name="T14" fmla="*/ 180 w 326"/>
                <a:gd name="T15" fmla="*/ 506 h 506"/>
                <a:gd name="T16" fmla="*/ 146 w 326"/>
                <a:gd name="T17" fmla="*/ 506 h 506"/>
                <a:gd name="T18" fmla="*/ 116 w 326"/>
                <a:gd name="T19" fmla="*/ 501 h 506"/>
                <a:gd name="T20" fmla="*/ 85 w 326"/>
                <a:gd name="T21" fmla="*/ 492 h 506"/>
                <a:gd name="T22" fmla="*/ 59 w 326"/>
                <a:gd name="T23" fmla="*/ 482 h 506"/>
                <a:gd name="T24" fmla="*/ 38 w 326"/>
                <a:gd name="T25" fmla="*/ 468 h 506"/>
                <a:gd name="T26" fmla="*/ 21 w 326"/>
                <a:gd name="T27" fmla="*/ 451 h 506"/>
                <a:gd name="T28" fmla="*/ 9 w 326"/>
                <a:gd name="T29" fmla="*/ 433 h 506"/>
                <a:gd name="T30" fmla="*/ 2 w 326"/>
                <a:gd name="T31" fmla="*/ 414 h 506"/>
                <a:gd name="T32" fmla="*/ 0 w 326"/>
                <a:gd name="T33" fmla="*/ 102 h 506"/>
                <a:gd name="T34" fmla="*/ 2 w 326"/>
                <a:gd name="T35" fmla="*/ 81 h 506"/>
                <a:gd name="T36" fmla="*/ 14 w 326"/>
                <a:gd name="T37" fmla="*/ 62 h 506"/>
                <a:gd name="T38" fmla="*/ 28 w 326"/>
                <a:gd name="T39" fmla="*/ 45 h 506"/>
                <a:gd name="T40" fmla="*/ 47 w 326"/>
                <a:gd name="T41" fmla="*/ 31 h 506"/>
                <a:gd name="T42" fmla="*/ 73 w 326"/>
                <a:gd name="T43" fmla="*/ 19 h 506"/>
                <a:gd name="T44" fmla="*/ 102 w 326"/>
                <a:gd name="T45" fmla="*/ 10 h 506"/>
                <a:gd name="T46" fmla="*/ 130 w 326"/>
                <a:gd name="T47" fmla="*/ 3 h 506"/>
                <a:gd name="T48" fmla="*/ 180 w 326"/>
                <a:gd name="T49" fmla="*/ 0 h 506"/>
                <a:gd name="T50" fmla="*/ 213 w 326"/>
                <a:gd name="T51" fmla="*/ 5 h 506"/>
                <a:gd name="T52" fmla="*/ 241 w 326"/>
                <a:gd name="T53" fmla="*/ 12 h 506"/>
                <a:gd name="T54" fmla="*/ 267 w 326"/>
                <a:gd name="T55" fmla="*/ 24 h 506"/>
                <a:gd name="T56" fmla="*/ 288 w 326"/>
                <a:gd name="T57" fmla="*/ 38 h 506"/>
                <a:gd name="T58" fmla="*/ 307 w 326"/>
                <a:gd name="T59" fmla="*/ 55 h 506"/>
                <a:gd name="T60" fmla="*/ 319 w 326"/>
                <a:gd name="T61" fmla="*/ 74 h 506"/>
                <a:gd name="T62" fmla="*/ 324 w 326"/>
                <a:gd name="T63" fmla="*/ 93 h 506"/>
                <a:gd name="T64" fmla="*/ 326 w 326"/>
                <a:gd name="T65" fmla="*/ 404 h 506"/>
                <a:gd name="T66" fmla="*/ 132 w 326"/>
                <a:gd name="T67" fmla="*/ 402 h 506"/>
                <a:gd name="T68" fmla="*/ 137 w 326"/>
                <a:gd name="T69" fmla="*/ 407 h 506"/>
                <a:gd name="T70" fmla="*/ 142 w 326"/>
                <a:gd name="T71" fmla="*/ 414 h 506"/>
                <a:gd name="T72" fmla="*/ 154 w 326"/>
                <a:gd name="T73" fmla="*/ 416 h 506"/>
                <a:gd name="T74" fmla="*/ 165 w 326"/>
                <a:gd name="T75" fmla="*/ 418 h 506"/>
                <a:gd name="T76" fmla="*/ 177 w 326"/>
                <a:gd name="T77" fmla="*/ 416 h 506"/>
                <a:gd name="T78" fmla="*/ 189 w 326"/>
                <a:gd name="T79" fmla="*/ 414 h 506"/>
                <a:gd name="T80" fmla="*/ 194 w 326"/>
                <a:gd name="T81" fmla="*/ 407 h 506"/>
                <a:gd name="T82" fmla="*/ 196 w 326"/>
                <a:gd name="T83" fmla="*/ 402 h 506"/>
                <a:gd name="T84" fmla="*/ 196 w 326"/>
                <a:gd name="T85" fmla="*/ 100 h 506"/>
                <a:gd name="T86" fmla="*/ 191 w 326"/>
                <a:gd name="T87" fmla="*/ 95 h 506"/>
                <a:gd name="T88" fmla="*/ 182 w 326"/>
                <a:gd name="T89" fmla="*/ 90 h 506"/>
                <a:gd name="T90" fmla="*/ 170 w 326"/>
                <a:gd name="T91" fmla="*/ 88 h 506"/>
                <a:gd name="T92" fmla="*/ 158 w 326"/>
                <a:gd name="T93" fmla="*/ 88 h 506"/>
                <a:gd name="T94" fmla="*/ 149 w 326"/>
                <a:gd name="T95" fmla="*/ 90 h 506"/>
                <a:gd name="T96" fmla="*/ 139 w 326"/>
                <a:gd name="T97" fmla="*/ 95 h 506"/>
                <a:gd name="T98" fmla="*/ 135 w 326"/>
                <a:gd name="T99" fmla="*/ 100 h 506"/>
                <a:gd name="T100" fmla="*/ 132 w 326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6" h="506">
                  <a:moveTo>
                    <a:pt x="326" y="404"/>
                  </a:moveTo>
                  <a:lnTo>
                    <a:pt x="324" y="414"/>
                  </a:lnTo>
                  <a:lnTo>
                    <a:pt x="324" y="423"/>
                  </a:lnTo>
                  <a:lnTo>
                    <a:pt x="319" y="433"/>
                  </a:lnTo>
                  <a:lnTo>
                    <a:pt x="312" y="444"/>
                  </a:lnTo>
                  <a:lnTo>
                    <a:pt x="307" y="451"/>
                  </a:lnTo>
                  <a:lnTo>
                    <a:pt x="298" y="459"/>
                  </a:lnTo>
                  <a:lnTo>
                    <a:pt x="288" y="468"/>
                  </a:lnTo>
                  <a:lnTo>
                    <a:pt x="279" y="475"/>
                  </a:lnTo>
                  <a:lnTo>
                    <a:pt x="267" y="482"/>
                  </a:lnTo>
                  <a:lnTo>
                    <a:pt x="255" y="487"/>
                  </a:lnTo>
                  <a:lnTo>
                    <a:pt x="241" y="492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6" y="501"/>
                  </a:lnTo>
                  <a:lnTo>
                    <a:pt x="102" y="496"/>
                  </a:lnTo>
                  <a:lnTo>
                    <a:pt x="85" y="492"/>
                  </a:lnTo>
                  <a:lnTo>
                    <a:pt x="73" y="487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8" y="468"/>
                  </a:lnTo>
                  <a:lnTo>
                    <a:pt x="28" y="459"/>
                  </a:lnTo>
                  <a:lnTo>
                    <a:pt x="21" y="451"/>
                  </a:lnTo>
                  <a:lnTo>
                    <a:pt x="14" y="444"/>
                  </a:lnTo>
                  <a:lnTo>
                    <a:pt x="9" y="433"/>
                  </a:lnTo>
                  <a:lnTo>
                    <a:pt x="2" y="423"/>
                  </a:lnTo>
                  <a:lnTo>
                    <a:pt x="2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2" y="93"/>
                  </a:lnTo>
                  <a:lnTo>
                    <a:pt x="2" y="81"/>
                  </a:lnTo>
                  <a:lnTo>
                    <a:pt x="9" y="74"/>
                  </a:lnTo>
                  <a:lnTo>
                    <a:pt x="14" y="62"/>
                  </a:lnTo>
                  <a:lnTo>
                    <a:pt x="21" y="55"/>
                  </a:lnTo>
                  <a:lnTo>
                    <a:pt x="28" y="45"/>
                  </a:lnTo>
                  <a:lnTo>
                    <a:pt x="38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3" y="19"/>
                  </a:lnTo>
                  <a:lnTo>
                    <a:pt x="85" y="12"/>
                  </a:lnTo>
                  <a:lnTo>
                    <a:pt x="102" y="10"/>
                  </a:lnTo>
                  <a:lnTo>
                    <a:pt x="116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80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2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79" y="31"/>
                  </a:lnTo>
                  <a:lnTo>
                    <a:pt x="288" y="38"/>
                  </a:lnTo>
                  <a:lnTo>
                    <a:pt x="298" y="45"/>
                  </a:lnTo>
                  <a:lnTo>
                    <a:pt x="307" y="55"/>
                  </a:lnTo>
                  <a:lnTo>
                    <a:pt x="312" y="62"/>
                  </a:lnTo>
                  <a:lnTo>
                    <a:pt x="319" y="74"/>
                  </a:lnTo>
                  <a:lnTo>
                    <a:pt x="324" y="81"/>
                  </a:lnTo>
                  <a:lnTo>
                    <a:pt x="324" y="93"/>
                  </a:lnTo>
                  <a:lnTo>
                    <a:pt x="326" y="102"/>
                  </a:lnTo>
                  <a:lnTo>
                    <a:pt x="326" y="404"/>
                  </a:lnTo>
                  <a:lnTo>
                    <a:pt x="326" y="404"/>
                  </a:lnTo>
                  <a:close/>
                  <a:moveTo>
                    <a:pt x="132" y="402"/>
                  </a:moveTo>
                  <a:lnTo>
                    <a:pt x="135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2" y="414"/>
                  </a:lnTo>
                  <a:lnTo>
                    <a:pt x="149" y="414"/>
                  </a:lnTo>
                  <a:lnTo>
                    <a:pt x="154" y="416"/>
                  </a:lnTo>
                  <a:lnTo>
                    <a:pt x="158" y="416"/>
                  </a:lnTo>
                  <a:lnTo>
                    <a:pt x="165" y="418"/>
                  </a:lnTo>
                  <a:lnTo>
                    <a:pt x="170" y="416"/>
                  </a:lnTo>
                  <a:lnTo>
                    <a:pt x="177" y="416"/>
                  </a:lnTo>
                  <a:lnTo>
                    <a:pt x="182" y="414"/>
                  </a:lnTo>
                  <a:lnTo>
                    <a:pt x="189" y="414"/>
                  </a:lnTo>
                  <a:lnTo>
                    <a:pt x="191" y="409"/>
                  </a:lnTo>
                  <a:lnTo>
                    <a:pt x="194" y="407"/>
                  </a:lnTo>
                  <a:lnTo>
                    <a:pt x="196" y="404"/>
                  </a:lnTo>
                  <a:lnTo>
                    <a:pt x="196" y="402"/>
                  </a:lnTo>
                  <a:lnTo>
                    <a:pt x="196" y="102"/>
                  </a:lnTo>
                  <a:lnTo>
                    <a:pt x="196" y="100"/>
                  </a:lnTo>
                  <a:lnTo>
                    <a:pt x="194" y="97"/>
                  </a:lnTo>
                  <a:lnTo>
                    <a:pt x="191" y="95"/>
                  </a:lnTo>
                  <a:lnTo>
                    <a:pt x="189" y="90"/>
                  </a:lnTo>
                  <a:lnTo>
                    <a:pt x="182" y="90"/>
                  </a:lnTo>
                  <a:lnTo>
                    <a:pt x="177" y="88"/>
                  </a:lnTo>
                  <a:lnTo>
                    <a:pt x="170" y="88"/>
                  </a:lnTo>
                  <a:lnTo>
                    <a:pt x="165" y="85"/>
                  </a:lnTo>
                  <a:lnTo>
                    <a:pt x="158" y="88"/>
                  </a:lnTo>
                  <a:lnTo>
                    <a:pt x="154" y="88"/>
                  </a:lnTo>
                  <a:lnTo>
                    <a:pt x="149" y="90"/>
                  </a:lnTo>
                  <a:lnTo>
                    <a:pt x="142" y="90"/>
                  </a:lnTo>
                  <a:lnTo>
                    <a:pt x="139" y="95"/>
                  </a:lnTo>
                  <a:lnTo>
                    <a:pt x="137" y="97"/>
                  </a:lnTo>
                  <a:lnTo>
                    <a:pt x="135" y="100"/>
                  </a:lnTo>
                  <a:lnTo>
                    <a:pt x="132" y="102"/>
                  </a:lnTo>
                  <a:lnTo>
                    <a:pt x="132" y="402"/>
                  </a:lnTo>
                  <a:lnTo>
                    <a:pt x="132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1" name="Freeform 12"/>
            <p:cNvSpPr>
              <a:spLocks/>
            </p:cNvSpPr>
            <p:nvPr userDrawn="1"/>
          </p:nvSpPr>
          <p:spPr bwMode="auto">
            <a:xfrm>
              <a:off x="6005513" y="1720850"/>
              <a:ext cx="514350" cy="776288"/>
            </a:xfrm>
            <a:custGeom>
              <a:avLst/>
              <a:gdLst>
                <a:gd name="T0" fmla="*/ 324 w 324"/>
                <a:gd name="T1" fmla="*/ 87 h 489"/>
                <a:gd name="T2" fmla="*/ 324 w 324"/>
                <a:gd name="T3" fmla="*/ 272 h 489"/>
                <a:gd name="T4" fmla="*/ 191 w 324"/>
                <a:gd name="T5" fmla="*/ 272 h 489"/>
                <a:gd name="T6" fmla="*/ 191 w 324"/>
                <a:gd name="T7" fmla="*/ 139 h 489"/>
                <a:gd name="T8" fmla="*/ 189 w 324"/>
                <a:gd name="T9" fmla="*/ 132 h 489"/>
                <a:gd name="T10" fmla="*/ 187 w 324"/>
                <a:gd name="T11" fmla="*/ 128 h 489"/>
                <a:gd name="T12" fmla="*/ 182 w 324"/>
                <a:gd name="T13" fmla="*/ 123 h 489"/>
                <a:gd name="T14" fmla="*/ 180 w 324"/>
                <a:gd name="T15" fmla="*/ 118 h 489"/>
                <a:gd name="T16" fmla="*/ 175 w 324"/>
                <a:gd name="T17" fmla="*/ 116 h 489"/>
                <a:gd name="T18" fmla="*/ 170 w 324"/>
                <a:gd name="T19" fmla="*/ 113 h 489"/>
                <a:gd name="T20" fmla="*/ 156 w 324"/>
                <a:gd name="T21" fmla="*/ 113 h 489"/>
                <a:gd name="T22" fmla="*/ 151 w 324"/>
                <a:gd name="T23" fmla="*/ 116 h 489"/>
                <a:gd name="T24" fmla="*/ 147 w 324"/>
                <a:gd name="T25" fmla="*/ 118 h 489"/>
                <a:gd name="T26" fmla="*/ 142 w 324"/>
                <a:gd name="T27" fmla="*/ 123 h 489"/>
                <a:gd name="T28" fmla="*/ 137 w 324"/>
                <a:gd name="T29" fmla="*/ 128 h 489"/>
                <a:gd name="T30" fmla="*/ 135 w 324"/>
                <a:gd name="T31" fmla="*/ 132 h 489"/>
                <a:gd name="T32" fmla="*/ 132 w 324"/>
                <a:gd name="T33" fmla="*/ 139 h 489"/>
                <a:gd name="T34" fmla="*/ 132 w 324"/>
                <a:gd name="T35" fmla="*/ 489 h 489"/>
                <a:gd name="T36" fmla="*/ 0 w 324"/>
                <a:gd name="T37" fmla="*/ 489 h 489"/>
                <a:gd name="T38" fmla="*/ 0 w 324"/>
                <a:gd name="T39" fmla="*/ 2 h 489"/>
                <a:gd name="T40" fmla="*/ 132 w 324"/>
                <a:gd name="T41" fmla="*/ 2 h 489"/>
                <a:gd name="T42" fmla="*/ 132 w 324"/>
                <a:gd name="T43" fmla="*/ 87 h 489"/>
                <a:gd name="T44" fmla="*/ 132 w 324"/>
                <a:gd name="T45" fmla="*/ 78 h 489"/>
                <a:gd name="T46" fmla="*/ 135 w 324"/>
                <a:gd name="T47" fmla="*/ 71 h 489"/>
                <a:gd name="T48" fmla="*/ 137 w 324"/>
                <a:gd name="T49" fmla="*/ 61 h 489"/>
                <a:gd name="T50" fmla="*/ 142 w 324"/>
                <a:gd name="T51" fmla="*/ 54 h 489"/>
                <a:gd name="T52" fmla="*/ 144 w 324"/>
                <a:gd name="T53" fmla="*/ 45 h 489"/>
                <a:gd name="T54" fmla="*/ 149 w 324"/>
                <a:gd name="T55" fmla="*/ 38 h 489"/>
                <a:gd name="T56" fmla="*/ 156 w 324"/>
                <a:gd name="T57" fmla="*/ 31 h 489"/>
                <a:gd name="T58" fmla="*/ 161 w 324"/>
                <a:gd name="T59" fmla="*/ 26 h 489"/>
                <a:gd name="T60" fmla="*/ 170 w 324"/>
                <a:gd name="T61" fmla="*/ 19 h 489"/>
                <a:gd name="T62" fmla="*/ 177 w 324"/>
                <a:gd name="T63" fmla="*/ 14 h 489"/>
                <a:gd name="T64" fmla="*/ 184 w 324"/>
                <a:gd name="T65" fmla="*/ 12 h 489"/>
                <a:gd name="T66" fmla="*/ 191 w 324"/>
                <a:gd name="T67" fmla="*/ 7 h 489"/>
                <a:gd name="T68" fmla="*/ 201 w 324"/>
                <a:gd name="T69" fmla="*/ 2 h 489"/>
                <a:gd name="T70" fmla="*/ 210 w 324"/>
                <a:gd name="T71" fmla="*/ 2 h 489"/>
                <a:gd name="T72" fmla="*/ 220 w 324"/>
                <a:gd name="T73" fmla="*/ 0 h 489"/>
                <a:gd name="T74" fmla="*/ 239 w 324"/>
                <a:gd name="T75" fmla="*/ 0 h 489"/>
                <a:gd name="T76" fmla="*/ 251 w 324"/>
                <a:gd name="T77" fmla="*/ 2 h 489"/>
                <a:gd name="T78" fmla="*/ 260 w 324"/>
                <a:gd name="T79" fmla="*/ 2 h 489"/>
                <a:gd name="T80" fmla="*/ 267 w 324"/>
                <a:gd name="T81" fmla="*/ 7 h 489"/>
                <a:gd name="T82" fmla="*/ 277 w 324"/>
                <a:gd name="T83" fmla="*/ 12 h 489"/>
                <a:gd name="T84" fmla="*/ 284 w 324"/>
                <a:gd name="T85" fmla="*/ 14 h 489"/>
                <a:gd name="T86" fmla="*/ 291 w 324"/>
                <a:gd name="T87" fmla="*/ 19 h 489"/>
                <a:gd name="T88" fmla="*/ 298 w 324"/>
                <a:gd name="T89" fmla="*/ 26 h 489"/>
                <a:gd name="T90" fmla="*/ 303 w 324"/>
                <a:gd name="T91" fmla="*/ 33 h 489"/>
                <a:gd name="T92" fmla="*/ 310 w 324"/>
                <a:gd name="T93" fmla="*/ 40 h 489"/>
                <a:gd name="T94" fmla="*/ 314 w 324"/>
                <a:gd name="T95" fmla="*/ 45 h 489"/>
                <a:gd name="T96" fmla="*/ 319 w 324"/>
                <a:gd name="T97" fmla="*/ 54 h 489"/>
                <a:gd name="T98" fmla="*/ 321 w 324"/>
                <a:gd name="T99" fmla="*/ 61 h 489"/>
                <a:gd name="T100" fmla="*/ 324 w 324"/>
                <a:gd name="T101" fmla="*/ 71 h 489"/>
                <a:gd name="T102" fmla="*/ 324 w 324"/>
                <a:gd name="T103" fmla="*/ 78 h 489"/>
                <a:gd name="T104" fmla="*/ 324 w 324"/>
                <a:gd name="T105" fmla="*/ 87 h 489"/>
                <a:gd name="T106" fmla="*/ 324 w 324"/>
                <a:gd name="T107" fmla="*/ 87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4" h="489">
                  <a:moveTo>
                    <a:pt x="324" y="87"/>
                  </a:moveTo>
                  <a:lnTo>
                    <a:pt x="324" y="272"/>
                  </a:lnTo>
                  <a:lnTo>
                    <a:pt x="191" y="272"/>
                  </a:lnTo>
                  <a:lnTo>
                    <a:pt x="191" y="139"/>
                  </a:lnTo>
                  <a:lnTo>
                    <a:pt x="189" y="132"/>
                  </a:lnTo>
                  <a:lnTo>
                    <a:pt x="187" y="128"/>
                  </a:lnTo>
                  <a:lnTo>
                    <a:pt x="182" y="123"/>
                  </a:lnTo>
                  <a:lnTo>
                    <a:pt x="180" y="118"/>
                  </a:lnTo>
                  <a:lnTo>
                    <a:pt x="175" y="116"/>
                  </a:lnTo>
                  <a:lnTo>
                    <a:pt x="170" y="113"/>
                  </a:lnTo>
                  <a:lnTo>
                    <a:pt x="156" y="113"/>
                  </a:lnTo>
                  <a:lnTo>
                    <a:pt x="151" y="116"/>
                  </a:lnTo>
                  <a:lnTo>
                    <a:pt x="147" y="118"/>
                  </a:lnTo>
                  <a:lnTo>
                    <a:pt x="142" y="123"/>
                  </a:lnTo>
                  <a:lnTo>
                    <a:pt x="137" y="128"/>
                  </a:lnTo>
                  <a:lnTo>
                    <a:pt x="135" y="132"/>
                  </a:lnTo>
                  <a:lnTo>
                    <a:pt x="132" y="139"/>
                  </a:lnTo>
                  <a:lnTo>
                    <a:pt x="132" y="489"/>
                  </a:lnTo>
                  <a:lnTo>
                    <a:pt x="0" y="489"/>
                  </a:lnTo>
                  <a:lnTo>
                    <a:pt x="0" y="2"/>
                  </a:lnTo>
                  <a:lnTo>
                    <a:pt x="132" y="2"/>
                  </a:lnTo>
                  <a:lnTo>
                    <a:pt x="132" y="87"/>
                  </a:lnTo>
                  <a:lnTo>
                    <a:pt x="132" y="78"/>
                  </a:lnTo>
                  <a:lnTo>
                    <a:pt x="135" y="71"/>
                  </a:lnTo>
                  <a:lnTo>
                    <a:pt x="137" y="61"/>
                  </a:lnTo>
                  <a:lnTo>
                    <a:pt x="142" y="54"/>
                  </a:lnTo>
                  <a:lnTo>
                    <a:pt x="144" y="45"/>
                  </a:lnTo>
                  <a:lnTo>
                    <a:pt x="149" y="38"/>
                  </a:lnTo>
                  <a:lnTo>
                    <a:pt x="156" y="31"/>
                  </a:lnTo>
                  <a:lnTo>
                    <a:pt x="161" y="26"/>
                  </a:lnTo>
                  <a:lnTo>
                    <a:pt x="170" y="19"/>
                  </a:lnTo>
                  <a:lnTo>
                    <a:pt x="177" y="14"/>
                  </a:lnTo>
                  <a:lnTo>
                    <a:pt x="184" y="12"/>
                  </a:lnTo>
                  <a:lnTo>
                    <a:pt x="191" y="7"/>
                  </a:lnTo>
                  <a:lnTo>
                    <a:pt x="201" y="2"/>
                  </a:lnTo>
                  <a:lnTo>
                    <a:pt x="210" y="2"/>
                  </a:lnTo>
                  <a:lnTo>
                    <a:pt x="220" y="0"/>
                  </a:lnTo>
                  <a:lnTo>
                    <a:pt x="239" y="0"/>
                  </a:lnTo>
                  <a:lnTo>
                    <a:pt x="251" y="2"/>
                  </a:lnTo>
                  <a:lnTo>
                    <a:pt x="260" y="2"/>
                  </a:lnTo>
                  <a:lnTo>
                    <a:pt x="267" y="7"/>
                  </a:lnTo>
                  <a:lnTo>
                    <a:pt x="277" y="12"/>
                  </a:lnTo>
                  <a:lnTo>
                    <a:pt x="284" y="14"/>
                  </a:lnTo>
                  <a:lnTo>
                    <a:pt x="291" y="19"/>
                  </a:lnTo>
                  <a:lnTo>
                    <a:pt x="298" y="26"/>
                  </a:lnTo>
                  <a:lnTo>
                    <a:pt x="303" y="33"/>
                  </a:lnTo>
                  <a:lnTo>
                    <a:pt x="310" y="40"/>
                  </a:lnTo>
                  <a:lnTo>
                    <a:pt x="314" y="45"/>
                  </a:lnTo>
                  <a:lnTo>
                    <a:pt x="319" y="54"/>
                  </a:lnTo>
                  <a:lnTo>
                    <a:pt x="321" y="61"/>
                  </a:lnTo>
                  <a:lnTo>
                    <a:pt x="324" y="71"/>
                  </a:lnTo>
                  <a:lnTo>
                    <a:pt x="324" y="78"/>
                  </a:lnTo>
                  <a:lnTo>
                    <a:pt x="324" y="87"/>
                  </a:lnTo>
                  <a:lnTo>
                    <a:pt x="324" y="87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2" name="Freeform 13"/>
            <p:cNvSpPr>
              <a:spLocks/>
            </p:cNvSpPr>
            <p:nvPr userDrawn="1"/>
          </p:nvSpPr>
          <p:spPr bwMode="auto">
            <a:xfrm>
              <a:off x="7161213" y="1552575"/>
              <a:ext cx="512763" cy="947738"/>
            </a:xfrm>
            <a:custGeom>
              <a:avLst/>
              <a:gdLst>
                <a:gd name="T0" fmla="*/ 323 w 323"/>
                <a:gd name="T1" fmla="*/ 193 h 597"/>
                <a:gd name="T2" fmla="*/ 323 w 323"/>
                <a:gd name="T3" fmla="*/ 597 h 597"/>
                <a:gd name="T4" fmla="*/ 189 w 323"/>
                <a:gd name="T5" fmla="*/ 597 h 597"/>
                <a:gd name="T6" fmla="*/ 189 w 323"/>
                <a:gd name="T7" fmla="*/ 245 h 597"/>
                <a:gd name="T8" fmla="*/ 186 w 323"/>
                <a:gd name="T9" fmla="*/ 238 h 597"/>
                <a:gd name="T10" fmla="*/ 184 w 323"/>
                <a:gd name="T11" fmla="*/ 234 h 597"/>
                <a:gd name="T12" fmla="*/ 179 w 323"/>
                <a:gd name="T13" fmla="*/ 229 h 597"/>
                <a:gd name="T14" fmla="*/ 177 w 323"/>
                <a:gd name="T15" fmla="*/ 224 h 597"/>
                <a:gd name="T16" fmla="*/ 172 w 323"/>
                <a:gd name="T17" fmla="*/ 222 h 597"/>
                <a:gd name="T18" fmla="*/ 165 w 323"/>
                <a:gd name="T19" fmla="*/ 219 h 597"/>
                <a:gd name="T20" fmla="*/ 156 w 323"/>
                <a:gd name="T21" fmla="*/ 219 h 597"/>
                <a:gd name="T22" fmla="*/ 148 w 323"/>
                <a:gd name="T23" fmla="*/ 222 h 597"/>
                <a:gd name="T24" fmla="*/ 144 w 323"/>
                <a:gd name="T25" fmla="*/ 224 h 597"/>
                <a:gd name="T26" fmla="*/ 141 w 323"/>
                <a:gd name="T27" fmla="*/ 229 h 597"/>
                <a:gd name="T28" fmla="*/ 137 w 323"/>
                <a:gd name="T29" fmla="*/ 234 h 597"/>
                <a:gd name="T30" fmla="*/ 132 w 323"/>
                <a:gd name="T31" fmla="*/ 238 h 597"/>
                <a:gd name="T32" fmla="*/ 132 w 323"/>
                <a:gd name="T33" fmla="*/ 245 h 597"/>
                <a:gd name="T34" fmla="*/ 132 w 323"/>
                <a:gd name="T35" fmla="*/ 595 h 597"/>
                <a:gd name="T36" fmla="*/ 0 w 323"/>
                <a:gd name="T37" fmla="*/ 595 h 597"/>
                <a:gd name="T38" fmla="*/ 0 w 323"/>
                <a:gd name="T39" fmla="*/ 0 h 597"/>
                <a:gd name="T40" fmla="*/ 132 w 323"/>
                <a:gd name="T41" fmla="*/ 0 h 597"/>
                <a:gd name="T42" fmla="*/ 132 w 323"/>
                <a:gd name="T43" fmla="*/ 193 h 597"/>
                <a:gd name="T44" fmla="*/ 132 w 323"/>
                <a:gd name="T45" fmla="*/ 186 h 597"/>
                <a:gd name="T46" fmla="*/ 132 w 323"/>
                <a:gd name="T47" fmla="*/ 177 h 597"/>
                <a:gd name="T48" fmla="*/ 137 w 323"/>
                <a:gd name="T49" fmla="*/ 167 h 597"/>
                <a:gd name="T50" fmla="*/ 139 w 323"/>
                <a:gd name="T51" fmla="*/ 160 h 597"/>
                <a:gd name="T52" fmla="*/ 141 w 323"/>
                <a:gd name="T53" fmla="*/ 151 h 597"/>
                <a:gd name="T54" fmla="*/ 148 w 323"/>
                <a:gd name="T55" fmla="*/ 144 h 597"/>
                <a:gd name="T56" fmla="*/ 153 w 323"/>
                <a:gd name="T57" fmla="*/ 137 h 597"/>
                <a:gd name="T58" fmla="*/ 165 w 323"/>
                <a:gd name="T59" fmla="*/ 125 h 597"/>
                <a:gd name="T60" fmla="*/ 172 w 323"/>
                <a:gd name="T61" fmla="*/ 120 h 597"/>
                <a:gd name="T62" fmla="*/ 182 w 323"/>
                <a:gd name="T63" fmla="*/ 118 h 597"/>
                <a:gd name="T64" fmla="*/ 189 w 323"/>
                <a:gd name="T65" fmla="*/ 113 h 597"/>
                <a:gd name="T66" fmla="*/ 198 w 323"/>
                <a:gd name="T67" fmla="*/ 111 h 597"/>
                <a:gd name="T68" fmla="*/ 208 w 323"/>
                <a:gd name="T69" fmla="*/ 108 h 597"/>
                <a:gd name="T70" fmla="*/ 217 w 323"/>
                <a:gd name="T71" fmla="*/ 106 h 597"/>
                <a:gd name="T72" fmla="*/ 238 w 323"/>
                <a:gd name="T73" fmla="*/ 106 h 597"/>
                <a:gd name="T74" fmla="*/ 245 w 323"/>
                <a:gd name="T75" fmla="*/ 108 h 597"/>
                <a:gd name="T76" fmla="*/ 255 w 323"/>
                <a:gd name="T77" fmla="*/ 111 h 597"/>
                <a:gd name="T78" fmla="*/ 264 w 323"/>
                <a:gd name="T79" fmla="*/ 113 h 597"/>
                <a:gd name="T80" fmla="*/ 274 w 323"/>
                <a:gd name="T81" fmla="*/ 118 h 597"/>
                <a:gd name="T82" fmla="*/ 281 w 323"/>
                <a:gd name="T83" fmla="*/ 120 h 597"/>
                <a:gd name="T84" fmla="*/ 288 w 323"/>
                <a:gd name="T85" fmla="*/ 125 h 597"/>
                <a:gd name="T86" fmla="*/ 302 w 323"/>
                <a:gd name="T87" fmla="*/ 139 h 597"/>
                <a:gd name="T88" fmla="*/ 304 w 323"/>
                <a:gd name="T89" fmla="*/ 146 h 597"/>
                <a:gd name="T90" fmla="*/ 311 w 323"/>
                <a:gd name="T91" fmla="*/ 151 h 597"/>
                <a:gd name="T92" fmla="*/ 316 w 323"/>
                <a:gd name="T93" fmla="*/ 160 h 597"/>
                <a:gd name="T94" fmla="*/ 319 w 323"/>
                <a:gd name="T95" fmla="*/ 170 h 597"/>
                <a:gd name="T96" fmla="*/ 321 w 323"/>
                <a:gd name="T97" fmla="*/ 177 h 597"/>
                <a:gd name="T98" fmla="*/ 321 w 323"/>
                <a:gd name="T99" fmla="*/ 186 h 597"/>
                <a:gd name="T100" fmla="*/ 323 w 323"/>
                <a:gd name="T101" fmla="*/ 193 h 597"/>
                <a:gd name="T102" fmla="*/ 323 w 323"/>
                <a:gd name="T103" fmla="*/ 193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3" h="597">
                  <a:moveTo>
                    <a:pt x="323" y="193"/>
                  </a:moveTo>
                  <a:lnTo>
                    <a:pt x="323" y="597"/>
                  </a:lnTo>
                  <a:lnTo>
                    <a:pt x="189" y="597"/>
                  </a:lnTo>
                  <a:lnTo>
                    <a:pt x="189" y="245"/>
                  </a:lnTo>
                  <a:lnTo>
                    <a:pt x="186" y="238"/>
                  </a:lnTo>
                  <a:lnTo>
                    <a:pt x="184" y="234"/>
                  </a:lnTo>
                  <a:lnTo>
                    <a:pt x="179" y="229"/>
                  </a:lnTo>
                  <a:lnTo>
                    <a:pt x="177" y="224"/>
                  </a:lnTo>
                  <a:lnTo>
                    <a:pt x="172" y="222"/>
                  </a:lnTo>
                  <a:lnTo>
                    <a:pt x="165" y="219"/>
                  </a:lnTo>
                  <a:lnTo>
                    <a:pt x="156" y="219"/>
                  </a:lnTo>
                  <a:lnTo>
                    <a:pt x="148" y="222"/>
                  </a:lnTo>
                  <a:lnTo>
                    <a:pt x="144" y="224"/>
                  </a:lnTo>
                  <a:lnTo>
                    <a:pt x="141" y="229"/>
                  </a:lnTo>
                  <a:lnTo>
                    <a:pt x="137" y="234"/>
                  </a:lnTo>
                  <a:lnTo>
                    <a:pt x="132" y="238"/>
                  </a:lnTo>
                  <a:lnTo>
                    <a:pt x="132" y="245"/>
                  </a:lnTo>
                  <a:lnTo>
                    <a:pt x="132" y="595"/>
                  </a:lnTo>
                  <a:lnTo>
                    <a:pt x="0" y="595"/>
                  </a:lnTo>
                  <a:lnTo>
                    <a:pt x="0" y="0"/>
                  </a:lnTo>
                  <a:lnTo>
                    <a:pt x="132" y="0"/>
                  </a:lnTo>
                  <a:lnTo>
                    <a:pt x="132" y="193"/>
                  </a:lnTo>
                  <a:lnTo>
                    <a:pt x="132" y="186"/>
                  </a:lnTo>
                  <a:lnTo>
                    <a:pt x="132" y="177"/>
                  </a:lnTo>
                  <a:lnTo>
                    <a:pt x="137" y="167"/>
                  </a:lnTo>
                  <a:lnTo>
                    <a:pt x="139" y="160"/>
                  </a:lnTo>
                  <a:lnTo>
                    <a:pt x="141" y="151"/>
                  </a:lnTo>
                  <a:lnTo>
                    <a:pt x="148" y="144"/>
                  </a:lnTo>
                  <a:lnTo>
                    <a:pt x="153" y="137"/>
                  </a:lnTo>
                  <a:lnTo>
                    <a:pt x="165" y="125"/>
                  </a:lnTo>
                  <a:lnTo>
                    <a:pt x="172" y="120"/>
                  </a:lnTo>
                  <a:lnTo>
                    <a:pt x="182" y="118"/>
                  </a:lnTo>
                  <a:lnTo>
                    <a:pt x="189" y="113"/>
                  </a:lnTo>
                  <a:lnTo>
                    <a:pt x="198" y="111"/>
                  </a:lnTo>
                  <a:lnTo>
                    <a:pt x="208" y="108"/>
                  </a:lnTo>
                  <a:lnTo>
                    <a:pt x="217" y="106"/>
                  </a:lnTo>
                  <a:lnTo>
                    <a:pt x="238" y="106"/>
                  </a:lnTo>
                  <a:lnTo>
                    <a:pt x="245" y="108"/>
                  </a:lnTo>
                  <a:lnTo>
                    <a:pt x="255" y="111"/>
                  </a:lnTo>
                  <a:lnTo>
                    <a:pt x="264" y="113"/>
                  </a:lnTo>
                  <a:lnTo>
                    <a:pt x="274" y="118"/>
                  </a:lnTo>
                  <a:lnTo>
                    <a:pt x="281" y="120"/>
                  </a:lnTo>
                  <a:lnTo>
                    <a:pt x="288" y="125"/>
                  </a:lnTo>
                  <a:lnTo>
                    <a:pt x="302" y="139"/>
                  </a:lnTo>
                  <a:lnTo>
                    <a:pt x="304" y="146"/>
                  </a:lnTo>
                  <a:lnTo>
                    <a:pt x="311" y="151"/>
                  </a:lnTo>
                  <a:lnTo>
                    <a:pt x="316" y="160"/>
                  </a:lnTo>
                  <a:lnTo>
                    <a:pt x="319" y="170"/>
                  </a:lnTo>
                  <a:lnTo>
                    <a:pt x="321" y="177"/>
                  </a:lnTo>
                  <a:lnTo>
                    <a:pt x="321" y="186"/>
                  </a:lnTo>
                  <a:lnTo>
                    <a:pt x="323" y="193"/>
                  </a:lnTo>
                  <a:lnTo>
                    <a:pt x="323" y="19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3" name="Freeform 14"/>
            <p:cNvSpPr>
              <a:spLocks/>
            </p:cNvSpPr>
            <p:nvPr userDrawn="1"/>
          </p:nvSpPr>
          <p:spPr bwMode="auto">
            <a:xfrm>
              <a:off x="8859838" y="1724025"/>
              <a:ext cx="512763" cy="985838"/>
            </a:xfrm>
            <a:custGeom>
              <a:avLst/>
              <a:gdLst>
                <a:gd name="T0" fmla="*/ 0 w 323"/>
                <a:gd name="T1" fmla="*/ 414 h 621"/>
                <a:gd name="T2" fmla="*/ 0 w 323"/>
                <a:gd name="T3" fmla="*/ 0 h 621"/>
                <a:gd name="T4" fmla="*/ 132 w 323"/>
                <a:gd name="T5" fmla="*/ 0 h 621"/>
                <a:gd name="T6" fmla="*/ 132 w 323"/>
                <a:gd name="T7" fmla="*/ 362 h 621"/>
                <a:gd name="T8" fmla="*/ 134 w 323"/>
                <a:gd name="T9" fmla="*/ 369 h 621"/>
                <a:gd name="T10" fmla="*/ 137 w 323"/>
                <a:gd name="T11" fmla="*/ 373 h 621"/>
                <a:gd name="T12" fmla="*/ 141 w 323"/>
                <a:gd name="T13" fmla="*/ 381 h 621"/>
                <a:gd name="T14" fmla="*/ 144 w 323"/>
                <a:gd name="T15" fmla="*/ 385 h 621"/>
                <a:gd name="T16" fmla="*/ 148 w 323"/>
                <a:gd name="T17" fmla="*/ 385 h 621"/>
                <a:gd name="T18" fmla="*/ 156 w 323"/>
                <a:gd name="T19" fmla="*/ 388 h 621"/>
                <a:gd name="T20" fmla="*/ 160 w 323"/>
                <a:gd name="T21" fmla="*/ 390 h 621"/>
                <a:gd name="T22" fmla="*/ 167 w 323"/>
                <a:gd name="T23" fmla="*/ 388 h 621"/>
                <a:gd name="T24" fmla="*/ 172 w 323"/>
                <a:gd name="T25" fmla="*/ 385 h 621"/>
                <a:gd name="T26" fmla="*/ 177 w 323"/>
                <a:gd name="T27" fmla="*/ 385 h 621"/>
                <a:gd name="T28" fmla="*/ 182 w 323"/>
                <a:gd name="T29" fmla="*/ 381 h 621"/>
                <a:gd name="T30" fmla="*/ 186 w 323"/>
                <a:gd name="T31" fmla="*/ 373 h 621"/>
                <a:gd name="T32" fmla="*/ 186 w 323"/>
                <a:gd name="T33" fmla="*/ 369 h 621"/>
                <a:gd name="T34" fmla="*/ 189 w 323"/>
                <a:gd name="T35" fmla="*/ 362 h 621"/>
                <a:gd name="T36" fmla="*/ 189 w 323"/>
                <a:gd name="T37" fmla="*/ 0 h 621"/>
                <a:gd name="T38" fmla="*/ 323 w 323"/>
                <a:gd name="T39" fmla="*/ 0 h 621"/>
                <a:gd name="T40" fmla="*/ 323 w 323"/>
                <a:gd name="T41" fmla="*/ 621 h 621"/>
                <a:gd name="T42" fmla="*/ 189 w 323"/>
                <a:gd name="T43" fmla="*/ 621 h 621"/>
                <a:gd name="T44" fmla="*/ 189 w 323"/>
                <a:gd name="T45" fmla="*/ 414 h 621"/>
                <a:gd name="T46" fmla="*/ 189 w 323"/>
                <a:gd name="T47" fmla="*/ 423 h 621"/>
                <a:gd name="T48" fmla="*/ 189 w 323"/>
                <a:gd name="T49" fmla="*/ 433 h 621"/>
                <a:gd name="T50" fmla="*/ 186 w 323"/>
                <a:gd name="T51" fmla="*/ 440 h 621"/>
                <a:gd name="T52" fmla="*/ 182 w 323"/>
                <a:gd name="T53" fmla="*/ 449 h 621"/>
                <a:gd name="T54" fmla="*/ 179 w 323"/>
                <a:gd name="T55" fmla="*/ 456 h 621"/>
                <a:gd name="T56" fmla="*/ 174 w 323"/>
                <a:gd name="T57" fmla="*/ 463 h 621"/>
                <a:gd name="T58" fmla="*/ 156 w 323"/>
                <a:gd name="T59" fmla="*/ 482 h 621"/>
                <a:gd name="T60" fmla="*/ 146 w 323"/>
                <a:gd name="T61" fmla="*/ 487 h 621"/>
                <a:gd name="T62" fmla="*/ 139 w 323"/>
                <a:gd name="T63" fmla="*/ 492 h 621"/>
                <a:gd name="T64" fmla="*/ 132 w 323"/>
                <a:gd name="T65" fmla="*/ 494 h 621"/>
                <a:gd name="T66" fmla="*/ 122 w 323"/>
                <a:gd name="T67" fmla="*/ 499 h 621"/>
                <a:gd name="T68" fmla="*/ 113 w 323"/>
                <a:gd name="T69" fmla="*/ 501 h 621"/>
                <a:gd name="T70" fmla="*/ 104 w 323"/>
                <a:gd name="T71" fmla="*/ 501 h 621"/>
                <a:gd name="T72" fmla="*/ 94 w 323"/>
                <a:gd name="T73" fmla="*/ 503 h 621"/>
                <a:gd name="T74" fmla="*/ 82 w 323"/>
                <a:gd name="T75" fmla="*/ 501 h 621"/>
                <a:gd name="T76" fmla="*/ 75 w 323"/>
                <a:gd name="T77" fmla="*/ 501 h 621"/>
                <a:gd name="T78" fmla="*/ 63 w 323"/>
                <a:gd name="T79" fmla="*/ 499 h 621"/>
                <a:gd name="T80" fmla="*/ 56 w 323"/>
                <a:gd name="T81" fmla="*/ 494 h 621"/>
                <a:gd name="T82" fmla="*/ 47 w 323"/>
                <a:gd name="T83" fmla="*/ 492 h 621"/>
                <a:gd name="T84" fmla="*/ 40 w 323"/>
                <a:gd name="T85" fmla="*/ 487 h 621"/>
                <a:gd name="T86" fmla="*/ 33 w 323"/>
                <a:gd name="T87" fmla="*/ 482 h 621"/>
                <a:gd name="T88" fmla="*/ 26 w 323"/>
                <a:gd name="T89" fmla="*/ 475 h 621"/>
                <a:gd name="T90" fmla="*/ 21 w 323"/>
                <a:gd name="T91" fmla="*/ 470 h 621"/>
                <a:gd name="T92" fmla="*/ 14 w 323"/>
                <a:gd name="T93" fmla="*/ 463 h 621"/>
                <a:gd name="T94" fmla="*/ 9 w 323"/>
                <a:gd name="T95" fmla="*/ 456 h 621"/>
                <a:gd name="T96" fmla="*/ 4 w 323"/>
                <a:gd name="T97" fmla="*/ 449 h 621"/>
                <a:gd name="T98" fmla="*/ 2 w 323"/>
                <a:gd name="T99" fmla="*/ 440 h 621"/>
                <a:gd name="T100" fmla="*/ 0 w 323"/>
                <a:gd name="T101" fmla="*/ 433 h 621"/>
                <a:gd name="T102" fmla="*/ 0 w 323"/>
                <a:gd name="T103" fmla="*/ 423 h 621"/>
                <a:gd name="T104" fmla="*/ 0 w 323"/>
                <a:gd name="T105" fmla="*/ 414 h 621"/>
                <a:gd name="T106" fmla="*/ 0 w 323"/>
                <a:gd name="T107" fmla="*/ 414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3" h="621">
                  <a:moveTo>
                    <a:pt x="0" y="414"/>
                  </a:moveTo>
                  <a:lnTo>
                    <a:pt x="0" y="0"/>
                  </a:lnTo>
                  <a:lnTo>
                    <a:pt x="132" y="0"/>
                  </a:lnTo>
                  <a:lnTo>
                    <a:pt x="132" y="362"/>
                  </a:lnTo>
                  <a:lnTo>
                    <a:pt x="134" y="369"/>
                  </a:lnTo>
                  <a:lnTo>
                    <a:pt x="137" y="373"/>
                  </a:lnTo>
                  <a:lnTo>
                    <a:pt x="141" y="381"/>
                  </a:lnTo>
                  <a:lnTo>
                    <a:pt x="144" y="385"/>
                  </a:lnTo>
                  <a:lnTo>
                    <a:pt x="148" y="385"/>
                  </a:lnTo>
                  <a:lnTo>
                    <a:pt x="156" y="388"/>
                  </a:lnTo>
                  <a:lnTo>
                    <a:pt x="160" y="390"/>
                  </a:lnTo>
                  <a:lnTo>
                    <a:pt x="167" y="388"/>
                  </a:lnTo>
                  <a:lnTo>
                    <a:pt x="172" y="385"/>
                  </a:lnTo>
                  <a:lnTo>
                    <a:pt x="177" y="385"/>
                  </a:lnTo>
                  <a:lnTo>
                    <a:pt x="182" y="381"/>
                  </a:lnTo>
                  <a:lnTo>
                    <a:pt x="186" y="373"/>
                  </a:lnTo>
                  <a:lnTo>
                    <a:pt x="186" y="369"/>
                  </a:lnTo>
                  <a:lnTo>
                    <a:pt x="189" y="362"/>
                  </a:lnTo>
                  <a:lnTo>
                    <a:pt x="189" y="0"/>
                  </a:lnTo>
                  <a:lnTo>
                    <a:pt x="323" y="0"/>
                  </a:lnTo>
                  <a:lnTo>
                    <a:pt x="323" y="621"/>
                  </a:lnTo>
                  <a:lnTo>
                    <a:pt x="189" y="621"/>
                  </a:lnTo>
                  <a:lnTo>
                    <a:pt x="189" y="414"/>
                  </a:lnTo>
                  <a:lnTo>
                    <a:pt x="189" y="423"/>
                  </a:lnTo>
                  <a:lnTo>
                    <a:pt x="189" y="433"/>
                  </a:lnTo>
                  <a:lnTo>
                    <a:pt x="186" y="440"/>
                  </a:lnTo>
                  <a:lnTo>
                    <a:pt x="182" y="449"/>
                  </a:lnTo>
                  <a:lnTo>
                    <a:pt x="179" y="456"/>
                  </a:lnTo>
                  <a:lnTo>
                    <a:pt x="174" y="463"/>
                  </a:lnTo>
                  <a:lnTo>
                    <a:pt x="156" y="482"/>
                  </a:lnTo>
                  <a:lnTo>
                    <a:pt x="146" y="487"/>
                  </a:lnTo>
                  <a:lnTo>
                    <a:pt x="139" y="492"/>
                  </a:lnTo>
                  <a:lnTo>
                    <a:pt x="132" y="494"/>
                  </a:lnTo>
                  <a:lnTo>
                    <a:pt x="122" y="499"/>
                  </a:lnTo>
                  <a:lnTo>
                    <a:pt x="113" y="501"/>
                  </a:lnTo>
                  <a:lnTo>
                    <a:pt x="104" y="501"/>
                  </a:lnTo>
                  <a:lnTo>
                    <a:pt x="94" y="503"/>
                  </a:lnTo>
                  <a:lnTo>
                    <a:pt x="82" y="501"/>
                  </a:lnTo>
                  <a:lnTo>
                    <a:pt x="75" y="501"/>
                  </a:lnTo>
                  <a:lnTo>
                    <a:pt x="63" y="499"/>
                  </a:lnTo>
                  <a:lnTo>
                    <a:pt x="56" y="494"/>
                  </a:lnTo>
                  <a:lnTo>
                    <a:pt x="47" y="492"/>
                  </a:lnTo>
                  <a:lnTo>
                    <a:pt x="40" y="487"/>
                  </a:lnTo>
                  <a:lnTo>
                    <a:pt x="33" y="482"/>
                  </a:lnTo>
                  <a:lnTo>
                    <a:pt x="26" y="475"/>
                  </a:lnTo>
                  <a:lnTo>
                    <a:pt x="21" y="470"/>
                  </a:lnTo>
                  <a:lnTo>
                    <a:pt x="14" y="463"/>
                  </a:lnTo>
                  <a:lnTo>
                    <a:pt x="9" y="456"/>
                  </a:lnTo>
                  <a:lnTo>
                    <a:pt x="4" y="449"/>
                  </a:lnTo>
                  <a:lnTo>
                    <a:pt x="2" y="440"/>
                  </a:lnTo>
                  <a:lnTo>
                    <a:pt x="0" y="433"/>
                  </a:lnTo>
                  <a:lnTo>
                    <a:pt x="0" y="423"/>
                  </a:lnTo>
                  <a:lnTo>
                    <a:pt x="0" y="414"/>
                  </a:lnTo>
                  <a:lnTo>
                    <a:pt x="0" y="41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4" name="Freeform 15"/>
            <p:cNvSpPr>
              <a:spLocks noEditPoints="1"/>
            </p:cNvSpPr>
            <p:nvPr userDrawn="1"/>
          </p:nvSpPr>
          <p:spPr bwMode="auto">
            <a:xfrm>
              <a:off x="6575426" y="1724025"/>
              <a:ext cx="528638" cy="1285875"/>
            </a:xfrm>
            <a:custGeom>
              <a:avLst/>
              <a:gdLst>
                <a:gd name="T0" fmla="*/ 140 w 333"/>
                <a:gd name="T1" fmla="*/ 810 h 810"/>
                <a:gd name="T2" fmla="*/ 0 w 333"/>
                <a:gd name="T3" fmla="*/ 0 h 810"/>
                <a:gd name="T4" fmla="*/ 140 w 333"/>
                <a:gd name="T5" fmla="*/ 85 h 810"/>
                <a:gd name="T6" fmla="*/ 142 w 333"/>
                <a:gd name="T7" fmla="*/ 69 h 810"/>
                <a:gd name="T8" fmla="*/ 147 w 333"/>
                <a:gd name="T9" fmla="*/ 52 h 810"/>
                <a:gd name="T10" fmla="*/ 156 w 333"/>
                <a:gd name="T11" fmla="*/ 38 h 810"/>
                <a:gd name="T12" fmla="*/ 168 w 333"/>
                <a:gd name="T13" fmla="*/ 26 h 810"/>
                <a:gd name="T14" fmla="*/ 182 w 333"/>
                <a:gd name="T15" fmla="*/ 15 h 810"/>
                <a:gd name="T16" fmla="*/ 199 w 333"/>
                <a:gd name="T17" fmla="*/ 8 h 810"/>
                <a:gd name="T18" fmla="*/ 215 w 333"/>
                <a:gd name="T19" fmla="*/ 3 h 810"/>
                <a:gd name="T20" fmla="*/ 236 w 333"/>
                <a:gd name="T21" fmla="*/ 0 h 810"/>
                <a:gd name="T22" fmla="*/ 255 w 333"/>
                <a:gd name="T23" fmla="*/ 3 h 810"/>
                <a:gd name="T24" fmla="*/ 272 w 333"/>
                <a:gd name="T25" fmla="*/ 8 h 810"/>
                <a:gd name="T26" fmla="*/ 291 w 333"/>
                <a:gd name="T27" fmla="*/ 15 h 810"/>
                <a:gd name="T28" fmla="*/ 303 w 333"/>
                <a:gd name="T29" fmla="*/ 26 h 810"/>
                <a:gd name="T30" fmla="*/ 314 w 333"/>
                <a:gd name="T31" fmla="*/ 38 h 810"/>
                <a:gd name="T32" fmla="*/ 324 w 333"/>
                <a:gd name="T33" fmla="*/ 52 h 810"/>
                <a:gd name="T34" fmla="*/ 331 w 333"/>
                <a:gd name="T35" fmla="*/ 69 h 810"/>
                <a:gd name="T36" fmla="*/ 333 w 333"/>
                <a:gd name="T37" fmla="*/ 85 h 810"/>
                <a:gd name="T38" fmla="*/ 331 w 333"/>
                <a:gd name="T39" fmla="*/ 430 h 810"/>
                <a:gd name="T40" fmla="*/ 326 w 333"/>
                <a:gd name="T41" fmla="*/ 447 h 810"/>
                <a:gd name="T42" fmla="*/ 319 w 333"/>
                <a:gd name="T43" fmla="*/ 463 h 810"/>
                <a:gd name="T44" fmla="*/ 310 w 333"/>
                <a:gd name="T45" fmla="*/ 475 h 810"/>
                <a:gd name="T46" fmla="*/ 295 w 333"/>
                <a:gd name="T47" fmla="*/ 484 h 810"/>
                <a:gd name="T48" fmla="*/ 281 w 333"/>
                <a:gd name="T49" fmla="*/ 494 h 810"/>
                <a:gd name="T50" fmla="*/ 265 w 333"/>
                <a:gd name="T51" fmla="*/ 501 h 810"/>
                <a:gd name="T52" fmla="*/ 246 w 333"/>
                <a:gd name="T53" fmla="*/ 506 h 810"/>
                <a:gd name="T54" fmla="*/ 215 w 333"/>
                <a:gd name="T55" fmla="*/ 503 h 810"/>
                <a:gd name="T56" fmla="*/ 199 w 333"/>
                <a:gd name="T57" fmla="*/ 496 h 810"/>
                <a:gd name="T58" fmla="*/ 182 w 333"/>
                <a:gd name="T59" fmla="*/ 489 h 810"/>
                <a:gd name="T60" fmla="*/ 168 w 333"/>
                <a:gd name="T61" fmla="*/ 480 h 810"/>
                <a:gd name="T62" fmla="*/ 151 w 333"/>
                <a:gd name="T63" fmla="*/ 459 h 810"/>
                <a:gd name="T64" fmla="*/ 142 w 333"/>
                <a:gd name="T65" fmla="*/ 447 h 810"/>
                <a:gd name="T66" fmla="*/ 140 w 333"/>
                <a:gd name="T67" fmla="*/ 430 h 810"/>
                <a:gd name="T68" fmla="*/ 140 w 333"/>
                <a:gd name="T69" fmla="*/ 421 h 810"/>
                <a:gd name="T70" fmla="*/ 140 w 333"/>
                <a:gd name="T71" fmla="*/ 376 h 810"/>
                <a:gd name="T72" fmla="*/ 142 w 333"/>
                <a:gd name="T73" fmla="*/ 383 h 810"/>
                <a:gd name="T74" fmla="*/ 151 w 333"/>
                <a:gd name="T75" fmla="*/ 385 h 810"/>
                <a:gd name="T76" fmla="*/ 161 w 333"/>
                <a:gd name="T77" fmla="*/ 388 h 810"/>
                <a:gd name="T78" fmla="*/ 177 w 333"/>
                <a:gd name="T79" fmla="*/ 385 h 810"/>
                <a:gd name="T80" fmla="*/ 187 w 333"/>
                <a:gd name="T81" fmla="*/ 385 h 810"/>
                <a:gd name="T82" fmla="*/ 192 w 333"/>
                <a:gd name="T83" fmla="*/ 381 h 810"/>
                <a:gd name="T84" fmla="*/ 194 w 333"/>
                <a:gd name="T85" fmla="*/ 121 h 810"/>
                <a:gd name="T86" fmla="*/ 189 w 333"/>
                <a:gd name="T87" fmla="*/ 114 h 810"/>
                <a:gd name="T88" fmla="*/ 182 w 333"/>
                <a:gd name="T89" fmla="*/ 111 h 810"/>
                <a:gd name="T90" fmla="*/ 170 w 333"/>
                <a:gd name="T91" fmla="*/ 109 h 810"/>
                <a:gd name="T92" fmla="*/ 161 w 333"/>
                <a:gd name="T93" fmla="*/ 109 h 810"/>
                <a:gd name="T94" fmla="*/ 151 w 333"/>
                <a:gd name="T95" fmla="*/ 111 h 810"/>
                <a:gd name="T96" fmla="*/ 142 w 333"/>
                <a:gd name="T97" fmla="*/ 114 h 810"/>
                <a:gd name="T98" fmla="*/ 140 w 333"/>
                <a:gd name="T99" fmla="*/ 121 h 810"/>
                <a:gd name="T100" fmla="*/ 140 w 333"/>
                <a:gd name="T101" fmla="*/ 373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3" h="810">
                  <a:moveTo>
                    <a:pt x="140" y="421"/>
                  </a:moveTo>
                  <a:lnTo>
                    <a:pt x="140" y="810"/>
                  </a:lnTo>
                  <a:lnTo>
                    <a:pt x="0" y="810"/>
                  </a:lnTo>
                  <a:lnTo>
                    <a:pt x="0" y="0"/>
                  </a:lnTo>
                  <a:lnTo>
                    <a:pt x="140" y="0"/>
                  </a:lnTo>
                  <a:lnTo>
                    <a:pt x="140" y="85"/>
                  </a:lnTo>
                  <a:lnTo>
                    <a:pt x="140" y="76"/>
                  </a:lnTo>
                  <a:lnTo>
                    <a:pt x="142" y="69"/>
                  </a:lnTo>
                  <a:lnTo>
                    <a:pt x="142" y="59"/>
                  </a:lnTo>
                  <a:lnTo>
                    <a:pt x="147" y="52"/>
                  </a:lnTo>
                  <a:lnTo>
                    <a:pt x="151" y="45"/>
                  </a:lnTo>
                  <a:lnTo>
                    <a:pt x="156" y="38"/>
                  </a:lnTo>
                  <a:lnTo>
                    <a:pt x="161" y="31"/>
                  </a:lnTo>
                  <a:lnTo>
                    <a:pt x="168" y="26"/>
                  </a:lnTo>
                  <a:lnTo>
                    <a:pt x="175" y="19"/>
                  </a:lnTo>
                  <a:lnTo>
                    <a:pt x="182" y="15"/>
                  </a:lnTo>
                  <a:lnTo>
                    <a:pt x="192" y="12"/>
                  </a:lnTo>
                  <a:lnTo>
                    <a:pt x="199" y="8"/>
                  </a:lnTo>
                  <a:lnTo>
                    <a:pt x="208" y="5"/>
                  </a:lnTo>
                  <a:lnTo>
                    <a:pt x="215" y="3"/>
                  </a:lnTo>
                  <a:lnTo>
                    <a:pt x="225" y="0"/>
                  </a:lnTo>
                  <a:lnTo>
                    <a:pt x="236" y="0"/>
                  </a:lnTo>
                  <a:lnTo>
                    <a:pt x="246" y="0"/>
                  </a:lnTo>
                  <a:lnTo>
                    <a:pt x="255" y="3"/>
                  </a:lnTo>
                  <a:lnTo>
                    <a:pt x="265" y="5"/>
                  </a:lnTo>
                  <a:lnTo>
                    <a:pt x="272" y="8"/>
                  </a:lnTo>
                  <a:lnTo>
                    <a:pt x="281" y="12"/>
                  </a:lnTo>
                  <a:lnTo>
                    <a:pt x="291" y="15"/>
                  </a:lnTo>
                  <a:lnTo>
                    <a:pt x="298" y="19"/>
                  </a:lnTo>
                  <a:lnTo>
                    <a:pt x="303" y="26"/>
                  </a:lnTo>
                  <a:lnTo>
                    <a:pt x="310" y="31"/>
                  </a:lnTo>
                  <a:lnTo>
                    <a:pt x="314" y="38"/>
                  </a:lnTo>
                  <a:lnTo>
                    <a:pt x="321" y="45"/>
                  </a:lnTo>
                  <a:lnTo>
                    <a:pt x="324" y="52"/>
                  </a:lnTo>
                  <a:lnTo>
                    <a:pt x="329" y="59"/>
                  </a:lnTo>
                  <a:lnTo>
                    <a:pt x="331" y="69"/>
                  </a:lnTo>
                  <a:lnTo>
                    <a:pt x="331" y="76"/>
                  </a:lnTo>
                  <a:lnTo>
                    <a:pt x="333" y="85"/>
                  </a:lnTo>
                  <a:lnTo>
                    <a:pt x="331" y="97"/>
                  </a:lnTo>
                  <a:lnTo>
                    <a:pt x="331" y="430"/>
                  </a:lnTo>
                  <a:lnTo>
                    <a:pt x="329" y="440"/>
                  </a:lnTo>
                  <a:lnTo>
                    <a:pt x="326" y="447"/>
                  </a:lnTo>
                  <a:lnTo>
                    <a:pt x="324" y="454"/>
                  </a:lnTo>
                  <a:lnTo>
                    <a:pt x="319" y="463"/>
                  </a:lnTo>
                  <a:lnTo>
                    <a:pt x="314" y="468"/>
                  </a:lnTo>
                  <a:lnTo>
                    <a:pt x="310" y="475"/>
                  </a:lnTo>
                  <a:lnTo>
                    <a:pt x="303" y="482"/>
                  </a:lnTo>
                  <a:lnTo>
                    <a:pt x="295" y="484"/>
                  </a:lnTo>
                  <a:lnTo>
                    <a:pt x="291" y="489"/>
                  </a:lnTo>
                  <a:lnTo>
                    <a:pt x="281" y="494"/>
                  </a:lnTo>
                  <a:lnTo>
                    <a:pt x="272" y="499"/>
                  </a:lnTo>
                  <a:lnTo>
                    <a:pt x="265" y="501"/>
                  </a:lnTo>
                  <a:lnTo>
                    <a:pt x="255" y="503"/>
                  </a:lnTo>
                  <a:lnTo>
                    <a:pt x="246" y="506"/>
                  </a:lnTo>
                  <a:lnTo>
                    <a:pt x="225" y="506"/>
                  </a:lnTo>
                  <a:lnTo>
                    <a:pt x="215" y="503"/>
                  </a:lnTo>
                  <a:lnTo>
                    <a:pt x="208" y="501"/>
                  </a:lnTo>
                  <a:lnTo>
                    <a:pt x="199" y="496"/>
                  </a:lnTo>
                  <a:lnTo>
                    <a:pt x="192" y="494"/>
                  </a:lnTo>
                  <a:lnTo>
                    <a:pt x="182" y="489"/>
                  </a:lnTo>
                  <a:lnTo>
                    <a:pt x="175" y="484"/>
                  </a:lnTo>
                  <a:lnTo>
                    <a:pt x="168" y="480"/>
                  </a:lnTo>
                  <a:lnTo>
                    <a:pt x="156" y="468"/>
                  </a:lnTo>
                  <a:lnTo>
                    <a:pt x="151" y="459"/>
                  </a:lnTo>
                  <a:lnTo>
                    <a:pt x="147" y="454"/>
                  </a:lnTo>
                  <a:lnTo>
                    <a:pt x="142" y="447"/>
                  </a:lnTo>
                  <a:lnTo>
                    <a:pt x="142" y="437"/>
                  </a:lnTo>
                  <a:lnTo>
                    <a:pt x="140" y="430"/>
                  </a:lnTo>
                  <a:lnTo>
                    <a:pt x="140" y="421"/>
                  </a:lnTo>
                  <a:lnTo>
                    <a:pt x="140" y="421"/>
                  </a:lnTo>
                  <a:close/>
                  <a:moveTo>
                    <a:pt x="140" y="373"/>
                  </a:moveTo>
                  <a:lnTo>
                    <a:pt x="140" y="376"/>
                  </a:lnTo>
                  <a:lnTo>
                    <a:pt x="142" y="381"/>
                  </a:lnTo>
                  <a:lnTo>
                    <a:pt x="142" y="383"/>
                  </a:lnTo>
                  <a:lnTo>
                    <a:pt x="147" y="385"/>
                  </a:lnTo>
                  <a:lnTo>
                    <a:pt x="151" y="385"/>
                  </a:lnTo>
                  <a:lnTo>
                    <a:pt x="156" y="385"/>
                  </a:lnTo>
                  <a:lnTo>
                    <a:pt x="161" y="388"/>
                  </a:lnTo>
                  <a:lnTo>
                    <a:pt x="170" y="388"/>
                  </a:lnTo>
                  <a:lnTo>
                    <a:pt x="177" y="385"/>
                  </a:lnTo>
                  <a:lnTo>
                    <a:pt x="182" y="385"/>
                  </a:lnTo>
                  <a:lnTo>
                    <a:pt x="187" y="385"/>
                  </a:lnTo>
                  <a:lnTo>
                    <a:pt x="189" y="383"/>
                  </a:lnTo>
                  <a:lnTo>
                    <a:pt x="192" y="381"/>
                  </a:lnTo>
                  <a:lnTo>
                    <a:pt x="194" y="376"/>
                  </a:lnTo>
                  <a:lnTo>
                    <a:pt x="194" y="121"/>
                  </a:lnTo>
                  <a:lnTo>
                    <a:pt x="192" y="118"/>
                  </a:lnTo>
                  <a:lnTo>
                    <a:pt x="189" y="114"/>
                  </a:lnTo>
                  <a:lnTo>
                    <a:pt x="187" y="111"/>
                  </a:lnTo>
                  <a:lnTo>
                    <a:pt x="182" y="111"/>
                  </a:lnTo>
                  <a:lnTo>
                    <a:pt x="177" y="109"/>
                  </a:lnTo>
                  <a:lnTo>
                    <a:pt x="170" y="109"/>
                  </a:lnTo>
                  <a:lnTo>
                    <a:pt x="168" y="109"/>
                  </a:lnTo>
                  <a:lnTo>
                    <a:pt x="161" y="109"/>
                  </a:lnTo>
                  <a:lnTo>
                    <a:pt x="156" y="109"/>
                  </a:lnTo>
                  <a:lnTo>
                    <a:pt x="151" y="111"/>
                  </a:lnTo>
                  <a:lnTo>
                    <a:pt x="147" y="111"/>
                  </a:lnTo>
                  <a:lnTo>
                    <a:pt x="142" y="114"/>
                  </a:lnTo>
                  <a:lnTo>
                    <a:pt x="142" y="118"/>
                  </a:lnTo>
                  <a:lnTo>
                    <a:pt x="140" y="121"/>
                  </a:lnTo>
                  <a:lnTo>
                    <a:pt x="140" y="121"/>
                  </a:lnTo>
                  <a:lnTo>
                    <a:pt x="140" y="373"/>
                  </a:lnTo>
                  <a:lnTo>
                    <a:pt x="140" y="37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5" name="Freeform 16"/>
            <p:cNvSpPr>
              <a:spLocks/>
            </p:cNvSpPr>
            <p:nvPr userDrawn="1"/>
          </p:nvSpPr>
          <p:spPr bwMode="auto">
            <a:xfrm>
              <a:off x="8301038" y="1724025"/>
              <a:ext cx="520700" cy="803275"/>
            </a:xfrm>
            <a:custGeom>
              <a:avLst/>
              <a:gdLst>
                <a:gd name="T0" fmla="*/ 323 w 328"/>
                <a:gd name="T1" fmla="*/ 421 h 506"/>
                <a:gd name="T2" fmla="*/ 307 w 328"/>
                <a:gd name="T3" fmla="*/ 447 h 506"/>
                <a:gd name="T4" fmla="*/ 278 w 328"/>
                <a:gd name="T5" fmla="*/ 470 h 506"/>
                <a:gd name="T6" fmla="*/ 241 w 328"/>
                <a:gd name="T7" fmla="*/ 489 h 506"/>
                <a:gd name="T8" fmla="*/ 196 w 328"/>
                <a:gd name="T9" fmla="*/ 503 h 506"/>
                <a:gd name="T10" fmla="*/ 146 w 328"/>
                <a:gd name="T11" fmla="*/ 506 h 506"/>
                <a:gd name="T12" fmla="*/ 99 w 328"/>
                <a:gd name="T13" fmla="*/ 496 h 506"/>
                <a:gd name="T14" fmla="*/ 59 w 328"/>
                <a:gd name="T15" fmla="*/ 482 h 506"/>
                <a:gd name="T16" fmla="*/ 26 w 328"/>
                <a:gd name="T17" fmla="*/ 459 h 506"/>
                <a:gd name="T18" fmla="*/ 7 w 328"/>
                <a:gd name="T19" fmla="*/ 433 h 506"/>
                <a:gd name="T20" fmla="*/ 0 w 328"/>
                <a:gd name="T21" fmla="*/ 402 h 506"/>
                <a:gd name="T22" fmla="*/ 132 w 328"/>
                <a:gd name="T23" fmla="*/ 399 h 506"/>
                <a:gd name="T24" fmla="*/ 139 w 328"/>
                <a:gd name="T25" fmla="*/ 409 h 506"/>
                <a:gd name="T26" fmla="*/ 151 w 328"/>
                <a:gd name="T27" fmla="*/ 414 h 506"/>
                <a:gd name="T28" fmla="*/ 174 w 328"/>
                <a:gd name="T29" fmla="*/ 414 h 506"/>
                <a:gd name="T30" fmla="*/ 186 w 328"/>
                <a:gd name="T31" fmla="*/ 409 h 506"/>
                <a:gd name="T32" fmla="*/ 189 w 328"/>
                <a:gd name="T33" fmla="*/ 399 h 506"/>
                <a:gd name="T34" fmla="*/ 189 w 328"/>
                <a:gd name="T35" fmla="*/ 357 h 506"/>
                <a:gd name="T36" fmla="*/ 182 w 328"/>
                <a:gd name="T37" fmla="*/ 338 h 506"/>
                <a:gd name="T38" fmla="*/ 163 w 328"/>
                <a:gd name="T39" fmla="*/ 314 h 506"/>
                <a:gd name="T40" fmla="*/ 141 w 328"/>
                <a:gd name="T41" fmla="*/ 298 h 506"/>
                <a:gd name="T42" fmla="*/ 120 w 328"/>
                <a:gd name="T43" fmla="*/ 286 h 506"/>
                <a:gd name="T44" fmla="*/ 94 w 328"/>
                <a:gd name="T45" fmla="*/ 272 h 506"/>
                <a:gd name="T46" fmla="*/ 71 w 328"/>
                <a:gd name="T47" fmla="*/ 263 h 506"/>
                <a:gd name="T48" fmla="*/ 49 w 328"/>
                <a:gd name="T49" fmla="*/ 248 h 506"/>
                <a:gd name="T50" fmla="*/ 33 w 328"/>
                <a:gd name="T51" fmla="*/ 234 h 506"/>
                <a:gd name="T52" fmla="*/ 21 w 328"/>
                <a:gd name="T53" fmla="*/ 220 h 506"/>
                <a:gd name="T54" fmla="*/ 9 w 328"/>
                <a:gd name="T55" fmla="*/ 201 h 506"/>
                <a:gd name="T56" fmla="*/ 4 w 328"/>
                <a:gd name="T57" fmla="*/ 178 h 506"/>
                <a:gd name="T58" fmla="*/ 0 w 328"/>
                <a:gd name="T59" fmla="*/ 152 h 506"/>
                <a:gd name="T60" fmla="*/ 4 w 328"/>
                <a:gd name="T61" fmla="*/ 83 h 506"/>
                <a:gd name="T62" fmla="*/ 19 w 328"/>
                <a:gd name="T63" fmla="*/ 55 h 506"/>
                <a:gd name="T64" fmla="*/ 47 w 328"/>
                <a:gd name="T65" fmla="*/ 31 h 506"/>
                <a:gd name="T66" fmla="*/ 85 w 328"/>
                <a:gd name="T67" fmla="*/ 12 h 506"/>
                <a:gd name="T68" fmla="*/ 130 w 328"/>
                <a:gd name="T69" fmla="*/ 3 h 506"/>
                <a:gd name="T70" fmla="*/ 179 w 328"/>
                <a:gd name="T71" fmla="*/ 0 h 506"/>
                <a:gd name="T72" fmla="*/ 224 w 328"/>
                <a:gd name="T73" fmla="*/ 10 h 506"/>
                <a:gd name="T74" fmla="*/ 267 w 328"/>
                <a:gd name="T75" fmla="*/ 24 h 506"/>
                <a:gd name="T76" fmla="*/ 297 w 328"/>
                <a:gd name="T77" fmla="*/ 45 h 506"/>
                <a:gd name="T78" fmla="*/ 319 w 328"/>
                <a:gd name="T79" fmla="*/ 74 h 506"/>
                <a:gd name="T80" fmla="*/ 326 w 328"/>
                <a:gd name="T81" fmla="*/ 104 h 506"/>
                <a:gd name="T82" fmla="*/ 189 w 328"/>
                <a:gd name="T83" fmla="*/ 109 h 506"/>
                <a:gd name="T84" fmla="*/ 182 w 328"/>
                <a:gd name="T85" fmla="*/ 100 h 506"/>
                <a:gd name="T86" fmla="*/ 165 w 328"/>
                <a:gd name="T87" fmla="*/ 95 h 506"/>
                <a:gd name="T88" fmla="*/ 146 w 328"/>
                <a:gd name="T89" fmla="*/ 97 h 506"/>
                <a:gd name="T90" fmla="*/ 134 w 328"/>
                <a:gd name="T91" fmla="*/ 104 h 506"/>
                <a:gd name="T92" fmla="*/ 132 w 328"/>
                <a:gd name="T93" fmla="*/ 130 h 506"/>
                <a:gd name="T94" fmla="*/ 137 w 328"/>
                <a:gd name="T95" fmla="*/ 144 h 506"/>
                <a:gd name="T96" fmla="*/ 149 w 328"/>
                <a:gd name="T97" fmla="*/ 161 h 506"/>
                <a:gd name="T98" fmla="*/ 167 w 328"/>
                <a:gd name="T99" fmla="*/ 175 h 506"/>
                <a:gd name="T100" fmla="*/ 189 w 328"/>
                <a:gd name="T101" fmla="*/ 189 h 506"/>
                <a:gd name="T102" fmla="*/ 210 w 328"/>
                <a:gd name="T103" fmla="*/ 206 h 506"/>
                <a:gd name="T104" fmla="*/ 236 w 328"/>
                <a:gd name="T105" fmla="*/ 225 h 506"/>
                <a:gd name="T106" fmla="*/ 257 w 328"/>
                <a:gd name="T107" fmla="*/ 241 h 506"/>
                <a:gd name="T108" fmla="*/ 276 w 328"/>
                <a:gd name="T109" fmla="*/ 260 h 506"/>
                <a:gd name="T110" fmla="*/ 295 w 328"/>
                <a:gd name="T111" fmla="*/ 279 h 506"/>
                <a:gd name="T112" fmla="*/ 311 w 328"/>
                <a:gd name="T113" fmla="*/ 298 h 506"/>
                <a:gd name="T114" fmla="*/ 321 w 328"/>
                <a:gd name="T115" fmla="*/ 314 h 506"/>
                <a:gd name="T116" fmla="*/ 326 w 328"/>
                <a:gd name="T117" fmla="*/ 331 h 506"/>
                <a:gd name="T118" fmla="*/ 328 w 328"/>
                <a:gd name="T119" fmla="*/ 366 h 506"/>
                <a:gd name="T120" fmla="*/ 326 w 328"/>
                <a:gd name="T121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8" h="506">
                  <a:moveTo>
                    <a:pt x="326" y="404"/>
                  </a:moveTo>
                  <a:lnTo>
                    <a:pt x="326" y="411"/>
                  </a:lnTo>
                  <a:lnTo>
                    <a:pt x="323" y="421"/>
                  </a:lnTo>
                  <a:lnTo>
                    <a:pt x="319" y="430"/>
                  </a:lnTo>
                  <a:lnTo>
                    <a:pt x="311" y="437"/>
                  </a:lnTo>
                  <a:lnTo>
                    <a:pt x="307" y="447"/>
                  </a:lnTo>
                  <a:lnTo>
                    <a:pt x="297" y="454"/>
                  </a:lnTo>
                  <a:lnTo>
                    <a:pt x="288" y="463"/>
                  </a:lnTo>
                  <a:lnTo>
                    <a:pt x="278" y="470"/>
                  </a:lnTo>
                  <a:lnTo>
                    <a:pt x="267" y="477"/>
                  </a:lnTo>
                  <a:lnTo>
                    <a:pt x="252" y="484"/>
                  </a:lnTo>
                  <a:lnTo>
                    <a:pt x="241" y="489"/>
                  </a:lnTo>
                  <a:lnTo>
                    <a:pt x="224" y="496"/>
                  </a:lnTo>
                  <a:lnTo>
                    <a:pt x="210" y="501"/>
                  </a:lnTo>
                  <a:lnTo>
                    <a:pt x="196" y="503"/>
                  </a:lnTo>
                  <a:lnTo>
                    <a:pt x="179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3" y="501"/>
                  </a:lnTo>
                  <a:lnTo>
                    <a:pt x="99" y="496"/>
                  </a:lnTo>
                  <a:lnTo>
                    <a:pt x="85" y="492"/>
                  </a:lnTo>
                  <a:lnTo>
                    <a:pt x="71" y="489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7" y="468"/>
                  </a:lnTo>
                  <a:lnTo>
                    <a:pt x="26" y="459"/>
                  </a:lnTo>
                  <a:lnTo>
                    <a:pt x="19" y="451"/>
                  </a:lnTo>
                  <a:lnTo>
                    <a:pt x="12" y="442"/>
                  </a:lnTo>
                  <a:lnTo>
                    <a:pt x="7" y="433"/>
                  </a:lnTo>
                  <a:lnTo>
                    <a:pt x="4" y="423"/>
                  </a:lnTo>
                  <a:lnTo>
                    <a:pt x="0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2" y="307"/>
                  </a:lnTo>
                  <a:lnTo>
                    <a:pt x="132" y="399"/>
                  </a:lnTo>
                  <a:lnTo>
                    <a:pt x="134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1" y="411"/>
                  </a:lnTo>
                  <a:lnTo>
                    <a:pt x="146" y="414"/>
                  </a:lnTo>
                  <a:lnTo>
                    <a:pt x="151" y="414"/>
                  </a:lnTo>
                  <a:lnTo>
                    <a:pt x="158" y="416"/>
                  </a:lnTo>
                  <a:lnTo>
                    <a:pt x="170" y="416"/>
                  </a:lnTo>
                  <a:lnTo>
                    <a:pt x="174" y="414"/>
                  </a:lnTo>
                  <a:lnTo>
                    <a:pt x="179" y="414"/>
                  </a:lnTo>
                  <a:lnTo>
                    <a:pt x="182" y="411"/>
                  </a:lnTo>
                  <a:lnTo>
                    <a:pt x="186" y="409"/>
                  </a:lnTo>
                  <a:lnTo>
                    <a:pt x="186" y="407"/>
                  </a:lnTo>
                  <a:lnTo>
                    <a:pt x="189" y="404"/>
                  </a:lnTo>
                  <a:lnTo>
                    <a:pt x="189" y="399"/>
                  </a:lnTo>
                  <a:lnTo>
                    <a:pt x="189" y="371"/>
                  </a:lnTo>
                  <a:lnTo>
                    <a:pt x="189" y="362"/>
                  </a:lnTo>
                  <a:lnTo>
                    <a:pt x="189" y="357"/>
                  </a:lnTo>
                  <a:lnTo>
                    <a:pt x="186" y="350"/>
                  </a:lnTo>
                  <a:lnTo>
                    <a:pt x="186" y="345"/>
                  </a:lnTo>
                  <a:lnTo>
                    <a:pt x="182" y="338"/>
                  </a:lnTo>
                  <a:lnTo>
                    <a:pt x="174" y="331"/>
                  </a:lnTo>
                  <a:lnTo>
                    <a:pt x="167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49" y="305"/>
                  </a:lnTo>
                  <a:lnTo>
                    <a:pt x="141" y="298"/>
                  </a:lnTo>
                  <a:lnTo>
                    <a:pt x="134" y="293"/>
                  </a:lnTo>
                  <a:lnTo>
                    <a:pt x="127" y="288"/>
                  </a:lnTo>
                  <a:lnTo>
                    <a:pt x="120" y="286"/>
                  </a:lnTo>
                  <a:lnTo>
                    <a:pt x="111" y="281"/>
                  </a:lnTo>
                  <a:lnTo>
                    <a:pt x="104" y="277"/>
                  </a:lnTo>
                  <a:lnTo>
                    <a:pt x="94" y="272"/>
                  </a:lnTo>
                  <a:lnTo>
                    <a:pt x="87" y="270"/>
                  </a:lnTo>
                  <a:lnTo>
                    <a:pt x="80" y="265"/>
                  </a:lnTo>
                  <a:lnTo>
                    <a:pt x="71" y="263"/>
                  </a:lnTo>
                  <a:lnTo>
                    <a:pt x="63" y="258"/>
                  </a:lnTo>
                  <a:lnTo>
                    <a:pt x="56" y="253"/>
                  </a:lnTo>
                  <a:lnTo>
                    <a:pt x="49" y="248"/>
                  </a:lnTo>
                  <a:lnTo>
                    <a:pt x="42" y="244"/>
                  </a:lnTo>
                  <a:lnTo>
                    <a:pt x="40" y="239"/>
                  </a:lnTo>
                  <a:lnTo>
                    <a:pt x="33" y="234"/>
                  </a:lnTo>
                  <a:lnTo>
                    <a:pt x="28" y="229"/>
                  </a:lnTo>
                  <a:lnTo>
                    <a:pt x="23" y="225"/>
                  </a:lnTo>
                  <a:lnTo>
                    <a:pt x="21" y="220"/>
                  </a:lnTo>
                  <a:lnTo>
                    <a:pt x="16" y="213"/>
                  </a:lnTo>
                  <a:lnTo>
                    <a:pt x="14" y="206"/>
                  </a:lnTo>
                  <a:lnTo>
                    <a:pt x="9" y="201"/>
                  </a:lnTo>
                  <a:lnTo>
                    <a:pt x="7" y="194"/>
                  </a:lnTo>
                  <a:lnTo>
                    <a:pt x="4" y="187"/>
                  </a:lnTo>
                  <a:lnTo>
                    <a:pt x="4" y="178"/>
                  </a:lnTo>
                  <a:lnTo>
                    <a:pt x="0" y="170"/>
                  </a:lnTo>
                  <a:lnTo>
                    <a:pt x="0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4" y="83"/>
                  </a:lnTo>
                  <a:lnTo>
                    <a:pt x="7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8" y="45"/>
                  </a:lnTo>
                  <a:lnTo>
                    <a:pt x="37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99" y="10"/>
                  </a:lnTo>
                  <a:lnTo>
                    <a:pt x="113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63" y="0"/>
                  </a:lnTo>
                  <a:lnTo>
                    <a:pt x="179" y="0"/>
                  </a:lnTo>
                  <a:lnTo>
                    <a:pt x="196" y="3"/>
                  </a:lnTo>
                  <a:lnTo>
                    <a:pt x="210" y="5"/>
                  </a:lnTo>
                  <a:lnTo>
                    <a:pt x="224" y="10"/>
                  </a:lnTo>
                  <a:lnTo>
                    <a:pt x="241" y="15"/>
                  </a:lnTo>
                  <a:lnTo>
                    <a:pt x="252" y="19"/>
                  </a:lnTo>
                  <a:lnTo>
                    <a:pt x="267" y="24"/>
                  </a:lnTo>
                  <a:lnTo>
                    <a:pt x="276" y="31"/>
                  </a:lnTo>
                  <a:lnTo>
                    <a:pt x="288" y="38"/>
                  </a:lnTo>
                  <a:lnTo>
                    <a:pt x="297" y="45"/>
                  </a:lnTo>
                  <a:lnTo>
                    <a:pt x="307" y="55"/>
                  </a:lnTo>
                  <a:lnTo>
                    <a:pt x="311" y="64"/>
                  </a:lnTo>
                  <a:lnTo>
                    <a:pt x="319" y="74"/>
                  </a:lnTo>
                  <a:lnTo>
                    <a:pt x="323" y="83"/>
                  </a:lnTo>
                  <a:lnTo>
                    <a:pt x="326" y="93"/>
                  </a:lnTo>
                  <a:lnTo>
                    <a:pt x="326" y="104"/>
                  </a:lnTo>
                  <a:lnTo>
                    <a:pt x="326" y="185"/>
                  </a:lnTo>
                  <a:lnTo>
                    <a:pt x="189" y="185"/>
                  </a:lnTo>
                  <a:lnTo>
                    <a:pt x="189" y="109"/>
                  </a:lnTo>
                  <a:lnTo>
                    <a:pt x="186" y="104"/>
                  </a:lnTo>
                  <a:lnTo>
                    <a:pt x="186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2" y="95"/>
                  </a:lnTo>
                  <a:lnTo>
                    <a:pt x="165" y="95"/>
                  </a:lnTo>
                  <a:lnTo>
                    <a:pt x="156" y="95"/>
                  </a:lnTo>
                  <a:lnTo>
                    <a:pt x="149" y="95"/>
                  </a:lnTo>
                  <a:lnTo>
                    <a:pt x="146" y="97"/>
                  </a:lnTo>
                  <a:lnTo>
                    <a:pt x="139" y="100"/>
                  </a:lnTo>
                  <a:lnTo>
                    <a:pt x="137" y="102"/>
                  </a:lnTo>
                  <a:lnTo>
                    <a:pt x="134" y="104"/>
                  </a:lnTo>
                  <a:lnTo>
                    <a:pt x="132" y="107"/>
                  </a:lnTo>
                  <a:lnTo>
                    <a:pt x="132" y="109"/>
                  </a:lnTo>
                  <a:lnTo>
                    <a:pt x="132" y="130"/>
                  </a:lnTo>
                  <a:lnTo>
                    <a:pt x="132" y="135"/>
                  </a:lnTo>
                  <a:lnTo>
                    <a:pt x="134" y="140"/>
                  </a:lnTo>
                  <a:lnTo>
                    <a:pt x="137" y="144"/>
                  </a:lnTo>
                  <a:lnTo>
                    <a:pt x="141" y="152"/>
                  </a:lnTo>
                  <a:lnTo>
                    <a:pt x="146" y="156"/>
                  </a:lnTo>
                  <a:lnTo>
                    <a:pt x="149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67" y="175"/>
                  </a:lnTo>
                  <a:lnTo>
                    <a:pt x="174" y="182"/>
                  </a:lnTo>
                  <a:lnTo>
                    <a:pt x="182" y="187"/>
                  </a:lnTo>
                  <a:lnTo>
                    <a:pt x="189" y="189"/>
                  </a:lnTo>
                  <a:lnTo>
                    <a:pt x="196" y="194"/>
                  </a:lnTo>
                  <a:lnTo>
                    <a:pt x="203" y="201"/>
                  </a:lnTo>
                  <a:lnTo>
                    <a:pt x="210" y="206"/>
                  </a:lnTo>
                  <a:lnTo>
                    <a:pt x="217" y="208"/>
                  </a:lnTo>
                  <a:lnTo>
                    <a:pt x="224" y="215"/>
                  </a:lnTo>
                  <a:lnTo>
                    <a:pt x="236" y="225"/>
                  </a:lnTo>
                  <a:lnTo>
                    <a:pt x="243" y="229"/>
                  </a:lnTo>
                  <a:lnTo>
                    <a:pt x="250" y="237"/>
                  </a:lnTo>
                  <a:lnTo>
                    <a:pt x="257" y="241"/>
                  </a:lnTo>
                  <a:lnTo>
                    <a:pt x="264" y="248"/>
                  </a:lnTo>
                  <a:lnTo>
                    <a:pt x="271" y="253"/>
                  </a:lnTo>
                  <a:lnTo>
                    <a:pt x="276" y="260"/>
                  </a:lnTo>
                  <a:lnTo>
                    <a:pt x="283" y="265"/>
                  </a:lnTo>
                  <a:lnTo>
                    <a:pt x="290" y="272"/>
                  </a:lnTo>
                  <a:lnTo>
                    <a:pt x="295" y="279"/>
                  </a:lnTo>
                  <a:lnTo>
                    <a:pt x="300" y="286"/>
                  </a:lnTo>
                  <a:lnTo>
                    <a:pt x="307" y="291"/>
                  </a:lnTo>
                  <a:lnTo>
                    <a:pt x="311" y="298"/>
                  </a:lnTo>
                  <a:lnTo>
                    <a:pt x="316" y="305"/>
                  </a:lnTo>
                  <a:lnTo>
                    <a:pt x="319" y="310"/>
                  </a:lnTo>
                  <a:lnTo>
                    <a:pt x="321" y="314"/>
                  </a:lnTo>
                  <a:lnTo>
                    <a:pt x="323" y="319"/>
                  </a:lnTo>
                  <a:lnTo>
                    <a:pt x="323" y="326"/>
                  </a:lnTo>
                  <a:lnTo>
                    <a:pt x="326" y="331"/>
                  </a:lnTo>
                  <a:lnTo>
                    <a:pt x="326" y="345"/>
                  </a:lnTo>
                  <a:lnTo>
                    <a:pt x="328" y="352"/>
                  </a:lnTo>
                  <a:lnTo>
                    <a:pt x="328" y="366"/>
                  </a:lnTo>
                  <a:lnTo>
                    <a:pt x="326" y="371"/>
                  </a:lnTo>
                  <a:lnTo>
                    <a:pt x="326" y="404"/>
                  </a:lnTo>
                  <a:lnTo>
                    <a:pt x="326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6" name="Freeform 17"/>
            <p:cNvSpPr>
              <a:spLocks/>
            </p:cNvSpPr>
            <p:nvPr userDrawn="1"/>
          </p:nvSpPr>
          <p:spPr bwMode="auto">
            <a:xfrm>
              <a:off x="9424988" y="1724025"/>
              <a:ext cx="522288" cy="803275"/>
            </a:xfrm>
            <a:custGeom>
              <a:avLst/>
              <a:gdLst>
                <a:gd name="T0" fmla="*/ 324 w 329"/>
                <a:gd name="T1" fmla="*/ 421 h 506"/>
                <a:gd name="T2" fmla="*/ 307 w 329"/>
                <a:gd name="T3" fmla="*/ 447 h 506"/>
                <a:gd name="T4" fmla="*/ 281 w 329"/>
                <a:gd name="T5" fmla="*/ 470 h 506"/>
                <a:gd name="T6" fmla="*/ 241 w 329"/>
                <a:gd name="T7" fmla="*/ 489 h 506"/>
                <a:gd name="T8" fmla="*/ 196 w 329"/>
                <a:gd name="T9" fmla="*/ 503 h 506"/>
                <a:gd name="T10" fmla="*/ 147 w 329"/>
                <a:gd name="T11" fmla="*/ 506 h 506"/>
                <a:gd name="T12" fmla="*/ 100 w 329"/>
                <a:gd name="T13" fmla="*/ 496 h 506"/>
                <a:gd name="T14" fmla="*/ 59 w 329"/>
                <a:gd name="T15" fmla="*/ 482 h 506"/>
                <a:gd name="T16" fmla="*/ 29 w 329"/>
                <a:gd name="T17" fmla="*/ 459 h 506"/>
                <a:gd name="T18" fmla="*/ 7 w 329"/>
                <a:gd name="T19" fmla="*/ 433 h 506"/>
                <a:gd name="T20" fmla="*/ 0 w 329"/>
                <a:gd name="T21" fmla="*/ 402 h 506"/>
                <a:gd name="T22" fmla="*/ 135 w 329"/>
                <a:gd name="T23" fmla="*/ 399 h 506"/>
                <a:gd name="T24" fmla="*/ 140 w 329"/>
                <a:gd name="T25" fmla="*/ 409 h 506"/>
                <a:gd name="T26" fmla="*/ 154 w 329"/>
                <a:gd name="T27" fmla="*/ 414 h 506"/>
                <a:gd name="T28" fmla="*/ 177 w 329"/>
                <a:gd name="T29" fmla="*/ 414 h 506"/>
                <a:gd name="T30" fmla="*/ 187 w 329"/>
                <a:gd name="T31" fmla="*/ 409 h 506"/>
                <a:gd name="T32" fmla="*/ 192 w 329"/>
                <a:gd name="T33" fmla="*/ 357 h 506"/>
                <a:gd name="T34" fmla="*/ 182 w 329"/>
                <a:gd name="T35" fmla="*/ 338 h 506"/>
                <a:gd name="T36" fmla="*/ 163 w 329"/>
                <a:gd name="T37" fmla="*/ 314 h 506"/>
                <a:gd name="T38" fmla="*/ 144 w 329"/>
                <a:gd name="T39" fmla="*/ 298 h 506"/>
                <a:gd name="T40" fmla="*/ 121 w 329"/>
                <a:gd name="T41" fmla="*/ 286 h 506"/>
                <a:gd name="T42" fmla="*/ 97 w 329"/>
                <a:gd name="T43" fmla="*/ 272 h 506"/>
                <a:gd name="T44" fmla="*/ 74 w 329"/>
                <a:gd name="T45" fmla="*/ 263 h 506"/>
                <a:gd name="T46" fmla="*/ 52 w 329"/>
                <a:gd name="T47" fmla="*/ 248 h 506"/>
                <a:gd name="T48" fmla="*/ 31 w 329"/>
                <a:gd name="T49" fmla="*/ 229 h 506"/>
                <a:gd name="T50" fmla="*/ 17 w 329"/>
                <a:gd name="T51" fmla="*/ 213 h 506"/>
                <a:gd name="T52" fmla="*/ 10 w 329"/>
                <a:gd name="T53" fmla="*/ 194 h 506"/>
                <a:gd name="T54" fmla="*/ 3 w 329"/>
                <a:gd name="T55" fmla="*/ 170 h 506"/>
                <a:gd name="T56" fmla="*/ 0 w 329"/>
                <a:gd name="T57" fmla="*/ 104 h 506"/>
                <a:gd name="T58" fmla="*/ 7 w 329"/>
                <a:gd name="T59" fmla="*/ 74 h 506"/>
                <a:gd name="T60" fmla="*/ 29 w 329"/>
                <a:gd name="T61" fmla="*/ 45 h 506"/>
                <a:gd name="T62" fmla="*/ 59 w 329"/>
                <a:gd name="T63" fmla="*/ 24 h 506"/>
                <a:gd name="T64" fmla="*/ 100 w 329"/>
                <a:gd name="T65" fmla="*/ 10 h 506"/>
                <a:gd name="T66" fmla="*/ 147 w 329"/>
                <a:gd name="T67" fmla="*/ 0 h 506"/>
                <a:gd name="T68" fmla="*/ 196 w 329"/>
                <a:gd name="T69" fmla="*/ 3 h 506"/>
                <a:gd name="T70" fmla="*/ 241 w 329"/>
                <a:gd name="T71" fmla="*/ 15 h 506"/>
                <a:gd name="T72" fmla="*/ 281 w 329"/>
                <a:gd name="T73" fmla="*/ 31 h 506"/>
                <a:gd name="T74" fmla="*/ 307 w 329"/>
                <a:gd name="T75" fmla="*/ 55 h 506"/>
                <a:gd name="T76" fmla="*/ 324 w 329"/>
                <a:gd name="T77" fmla="*/ 83 h 506"/>
                <a:gd name="T78" fmla="*/ 329 w 329"/>
                <a:gd name="T79" fmla="*/ 185 h 506"/>
                <a:gd name="T80" fmla="*/ 189 w 329"/>
                <a:gd name="T81" fmla="*/ 104 h 506"/>
                <a:gd name="T82" fmla="*/ 177 w 329"/>
                <a:gd name="T83" fmla="*/ 97 h 506"/>
                <a:gd name="T84" fmla="*/ 156 w 329"/>
                <a:gd name="T85" fmla="*/ 95 h 506"/>
                <a:gd name="T86" fmla="*/ 142 w 329"/>
                <a:gd name="T87" fmla="*/ 100 h 506"/>
                <a:gd name="T88" fmla="*/ 135 w 329"/>
                <a:gd name="T89" fmla="*/ 107 h 506"/>
                <a:gd name="T90" fmla="*/ 135 w 329"/>
                <a:gd name="T91" fmla="*/ 135 h 506"/>
                <a:gd name="T92" fmla="*/ 142 w 329"/>
                <a:gd name="T93" fmla="*/ 152 h 506"/>
                <a:gd name="T94" fmla="*/ 156 w 329"/>
                <a:gd name="T95" fmla="*/ 166 h 506"/>
                <a:gd name="T96" fmla="*/ 177 w 329"/>
                <a:gd name="T97" fmla="*/ 182 h 506"/>
                <a:gd name="T98" fmla="*/ 199 w 329"/>
                <a:gd name="T99" fmla="*/ 194 h 506"/>
                <a:gd name="T100" fmla="*/ 218 w 329"/>
                <a:gd name="T101" fmla="*/ 208 h 506"/>
                <a:gd name="T102" fmla="*/ 239 w 329"/>
                <a:gd name="T103" fmla="*/ 225 h 506"/>
                <a:gd name="T104" fmla="*/ 260 w 329"/>
                <a:gd name="T105" fmla="*/ 241 h 506"/>
                <a:gd name="T106" fmla="*/ 281 w 329"/>
                <a:gd name="T107" fmla="*/ 260 h 506"/>
                <a:gd name="T108" fmla="*/ 298 w 329"/>
                <a:gd name="T109" fmla="*/ 279 h 506"/>
                <a:gd name="T110" fmla="*/ 314 w 329"/>
                <a:gd name="T111" fmla="*/ 298 h 506"/>
                <a:gd name="T112" fmla="*/ 324 w 329"/>
                <a:gd name="T113" fmla="*/ 314 h 506"/>
                <a:gd name="T114" fmla="*/ 329 w 329"/>
                <a:gd name="T115" fmla="*/ 331 h 506"/>
                <a:gd name="T116" fmla="*/ 329 w 329"/>
                <a:gd name="T117" fmla="*/ 371 h 506"/>
                <a:gd name="T118" fmla="*/ 329 w 329"/>
                <a:gd name="T119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9" h="506">
                  <a:moveTo>
                    <a:pt x="329" y="404"/>
                  </a:moveTo>
                  <a:lnTo>
                    <a:pt x="326" y="411"/>
                  </a:lnTo>
                  <a:lnTo>
                    <a:pt x="324" y="421"/>
                  </a:lnTo>
                  <a:lnTo>
                    <a:pt x="322" y="430"/>
                  </a:lnTo>
                  <a:lnTo>
                    <a:pt x="314" y="437"/>
                  </a:lnTo>
                  <a:lnTo>
                    <a:pt x="307" y="447"/>
                  </a:lnTo>
                  <a:lnTo>
                    <a:pt x="300" y="454"/>
                  </a:lnTo>
                  <a:lnTo>
                    <a:pt x="291" y="463"/>
                  </a:lnTo>
                  <a:lnTo>
                    <a:pt x="281" y="470"/>
                  </a:lnTo>
                  <a:lnTo>
                    <a:pt x="267" y="477"/>
                  </a:lnTo>
                  <a:lnTo>
                    <a:pt x="255" y="484"/>
                  </a:lnTo>
                  <a:lnTo>
                    <a:pt x="241" y="489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2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3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4" y="489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4" y="442"/>
                  </a:lnTo>
                  <a:lnTo>
                    <a:pt x="7" y="433"/>
                  </a:lnTo>
                  <a:lnTo>
                    <a:pt x="5" y="423"/>
                  </a:lnTo>
                  <a:lnTo>
                    <a:pt x="3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5" y="307"/>
                  </a:lnTo>
                  <a:lnTo>
                    <a:pt x="135" y="399"/>
                  </a:lnTo>
                  <a:lnTo>
                    <a:pt x="137" y="404"/>
                  </a:lnTo>
                  <a:lnTo>
                    <a:pt x="137" y="407"/>
                  </a:lnTo>
                  <a:lnTo>
                    <a:pt x="140" y="409"/>
                  </a:lnTo>
                  <a:lnTo>
                    <a:pt x="144" y="411"/>
                  </a:lnTo>
                  <a:lnTo>
                    <a:pt x="149" y="414"/>
                  </a:lnTo>
                  <a:lnTo>
                    <a:pt x="154" y="414"/>
                  </a:lnTo>
                  <a:lnTo>
                    <a:pt x="161" y="416"/>
                  </a:lnTo>
                  <a:lnTo>
                    <a:pt x="170" y="416"/>
                  </a:lnTo>
                  <a:lnTo>
                    <a:pt x="177" y="414"/>
                  </a:lnTo>
                  <a:lnTo>
                    <a:pt x="182" y="414"/>
                  </a:lnTo>
                  <a:lnTo>
                    <a:pt x="185" y="411"/>
                  </a:lnTo>
                  <a:lnTo>
                    <a:pt x="187" y="409"/>
                  </a:lnTo>
                  <a:lnTo>
                    <a:pt x="189" y="407"/>
                  </a:lnTo>
                  <a:lnTo>
                    <a:pt x="192" y="404"/>
                  </a:lnTo>
                  <a:lnTo>
                    <a:pt x="192" y="357"/>
                  </a:lnTo>
                  <a:lnTo>
                    <a:pt x="189" y="350"/>
                  </a:lnTo>
                  <a:lnTo>
                    <a:pt x="187" y="345"/>
                  </a:lnTo>
                  <a:lnTo>
                    <a:pt x="182" y="338"/>
                  </a:lnTo>
                  <a:lnTo>
                    <a:pt x="177" y="331"/>
                  </a:lnTo>
                  <a:lnTo>
                    <a:pt x="170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51" y="305"/>
                  </a:lnTo>
                  <a:lnTo>
                    <a:pt x="144" y="298"/>
                  </a:lnTo>
                  <a:lnTo>
                    <a:pt x="137" y="293"/>
                  </a:lnTo>
                  <a:lnTo>
                    <a:pt x="128" y="288"/>
                  </a:lnTo>
                  <a:lnTo>
                    <a:pt x="121" y="286"/>
                  </a:lnTo>
                  <a:lnTo>
                    <a:pt x="114" y="281"/>
                  </a:lnTo>
                  <a:lnTo>
                    <a:pt x="104" y="277"/>
                  </a:lnTo>
                  <a:lnTo>
                    <a:pt x="97" y="272"/>
                  </a:lnTo>
                  <a:lnTo>
                    <a:pt x="90" y="270"/>
                  </a:lnTo>
                  <a:lnTo>
                    <a:pt x="81" y="265"/>
                  </a:lnTo>
                  <a:lnTo>
                    <a:pt x="74" y="263"/>
                  </a:lnTo>
                  <a:lnTo>
                    <a:pt x="66" y="258"/>
                  </a:lnTo>
                  <a:lnTo>
                    <a:pt x="57" y="253"/>
                  </a:lnTo>
                  <a:lnTo>
                    <a:pt x="52" y="248"/>
                  </a:lnTo>
                  <a:lnTo>
                    <a:pt x="45" y="244"/>
                  </a:lnTo>
                  <a:lnTo>
                    <a:pt x="36" y="234"/>
                  </a:lnTo>
                  <a:lnTo>
                    <a:pt x="31" y="229"/>
                  </a:lnTo>
                  <a:lnTo>
                    <a:pt x="26" y="225"/>
                  </a:lnTo>
                  <a:lnTo>
                    <a:pt x="22" y="220"/>
                  </a:lnTo>
                  <a:lnTo>
                    <a:pt x="17" y="213"/>
                  </a:lnTo>
                  <a:lnTo>
                    <a:pt x="14" y="206"/>
                  </a:lnTo>
                  <a:lnTo>
                    <a:pt x="12" y="201"/>
                  </a:lnTo>
                  <a:lnTo>
                    <a:pt x="10" y="194"/>
                  </a:lnTo>
                  <a:lnTo>
                    <a:pt x="7" y="187"/>
                  </a:lnTo>
                  <a:lnTo>
                    <a:pt x="5" y="178"/>
                  </a:lnTo>
                  <a:lnTo>
                    <a:pt x="3" y="170"/>
                  </a:lnTo>
                  <a:lnTo>
                    <a:pt x="3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3" y="93"/>
                  </a:lnTo>
                  <a:lnTo>
                    <a:pt x="5" y="83"/>
                  </a:lnTo>
                  <a:lnTo>
                    <a:pt x="7" y="74"/>
                  </a:lnTo>
                  <a:lnTo>
                    <a:pt x="14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4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3" y="3"/>
                  </a:lnTo>
                  <a:lnTo>
                    <a:pt x="147" y="0"/>
                  </a:lnTo>
                  <a:lnTo>
                    <a:pt x="163" y="0"/>
                  </a:lnTo>
                  <a:lnTo>
                    <a:pt x="182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5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81" y="31"/>
                  </a:lnTo>
                  <a:lnTo>
                    <a:pt x="291" y="38"/>
                  </a:lnTo>
                  <a:lnTo>
                    <a:pt x="300" y="45"/>
                  </a:lnTo>
                  <a:lnTo>
                    <a:pt x="307" y="55"/>
                  </a:lnTo>
                  <a:lnTo>
                    <a:pt x="314" y="64"/>
                  </a:lnTo>
                  <a:lnTo>
                    <a:pt x="322" y="74"/>
                  </a:lnTo>
                  <a:lnTo>
                    <a:pt x="324" y="83"/>
                  </a:lnTo>
                  <a:lnTo>
                    <a:pt x="326" y="93"/>
                  </a:lnTo>
                  <a:lnTo>
                    <a:pt x="329" y="104"/>
                  </a:lnTo>
                  <a:lnTo>
                    <a:pt x="329" y="185"/>
                  </a:lnTo>
                  <a:lnTo>
                    <a:pt x="192" y="185"/>
                  </a:lnTo>
                  <a:lnTo>
                    <a:pt x="192" y="107"/>
                  </a:lnTo>
                  <a:lnTo>
                    <a:pt x="189" y="104"/>
                  </a:lnTo>
                  <a:lnTo>
                    <a:pt x="187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3" y="95"/>
                  </a:lnTo>
                  <a:lnTo>
                    <a:pt x="168" y="95"/>
                  </a:lnTo>
                  <a:lnTo>
                    <a:pt x="156" y="95"/>
                  </a:lnTo>
                  <a:lnTo>
                    <a:pt x="151" y="95"/>
                  </a:lnTo>
                  <a:lnTo>
                    <a:pt x="147" y="97"/>
                  </a:lnTo>
                  <a:lnTo>
                    <a:pt x="142" y="100"/>
                  </a:lnTo>
                  <a:lnTo>
                    <a:pt x="140" y="102"/>
                  </a:lnTo>
                  <a:lnTo>
                    <a:pt x="137" y="104"/>
                  </a:lnTo>
                  <a:lnTo>
                    <a:pt x="135" y="107"/>
                  </a:lnTo>
                  <a:lnTo>
                    <a:pt x="135" y="109"/>
                  </a:lnTo>
                  <a:lnTo>
                    <a:pt x="135" y="130"/>
                  </a:lnTo>
                  <a:lnTo>
                    <a:pt x="135" y="135"/>
                  </a:lnTo>
                  <a:lnTo>
                    <a:pt x="137" y="140"/>
                  </a:lnTo>
                  <a:lnTo>
                    <a:pt x="140" y="144"/>
                  </a:lnTo>
                  <a:lnTo>
                    <a:pt x="142" y="152"/>
                  </a:lnTo>
                  <a:lnTo>
                    <a:pt x="147" y="156"/>
                  </a:lnTo>
                  <a:lnTo>
                    <a:pt x="154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70" y="175"/>
                  </a:lnTo>
                  <a:lnTo>
                    <a:pt x="177" y="182"/>
                  </a:lnTo>
                  <a:lnTo>
                    <a:pt x="185" y="187"/>
                  </a:lnTo>
                  <a:lnTo>
                    <a:pt x="192" y="189"/>
                  </a:lnTo>
                  <a:lnTo>
                    <a:pt x="199" y="194"/>
                  </a:lnTo>
                  <a:lnTo>
                    <a:pt x="206" y="201"/>
                  </a:lnTo>
                  <a:lnTo>
                    <a:pt x="213" y="206"/>
                  </a:lnTo>
                  <a:lnTo>
                    <a:pt x="218" y="208"/>
                  </a:lnTo>
                  <a:lnTo>
                    <a:pt x="225" y="215"/>
                  </a:lnTo>
                  <a:lnTo>
                    <a:pt x="232" y="220"/>
                  </a:lnTo>
                  <a:lnTo>
                    <a:pt x="239" y="225"/>
                  </a:lnTo>
                  <a:lnTo>
                    <a:pt x="246" y="229"/>
                  </a:lnTo>
                  <a:lnTo>
                    <a:pt x="253" y="237"/>
                  </a:lnTo>
                  <a:lnTo>
                    <a:pt x="260" y="241"/>
                  </a:lnTo>
                  <a:lnTo>
                    <a:pt x="265" y="248"/>
                  </a:lnTo>
                  <a:lnTo>
                    <a:pt x="272" y="253"/>
                  </a:lnTo>
                  <a:lnTo>
                    <a:pt x="281" y="260"/>
                  </a:lnTo>
                  <a:lnTo>
                    <a:pt x="286" y="265"/>
                  </a:lnTo>
                  <a:lnTo>
                    <a:pt x="293" y="272"/>
                  </a:lnTo>
                  <a:lnTo>
                    <a:pt x="298" y="279"/>
                  </a:lnTo>
                  <a:lnTo>
                    <a:pt x="305" y="286"/>
                  </a:lnTo>
                  <a:lnTo>
                    <a:pt x="310" y="291"/>
                  </a:lnTo>
                  <a:lnTo>
                    <a:pt x="314" y="298"/>
                  </a:lnTo>
                  <a:lnTo>
                    <a:pt x="319" y="305"/>
                  </a:lnTo>
                  <a:lnTo>
                    <a:pt x="322" y="310"/>
                  </a:lnTo>
                  <a:lnTo>
                    <a:pt x="324" y="314"/>
                  </a:lnTo>
                  <a:lnTo>
                    <a:pt x="326" y="319"/>
                  </a:lnTo>
                  <a:lnTo>
                    <a:pt x="326" y="326"/>
                  </a:lnTo>
                  <a:lnTo>
                    <a:pt x="329" y="331"/>
                  </a:lnTo>
                  <a:lnTo>
                    <a:pt x="329" y="338"/>
                  </a:lnTo>
                  <a:lnTo>
                    <a:pt x="329" y="345"/>
                  </a:lnTo>
                  <a:lnTo>
                    <a:pt x="329" y="371"/>
                  </a:lnTo>
                  <a:lnTo>
                    <a:pt x="329" y="378"/>
                  </a:lnTo>
                  <a:lnTo>
                    <a:pt x="329" y="404"/>
                  </a:lnTo>
                  <a:lnTo>
                    <a:pt x="329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</p:grpSp>
      <p:sp>
        <p:nvSpPr>
          <p:cNvPr id="37" name="Textfeld 2"/>
          <p:cNvSpPr txBox="1"/>
          <p:nvPr userDrawn="1"/>
        </p:nvSpPr>
        <p:spPr>
          <a:xfrm>
            <a:off x="11200890" y="6522817"/>
            <a:ext cx="458898" cy="1675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sz="1200"/>
            </a:lvl1pPr>
          </a:lstStyle>
          <a:p>
            <a:pPr lvl="0" algn="r"/>
            <a:fld id="{AAAFF1E1-AB21-4531-AE3A-0B3C82F976DA}" type="slidenum">
              <a:rPr lang="en-US" sz="1089" smtClean="0"/>
              <a:pPr lvl="0" algn="r"/>
              <a:t>‹#›</a:t>
            </a:fld>
            <a:endParaRPr lang="en-US" sz="1089" dirty="0"/>
          </a:p>
        </p:txBody>
      </p:sp>
    </p:spTree>
    <p:extLst>
      <p:ext uri="{BB962C8B-B14F-4D97-AF65-F5344CB8AC3E}">
        <p14:creationId xmlns:p14="http://schemas.microsoft.com/office/powerpoint/2010/main" val="20187613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88BDCF9-A145-46B6-9C8A-83A4705525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52479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g statement gree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811" y="1440"/>
          <a:ext cx="181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9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5" name="Object 4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0"/>
                        <a:ext cx="181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ts val="4774"/>
              </a:lnSpc>
              <a:spcBef>
                <a:spcPct val="0"/>
              </a:spcBef>
              <a:spcAft>
                <a:spcPct val="0"/>
              </a:spcAft>
            </a:pPr>
            <a:endParaRPr lang="en-US" sz="4536" b="0" i="0" baseline="0" dirty="0">
              <a:solidFill>
                <a:schemeClr val="bg1"/>
              </a:solidFill>
              <a:latin typeface="Trebuchet MS" panose="020B0603020202020204" pitchFamily="34" charset="0"/>
              <a:ea typeface="+mn-ea"/>
              <a:cs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30000" y="3826333"/>
            <a:ext cx="10933200" cy="1606550"/>
          </a:xfrm>
        </p:spPr>
        <p:txBody>
          <a:bodyPr anchor="b">
            <a:noAutofit/>
          </a:bodyPr>
          <a:lstStyle>
            <a:lvl1pPr marL="0" algn="l" defTabSz="727515" rtl="0" eaLnBrk="1" fontAlgn="auto" latinLnBrk="0" hangingPunct="1">
              <a:lnSpc>
                <a:spcPts val="4774"/>
              </a:lnSpc>
              <a:spcBef>
                <a:spcPts val="0"/>
              </a:spcBef>
              <a:spcAft>
                <a:spcPts val="0"/>
              </a:spcAft>
              <a:defRPr lang="en-US" sz="4536" kern="1200" baseline="0" dirty="0">
                <a:solidFill>
                  <a:schemeClr val="bg1"/>
                </a:solidFill>
                <a:latin typeface="+mj-lt"/>
                <a:ea typeface="+mn-ea"/>
                <a:cs typeface="Arial" panose="020B0604020202020204" pitchFamily="34" charset="0"/>
                <a:sym typeface="Trebuchet MS" panose="020B0603020202020204" pitchFamily="34" charset="0"/>
              </a:defRPr>
            </a:lvl1pPr>
          </a:lstStyle>
          <a:p>
            <a:r>
              <a:rPr lang="en-US" dirty="0"/>
              <a:t>Click to add big statement text</a:t>
            </a:r>
          </a:p>
        </p:txBody>
      </p:sp>
      <p:sp>
        <p:nvSpPr>
          <p:cNvPr id="10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27790"/>
            <a:ext cx="2743200" cy="7713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557" dirty="0">
                <a:solidFill>
                  <a:schemeClr val="bg1"/>
                </a:solidFill>
                <a:latin typeface="+mn-lt"/>
                <a:sym typeface="Trebuchet MS" panose="020B0603020202020204" pitchFamily="34" charset="0"/>
              </a:rPr>
              <a:t>20191129_rrDLBCL Tafasitamab Brand Plan_vf.pptx</a:t>
            </a:r>
          </a:p>
        </p:txBody>
      </p:sp>
      <p:sp>
        <p:nvSpPr>
          <p:cNvPr id="16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bg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  <p:sp>
        <p:nvSpPr>
          <p:cNvPr id="31" name="Textfeld 2"/>
          <p:cNvSpPr txBox="1"/>
          <p:nvPr userDrawn="1"/>
        </p:nvSpPr>
        <p:spPr>
          <a:xfrm>
            <a:off x="11200890" y="6522817"/>
            <a:ext cx="458898" cy="1675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lvl="0" algn="r">
              <a:defRPr sz="1200">
                <a:solidFill>
                  <a:schemeClr val="bg1"/>
                </a:solidFill>
              </a:defRPr>
            </a:lvl1pPr>
          </a:lstStyle>
          <a:p>
            <a:pPr lvl="0"/>
            <a:fld id="{AAAFF1E1-AB21-4531-AE3A-0B3C82F976DA}" type="slidenum">
              <a:rPr lang="en-US" sz="1089" smtClean="0"/>
              <a:pPr lvl="0"/>
              <a:t>‹#›</a:t>
            </a:fld>
            <a:endParaRPr lang="en-US" sz="1089" dirty="0"/>
          </a:p>
        </p:txBody>
      </p:sp>
    </p:spTree>
    <p:extLst>
      <p:ext uri="{BB962C8B-B14F-4D97-AF65-F5344CB8AC3E}">
        <p14:creationId xmlns:p14="http://schemas.microsoft.com/office/powerpoint/2010/main" val="180033954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statement icon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811" y="1440"/>
          <a:ext cx="181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13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0"/>
                        <a:ext cx="181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ts val="4774"/>
              </a:lnSpc>
              <a:spcBef>
                <a:spcPct val="0"/>
              </a:spcBef>
              <a:spcAft>
                <a:spcPct val="0"/>
              </a:spcAft>
            </a:pPr>
            <a:endParaRPr lang="en-US" sz="4536" b="0" i="0" baseline="0" dirty="0">
              <a:solidFill>
                <a:schemeClr val="bg1"/>
              </a:solidFill>
              <a:latin typeface="Trebuchet MS" panose="020B0603020202020204" pitchFamily="34" charset="0"/>
              <a:ea typeface="+mn-ea"/>
              <a:cs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6" name="Rectangle 5"/>
          <p:cNvSpPr/>
          <p:nvPr userDrawn="1"/>
        </p:nvSpPr>
        <p:spPr bwMode="white">
          <a:xfrm>
            <a:off x="630000" y="625475"/>
            <a:ext cx="1167825" cy="93268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endParaRPr lang="en-US" sz="1089" dirty="0">
              <a:solidFill>
                <a:schemeClr val="bg1"/>
              </a:solidFill>
              <a:latin typeface="+mn-lt"/>
              <a:sym typeface="Trebuchet MS" panose="020B0603020202020204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630000" y="3826333"/>
            <a:ext cx="10933200" cy="160655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algn="l" defTabSz="727515" rtl="0" eaLnBrk="1" fontAlgn="auto" latinLnBrk="0" hangingPunct="1">
              <a:lnSpc>
                <a:spcPts val="4774"/>
              </a:lnSpc>
              <a:spcBef>
                <a:spcPts val="0"/>
              </a:spcBef>
              <a:spcAft>
                <a:spcPts val="0"/>
              </a:spcAft>
              <a:defRPr lang="en-US" sz="4536" kern="1200" baseline="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  <a:sym typeface="Trebuchet MS" panose="020B0603020202020204" pitchFamily="34" charset="0"/>
              </a:defRPr>
            </a:lvl1pPr>
          </a:lstStyle>
          <a:p>
            <a:r>
              <a:rPr lang="en-US" dirty="0"/>
              <a:t>Click to add big statement text</a:t>
            </a:r>
          </a:p>
        </p:txBody>
      </p:sp>
      <p:sp>
        <p:nvSpPr>
          <p:cNvPr id="10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27790"/>
            <a:ext cx="2743200" cy="7713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557" dirty="0">
                <a:solidFill>
                  <a:schemeClr val="bg1">
                    <a:lumMod val="50000"/>
                  </a:schemeClr>
                </a:solidFill>
                <a:latin typeface="+mn-lt"/>
                <a:sym typeface="Trebuchet MS" panose="020B0603020202020204" pitchFamily="34" charset="0"/>
              </a:rPr>
              <a:t>20191129_rrDLBCL Tafasitamab Brand Plan_vf.pptx</a:t>
            </a:r>
          </a:p>
        </p:txBody>
      </p:sp>
      <p:sp>
        <p:nvSpPr>
          <p:cNvPr id="16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</p:spTree>
    <p:extLst>
      <p:ext uri="{BB962C8B-B14F-4D97-AF65-F5344CB8AC3E}">
        <p14:creationId xmlns:p14="http://schemas.microsoft.com/office/powerpoint/2010/main" val="23178468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"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90" y="1590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37" name="think-cell Slide" r:id="rId4" imgW="324" imgH="324" progId="TCLayout.ActiveDocument.1">
                  <p:embed/>
                </p:oleObj>
              </mc:Choice>
              <mc:Fallback>
                <p:oleObj name="think-cell Slide" r:id="rId4" imgW="324" imgH="324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90" y="1590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34" b="1258"/>
          <a:stretch/>
        </p:blipFill>
        <p:spPr>
          <a:xfrm rot="16200000" flipH="1">
            <a:off x="6797463" y="101443"/>
            <a:ext cx="769257" cy="10019821"/>
          </a:xfrm>
          <a:custGeom>
            <a:avLst/>
            <a:gdLst>
              <a:gd name="connsiteX0" fmla="*/ 0 w 769257"/>
              <a:gd name="connsiteY0" fmla="*/ 0 h 10019821"/>
              <a:gd name="connsiteX1" fmla="*/ 0 w 769257"/>
              <a:gd name="connsiteY1" fmla="*/ 4631160 h 10019821"/>
              <a:gd name="connsiteX2" fmla="*/ 216750 w 769257"/>
              <a:gd name="connsiteY2" fmla="*/ 999646 h 10019821"/>
              <a:gd name="connsiteX3" fmla="*/ 197800 w 769257"/>
              <a:gd name="connsiteY3" fmla="*/ 10019821 h 10019821"/>
              <a:gd name="connsiteX4" fmla="*/ 769257 w 769257"/>
              <a:gd name="connsiteY4" fmla="*/ 10019821 h 10019821"/>
              <a:gd name="connsiteX5" fmla="*/ 769257 w 769257"/>
              <a:gd name="connsiteY5" fmla="*/ 0 h 10019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9257" h="10019821">
                <a:moveTo>
                  <a:pt x="0" y="0"/>
                </a:moveTo>
                <a:lnTo>
                  <a:pt x="0" y="4631160"/>
                </a:lnTo>
                <a:lnTo>
                  <a:pt x="216750" y="999646"/>
                </a:lnTo>
                <a:lnTo>
                  <a:pt x="197800" y="10019821"/>
                </a:lnTo>
                <a:lnTo>
                  <a:pt x="769257" y="10019821"/>
                </a:lnTo>
                <a:lnTo>
                  <a:pt x="769257" y="0"/>
                </a:lnTo>
                <a:close/>
              </a:path>
            </a:pathLst>
          </a:custGeom>
        </p:spPr>
      </p:pic>
      <p:sp>
        <p:nvSpPr>
          <p:cNvPr id="59" name="Freeform 58"/>
          <p:cNvSpPr>
            <a:spLocks/>
          </p:cNvSpPr>
          <p:nvPr/>
        </p:nvSpPr>
        <p:spPr bwMode="white">
          <a:xfrm flipH="1">
            <a:off x="2" y="2"/>
            <a:ext cx="12192000" cy="5867335"/>
          </a:xfrm>
          <a:custGeom>
            <a:avLst/>
            <a:gdLst>
              <a:gd name="connsiteX0" fmla="*/ 12192000 w 12192000"/>
              <a:gd name="connsiteY0" fmla="*/ 0 h 5867335"/>
              <a:gd name="connsiteX1" fmla="*/ 0 w 12192000"/>
              <a:gd name="connsiteY1" fmla="*/ 0 h 5867335"/>
              <a:gd name="connsiteX2" fmla="*/ 0 w 12192000"/>
              <a:gd name="connsiteY2" fmla="*/ 4945992 h 5867335"/>
              <a:gd name="connsiteX3" fmla="*/ 9041587 w 12192000"/>
              <a:gd name="connsiteY3" fmla="*/ 4945992 h 5867335"/>
              <a:gd name="connsiteX4" fmla="*/ 9974275 w 12192000"/>
              <a:gd name="connsiteY4" fmla="*/ 5867335 h 5867335"/>
              <a:gd name="connsiteX5" fmla="*/ 9974275 w 12192000"/>
              <a:gd name="connsiteY5" fmla="*/ 4945992 h 5867335"/>
              <a:gd name="connsiteX6" fmla="*/ 12192000 w 12192000"/>
              <a:gd name="connsiteY6" fmla="*/ 4945992 h 5867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67335">
                <a:moveTo>
                  <a:pt x="12192000" y="0"/>
                </a:moveTo>
                <a:lnTo>
                  <a:pt x="0" y="0"/>
                </a:lnTo>
                <a:lnTo>
                  <a:pt x="0" y="4945992"/>
                </a:lnTo>
                <a:lnTo>
                  <a:pt x="9041587" y="4945992"/>
                </a:lnTo>
                <a:lnTo>
                  <a:pt x="9974275" y="5867335"/>
                </a:lnTo>
                <a:lnTo>
                  <a:pt x="9974275" y="4945992"/>
                </a:lnTo>
                <a:lnTo>
                  <a:pt x="12192000" y="4945992"/>
                </a:lnTo>
                <a:close/>
              </a:path>
            </a:pathLst>
          </a:custGeom>
          <a:solidFill>
            <a:srgbClr val="0C2C81"/>
          </a:solidFill>
          <a:ln>
            <a:noFill/>
          </a:ln>
          <a:effectLst/>
        </p:spPr>
        <p:txBody>
          <a:bodyPr vert="horz" wrap="square" lIns="72746" tIns="36373" rIns="72746" bIns="36373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432" dirty="0">
              <a:latin typeface="+mn-lt"/>
              <a:sym typeface="Trebuchet MS" panose="020B0603020202020204" pitchFamily="34" charset="0"/>
            </a:endParaRPr>
          </a:p>
        </p:txBody>
      </p:sp>
      <p:sp>
        <p:nvSpPr>
          <p:cNvPr id="14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bg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  <p:sp>
        <p:nvSpPr>
          <p:cNvPr id="29" name="Textfeld 2"/>
          <p:cNvSpPr txBox="1"/>
          <p:nvPr userDrawn="1"/>
        </p:nvSpPr>
        <p:spPr>
          <a:xfrm>
            <a:off x="11200890" y="6522817"/>
            <a:ext cx="458898" cy="1675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lvl="0" algn="r">
              <a:defRPr sz="1200">
                <a:solidFill>
                  <a:schemeClr val="bg1"/>
                </a:solidFill>
              </a:defRPr>
            </a:lvl1pPr>
          </a:lstStyle>
          <a:p>
            <a:pPr lvl="0"/>
            <a:fld id="{AAAFF1E1-AB21-4531-AE3A-0B3C82F976DA}" type="slidenum">
              <a:rPr lang="en-US" sz="1089" smtClean="0"/>
              <a:pPr lvl="0"/>
              <a:t>‹#›</a:t>
            </a:fld>
            <a:endParaRPr lang="en-US" sz="1089" dirty="0"/>
          </a:p>
        </p:txBody>
      </p:sp>
    </p:spTree>
    <p:extLst>
      <p:ext uri="{BB962C8B-B14F-4D97-AF65-F5344CB8AC3E}">
        <p14:creationId xmlns:p14="http://schemas.microsoft.com/office/powerpoint/2010/main" val="107161752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pecial gray">
    <p:bg>
      <p:bgPr>
        <a:solidFill>
          <a:srgbClr val="2C2C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811" y="1440"/>
          <a:ext cx="181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61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6" name="Object 5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11" y="1440"/>
                        <a:ext cx="181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C2C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540" b="0" i="0" baseline="0" dirty="0">
              <a:solidFill>
                <a:schemeClr val="bg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530401" y="327504"/>
            <a:ext cx="10933200" cy="390893"/>
          </a:xfrm>
        </p:spPr>
        <p:txBody>
          <a:bodyPr/>
          <a:lstStyle>
            <a:lvl1pPr>
              <a:defRPr sz="2540">
                <a:solidFill>
                  <a:schemeClr val="bg1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8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27790"/>
            <a:ext cx="2743200" cy="7713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557" dirty="0">
                <a:solidFill>
                  <a:schemeClr val="bg1"/>
                </a:solidFill>
                <a:latin typeface="+mn-lt"/>
                <a:sym typeface="Trebuchet MS" panose="020B0603020202020204" pitchFamily="34" charset="0"/>
              </a:rPr>
              <a:t>20191129_rrDLBCL Tafasitamab Brand Plan_vf.pptx</a:t>
            </a:r>
          </a:p>
        </p:txBody>
      </p:sp>
      <p:sp>
        <p:nvSpPr>
          <p:cNvPr id="21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bg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  <p:sp>
        <p:nvSpPr>
          <p:cNvPr id="36" name="Textfeld 2"/>
          <p:cNvSpPr txBox="1"/>
          <p:nvPr userDrawn="1"/>
        </p:nvSpPr>
        <p:spPr>
          <a:xfrm>
            <a:off x="11200890" y="6522817"/>
            <a:ext cx="458898" cy="1675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lvl="0" algn="r">
              <a:defRPr sz="1200">
                <a:solidFill>
                  <a:schemeClr val="bg1"/>
                </a:solidFill>
              </a:defRPr>
            </a:lvl1pPr>
          </a:lstStyle>
          <a:p>
            <a:pPr lvl="0"/>
            <a:fld id="{AAAFF1E1-AB21-4531-AE3A-0B3C82F976DA}" type="slidenum">
              <a:rPr lang="en-US" sz="1089" smtClean="0"/>
              <a:pPr lvl="0"/>
              <a:t>‹#›</a:t>
            </a:fld>
            <a:endParaRPr lang="en-US" sz="1089" dirty="0"/>
          </a:p>
        </p:txBody>
      </p:sp>
    </p:spTree>
    <p:extLst>
      <p:ext uri="{BB962C8B-B14F-4D97-AF65-F5344CB8AC3E}">
        <p14:creationId xmlns:p14="http://schemas.microsoft.com/office/powerpoint/2010/main" val="320699061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Simple" hidden="1"/>
          <p:cNvSpPr txBox="1"/>
          <p:nvPr userDrawn="1">
            <p:custDataLst>
              <p:tags r:id="rId1"/>
            </p:custDataLst>
          </p:nvPr>
        </p:nvSpPr>
        <p:spPr>
          <a:xfrm rot="16200000">
            <a:off x="10561320" y="5127790"/>
            <a:ext cx="2743200" cy="7713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557" dirty="0">
                <a:solidFill>
                  <a:schemeClr val="bg1">
                    <a:lumMod val="50000"/>
                  </a:schemeClr>
                </a:solidFill>
                <a:latin typeface="+mn-lt"/>
                <a:sym typeface="Trebuchet MS" panose="020B0603020202020204" pitchFamily="34" charset="0"/>
              </a:rPr>
              <a:t>20191129_rrDLBCL Tafasitamab Brand Plan_vf.pptx</a:t>
            </a:r>
          </a:p>
        </p:txBody>
      </p:sp>
      <p:sp>
        <p:nvSpPr>
          <p:cNvPr id="14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</p:spTree>
    <p:extLst>
      <p:ext uri="{BB962C8B-B14F-4D97-AF65-F5344CB8AC3E}">
        <p14:creationId xmlns:p14="http://schemas.microsoft.com/office/powerpoint/2010/main" val="1864960251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gree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Simple" hidden="1"/>
          <p:cNvSpPr txBox="1"/>
          <p:nvPr userDrawn="1">
            <p:custDataLst>
              <p:tags r:id="rId1"/>
            </p:custDataLst>
          </p:nvPr>
        </p:nvSpPr>
        <p:spPr>
          <a:xfrm rot="16200000">
            <a:off x="10561320" y="5127790"/>
            <a:ext cx="2743200" cy="7713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557" dirty="0">
                <a:solidFill>
                  <a:schemeClr val="bg1"/>
                </a:solidFill>
                <a:latin typeface="+mn-lt"/>
                <a:sym typeface="Trebuchet MS" panose="020B0603020202020204" pitchFamily="34" charset="0"/>
              </a:rPr>
              <a:t>20191129_rrDLBCL Tafasitamab Brand Plan_vf.pptx</a:t>
            </a:r>
          </a:p>
        </p:txBody>
      </p:sp>
      <p:sp>
        <p:nvSpPr>
          <p:cNvPr id="15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bg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  <p:sp>
        <p:nvSpPr>
          <p:cNvPr id="30" name="Textfeld 2"/>
          <p:cNvSpPr txBox="1"/>
          <p:nvPr userDrawn="1"/>
        </p:nvSpPr>
        <p:spPr>
          <a:xfrm>
            <a:off x="11200890" y="6522817"/>
            <a:ext cx="458898" cy="1675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lvl="0" algn="r">
              <a:defRPr sz="1200">
                <a:solidFill>
                  <a:schemeClr val="bg1"/>
                </a:solidFill>
              </a:defRPr>
            </a:lvl1pPr>
          </a:lstStyle>
          <a:p>
            <a:pPr lvl="0"/>
            <a:fld id="{AAAFF1E1-AB21-4531-AE3A-0B3C82F976DA}" type="slidenum">
              <a:rPr lang="en-US" sz="1089" smtClean="0"/>
              <a:pPr lvl="0"/>
              <a:t>‹#›</a:t>
            </a:fld>
            <a:endParaRPr lang="en-US" sz="1089" dirty="0"/>
          </a:p>
        </p:txBody>
      </p:sp>
    </p:spTree>
    <p:extLst>
      <p:ext uri="{BB962C8B-B14F-4D97-AF65-F5344CB8AC3E}">
        <p14:creationId xmlns:p14="http://schemas.microsoft.com/office/powerpoint/2010/main" val="3845810754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claimer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Simple" hidden="1"/>
          <p:cNvSpPr txBox="1"/>
          <p:nvPr userDrawn="1">
            <p:custDataLst>
              <p:tags r:id="rId1"/>
            </p:custDataLst>
          </p:nvPr>
        </p:nvSpPr>
        <p:spPr>
          <a:xfrm rot="16200000">
            <a:off x="10561320" y="5127790"/>
            <a:ext cx="2743200" cy="7713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557" dirty="0">
                <a:solidFill>
                  <a:schemeClr val="bg1">
                    <a:lumMod val="50000"/>
                  </a:schemeClr>
                </a:solidFill>
                <a:latin typeface="+mn-lt"/>
                <a:sym typeface="Trebuchet MS" panose="020B0603020202020204" pitchFamily="34" charset="0"/>
              </a:rPr>
              <a:t>20191129_rrDLBCL Tafasitamab Brand Plan_vf.pptx</a:t>
            </a:r>
          </a:p>
        </p:txBody>
      </p:sp>
      <p:sp>
        <p:nvSpPr>
          <p:cNvPr id="8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</p:spTree>
    <p:extLst>
      <p:ext uri="{BB962C8B-B14F-4D97-AF65-F5344CB8AC3E}">
        <p14:creationId xmlns:p14="http://schemas.microsoft.com/office/powerpoint/2010/main" val="98179399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90" y="1590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85" name="think-cell Slide" r:id="rId4" imgW="384" imgH="384" progId="TCLayout.ActiveDocument.1">
                  <p:embed/>
                </p:oleObj>
              </mc:Choice>
              <mc:Fallback>
                <p:oleObj name="think-cell Slide" r:id="rId4" imgW="384" imgH="384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90" y="1590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3"/>
          <p:cNvSpPr>
            <a:spLocks noGrp="1"/>
          </p:cNvSpPr>
          <p:nvPr>
            <p:ph sz="quarter" idx="20" hasCustomPrompt="1"/>
          </p:nvPr>
        </p:nvSpPr>
        <p:spPr bwMode="gray">
          <a:xfrm>
            <a:off x="534022" y="2701724"/>
            <a:ext cx="11133007" cy="223367"/>
          </a:xfrm>
          <a:prstGeom prst="rect">
            <a:avLst/>
          </a:prstGeom>
        </p:spPr>
        <p:txBody>
          <a:bodyPr>
            <a:spAutoFit/>
          </a:bodyPr>
          <a:lstStyle>
            <a:lvl1pPr algn="ctr">
              <a:defRPr b="0" cap="none" spc="0" baseline="0">
                <a:solidFill>
                  <a:schemeClr val="accent1"/>
                </a:solidFill>
              </a:defRPr>
            </a:lvl1pPr>
            <a:lvl2pPr marL="0" indent="0" algn="ctr">
              <a:buFontTx/>
              <a:buNone/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noProof="0" dirty="0"/>
              <a:t>Name Surname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quarter" idx="21" hasCustomPrompt="1"/>
          </p:nvPr>
        </p:nvSpPr>
        <p:spPr bwMode="gray">
          <a:xfrm>
            <a:off x="534022" y="2941691"/>
            <a:ext cx="11133007" cy="223367"/>
          </a:xfrm>
          <a:prstGeom prst="rect">
            <a:avLst/>
          </a:prstGeom>
        </p:spPr>
        <p:txBody>
          <a:bodyPr>
            <a:spAutoFit/>
          </a:bodyPr>
          <a:lstStyle>
            <a:lvl1pPr algn="ctr">
              <a:defRPr b="0" cap="none" spc="0" baseline="0">
                <a:solidFill>
                  <a:schemeClr val="tx1"/>
                </a:solidFill>
              </a:defRPr>
            </a:lvl1pPr>
            <a:lvl2pPr marL="0" indent="0" algn="ctr">
              <a:buFontTx/>
              <a:buNone/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noProof="0" dirty="0"/>
              <a:t>Position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22" hasCustomPrompt="1"/>
          </p:nvPr>
        </p:nvSpPr>
        <p:spPr bwMode="gray">
          <a:xfrm>
            <a:off x="534022" y="3181658"/>
            <a:ext cx="11133007" cy="223367"/>
          </a:xfrm>
          <a:prstGeom prst="rect">
            <a:avLst/>
          </a:prstGeom>
        </p:spPr>
        <p:txBody>
          <a:bodyPr>
            <a:spAutoFit/>
          </a:bodyPr>
          <a:lstStyle>
            <a:lvl1pPr algn="ctr">
              <a:defRPr b="0" cap="none" spc="0" baseline="0">
                <a:solidFill>
                  <a:schemeClr val="tx1"/>
                </a:solidFill>
              </a:defRPr>
            </a:lvl1pPr>
            <a:lvl2pPr marL="0" indent="0" algn="ctr">
              <a:buFontTx/>
              <a:buNone/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noProof="0" dirty="0"/>
              <a:t>Phone  +49 (0) XX / XXX XX-XXX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quarter" idx="23" hasCustomPrompt="1"/>
          </p:nvPr>
        </p:nvSpPr>
        <p:spPr bwMode="gray">
          <a:xfrm>
            <a:off x="534022" y="3421625"/>
            <a:ext cx="11133007" cy="223367"/>
          </a:xfrm>
          <a:prstGeom prst="rect">
            <a:avLst/>
          </a:prstGeom>
        </p:spPr>
        <p:txBody>
          <a:bodyPr>
            <a:spAutoFit/>
          </a:bodyPr>
          <a:lstStyle>
            <a:lvl1pPr algn="ctr">
              <a:defRPr b="0" cap="none" spc="0" baseline="0">
                <a:solidFill>
                  <a:schemeClr val="tx1"/>
                </a:solidFill>
              </a:defRPr>
            </a:lvl1pPr>
            <a:lvl2pPr marL="0" indent="0" algn="ctr">
              <a:buFontTx/>
              <a:buNone/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noProof="0" dirty="0"/>
              <a:t>Fax  +49 (0) XX / XXX XX-XXX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quarter" idx="24" hasCustomPrompt="1"/>
          </p:nvPr>
        </p:nvSpPr>
        <p:spPr bwMode="gray">
          <a:xfrm>
            <a:off x="534022" y="3661591"/>
            <a:ext cx="11133007" cy="223367"/>
          </a:xfrm>
          <a:prstGeom prst="rect">
            <a:avLst/>
          </a:prstGeom>
        </p:spPr>
        <p:txBody>
          <a:bodyPr>
            <a:spAutoFit/>
          </a:bodyPr>
          <a:lstStyle>
            <a:lvl1pPr algn="ctr">
              <a:defRPr b="0" cap="none" spc="0" baseline="0">
                <a:solidFill>
                  <a:schemeClr val="tx1"/>
                </a:solidFill>
              </a:defRPr>
            </a:lvl1pPr>
            <a:lvl2pPr marL="0" indent="0" algn="ctr">
              <a:buFontTx/>
              <a:buNone/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noProof="0" dirty="0"/>
              <a:t>Email  xxxxx@morphosys.com</a:t>
            </a:r>
          </a:p>
        </p:txBody>
      </p:sp>
      <p:sp>
        <p:nvSpPr>
          <p:cNvPr id="16" name="Rectangle 15"/>
          <p:cNvSpPr/>
          <p:nvPr userDrawn="1"/>
        </p:nvSpPr>
        <p:spPr bwMode="gray">
          <a:xfrm>
            <a:off x="534022" y="5916141"/>
            <a:ext cx="11133007" cy="4147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l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7" noProof="0" dirty="0">
                <a:solidFill>
                  <a:schemeClr val="tx2"/>
                </a:solidFill>
              </a:rPr>
              <a:t>MOR208, MOR202, MOR106, MOR103, anetumab ravtansine, gantenerumab and all other product candidates mentioned here are investigational drugs and have not been approved by the FDA or other ex-US regulatory agencies. HuCAL® , HuCAL GOLD®, HuCAL PLATINUM®, CysDisplay®, RapMAT®, arYla®, Ylanthia®, 100 billion high potentials®, Slonomics®, Lanthio Pharma® and LanthioPep® are registered trademarks of the MorphoSys Group. Tremfya®  is a trademark of Janssen Biotech, Inc.</a:t>
            </a:r>
          </a:p>
        </p:txBody>
      </p:sp>
      <p:sp>
        <p:nvSpPr>
          <p:cNvPr id="17" name="Freeform 10"/>
          <p:cNvSpPr>
            <a:spLocks/>
          </p:cNvSpPr>
          <p:nvPr userDrawn="1"/>
        </p:nvSpPr>
        <p:spPr bwMode="auto">
          <a:xfrm>
            <a:off x="5950277" y="4665077"/>
            <a:ext cx="292353" cy="232583"/>
          </a:xfrm>
          <a:custGeom>
            <a:avLst/>
            <a:gdLst>
              <a:gd name="T0" fmla="*/ 929 w 929"/>
              <a:gd name="T1" fmla="*/ 217 h 929"/>
              <a:gd name="T2" fmla="*/ 810 w 929"/>
              <a:gd name="T3" fmla="*/ 0 h 929"/>
              <a:gd name="T4" fmla="*/ 462 w 929"/>
              <a:gd name="T5" fmla="*/ 215 h 929"/>
              <a:gd name="T6" fmla="*/ 117 w 929"/>
              <a:gd name="T7" fmla="*/ 0 h 929"/>
              <a:gd name="T8" fmla="*/ 0 w 929"/>
              <a:gd name="T9" fmla="*/ 217 h 929"/>
              <a:gd name="T10" fmla="*/ 348 w 929"/>
              <a:gd name="T11" fmla="*/ 431 h 929"/>
              <a:gd name="T12" fmla="*/ 348 w 929"/>
              <a:gd name="T13" fmla="*/ 929 h 929"/>
              <a:gd name="T14" fmla="*/ 584 w 929"/>
              <a:gd name="T15" fmla="*/ 929 h 929"/>
              <a:gd name="T16" fmla="*/ 584 w 929"/>
              <a:gd name="T17" fmla="*/ 431 h 929"/>
              <a:gd name="T18" fmla="*/ 929 w 929"/>
              <a:gd name="T19" fmla="*/ 217 h 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9" h="929">
                <a:moveTo>
                  <a:pt x="929" y="217"/>
                </a:moveTo>
                <a:lnTo>
                  <a:pt x="810" y="0"/>
                </a:lnTo>
                <a:lnTo>
                  <a:pt x="462" y="215"/>
                </a:lnTo>
                <a:lnTo>
                  <a:pt x="117" y="0"/>
                </a:lnTo>
                <a:lnTo>
                  <a:pt x="0" y="217"/>
                </a:lnTo>
                <a:lnTo>
                  <a:pt x="348" y="431"/>
                </a:lnTo>
                <a:lnTo>
                  <a:pt x="348" y="929"/>
                </a:lnTo>
                <a:lnTo>
                  <a:pt x="584" y="929"/>
                </a:lnTo>
                <a:lnTo>
                  <a:pt x="584" y="431"/>
                </a:lnTo>
                <a:lnTo>
                  <a:pt x="929" y="21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82953" tIns="41476" rIns="82953" bIns="41476" numCol="1" anchor="t" anchorCtr="0" compatLnSpc="1">
            <a:prstTxWarp prst="textNoShape">
              <a:avLst/>
            </a:prstTxWarp>
          </a:bodyPr>
          <a:lstStyle/>
          <a:p>
            <a:pPr eaLnBrk="1"/>
            <a:endParaRPr lang="en-US" sz="1633" dirty="0">
              <a:solidFill>
                <a:prstClr val="black"/>
              </a:solidFill>
            </a:endParaRPr>
          </a:p>
        </p:txBody>
      </p:sp>
      <p:cxnSp>
        <p:nvCxnSpPr>
          <p:cNvPr id="18" name="Gerader Verbinder 25"/>
          <p:cNvCxnSpPr>
            <a:cxnSpLocks/>
          </p:cNvCxnSpPr>
          <p:nvPr userDrawn="1"/>
        </p:nvCxnSpPr>
        <p:spPr>
          <a:xfrm>
            <a:off x="3636330" y="2000187"/>
            <a:ext cx="4920246" cy="0"/>
          </a:xfrm>
          <a:prstGeom prst="line">
            <a:avLst/>
          </a:prstGeom>
          <a:ln w="95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5"/>
          <p:cNvSpPr/>
          <p:nvPr userDrawn="1"/>
        </p:nvSpPr>
        <p:spPr bwMode="gray">
          <a:xfrm>
            <a:off x="4965503" y="4293091"/>
            <a:ext cx="2270047" cy="2073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z="1270" noProof="0" dirty="0">
                <a:solidFill>
                  <a:schemeClr val="accent1"/>
                </a:solidFill>
              </a:rPr>
              <a:t>www.morphosys.com</a:t>
            </a:r>
          </a:p>
        </p:txBody>
      </p:sp>
      <p:grpSp>
        <p:nvGrpSpPr>
          <p:cNvPr id="20" name="Gruppieren 14"/>
          <p:cNvGrpSpPr/>
          <p:nvPr userDrawn="1"/>
        </p:nvGrpSpPr>
        <p:grpSpPr>
          <a:xfrm>
            <a:off x="9856445" y="344914"/>
            <a:ext cx="1799723" cy="389563"/>
            <a:chOff x="4573588" y="1552575"/>
            <a:chExt cx="5373688" cy="1462088"/>
          </a:xfrm>
        </p:grpSpPr>
        <p:sp>
          <p:nvSpPr>
            <p:cNvPr id="21" name="Freeform 6"/>
            <p:cNvSpPr>
              <a:spLocks/>
            </p:cNvSpPr>
            <p:nvPr userDrawn="1"/>
          </p:nvSpPr>
          <p:spPr bwMode="auto">
            <a:xfrm>
              <a:off x="6305551" y="2492375"/>
              <a:ext cx="214313" cy="522288"/>
            </a:xfrm>
            <a:custGeom>
              <a:avLst/>
              <a:gdLst>
                <a:gd name="T0" fmla="*/ 0 w 135"/>
                <a:gd name="T1" fmla="*/ 0 h 329"/>
                <a:gd name="T2" fmla="*/ 0 w 135"/>
                <a:gd name="T3" fmla="*/ 329 h 329"/>
                <a:gd name="T4" fmla="*/ 135 w 135"/>
                <a:gd name="T5" fmla="*/ 329 h 329"/>
                <a:gd name="T6" fmla="*/ 135 w 135"/>
                <a:gd name="T7" fmla="*/ 0 h 329"/>
                <a:gd name="T8" fmla="*/ 0 w 135"/>
                <a:gd name="T9" fmla="*/ 0 h 329"/>
                <a:gd name="T10" fmla="*/ 0 w 135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329">
                  <a:moveTo>
                    <a:pt x="0" y="0"/>
                  </a:moveTo>
                  <a:lnTo>
                    <a:pt x="0" y="329"/>
                  </a:lnTo>
                  <a:lnTo>
                    <a:pt x="135" y="329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2" name="Freeform 7"/>
            <p:cNvSpPr>
              <a:spLocks/>
            </p:cNvSpPr>
            <p:nvPr userDrawn="1"/>
          </p:nvSpPr>
          <p:spPr bwMode="auto">
            <a:xfrm>
              <a:off x="4573588" y="1724025"/>
              <a:ext cx="214313" cy="773113"/>
            </a:xfrm>
            <a:custGeom>
              <a:avLst/>
              <a:gdLst>
                <a:gd name="T0" fmla="*/ 0 w 135"/>
                <a:gd name="T1" fmla="*/ 0 h 487"/>
                <a:gd name="T2" fmla="*/ 0 w 135"/>
                <a:gd name="T3" fmla="*/ 487 h 487"/>
                <a:gd name="T4" fmla="*/ 135 w 135"/>
                <a:gd name="T5" fmla="*/ 487 h 487"/>
                <a:gd name="T6" fmla="*/ 135 w 135"/>
                <a:gd name="T7" fmla="*/ 0 h 487"/>
                <a:gd name="T8" fmla="*/ 0 w 135"/>
                <a:gd name="T9" fmla="*/ 0 h 487"/>
                <a:gd name="T10" fmla="*/ 0 w 135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87">
                  <a:moveTo>
                    <a:pt x="0" y="0"/>
                  </a:moveTo>
                  <a:lnTo>
                    <a:pt x="0" y="487"/>
                  </a:lnTo>
                  <a:lnTo>
                    <a:pt x="135" y="487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3" name="Freeform 8"/>
            <p:cNvSpPr>
              <a:spLocks/>
            </p:cNvSpPr>
            <p:nvPr userDrawn="1"/>
          </p:nvSpPr>
          <p:spPr bwMode="auto">
            <a:xfrm>
              <a:off x="4862513" y="1724025"/>
              <a:ext cx="212725" cy="773113"/>
            </a:xfrm>
            <a:custGeom>
              <a:avLst/>
              <a:gdLst>
                <a:gd name="T0" fmla="*/ 0 w 134"/>
                <a:gd name="T1" fmla="*/ 0 h 487"/>
                <a:gd name="T2" fmla="*/ 0 w 134"/>
                <a:gd name="T3" fmla="*/ 487 h 487"/>
                <a:gd name="T4" fmla="*/ 134 w 134"/>
                <a:gd name="T5" fmla="*/ 487 h 487"/>
                <a:gd name="T6" fmla="*/ 134 w 134"/>
                <a:gd name="T7" fmla="*/ 0 h 487"/>
                <a:gd name="T8" fmla="*/ 0 w 134"/>
                <a:gd name="T9" fmla="*/ 0 h 487"/>
                <a:gd name="T10" fmla="*/ 0 w 134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487">
                  <a:moveTo>
                    <a:pt x="0" y="0"/>
                  </a:moveTo>
                  <a:lnTo>
                    <a:pt x="0" y="487"/>
                  </a:lnTo>
                  <a:lnTo>
                    <a:pt x="134" y="487"/>
                  </a:lnTo>
                  <a:lnTo>
                    <a:pt x="13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4" name="Freeform 9"/>
            <p:cNvSpPr>
              <a:spLocks/>
            </p:cNvSpPr>
            <p:nvPr userDrawn="1"/>
          </p:nvSpPr>
          <p:spPr bwMode="auto">
            <a:xfrm>
              <a:off x="5146676" y="1724025"/>
              <a:ext cx="217488" cy="773113"/>
            </a:xfrm>
            <a:custGeom>
              <a:avLst/>
              <a:gdLst>
                <a:gd name="T0" fmla="*/ 0 w 137"/>
                <a:gd name="T1" fmla="*/ 0 h 487"/>
                <a:gd name="T2" fmla="*/ 0 w 137"/>
                <a:gd name="T3" fmla="*/ 487 h 487"/>
                <a:gd name="T4" fmla="*/ 137 w 137"/>
                <a:gd name="T5" fmla="*/ 487 h 487"/>
                <a:gd name="T6" fmla="*/ 137 w 137"/>
                <a:gd name="T7" fmla="*/ 0 h 487"/>
                <a:gd name="T8" fmla="*/ 0 w 137"/>
                <a:gd name="T9" fmla="*/ 0 h 487"/>
                <a:gd name="T10" fmla="*/ 0 w 137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487">
                  <a:moveTo>
                    <a:pt x="0" y="0"/>
                  </a:moveTo>
                  <a:lnTo>
                    <a:pt x="0" y="487"/>
                  </a:lnTo>
                  <a:lnTo>
                    <a:pt x="137" y="487"/>
                  </a:lnTo>
                  <a:lnTo>
                    <a:pt x="13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5" name="Freeform 10"/>
            <p:cNvSpPr>
              <a:spLocks noEditPoints="1"/>
            </p:cNvSpPr>
            <p:nvPr userDrawn="1"/>
          </p:nvSpPr>
          <p:spPr bwMode="auto">
            <a:xfrm>
              <a:off x="5427663" y="1724025"/>
              <a:ext cx="514350" cy="803275"/>
            </a:xfrm>
            <a:custGeom>
              <a:avLst/>
              <a:gdLst>
                <a:gd name="T0" fmla="*/ 324 w 324"/>
                <a:gd name="T1" fmla="*/ 414 h 506"/>
                <a:gd name="T2" fmla="*/ 317 w 324"/>
                <a:gd name="T3" fmla="*/ 433 h 506"/>
                <a:gd name="T4" fmla="*/ 305 w 324"/>
                <a:gd name="T5" fmla="*/ 451 h 506"/>
                <a:gd name="T6" fmla="*/ 289 w 324"/>
                <a:gd name="T7" fmla="*/ 468 h 506"/>
                <a:gd name="T8" fmla="*/ 265 w 324"/>
                <a:gd name="T9" fmla="*/ 482 h 506"/>
                <a:gd name="T10" fmla="*/ 239 w 324"/>
                <a:gd name="T11" fmla="*/ 492 h 506"/>
                <a:gd name="T12" fmla="*/ 211 w 324"/>
                <a:gd name="T13" fmla="*/ 501 h 506"/>
                <a:gd name="T14" fmla="*/ 180 w 324"/>
                <a:gd name="T15" fmla="*/ 506 h 506"/>
                <a:gd name="T16" fmla="*/ 147 w 324"/>
                <a:gd name="T17" fmla="*/ 506 h 506"/>
                <a:gd name="T18" fmla="*/ 114 w 324"/>
                <a:gd name="T19" fmla="*/ 501 h 506"/>
                <a:gd name="T20" fmla="*/ 85 w 324"/>
                <a:gd name="T21" fmla="*/ 492 h 506"/>
                <a:gd name="T22" fmla="*/ 59 w 324"/>
                <a:gd name="T23" fmla="*/ 482 h 506"/>
                <a:gd name="T24" fmla="*/ 38 w 324"/>
                <a:gd name="T25" fmla="*/ 468 h 506"/>
                <a:gd name="T26" fmla="*/ 19 w 324"/>
                <a:gd name="T27" fmla="*/ 451 h 506"/>
                <a:gd name="T28" fmla="*/ 8 w 324"/>
                <a:gd name="T29" fmla="*/ 433 h 506"/>
                <a:gd name="T30" fmla="*/ 3 w 324"/>
                <a:gd name="T31" fmla="*/ 414 h 506"/>
                <a:gd name="T32" fmla="*/ 0 w 324"/>
                <a:gd name="T33" fmla="*/ 102 h 506"/>
                <a:gd name="T34" fmla="*/ 3 w 324"/>
                <a:gd name="T35" fmla="*/ 81 h 506"/>
                <a:gd name="T36" fmla="*/ 12 w 324"/>
                <a:gd name="T37" fmla="*/ 62 h 506"/>
                <a:gd name="T38" fmla="*/ 29 w 324"/>
                <a:gd name="T39" fmla="*/ 45 h 506"/>
                <a:gd name="T40" fmla="*/ 48 w 324"/>
                <a:gd name="T41" fmla="*/ 31 h 506"/>
                <a:gd name="T42" fmla="*/ 71 w 324"/>
                <a:gd name="T43" fmla="*/ 19 h 506"/>
                <a:gd name="T44" fmla="*/ 100 w 324"/>
                <a:gd name="T45" fmla="*/ 10 h 506"/>
                <a:gd name="T46" fmla="*/ 130 w 324"/>
                <a:gd name="T47" fmla="*/ 3 h 506"/>
                <a:gd name="T48" fmla="*/ 180 w 324"/>
                <a:gd name="T49" fmla="*/ 0 h 506"/>
                <a:gd name="T50" fmla="*/ 211 w 324"/>
                <a:gd name="T51" fmla="*/ 5 h 506"/>
                <a:gd name="T52" fmla="*/ 239 w 324"/>
                <a:gd name="T53" fmla="*/ 12 h 506"/>
                <a:gd name="T54" fmla="*/ 265 w 324"/>
                <a:gd name="T55" fmla="*/ 24 h 506"/>
                <a:gd name="T56" fmla="*/ 289 w 324"/>
                <a:gd name="T57" fmla="*/ 38 h 506"/>
                <a:gd name="T58" fmla="*/ 305 w 324"/>
                <a:gd name="T59" fmla="*/ 55 h 506"/>
                <a:gd name="T60" fmla="*/ 317 w 324"/>
                <a:gd name="T61" fmla="*/ 74 h 506"/>
                <a:gd name="T62" fmla="*/ 324 w 324"/>
                <a:gd name="T63" fmla="*/ 93 h 506"/>
                <a:gd name="T64" fmla="*/ 324 w 324"/>
                <a:gd name="T65" fmla="*/ 404 h 506"/>
                <a:gd name="T66" fmla="*/ 130 w 324"/>
                <a:gd name="T67" fmla="*/ 402 h 506"/>
                <a:gd name="T68" fmla="*/ 133 w 324"/>
                <a:gd name="T69" fmla="*/ 407 h 506"/>
                <a:gd name="T70" fmla="*/ 140 w 324"/>
                <a:gd name="T71" fmla="*/ 414 h 506"/>
                <a:gd name="T72" fmla="*/ 149 w 324"/>
                <a:gd name="T73" fmla="*/ 416 h 506"/>
                <a:gd name="T74" fmla="*/ 163 w 324"/>
                <a:gd name="T75" fmla="*/ 418 h 506"/>
                <a:gd name="T76" fmla="*/ 175 w 324"/>
                <a:gd name="T77" fmla="*/ 416 h 506"/>
                <a:gd name="T78" fmla="*/ 185 w 324"/>
                <a:gd name="T79" fmla="*/ 414 h 506"/>
                <a:gd name="T80" fmla="*/ 192 w 324"/>
                <a:gd name="T81" fmla="*/ 407 h 506"/>
                <a:gd name="T82" fmla="*/ 194 w 324"/>
                <a:gd name="T83" fmla="*/ 402 h 506"/>
                <a:gd name="T84" fmla="*/ 194 w 324"/>
                <a:gd name="T85" fmla="*/ 100 h 506"/>
                <a:gd name="T86" fmla="*/ 189 w 324"/>
                <a:gd name="T87" fmla="*/ 95 h 506"/>
                <a:gd name="T88" fmla="*/ 180 w 324"/>
                <a:gd name="T89" fmla="*/ 90 h 506"/>
                <a:gd name="T90" fmla="*/ 170 w 324"/>
                <a:gd name="T91" fmla="*/ 88 h 506"/>
                <a:gd name="T92" fmla="*/ 156 w 324"/>
                <a:gd name="T93" fmla="*/ 88 h 506"/>
                <a:gd name="T94" fmla="*/ 145 w 324"/>
                <a:gd name="T95" fmla="*/ 90 h 506"/>
                <a:gd name="T96" fmla="*/ 137 w 324"/>
                <a:gd name="T97" fmla="*/ 95 h 506"/>
                <a:gd name="T98" fmla="*/ 133 w 324"/>
                <a:gd name="T99" fmla="*/ 100 h 506"/>
                <a:gd name="T100" fmla="*/ 130 w 324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4" h="506">
                  <a:moveTo>
                    <a:pt x="324" y="404"/>
                  </a:moveTo>
                  <a:lnTo>
                    <a:pt x="324" y="414"/>
                  </a:lnTo>
                  <a:lnTo>
                    <a:pt x="322" y="423"/>
                  </a:lnTo>
                  <a:lnTo>
                    <a:pt x="317" y="433"/>
                  </a:lnTo>
                  <a:lnTo>
                    <a:pt x="312" y="444"/>
                  </a:lnTo>
                  <a:lnTo>
                    <a:pt x="305" y="451"/>
                  </a:lnTo>
                  <a:lnTo>
                    <a:pt x="296" y="459"/>
                  </a:lnTo>
                  <a:lnTo>
                    <a:pt x="289" y="468"/>
                  </a:lnTo>
                  <a:lnTo>
                    <a:pt x="279" y="475"/>
                  </a:lnTo>
                  <a:lnTo>
                    <a:pt x="265" y="482"/>
                  </a:lnTo>
                  <a:lnTo>
                    <a:pt x="253" y="487"/>
                  </a:lnTo>
                  <a:lnTo>
                    <a:pt x="239" y="492"/>
                  </a:lnTo>
                  <a:lnTo>
                    <a:pt x="225" y="496"/>
                  </a:lnTo>
                  <a:lnTo>
                    <a:pt x="211" y="501"/>
                  </a:lnTo>
                  <a:lnTo>
                    <a:pt x="194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0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1" y="487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2" y="444"/>
                  </a:lnTo>
                  <a:lnTo>
                    <a:pt x="8" y="433"/>
                  </a:lnTo>
                  <a:lnTo>
                    <a:pt x="3" y="423"/>
                  </a:lnTo>
                  <a:lnTo>
                    <a:pt x="3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3" y="93"/>
                  </a:lnTo>
                  <a:lnTo>
                    <a:pt x="3" y="81"/>
                  </a:lnTo>
                  <a:lnTo>
                    <a:pt x="8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0" y="3"/>
                  </a:lnTo>
                  <a:lnTo>
                    <a:pt x="147" y="0"/>
                  </a:lnTo>
                  <a:lnTo>
                    <a:pt x="180" y="0"/>
                  </a:lnTo>
                  <a:lnTo>
                    <a:pt x="194" y="3"/>
                  </a:lnTo>
                  <a:lnTo>
                    <a:pt x="211" y="5"/>
                  </a:lnTo>
                  <a:lnTo>
                    <a:pt x="225" y="10"/>
                  </a:lnTo>
                  <a:lnTo>
                    <a:pt x="239" y="12"/>
                  </a:lnTo>
                  <a:lnTo>
                    <a:pt x="253" y="19"/>
                  </a:lnTo>
                  <a:lnTo>
                    <a:pt x="265" y="24"/>
                  </a:lnTo>
                  <a:lnTo>
                    <a:pt x="279" y="31"/>
                  </a:lnTo>
                  <a:lnTo>
                    <a:pt x="289" y="38"/>
                  </a:lnTo>
                  <a:lnTo>
                    <a:pt x="296" y="45"/>
                  </a:lnTo>
                  <a:lnTo>
                    <a:pt x="305" y="55"/>
                  </a:lnTo>
                  <a:lnTo>
                    <a:pt x="312" y="62"/>
                  </a:lnTo>
                  <a:lnTo>
                    <a:pt x="317" y="74"/>
                  </a:lnTo>
                  <a:lnTo>
                    <a:pt x="322" y="81"/>
                  </a:lnTo>
                  <a:lnTo>
                    <a:pt x="324" y="93"/>
                  </a:lnTo>
                  <a:lnTo>
                    <a:pt x="324" y="102"/>
                  </a:lnTo>
                  <a:lnTo>
                    <a:pt x="324" y="404"/>
                  </a:lnTo>
                  <a:lnTo>
                    <a:pt x="324" y="404"/>
                  </a:lnTo>
                  <a:close/>
                  <a:moveTo>
                    <a:pt x="130" y="402"/>
                  </a:moveTo>
                  <a:lnTo>
                    <a:pt x="133" y="404"/>
                  </a:lnTo>
                  <a:lnTo>
                    <a:pt x="133" y="407"/>
                  </a:lnTo>
                  <a:lnTo>
                    <a:pt x="137" y="409"/>
                  </a:lnTo>
                  <a:lnTo>
                    <a:pt x="140" y="414"/>
                  </a:lnTo>
                  <a:lnTo>
                    <a:pt x="145" y="414"/>
                  </a:lnTo>
                  <a:lnTo>
                    <a:pt x="149" y="416"/>
                  </a:lnTo>
                  <a:lnTo>
                    <a:pt x="156" y="416"/>
                  </a:lnTo>
                  <a:lnTo>
                    <a:pt x="163" y="418"/>
                  </a:lnTo>
                  <a:lnTo>
                    <a:pt x="170" y="416"/>
                  </a:lnTo>
                  <a:lnTo>
                    <a:pt x="175" y="416"/>
                  </a:lnTo>
                  <a:lnTo>
                    <a:pt x="180" y="414"/>
                  </a:lnTo>
                  <a:lnTo>
                    <a:pt x="185" y="414"/>
                  </a:lnTo>
                  <a:lnTo>
                    <a:pt x="189" y="409"/>
                  </a:lnTo>
                  <a:lnTo>
                    <a:pt x="192" y="407"/>
                  </a:lnTo>
                  <a:lnTo>
                    <a:pt x="194" y="404"/>
                  </a:lnTo>
                  <a:lnTo>
                    <a:pt x="194" y="402"/>
                  </a:lnTo>
                  <a:lnTo>
                    <a:pt x="194" y="102"/>
                  </a:lnTo>
                  <a:lnTo>
                    <a:pt x="194" y="100"/>
                  </a:lnTo>
                  <a:lnTo>
                    <a:pt x="192" y="97"/>
                  </a:lnTo>
                  <a:lnTo>
                    <a:pt x="189" y="95"/>
                  </a:lnTo>
                  <a:lnTo>
                    <a:pt x="185" y="90"/>
                  </a:lnTo>
                  <a:lnTo>
                    <a:pt x="180" y="90"/>
                  </a:lnTo>
                  <a:lnTo>
                    <a:pt x="175" y="88"/>
                  </a:lnTo>
                  <a:lnTo>
                    <a:pt x="170" y="88"/>
                  </a:lnTo>
                  <a:lnTo>
                    <a:pt x="163" y="85"/>
                  </a:lnTo>
                  <a:lnTo>
                    <a:pt x="156" y="88"/>
                  </a:lnTo>
                  <a:lnTo>
                    <a:pt x="149" y="88"/>
                  </a:lnTo>
                  <a:lnTo>
                    <a:pt x="145" y="90"/>
                  </a:lnTo>
                  <a:lnTo>
                    <a:pt x="140" y="90"/>
                  </a:lnTo>
                  <a:lnTo>
                    <a:pt x="137" y="95"/>
                  </a:lnTo>
                  <a:lnTo>
                    <a:pt x="133" y="97"/>
                  </a:lnTo>
                  <a:lnTo>
                    <a:pt x="133" y="100"/>
                  </a:lnTo>
                  <a:lnTo>
                    <a:pt x="130" y="102"/>
                  </a:lnTo>
                  <a:lnTo>
                    <a:pt x="130" y="402"/>
                  </a:lnTo>
                  <a:lnTo>
                    <a:pt x="130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6" name="Freeform 11"/>
            <p:cNvSpPr>
              <a:spLocks noEditPoints="1"/>
            </p:cNvSpPr>
            <p:nvPr userDrawn="1"/>
          </p:nvSpPr>
          <p:spPr bwMode="auto">
            <a:xfrm>
              <a:off x="7734301" y="1724025"/>
              <a:ext cx="517525" cy="803275"/>
            </a:xfrm>
            <a:custGeom>
              <a:avLst/>
              <a:gdLst>
                <a:gd name="T0" fmla="*/ 324 w 326"/>
                <a:gd name="T1" fmla="*/ 414 h 506"/>
                <a:gd name="T2" fmla="*/ 319 w 326"/>
                <a:gd name="T3" fmla="*/ 433 h 506"/>
                <a:gd name="T4" fmla="*/ 307 w 326"/>
                <a:gd name="T5" fmla="*/ 451 h 506"/>
                <a:gd name="T6" fmla="*/ 288 w 326"/>
                <a:gd name="T7" fmla="*/ 468 h 506"/>
                <a:gd name="T8" fmla="*/ 267 w 326"/>
                <a:gd name="T9" fmla="*/ 482 h 506"/>
                <a:gd name="T10" fmla="*/ 241 w 326"/>
                <a:gd name="T11" fmla="*/ 492 h 506"/>
                <a:gd name="T12" fmla="*/ 213 w 326"/>
                <a:gd name="T13" fmla="*/ 501 h 506"/>
                <a:gd name="T14" fmla="*/ 180 w 326"/>
                <a:gd name="T15" fmla="*/ 506 h 506"/>
                <a:gd name="T16" fmla="*/ 146 w 326"/>
                <a:gd name="T17" fmla="*/ 506 h 506"/>
                <a:gd name="T18" fmla="*/ 116 w 326"/>
                <a:gd name="T19" fmla="*/ 501 h 506"/>
                <a:gd name="T20" fmla="*/ 85 w 326"/>
                <a:gd name="T21" fmla="*/ 492 h 506"/>
                <a:gd name="T22" fmla="*/ 59 w 326"/>
                <a:gd name="T23" fmla="*/ 482 h 506"/>
                <a:gd name="T24" fmla="*/ 38 w 326"/>
                <a:gd name="T25" fmla="*/ 468 h 506"/>
                <a:gd name="T26" fmla="*/ 21 w 326"/>
                <a:gd name="T27" fmla="*/ 451 h 506"/>
                <a:gd name="T28" fmla="*/ 9 w 326"/>
                <a:gd name="T29" fmla="*/ 433 h 506"/>
                <a:gd name="T30" fmla="*/ 2 w 326"/>
                <a:gd name="T31" fmla="*/ 414 h 506"/>
                <a:gd name="T32" fmla="*/ 0 w 326"/>
                <a:gd name="T33" fmla="*/ 102 h 506"/>
                <a:gd name="T34" fmla="*/ 2 w 326"/>
                <a:gd name="T35" fmla="*/ 81 h 506"/>
                <a:gd name="T36" fmla="*/ 14 w 326"/>
                <a:gd name="T37" fmla="*/ 62 h 506"/>
                <a:gd name="T38" fmla="*/ 28 w 326"/>
                <a:gd name="T39" fmla="*/ 45 h 506"/>
                <a:gd name="T40" fmla="*/ 47 w 326"/>
                <a:gd name="T41" fmla="*/ 31 h 506"/>
                <a:gd name="T42" fmla="*/ 73 w 326"/>
                <a:gd name="T43" fmla="*/ 19 h 506"/>
                <a:gd name="T44" fmla="*/ 102 w 326"/>
                <a:gd name="T45" fmla="*/ 10 h 506"/>
                <a:gd name="T46" fmla="*/ 130 w 326"/>
                <a:gd name="T47" fmla="*/ 3 h 506"/>
                <a:gd name="T48" fmla="*/ 180 w 326"/>
                <a:gd name="T49" fmla="*/ 0 h 506"/>
                <a:gd name="T50" fmla="*/ 213 w 326"/>
                <a:gd name="T51" fmla="*/ 5 h 506"/>
                <a:gd name="T52" fmla="*/ 241 w 326"/>
                <a:gd name="T53" fmla="*/ 12 h 506"/>
                <a:gd name="T54" fmla="*/ 267 w 326"/>
                <a:gd name="T55" fmla="*/ 24 h 506"/>
                <a:gd name="T56" fmla="*/ 288 w 326"/>
                <a:gd name="T57" fmla="*/ 38 h 506"/>
                <a:gd name="T58" fmla="*/ 307 w 326"/>
                <a:gd name="T59" fmla="*/ 55 h 506"/>
                <a:gd name="T60" fmla="*/ 319 w 326"/>
                <a:gd name="T61" fmla="*/ 74 h 506"/>
                <a:gd name="T62" fmla="*/ 324 w 326"/>
                <a:gd name="T63" fmla="*/ 93 h 506"/>
                <a:gd name="T64" fmla="*/ 326 w 326"/>
                <a:gd name="T65" fmla="*/ 404 h 506"/>
                <a:gd name="T66" fmla="*/ 132 w 326"/>
                <a:gd name="T67" fmla="*/ 402 h 506"/>
                <a:gd name="T68" fmla="*/ 137 w 326"/>
                <a:gd name="T69" fmla="*/ 407 h 506"/>
                <a:gd name="T70" fmla="*/ 142 w 326"/>
                <a:gd name="T71" fmla="*/ 414 h 506"/>
                <a:gd name="T72" fmla="*/ 154 w 326"/>
                <a:gd name="T73" fmla="*/ 416 h 506"/>
                <a:gd name="T74" fmla="*/ 165 w 326"/>
                <a:gd name="T75" fmla="*/ 418 h 506"/>
                <a:gd name="T76" fmla="*/ 177 w 326"/>
                <a:gd name="T77" fmla="*/ 416 h 506"/>
                <a:gd name="T78" fmla="*/ 189 w 326"/>
                <a:gd name="T79" fmla="*/ 414 h 506"/>
                <a:gd name="T80" fmla="*/ 194 w 326"/>
                <a:gd name="T81" fmla="*/ 407 h 506"/>
                <a:gd name="T82" fmla="*/ 196 w 326"/>
                <a:gd name="T83" fmla="*/ 402 h 506"/>
                <a:gd name="T84" fmla="*/ 196 w 326"/>
                <a:gd name="T85" fmla="*/ 100 h 506"/>
                <a:gd name="T86" fmla="*/ 191 w 326"/>
                <a:gd name="T87" fmla="*/ 95 h 506"/>
                <a:gd name="T88" fmla="*/ 182 w 326"/>
                <a:gd name="T89" fmla="*/ 90 h 506"/>
                <a:gd name="T90" fmla="*/ 170 w 326"/>
                <a:gd name="T91" fmla="*/ 88 h 506"/>
                <a:gd name="T92" fmla="*/ 158 w 326"/>
                <a:gd name="T93" fmla="*/ 88 h 506"/>
                <a:gd name="T94" fmla="*/ 149 w 326"/>
                <a:gd name="T95" fmla="*/ 90 h 506"/>
                <a:gd name="T96" fmla="*/ 139 w 326"/>
                <a:gd name="T97" fmla="*/ 95 h 506"/>
                <a:gd name="T98" fmla="*/ 135 w 326"/>
                <a:gd name="T99" fmla="*/ 100 h 506"/>
                <a:gd name="T100" fmla="*/ 132 w 326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6" h="506">
                  <a:moveTo>
                    <a:pt x="326" y="404"/>
                  </a:moveTo>
                  <a:lnTo>
                    <a:pt x="324" y="414"/>
                  </a:lnTo>
                  <a:lnTo>
                    <a:pt x="324" y="423"/>
                  </a:lnTo>
                  <a:lnTo>
                    <a:pt x="319" y="433"/>
                  </a:lnTo>
                  <a:lnTo>
                    <a:pt x="312" y="444"/>
                  </a:lnTo>
                  <a:lnTo>
                    <a:pt x="307" y="451"/>
                  </a:lnTo>
                  <a:lnTo>
                    <a:pt x="298" y="459"/>
                  </a:lnTo>
                  <a:lnTo>
                    <a:pt x="288" y="468"/>
                  </a:lnTo>
                  <a:lnTo>
                    <a:pt x="279" y="475"/>
                  </a:lnTo>
                  <a:lnTo>
                    <a:pt x="267" y="482"/>
                  </a:lnTo>
                  <a:lnTo>
                    <a:pt x="255" y="487"/>
                  </a:lnTo>
                  <a:lnTo>
                    <a:pt x="241" y="492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6" y="501"/>
                  </a:lnTo>
                  <a:lnTo>
                    <a:pt x="102" y="496"/>
                  </a:lnTo>
                  <a:lnTo>
                    <a:pt x="85" y="492"/>
                  </a:lnTo>
                  <a:lnTo>
                    <a:pt x="73" y="487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8" y="468"/>
                  </a:lnTo>
                  <a:lnTo>
                    <a:pt x="28" y="459"/>
                  </a:lnTo>
                  <a:lnTo>
                    <a:pt x="21" y="451"/>
                  </a:lnTo>
                  <a:lnTo>
                    <a:pt x="14" y="444"/>
                  </a:lnTo>
                  <a:lnTo>
                    <a:pt x="9" y="433"/>
                  </a:lnTo>
                  <a:lnTo>
                    <a:pt x="2" y="423"/>
                  </a:lnTo>
                  <a:lnTo>
                    <a:pt x="2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2" y="93"/>
                  </a:lnTo>
                  <a:lnTo>
                    <a:pt x="2" y="81"/>
                  </a:lnTo>
                  <a:lnTo>
                    <a:pt x="9" y="74"/>
                  </a:lnTo>
                  <a:lnTo>
                    <a:pt x="14" y="62"/>
                  </a:lnTo>
                  <a:lnTo>
                    <a:pt x="21" y="55"/>
                  </a:lnTo>
                  <a:lnTo>
                    <a:pt x="28" y="45"/>
                  </a:lnTo>
                  <a:lnTo>
                    <a:pt x="38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3" y="19"/>
                  </a:lnTo>
                  <a:lnTo>
                    <a:pt x="85" y="12"/>
                  </a:lnTo>
                  <a:lnTo>
                    <a:pt x="102" y="10"/>
                  </a:lnTo>
                  <a:lnTo>
                    <a:pt x="116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80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2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79" y="31"/>
                  </a:lnTo>
                  <a:lnTo>
                    <a:pt x="288" y="38"/>
                  </a:lnTo>
                  <a:lnTo>
                    <a:pt x="298" y="45"/>
                  </a:lnTo>
                  <a:lnTo>
                    <a:pt x="307" y="55"/>
                  </a:lnTo>
                  <a:lnTo>
                    <a:pt x="312" y="62"/>
                  </a:lnTo>
                  <a:lnTo>
                    <a:pt x="319" y="74"/>
                  </a:lnTo>
                  <a:lnTo>
                    <a:pt x="324" y="81"/>
                  </a:lnTo>
                  <a:lnTo>
                    <a:pt x="324" y="93"/>
                  </a:lnTo>
                  <a:lnTo>
                    <a:pt x="326" y="102"/>
                  </a:lnTo>
                  <a:lnTo>
                    <a:pt x="326" y="404"/>
                  </a:lnTo>
                  <a:lnTo>
                    <a:pt x="326" y="404"/>
                  </a:lnTo>
                  <a:close/>
                  <a:moveTo>
                    <a:pt x="132" y="402"/>
                  </a:moveTo>
                  <a:lnTo>
                    <a:pt x="135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2" y="414"/>
                  </a:lnTo>
                  <a:lnTo>
                    <a:pt x="149" y="414"/>
                  </a:lnTo>
                  <a:lnTo>
                    <a:pt x="154" y="416"/>
                  </a:lnTo>
                  <a:lnTo>
                    <a:pt x="158" y="416"/>
                  </a:lnTo>
                  <a:lnTo>
                    <a:pt x="165" y="418"/>
                  </a:lnTo>
                  <a:lnTo>
                    <a:pt x="170" y="416"/>
                  </a:lnTo>
                  <a:lnTo>
                    <a:pt x="177" y="416"/>
                  </a:lnTo>
                  <a:lnTo>
                    <a:pt x="182" y="414"/>
                  </a:lnTo>
                  <a:lnTo>
                    <a:pt x="189" y="414"/>
                  </a:lnTo>
                  <a:lnTo>
                    <a:pt x="191" y="409"/>
                  </a:lnTo>
                  <a:lnTo>
                    <a:pt x="194" y="407"/>
                  </a:lnTo>
                  <a:lnTo>
                    <a:pt x="196" y="404"/>
                  </a:lnTo>
                  <a:lnTo>
                    <a:pt x="196" y="402"/>
                  </a:lnTo>
                  <a:lnTo>
                    <a:pt x="196" y="102"/>
                  </a:lnTo>
                  <a:lnTo>
                    <a:pt x="196" y="100"/>
                  </a:lnTo>
                  <a:lnTo>
                    <a:pt x="194" y="97"/>
                  </a:lnTo>
                  <a:lnTo>
                    <a:pt x="191" y="95"/>
                  </a:lnTo>
                  <a:lnTo>
                    <a:pt x="189" y="90"/>
                  </a:lnTo>
                  <a:lnTo>
                    <a:pt x="182" y="90"/>
                  </a:lnTo>
                  <a:lnTo>
                    <a:pt x="177" y="88"/>
                  </a:lnTo>
                  <a:lnTo>
                    <a:pt x="170" y="88"/>
                  </a:lnTo>
                  <a:lnTo>
                    <a:pt x="165" y="85"/>
                  </a:lnTo>
                  <a:lnTo>
                    <a:pt x="158" y="88"/>
                  </a:lnTo>
                  <a:lnTo>
                    <a:pt x="154" y="88"/>
                  </a:lnTo>
                  <a:lnTo>
                    <a:pt x="149" y="90"/>
                  </a:lnTo>
                  <a:lnTo>
                    <a:pt x="142" y="90"/>
                  </a:lnTo>
                  <a:lnTo>
                    <a:pt x="139" y="95"/>
                  </a:lnTo>
                  <a:lnTo>
                    <a:pt x="137" y="97"/>
                  </a:lnTo>
                  <a:lnTo>
                    <a:pt x="135" y="100"/>
                  </a:lnTo>
                  <a:lnTo>
                    <a:pt x="132" y="102"/>
                  </a:lnTo>
                  <a:lnTo>
                    <a:pt x="132" y="402"/>
                  </a:lnTo>
                  <a:lnTo>
                    <a:pt x="132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7" name="Freeform 12"/>
            <p:cNvSpPr>
              <a:spLocks/>
            </p:cNvSpPr>
            <p:nvPr userDrawn="1"/>
          </p:nvSpPr>
          <p:spPr bwMode="auto">
            <a:xfrm>
              <a:off x="6005513" y="1720850"/>
              <a:ext cx="514350" cy="776288"/>
            </a:xfrm>
            <a:custGeom>
              <a:avLst/>
              <a:gdLst>
                <a:gd name="T0" fmla="*/ 324 w 324"/>
                <a:gd name="T1" fmla="*/ 87 h 489"/>
                <a:gd name="T2" fmla="*/ 324 w 324"/>
                <a:gd name="T3" fmla="*/ 272 h 489"/>
                <a:gd name="T4" fmla="*/ 191 w 324"/>
                <a:gd name="T5" fmla="*/ 272 h 489"/>
                <a:gd name="T6" fmla="*/ 191 w 324"/>
                <a:gd name="T7" fmla="*/ 139 h 489"/>
                <a:gd name="T8" fmla="*/ 189 w 324"/>
                <a:gd name="T9" fmla="*/ 132 h 489"/>
                <a:gd name="T10" fmla="*/ 187 w 324"/>
                <a:gd name="T11" fmla="*/ 128 h 489"/>
                <a:gd name="T12" fmla="*/ 182 w 324"/>
                <a:gd name="T13" fmla="*/ 123 h 489"/>
                <a:gd name="T14" fmla="*/ 180 w 324"/>
                <a:gd name="T15" fmla="*/ 118 h 489"/>
                <a:gd name="T16" fmla="*/ 175 w 324"/>
                <a:gd name="T17" fmla="*/ 116 h 489"/>
                <a:gd name="T18" fmla="*/ 170 w 324"/>
                <a:gd name="T19" fmla="*/ 113 h 489"/>
                <a:gd name="T20" fmla="*/ 156 w 324"/>
                <a:gd name="T21" fmla="*/ 113 h 489"/>
                <a:gd name="T22" fmla="*/ 151 w 324"/>
                <a:gd name="T23" fmla="*/ 116 h 489"/>
                <a:gd name="T24" fmla="*/ 147 w 324"/>
                <a:gd name="T25" fmla="*/ 118 h 489"/>
                <a:gd name="T26" fmla="*/ 142 w 324"/>
                <a:gd name="T27" fmla="*/ 123 h 489"/>
                <a:gd name="T28" fmla="*/ 137 w 324"/>
                <a:gd name="T29" fmla="*/ 128 h 489"/>
                <a:gd name="T30" fmla="*/ 135 w 324"/>
                <a:gd name="T31" fmla="*/ 132 h 489"/>
                <a:gd name="T32" fmla="*/ 132 w 324"/>
                <a:gd name="T33" fmla="*/ 139 h 489"/>
                <a:gd name="T34" fmla="*/ 132 w 324"/>
                <a:gd name="T35" fmla="*/ 489 h 489"/>
                <a:gd name="T36" fmla="*/ 0 w 324"/>
                <a:gd name="T37" fmla="*/ 489 h 489"/>
                <a:gd name="T38" fmla="*/ 0 w 324"/>
                <a:gd name="T39" fmla="*/ 2 h 489"/>
                <a:gd name="T40" fmla="*/ 132 w 324"/>
                <a:gd name="T41" fmla="*/ 2 h 489"/>
                <a:gd name="T42" fmla="*/ 132 w 324"/>
                <a:gd name="T43" fmla="*/ 87 h 489"/>
                <a:gd name="T44" fmla="*/ 132 w 324"/>
                <a:gd name="T45" fmla="*/ 78 h 489"/>
                <a:gd name="T46" fmla="*/ 135 w 324"/>
                <a:gd name="T47" fmla="*/ 71 h 489"/>
                <a:gd name="T48" fmla="*/ 137 w 324"/>
                <a:gd name="T49" fmla="*/ 61 h 489"/>
                <a:gd name="T50" fmla="*/ 142 w 324"/>
                <a:gd name="T51" fmla="*/ 54 h 489"/>
                <a:gd name="T52" fmla="*/ 144 w 324"/>
                <a:gd name="T53" fmla="*/ 45 h 489"/>
                <a:gd name="T54" fmla="*/ 149 w 324"/>
                <a:gd name="T55" fmla="*/ 38 h 489"/>
                <a:gd name="T56" fmla="*/ 156 w 324"/>
                <a:gd name="T57" fmla="*/ 31 h 489"/>
                <a:gd name="T58" fmla="*/ 161 w 324"/>
                <a:gd name="T59" fmla="*/ 26 h 489"/>
                <a:gd name="T60" fmla="*/ 170 w 324"/>
                <a:gd name="T61" fmla="*/ 19 h 489"/>
                <a:gd name="T62" fmla="*/ 177 w 324"/>
                <a:gd name="T63" fmla="*/ 14 h 489"/>
                <a:gd name="T64" fmla="*/ 184 w 324"/>
                <a:gd name="T65" fmla="*/ 12 h 489"/>
                <a:gd name="T66" fmla="*/ 191 w 324"/>
                <a:gd name="T67" fmla="*/ 7 h 489"/>
                <a:gd name="T68" fmla="*/ 201 w 324"/>
                <a:gd name="T69" fmla="*/ 2 h 489"/>
                <a:gd name="T70" fmla="*/ 210 w 324"/>
                <a:gd name="T71" fmla="*/ 2 h 489"/>
                <a:gd name="T72" fmla="*/ 220 w 324"/>
                <a:gd name="T73" fmla="*/ 0 h 489"/>
                <a:gd name="T74" fmla="*/ 239 w 324"/>
                <a:gd name="T75" fmla="*/ 0 h 489"/>
                <a:gd name="T76" fmla="*/ 251 w 324"/>
                <a:gd name="T77" fmla="*/ 2 h 489"/>
                <a:gd name="T78" fmla="*/ 260 w 324"/>
                <a:gd name="T79" fmla="*/ 2 h 489"/>
                <a:gd name="T80" fmla="*/ 267 w 324"/>
                <a:gd name="T81" fmla="*/ 7 h 489"/>
                <a:gd name="T82" fmla="*/ 277 w 324"/>
                <a:gd name="T83" fmla="*/ 12 h 489"/>
                <a:gd name="T84" fmla="*/ 284 w 324"/>
                <a:gd name="T85" fmla="*/ 14 h 489"/>
                <a:gd name="T86" fmla="*/ 291 w 324"/>
                <a:gd name="T87" fmla="*/ 19 h 489"/>
                <a:gd name="T88" fmla="*/ 298 w 324"/>
                <a:gd name="T89" fmla="*/ 26 h 489"/>
                <a:gd name="T90" fmla="*/ 303 w 324"/>
                <a:gd name="T91" fmla="*/ 33 h 489"/>
                <a:gd name="T92" fmla="*/ 310 w 324"/>
                <a:gd name="T93" fmla="*/ 40 h 489"/>
                <a:gd name="T94" fmla="*/ 314 w 324"/>
                <a:gd name="T95" fmla="*/ 45 h 489"/>
                <a:gd name="T96" fmla="*/ 319 w 324"/>
                <a:gd name="T97" fmla="*/ 54 h 489"/>
                <a:gd name="T98" fmla="*/ 321 w 324"/>
                <a:gd name="T99" fmla="*/ 61 h 489"/>
                <a:gd name="T100" fmla="*/ 324 w 324"/>
                <a:gd name="T101" fmla="*/ 71 h 489"/>
                <a:gd name="T102" fmla="*/ 324 w 324"/>
                <a:gd name="T103" fmla="*/ 78 h 489"/>
                <a:gd name="T104" fmla="*/ 324 w 324"/>
                <a:gd name="T105" fmla="*/ 87 h 489"/>
                <a:gd name="T106" fmla="*/ 324 w 324"/>
                <a:gd name="T107" fmla="*/ 87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4" h="489">
                  <a:moveTo>
                    <a:pt x="324" y="87"/>
                  </a:moveTo>
                  <a:lnTo>
                    <a:pt x="324" y="272"/>
                  </a:lnTo>
                  <a:lnTo>
                    <a:pt x="191" y="272"/>
                  </a:lnTo>
                  <a:lnTo>
                    <a:pt x="191" y="139"/>
                  </a:lnTo>
                  <a:lnTo>
                    <a:pt x="189" y="132"/>
                  </a:lnTo>
                  <a:lnTo>
                    <a:pt x="187" y="128"/>
                  </a:lnTo>
                  <a:lnTo>
                    <a:pt x="182" y="123"/>
                  </a:lnTo>
                  <a:lnTo>
                    <a:pt x="180" y="118"/>
                  </a:lnTo>
                  <a:lnTo>
                    <a:pt x="175" y="116"/>
                  </a:lnTo>
                  <a:lnTo>
                    <a:pt x="170" y="113"/>
                  </a:lnTo>
                  <a:lnTo>
                    <a:pt x="156" y="113"/>
                  </a:lnTo>
                  <a:lnTo>
                    <a:pt x="151" y="116"/>
                  </a:lnTo>
                  <a:lnTo>
                    <a:pt x="147" y="118"/>
                  </a:lnTo>
                  <a:lnTo>
                    <a:pt x="142" y="123"/>
                  </a:lnTo>
                  <a:lnTo>
                    <a:pt x="137" y="128"/>
                  </a:lnTo>
                  <a:lnTo>
                    <a:pt x="135" y="132"/>
                  </a:lnTo>
                  <a:lnTo>
                    <a:pt x="132" y="139"/>
                  </a:lnTo>
                  <a:lnTo>
                    <a:pt x="132" y="489"/>
                  </a:lnTo>
                  <a:lnTo>
                    <a:pt x="0" y="489"/>
                  </a:lnTo>
                  <a:lnTo>
                    <a:pt x="0" y="2"/>
                  </a:lnTo>
                  <a:lnTo>
                    <a:pt x="132" y="2"/>
                  </a:lnTo>
                  <a:lnTo>
                    <a:pt x="132" y="87"/>
                  </a:lnTo>
                  <a:lnTo>
                    <a:pt x="132" y="78"/>
                  </a:lnTo>
                  <a:lnTo>
                    <a:pt x="135" y="71"/>
                  </a:lnTo>
                  <a:lnTo>
                    <a:pt x="137" y="61"/>
                  </a:lnTo>
                  <a:lnTo>
                    <a:pt x="142" y="54"/>
                  </a:lnTo>
                  <a:lnTo>
                    <a:pt x="144" y="45"/>
                  </a:lnTo>
                  <a:lnTo>
                    <a:pt x="149" y="38"/>
                  </a:lnTo>
                  <a:lnTo>
                    <a:pt x="156" y="31"/>
                  </a:lnTo>
                  <a:lnTo>
                    <a:pt x="161" y="26"/>
                  </a:lnTo>
                  <a:lnTo>
                    <a:pt x="170" y="19"/>
                  </a:lnTo>
                  <a:lnTo>
                    <a:pt x="177" y="14"/>
                  </a:lnTo>
                  <a:lnTo>
                    <a:pt x="184" y="12"/>
                  </a:lnTo>
                  <a:lnTo>
                    <a:pt x="191" y="7"/>
                  </a:lnTo>
                  <a:lnTo>
                    <a:pt x="201" y="2"/>
                  </a:lnTo>
                  <a:lnTo>
                    <a:pt x="210" y="2"/>
                  </a:lnTo>
                  <a:lnTo>
                    <a:pt x="220" y="0"/>
                  </a:lnTo>
                  <a:lnTo>
                    <a:pt x="239" y="0"/>
                  </a:lnTo>
                  <a:lnTo>
                    <a:pt x="251" y="2"/>
                  </a:lnTo>
                  <a:lnTo>
                    <a:pt x="260" y="2"/>
                  </a:lnTo>
                  <a:lnTo>
                    <a:pt x="267" y="7"/>
                  </a:lnTo>
                  <a:lnTo>
                    <a:pt x="277" y="12"/>
                  </a:lnTo>
                  <a:lnTo>
                    <a:pt x="284" y="14"/>
                  </a:lnTo>
                  <a:lnTo>
                    <a:pt x="291" y="19"/>
                  </a:lnTo>
                  <a:lnTo>
                    <a:pt x="298" y="26"/>
                  </a:lnTo>
                  <a:lnTo>
                    <a:pt x="303" y="33"/>
                  </a:lnTo>
                  <a:lnTo>
                    <a:pt x="310" y="40"/>
                  </a:lnTo>
                  <a:lnTo>
                    <a:pt x="314" y="45"/>
                  </a:lnTo>
                  <a:lnTo>
                    <a:pt x="319" y="54"/>
                  </a:lnTo>
                  <a:lnTo>
                    <a:pt x="321" y="61"/>
                  </a:lnTo>
                  <a:lnTo>
                    <a:pt x="324" y="71"/>
                  </a:lnTo>
                  <a:lnTo>
                    <a:pt x="324" y="78"/>
                  </a:lnTo>
                  <a:lnTo>
                    <a:pt x="324" y="87"/>
                  </a:lnTo>
                  <a:lnTo>
                    <a:pt x="324" y="87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8" name="Freeform 13"/>
            <p:cNvSpPr>
              <a:spLocks/>
            </p:cNvSpPr>
            <p:nvPr userDrawn="1"/>
          </p:nvSpPr>
          <p:spPr bwMode="auto">
            <a:xfrm>
              <a:off x="7161213" y="1552575"/>
              <a:ext cx="512763" cy="947738"/>
            </a:xfrm>
            <a:custGeom>
              <a:avLst/>
              <a:gdLst>
                <a:gd name="T0" fmla="*/ 323 w 323"/>
                <a:gd name="T1" fmla="*/ 193 h 597"/>
                <a:gd name="T2" fmla="*/ 323 w 323"/>
                <a:gd name="T3" fmla="*/ 597 h 597"/>
                <a:gd name="T4" fmla="*/ 189 w 323"/>
                <a:gd name="T5" fmla="*/ 597 h 597"/>
                <a:gd name="T6" fmla="*/ 189 w 323"/>
                <a:gd name="T7" fmla="*/ 245 h 597"/>
                <a:gd name="T8" fmla="*/ 186 w 323"/>
                <a:gd name="T9" fmla="*/ 238 h 597"/>
                <a:gd name="T10" fmla="*/ 184 w 323"/>
                <a:gd name="T11" fmla="*/ 234 h 597"/>
                <a:gd name="T12" fmla="*/ 179 w 323"/>
                <a:gd name="T13" fmla="*/ 229 h 597"/>
                <a:gd name="T14" fmla="*/ 177 w 323"/>
                <a:gd name="T15" fmla="*/ 224 h 597"/>
                <a:gd name="T16" fmla="*/ 172 w 323"/>
                <a:gd name="T17" fmla="*/ 222 h 597"/>
                <a:gd name="T18" fmla="*/ 165 w 323"/>
                <a:gd name="T19" fmla="*/ 219 h 597"/>
                <a:gd name="T20" fmla="*/ 156 w 323"/>
                <a:gd name="T21" fmla="*/ 219 h 597"/>
                <a:gd name="T22" fmla="*/ 148 w 323"/>
                <a:gd name="T23" fmla="*/ 222 h 597"/>
                <a:gd name="T24" fmla="*/ 144 w 323"/>
                <a:gd name="T25" fmla="*/ 224 h 597"/>
                <a:gd name="T26" fmla="*/ 141 w 323"/>
                <a:gd name="T27" fmla="*/ 229 h 597"/>
                <a:gd name="T28" fmla="*/ 137 w 323"/>
                <a:gd name="T29" fmla="*/ 234 h 597"/>
                <a:gd name="T30" fmla="*/ 132 w 323"/>
                <a:gd name="T31" fmla="*/ 238 h 597"/>
                <a:gd name="T32" fmla="*/ 132 w 323"/>
                <a:gd name="T33" fmla="*/ 245 h 597"/>
                <a:gd name="T34" fmla="*/ 132 w 323"/>
                <a:gd name="T35" fmla="*/ 595 h 597"/>
                <a:gd name="T36" fmla="*/ 0 w 323"/>
                <a:gd name="T37" fmla="*/ 595 h 597"/>
                <a:gd name="T38" fmla="*/ 0 w 323"/>
                <a:gd name="T39" fmla="*/ 0 h 597"/>
                <a:gd name="T40" fmla="*/ 132 w 323"/>
                <a:gd name="T41" fmla="*/ 0 h 597"/>
                <a:gd name="T42" fmla="*/ 132 w 323"/>
                <a:gd name="T43" fmla="*/ 193 h 597"/>
                <a:gd name="T44" fmla="*/ 132 w 323"/>
                <a:gd name="T45" fmla="*/ 186 h 597"/>
                <a:gd name="T46" fmla="*/ 132 w 323"/>
                <a:gd name="T47" fmla="*/ 177 h 597"/>
                <a:gd name="T48" fmla="*/ 137 w 323"/>
                <a:gd name="T49" fmla="*/ 167 h 597"/>
                <a:gd name="T50" fmla="*/ 139 w 323"/>
                <a:gd name="T51" fmla="*/ 160 h 597"/>
                <a:gd name="T52" fmla="*/ 141 w 323"/>
                <a:gd name="T53" fmla="*/ 151 h 597"/>
                <a:gd name="T54" fmla="*/ 148 w 323"/>
                <a:gd name="T55" fmla="*/ 144 h 597"/>
                <a:gd name="T56" fmla="*/ 153 w 323"/>
                <a:gd name="T57" fmla="*/ 137 h 597"/>
                <a:gd name="T58" fmla="*/ 165 w 323"/>
                <a:gd name="T59" fmla="*/ 125 h 597"/>
                <a:gd name="T60" fmla="*/ 172 w 323"/>
                <a:gd name="T61" fmla="*/ 120 h 597"/>
                <a:gd name="T62" fmla="*/ 182 w 323"/>
                <a:gd name="T63" fmla="*/ 118 h 597"/>
                <a:gd name="T64" fmla="*/ 189 w 323"/>
                <a:gd name="T65" fmla="*/ 113 h 597"/>
                <a:gd name="T66" fmla="*/ 198 w 323"/>
                <a:gd name="T67" fmla="*/ 111 h 597"/>
                <a:gd name="T68" fmla="*/ 208 w 323"/>
                <a:gd name="T69" fmla="*/ 108 h 597"/>
                <a:gd name="T70" fmla="*/ 217 w 323"/>
                <a:gd name="T71" fmla="*/ 106 h 597"/>
                <a:gd name="T72" fmla="*/ 238 w 323"/>
                <a:gd name="T73" fmla="*/ 106 h 597"/>
                <a:gd name="T74" fmla="*/ 245 w 323"/>
                <a:gd name="T75" fmla="*/ 108 h 597"/>
                <a:gd name="T76" fmla="*/ 255 w 323"/>
                <a:gd name="T77" fmla="*/ 111 h 597"/>
                <a:gd name="T78" fmla="*/ 264 w 323"/>
                <a:gd name="T79" fmla="*/ 113 h 597"/>
                <a:gd name="T80" fmla="*/ 274 w 323"/>
                <a:gd name="T81" fmla="*/ 118 h 597"/>
                <a:gd name="T82" fmla="*/ 281 w 323"/>
                <a:gd name="T83" fmla="*/ 120 h 597"/>
                <a:gd name="T84" fmla="*/ 288 w 323"/>
                <a:gd name="T85" fmla="*/ 125 h 597"/>
                <a:gd name="T86" fmla="*/ 302 w 323"/>
                <a:gd name="T87" fmla="*/ 139 h 597"/>
                <a:gd name="T88" fmla="*/ 304 w 323"/>
                <a:gd name="T89" fmla="*/ 146 h 597"/>
                <a:gd name="T90" fmla="*/ 311 w 323"/>
                <a:gd name="T91" fmla="*/ 151 h 597"/>
                <a:gd name="T92" fmla="*/ 316 w 323"/>
                <a:gd name="T93" fmla="*/ 160 h 597"/>
                <a:gd name="T94" fmla="*/ 319 w 323"/>
                <a:gd name="T95" fmla="*/ 170 h 597"/>
                <a:gd name="T96" fmla="*/ 321 w 323"/>
                <a:gd name="T97" fmla="*/ 177 h 597"/>
                <a:gd name="T98" fmla="*/ 321 w 323"/>
                <a:gd name="T99" fmla="*/ 186 h 597"/>
                <a:gd name="T100" fmla="*/ 323 w 323"/>
                <a:gd name="T101" fmla="*/ 193 h 597"/>
                <a:gd name="T102" fmla="*/ 323 w 323"/>
                <a:gd name="T103" fmla="*/ 193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3" h="597">
                  <a:moveTo>
                    <a:pt x="323" y="193"/>
                  </a:moveTo>
                  <a:lnTo>
                    <a:pt x="323" y="597"/>
                  </a:lnTo>
                  <a:lnTo>
                    <a:pt x="189" y="597"/>
                  </a:lnTo>
                  <a:lnTo>
                    <a:pt x="189" y="245"/>
                  </a:lnTo>
                  <a:lnTo>
                    <a:pt x="186" y="238"/>
                  </a:lnTo>
                  <a:lnTo>
                    <a:pt x="184" y="234"/>
                  </a:lnTo>
                  <a:lnTo>
                    <a:pt x="179" y="229"/>
                  </a:lnTo>
                  <a:lnTo>
                    <a:pt x="177" y="224"/>
                  </a:lnTo>
                  <a:lnTo>
                    <a:pt x="172" y="222"/>
                  </a:lnTo>
                  <a:lnTo>
                    <a:pt x="165" y="219"/>
                  </a:lnTo>
                  <a:lnTo>
                    <a:pt x="156" y="219"/>
                  </a:lnTo>
                  <a:lnTo>
                    <a:pt x="148" y="222"/>
                  </a:lnTo>
                  <a:lnTo>
                    <a:pt x="144" y="224"/>
                  </a:lnTo>
                  <a:lnTo>
                    <a:pt x="141" y="229"/>
                  </a:lnTo>
                  <a:lnTo>
                    <a:pt x="137" y="234"/>
                  </a:lnTo>
                  <a:lnTo>
                    <a:pt x="132" y="238"/>
                  </a:lnTo>
                  <a:lnTo>
                    <a:pt x="132" y="245"/>
                  </a:lnTo>
                  <a:lnTo>
                    <a:pt x="132" y="595"/>
                  </a:lnTo>
                  <a:lnTo>
                    <a:pt x="0" y="595"/>
                  </a:lnTo>
                  <a:lnTo>
                    <a:pt x="0" y="0"/>
                  </a:lnTo>
                  <a:lnTo>
                    <a:pt x="132" y="0"/>
                  </a:lnTo>
                  <a:lnTo>
                    <a:pt x="132" y="193"/>
                  </a:lnTo>
                  <a:lnTo>
                    <a:pt x="132" y="186"/>
                  </a:lnTo>
                  <a:lnTo>
                    <a:pt x="132" y="177"/>
                  </a:lnTo>
                  <a:lnTo>
                    <a:pt x="137" y="167"/>
                  </a:lnTo>
                  <a:lnTo>
                    <a:pt x="139" y="160"/>
                  </a:lnTo>
                  <a:lnTo>
                    <a:pt x="141" y="151"/>
                  </a:lnTo>
                  <a:lnTo>
                    <a:pt x="148" y="144"/>
                  </a:lnTo>
                  <a:lnTo>
                    <a:pt x="153" y="137"/>
                  </a:lnTo>
                  <a:lnTo>
                    <a:pt x="165" y="125"/>
                  </a:lnTo>
                  <a:lnTo>
                    <a:pt x="172" y="120"/>
                  </a:lnTo>
                  <a:lnTo>
                    <a:pt x="182" y="118"/>
                  </a:lnTo>
                  <a:lnTo>
                    <a:pt x="189" y="113"/>
                  </a:lnTo>
                  <a:lnTo>
                    <a:pt x="198" y="111"/>
                  </a:lnTo>
                  <a:lnTo>
                    <a:pt x="208" y="108"/>
                  </a:lnTo>
                  <a:lnTo>
                    <a:pt x="217" y="106"/>
                  </a:lnTo>
                  <a:lnTo>
                    <a:pt x="238" y="106"/>
                  </a:lnTo>
                  <a:lnTo>
                    <a:pt x="245" y="108"/>
                  </a:lnTo>
                  <a:lnTo>
                    <a:pt x="255" y="111"/>
                  </a:lnTo>
                  <a:lnTo>
                    <a:pt x="264" y="113"/>
                  </a:lnTo>
                  <a:lnTo>
                    <a:pt x="274" y="118"/>
                  </a:lnTo>
                  <a:lnTo>
                    <a:pt x="281" y="120"/>
                  </a:lnTo>
                  <a:lnTo>
                    <a:pt x="288" y="125"/>
                  </a:lnTo>
                  <a:lnTo>
                    <a:pt x="302" y="139"/>
                  </a:lnTo>
                  <a:lnTo>
                    <a:pt x="304" y="146"/>
                  </a:lnTo>
                  <a:lnTo>
                    <a:pt x="311" y="151"/>
                  </a:lnTo>
                  <a:lnTo>
                    <a:pt x="316" y="160"/>
                  </a:lnTo>
                  <a:lnTo>
                    <a:pt x="319" y="170"/>
                  </a:lnTo>
                  <a:lnTo>
                    <a:pt x="321" y="177"/>
                  </a:lnTo>
                  <a:lnTo>
                    <a:pt x="321" y="186"/>
                  </a:lnTo>
                  <a:lnTo>
                    <a:pt x="323" y="193"/>
                  </a:lnTo>
                  <a:lnTo>
                    <a:pt x="323" y="19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29" name="Freeform 14"/>
            <p:cNvSpPr>
              <a:spLocks/>
            </p:cNvSpPr>
            <p:nvPr userDrawn="1"/>
          </p:nvSpPr>
          <p:spPr bwMode="auto">
            <a:xfrm>
              <a:off x="8859838" y="1724025"/>
              <a:ext cx="512763" cy="985838"/>
            </a:xfrm>
            <a:custGeom>
              <a:avLst/>
              <a:gdLst>
                <a:gd name="T0" fmla="*/ 0 w 323"/>
                <a:gd name="T1" fmla="*/ 414 h 621"/>
                <a:gd name="T2" fmla="*/ 0 w 323"/>
                <a:gd name="T3" fmla="*/ 0 h 621"/>
                <a:gd name="T4" fmla="*/ 132 w 323"/>
                <a:gd name="T5" fmla="*/ 0 h 621"/>
                <a:gd name="T6" fmla="*/ 132 w 323"/>
                <a:gd name="T7" fmla="*/ 362 h 621"/>
                <a:gd name="T8" fmla="*/ 134 w 323"/>
                <a:gd name="T9" fmla="*/ 369 h 621"/>
                <a:gd name="T10" fmla="*/ 137 w 323"/>
                <a:gd name="T11" fmla="*/ 373 h 621"/>
                <a:gd name="T12" fmla="*/ 141 w 323"/>
                <a:gd name="T13" fmla="*/ 381 h 621"/>
                <a:gd name="T14" fmla="*/ 144 w 323"/>
                <a:gd name="T15" fmla="*/ 385 h 621"/>
                <a:gd name="T16" fmla="*/ 148 w 323"/>
                <a:gd name="T17" fmla="*/ 385 h 621"/>
                <a:gd name="T18" fmla="*/ 156 w 323"/>
                <a:gd name="T19" fmla="*/ 388 h 621"/>
                <a:gd name="T20" fmla="*/ 160 w 323"/>
                <a:gd name="T21" fmla="*/ 390 h 621"/>
                <a:gd name="T22" fmla="*/ 167 w 323"/>
                <a:gd name="T23" fmla="*/ 388 h 621"/>
                <a:gd name="T24" fmla="*/ 172 w 323"/>
                <a:gd name="T25" fmla="*/ 385 h 621"/>
                <a:gd name="T26" fmla="*/ 177 w 323"/>
                <a:gd name="T27" fmla="*/ 385 h 621"/>
                <a:gd name="T28" fmla="*/ 182 w 323"/>
                <a:gd name="T29" fmla="*/ 381 h 621"/>
                <a:gd name="T30" fmla="*/ 186 w 323"/>
                <a:gd name="T31" fmla="*/ 373 h 621"/>
                <a:gd name="T32" fmla="*/ 186 w 323"/>
                <a:gd name="T33" fmla="*/ 369 h 621"/>
                <a:gd name="T34" fmla="*/ 189 w 323"/>
                <a:gd name="T35" fmla="*/ 362 h 621"/>
                <a:gd name="T36" fmla="*/ 189 w 323"/>
                <a:gd name="T37" fmla="*/ 0 h 621"/>
                <a:gd name="T38" fmla="*/ 323 w 323"/>
                <a:gd name="T39" fmla="*/ 0 h 621"/>
                <a:gd name="T40" fmla="*/ 323 w 323"/>
                <a:gd name="T41" fmla="*/ 621 h 621"/>
                <a:gd name="T42" fmla="*/ 189 w 323"/>
                <a:gd name="T43" fmla="*/ 621 h 621"/>
                <a:gd name="T44" fmla="*/ 189 w 323"/>
                <a:gd name="T45" fmla="*/ 414 h 621"/>
                <a:gd name="T46" fmla="*/ 189 w 323"/>
                <a:gd name="T47" fmla="*/ 423 h 621"/>
                <a:gd name="T48" fmla="*/ 189 w 323"/>
                <a:gd name="T49" fmla="*/ 433 h 621"/>
                <a:gd name="T50" fmla="*/ 186 w 323"/>
                <a:gd name="T51" fmla="*/ 440 h 621"/>
                <a:gd name="T52" fmla="*/ 182 w 323"/>
                <a:gd name="T53" fmla="*/ 449 h 621"/>
                <a:gd name="T54" fmla="*/ 179 w 323"/>
                <a:gd name="T55" fmla="*/ 456 h 621"/>
                <a:gd name="T56" fmla="*/ 174 w 323"/>
                <a:gd name="T57" fmla="*/ 463 h 621"/>
                <a:gd name="T58" fmla="*/ 156 w 323"/>
                <a:gd name="T59" fmla="*/ 482 h 621"/>
                <a:gd name="T60" fmla="*/ 146 w 323"/>
                <a:gd name="T61" fmla="*/ 487 h 621"/>
                <a:gd name="T62" fmla="*/ 139 w 323"/>
                <a:gd name="T63" fmla="*/ 492 h 621"/>
                <a:gd name="T64" fmla="*/ 132 w 323"/>
                <a:gd name="T65" fmla="*/ 494 h 621"/>
                <a:gd name="T66" fmla="*/ 122 w 323"/>
                <a:gd name="T67" fmla="*/ 499 h 621"/>
                <a:gd name="T68" fmla="*/ 113 w 323"/>
                <a:gd name="T69" fmla="*/ 501 h 621"/>
                <a:gd name="T70" fmla="*/ 104 w 323"/>
                <a:gd name="T71" fmla="*/ 501 h 621"/>
                <a:gd name="T72" fmla="*/ 94 w 323"/>
                <a:gd name="T73" fmla="*/ 503 h 621"/>
                <a:gd name="T74" fmla="*/ 82 w 323"/>
                <a:gd name="T75" fmla="*/ 501 h 621"/>
                <a:gd name="T76" fmla="*/ 75 w 323"/>
                <a:gd name="T77" fmla="*/ 501 h 621"/>
                <a:gd name="T78" fmla="*/ 63 w 323"/>
                <a:gd name="T79" fmla="*/ 499 h 621"/>
                <a:gd name="T80" fmla="*/ 56 w 323"/>
                <a:gd name="T81" fmla="*/ 494 h 621"/>
                <a:gd name="T82" fmla="*/ 47 w 323"/>
                <a:gd name="T83" fmla="*/ 492 h 621"/>
                <a:gd name="T84" fmla="*/ 40 w 323"/>
                <a:gd name="T85" fmla="*/ 487 h 621"/>
                <a:gd name="T86" fmla="*/ 33 w 323"/>
                <a:gd name="T87" fmla="*/ 482 h 621"/>
                <a:gd name="T88" fmla="*/ 26 w 323"/>
                <a:gd name="T89" fmla="*/ 475 h 621"/>
                <a:gd name="T90" fmla="*/ 21 w 323"/>
                <a:gd name="T91" fmla="*/ 470 h 621"/>
                <a:gd name="T92" fmla="*/ 14 w 323"/>
                <a:gd name="T93" fmla="*/ 463 h 621"/>
                <a:gd name="T94" fmla="*/ 9 w 323"/>
                <a:gd name="T95" fmla="*/ 456 h 621"/>
                <a:gd name="T96" fmla="*/ 4 w 323"/>
                <a:gd name="T97" fmla="*/ 449 h 621"/>
                <a:gd name="T98" fmla="*/ 2 w 323"/>
                <a:gd name="T99" fmla="*/ 440 h 621"/>
                <a:gd name="T100" fmla="*/ 0 w 323"/>
                <a:gd name="T101" fmla="*/ 433 h 621"/>
                <a:gd name="T102" fmla="*/ 0 w 323"/>
                <a:gd name="T103" fmla="*/ 423 h 621"/>
                <a:gd name="T104" fmla="*/ 0 w 323"/>
                <a:gd name="T105" fmla="*/ 414 h 621"/>
                <a:gd name="T106" fmla="*/ 0 w 323"/>
                <a:gd name="T107" fmla="*/ 414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3" h="621">
                  <a:moveTo>
                    <a:pt x="0" y="414"/>
                  </a:moveTo>
                  <a:lnTo>
                    <a:pt x="0" y="0"/>
                  </a:lnTo>
                  <a:lnTo>
                    <a:pt x="132" y="0"/>
                  </a:lnTo>
                  <a:lnTo>
                    <a:pt x="132" y="362"/>
                  </a:lnTo>
                  <a:lnTo>
                    <a:pt x="134" y="369"/>
                  </a:lnTo>
                  <a:lnTo>
                    <a:pt x="137" y="373"/>
                  </a:lnTo>
                  <a:lnTo>
                    <a:pt x="141" y="381"/>
                  </a:lnTo>
                  <a:lnTo>
                    <a:pt x="144" y="385"/>
                  </a:lnTo>
                  <a:lnTo>
                    <a:pt x="148" y="385"/>
                  </a:lnTo>
                  <a:lnTo>
                    <a:pt x="156" y="388"/>
                  </a:lnTo>
                  <a:lnTo>
                    <a:pt x="160" y="390"/>
                  </a:lnTo>
                  <a:lnTo>
                    <a:pt x="167" y="388"/>
                  </a:lnTo>
                  <a:lnTo>
                    <a:pt x="172" y="385"/>
                  </a:lnTo>
                  <a:lnTo>
                    <a:pt x="177" y="385"/>
                  </a:lnTo>
                  <a:lnTo>
                    <a:pt x="182" y="381"/>
                  </a:lnTo>
                  <a:lnTo>
                    <a:pt x="186" y="373"/>
                  </a:lnTo>
                  <a:lnTo>
                    <a:pt x="186" y="369"/>
                  </a:lnTo>
                  <a:lnTo>
                    <a:pt x="189" y="362"/>
                  </a:lnTo>
                  <a:lnTo>
                    <a:pt x="189" y="0"/>
                  </a:lnTo>
                  <a:lnTo>
                    <a:pt x="323" y="0"/>
                  </a:lnTo>
                  <a:lnTo>
                    <a:pt x="323" y="621"/>
                  </a:lnTo>
                  <a:lnTo>
                    <a:pt x="189" y="621"/>
                  </a:lnTo>
                  <a:lnTo>
                    <a:pt x="189" y="414"/>
                  </a:lnTo>
                  <a:lnTo>
                    <a:pt x="189" y="423"/>
                  </a:lnTo>
                  <a:lnTo>
                    <a:pt x="189" y="433"/>
                  </a:lnTo>
                  <a:lnTo>
                    <a:pt x="186" y="440"/>
                  </a:lnTo>
                  <a:lnTo>
                    <a:pt x="182" y="449"/>
                  </a:lnTo>
                  <a:lnTo>
                    <a:pt x="179" y="456"/>
                  </a:lnTo>
                  <a:lnTo>
                    <a:pt x="174" y="463"/>
                  </a:lnTo>
                  <a:lnTo>
                    <a:pt x="156" y="482"/>
                  </a:lnTo>
                  <a:lnTo>
                    <a:pt x="146" y="487"/>
                  </a:lnTo>
                  <a:lnTo>
                    <a:pt x="139" y="492"/>
                  </a:lnTo>
                  <a:lnTo>
                    <a:pt x="132" y="494"/>
                  </a:lnTo>
                  <a:lnTo>
                    <a:pt x="122" y="499"/>
                  </a:lnTo>
                  <a:lnTo>
                    <a:pt x="113" y="501"/>
                  </a:lnTo>
                  <a:lnTo>
                    <a:pt x="104" y="501"/>
                  </a:lnTo>
                  <a:lnTo>
                    <a:pt x="94" y="503"/>
                  </a:lnTo>
                  <a:lnTo>
                    <a:pt x="82" y="501"/>
                  </a:lnTo>
                  <a:lnTo>
                    <a:pt x="75" y="501"/>
                  </a:lnTo>
                  <a:lnTo>
                    <a:pt x="63" y="499"/>
                  </a:lnTo>
                  <a:lnTo>
                    <a:pt x="56" y="494"/>
                  </a:lnTo>
                  <a:lnTo>
                    <a:pt x="47" y="492"/>
                  </a:lnTo>
                  <a:lnTo>
                    <a:pt x="40" y="487"/>
                  </a:lnTo>
                  <a:lnTo>
                    <a:pt x="33" y="482"/>
                  </a:lnTo>
                  <a:lnTo>
                    <a:pt x="26" y="475"/>
                  </a:lnTo>
                  <a:lnTo>
                    <a:pt x="21" y="470"/>
                  </a:lnTo>
                  <a:lnTo>
                    <a:pt x="14" y="463"/>
                  </a:lnTo>
                  <a:lnTo>
                    <a:pt x="9" y="456"/>
                  </a:lnTo>
                  <a:lnTo>
                    <a:pt x="4" y="449"/>
                  </a:lnTo>
                  <a:lnTo>
                    <a:pt x="2" y="440"/>
                  </a:lnTo>
                  <a:lnTo>
                    <a:pt x="0" y="433"/>
                  </a:lnTo>
                  <a:lnTo>
                    <a:pt x="0" y="423"/>
                  </a:lnTo>
                  <a:lnTo>
                    <a:pt x="0" y="414"/>
                  </a:lnTo>
                  <a:lnTo>
                    <a:pt x="0" y="41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0" name="Freeform 15"/>
            <p:cNvSpPr>
              <a:spLocks noEditPoints="1"/>
            </p:cNvSpPr>
            <p:nvPr userDrawn="1"/>
          </p:nvSpPr>
          <p:spPr bwMode="auto">
            <a:xfrm>
              <a:off x="6575426" y="1724025"/>
              <a:ext cx="528638" cy="1285875"/>
            </a:xfrm>
            <a:custGeom>
              <a:avLst/>
              <a:gdLst>
                <a:gd name="T0" fmla="*/ 140 w 333"/>
                <a:gd name="T1" fmla="*/ 810 h 810"/>
                <a:gd name="T2" fmla="*/ 0 w 333"/>
                <a:gd name="T3" fmla="*/ 0 h 810"/>
                <a:gd name="T4" fmla="*/ 140 w 333"/>
                <a:gd name="T5" fmla="*/ 85 h 810"/>
                <a:gd name="T6" fmla="*/ 142 w 333"/>
                <a:gd name="T7" fmla="*/ 69 h 810"/>
                <a:gd name="T8" fmla="*/ 147 w 333"/>
                <a:gd name="T9" fmla="*/ 52 h 810"/>
                <a:gd name="T10" fmla="*/ 156 w 333"/>
                <a:gd name="T11" fmla="*/ 38 h 810"/>
                <a:gd name="T12" fmla="*/ 168 w 333"/>
                <a:gd name="T13" fmla="*/ 26 h 810"/>
                <a:gd name="T14" fmla="*/ 182 w 333"/>
                <a:gd name="T15" fmla="*/ 15 h 810"/>
                <a:gd name="T16" fmla="*/ 199 w 333"/>
                <a:gd name="T17" fmla="*/ 8 h 810"/>
                <a:gd name="T18" fmla="*/ 215 w 333"/>
                <a:gd name="T19" fmla="*/ 3 h 810"/>
                <a:gd name="T20" fmla="*/ 236 w 333"/>
                <a:gd name="T21" fmla="*/ 0 h 810"/>
                <a:gd name="T22" fmla="*/ 255 w 333"/>
                <a:gd name="T23" fmla="*/ 3 h 810"/>
                <a:gd name="T24" fmla="*/ 272 w 333"/>
                <a:gd name="T25" fmla="*/ 8 h 810"/>
                <a:gd name="T26" fmla="*/ 291 w 333"/>
                <a:gd name="T27" fmla="*/ 15 h 810"/>
                <a:gd name="T28" fmla="*/ 303 w 333"/>
                <a:gd name="T29" fmla="*/ 26 h 810"/>
                <a:gd name="T30" fmla="*/ 314 w 333"/>
                <a:gd name="T31" fmla="*/ 38 h 810"/>
                <a:gd name="T32" fmla="*/ 324 w 333"/>
                <a:gd name="T33" fmla="*/ 52 h 810"/>
                <a:gd name="T34" fmla="*/ 331 w 333"/>
                <a:gd name="T35" fmla="*/ 69 h 810"/>
                <a:gd name="T36" fmla="*/ 333 w 333"/>
                <a:gd name="T37" fmla="*/ 85 h 810"/>
                <a:gd name="T38" fmla="*/ 331 w 333"/>
                <a:gd name="T39" fmla="*/ 430 h 810"/>
                <a:gd name="T40" fmla="*/ 326 w 333"/>
                <a:gd name="T41" fmla="*/ 447 h 810"/>
                <a:gd name="T42" fmla="*/ 319 w 333"/>
                <a:gd name="T43" fmla="*/ 463 h 810"/>
                <a:gd name="T44" fmla="*/ 310 w 333"/>
                <a:gd name="T45" fmla="*/ 475 h 810"/>
                <a:gd name="T46" fmla="*/ 295 w 333"/>
                <a:gd name="T47" fmla="*/ 484 h 810"/>
                <a:gd name="T48" fmla="*/ 281 w 333"/>
                <a:gd name="T49" fmla="*/ 494 h 810"/>
                <a:gd name="T50" fmla="*/ 265 w 333"/>
                <a:gd name="T51" fmla="*/ 501 h 810"/>
                <a:gd name="T52" fmla="*/ 246 w 333"/>
                <a:gd name="T53" fmla="*/ 506 h 810"/>
                <a:gd name="T54" fmla="*/ 215 w 333"/>
                <a:gd name="T55" fmla="*/ 503 h 810"/>
                <a:gd name="T56" fmla="*/ 199 w 333"/>
                <a:gd name="T57" fmla="*/ 496 h 810"/>
                <a:gd name="T58" fmla="*/ 182 w 333"/>
                <a:gd name="T59" fmla="*/ 489 h 810"/>
                <a:gd name="T60" fmla="*/ 168 w 333"/>
                <a:gd name="T61" fmla="*/ 480 h 810"/>
                <a:gd name="T62" fmla="*/ 151 w 333"/>
                <a:gd name="T63" fmla="*/ 459 h 810"/>
                <a:gd name="T64" fmla="*/ 142 w 333"/>
                <a:gd name="T65" fmla="*/ 447 h 810"/>
                <a:gd name="T66" fmla="*/ 140 w 333"/>
                <a:gd name="T67" fmla="*/ 430 h 810"/>
                <a:gd name="T68" fmla="*/ 140 w 333"/>
                <a:gd name="T69" fmla="*/ 421 h 810"/>
                <a:gd name="T70" fmla="*/ 140 w 333"/>
                <a:gd name="T71" fmla="*/ 376 h 810"/>
                <a:gd name="T72" fmla="*/ 142 w 333"/>
                <a:gd name="T73" fmla="*/ 383 h 810"/>
                <a:gd name="T74" fmla="*/ 151 w 333"/>
                <a:gd name="T75" fmla="*/ 385 h 810"/>
                <a:gd name="T76" fmla="*/ 161 w 333"/>
                <a:gd name="T77" fmla="*/ 388 h 810"/>
                <a:gd name="T78" fmla="*/ 177 w 333"/>
                <a:gd name="T79" fmla="*/ 385 h 810"/>
                <a:gd name="T80" fmla="*/ 187 w 333"/>
                <a:gd name="T81" fmla="*/ 385 h 810"/>
                <a:gd name="T82" fmla="*/ 192 w 333"/>
                <a:gd name="T83" fmla="*/ 381 h 810"/>
                <a:gd name="T84" fmla="*/ 194 w 333"/>
                <a:gd name="T85" fmla="*/ 121 h 810"/>
                <a:gd name="T86" fmla="*/ 189 w 333"/>
                <a:gd name="T87" fmla="*/ 114 h 810"/>
                <a:gd name="T88" fmla="*/ 182 w 333"/>
                <a:gd name="T89" fmla="*/ 111 h 810"/>
                <a:gd name="T90" fmla="*/ 170 w 333"/>
                <a:gd name="T91" fmla="*/ 109 h 810"/>
                <a:gd name="T92" fmla="*/ 161 w 333"/>
                <a:gd name="T93" fmla="*/ 109 h 810"/>
                <a:gd name="T94" fmla="*/ 151 w 333"/>
                <a:gd name="T95" fmla="*/ 111 h 810"/>
                <a:gd name="T96" fmla="*/ 142 w 333"/>
                <a:gd name="T97" fmla="*/ 114 h 810"/>
                <a:gd name="T98" fmla="*/ 140 w 333"/>
                <a:gd name="T99" fmla="*/ 121 h 810"/>
                <a:gd name="T100" fmla="*/ 140 w 333"/>
                <a:gd name="T101" fmla="*/ 373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3" h="810">
                  <a:moveTo>
                    <a:pt x="140" y="421"/>
                  </a:moveTo>
                  <a:lnTo>
                    <a:pt x="140" y="810"/>
                  </a:lnTo>
                  <a:lnTo>
                    <a:pt x="0" y="810"/>
                  </a:lnTo>
                  <a:lnTo>
                    <a:pt x="0" y="0"/>
                  </a:lnTo>
                  <a:lnTo>
                    <a:pt x="140" y="0"/>
                  </a:lnTo>
                  <a:lnTo>
                    <a:pt x="140" y="85"/>
                  </a:lnTo>
                  <a:lnTo>
                    <a:pt x="140" y="76"/>
                  </a:lnTo>
                  <a:lnTo>
                    <a:pt x="142" y="69"/>
                  </a:lnTo>
                  <a:lnTo>
                    <a:pt x="142" y="59"/>
                  </a:lnTo>
                  <a:lnTo>
                    <a:pt x="147" y="52"/>
                  </a:lnTo>
                  <a:lnTo>
                    <a:pt x="151" y="45"/>
                  </a:lnTo>
                  <a:lnTo>
                    <a:pt x="156" y="38"/>
                  </a:lnTo>
                  <a:lnTo>
                    <a:pt x="161" y="31"/>
                  </a:lnTo>
                  <a:lnTo>
                    <a:pt x="168" y="26"/>
                  </a:lnTo>
                  <a:lnTo>
                    <a:pt x="175" y="19"/>
                  </a:lnTo>
                  <a:lnTo>
                    <a:pt x="182" y="15"/>
                  </a:lnTo>
                  <a:lnTo>
                    <a:pt x="192" y="12"/>
                  </a:lnTo>
                  <a:lnTo>
                    <a:pt x="199" y="8"/>
                  </a:lnTo>
                  <a:lnTo>
                    <a:pt x="208" y="5"/>
                  </a:lnTo>
                  <a:lnTo>
                    <a:pt x="215" y="3"/>
                  </a:lnTo>
                  <a:lnTo>
                    <a:pt x="225" y="0"/>
                  </a:lnTo>
                  <a:lnTo>
                    <a:pt x="236" y="0"/>
                  </a:lnTo>
                  <a:lnTo>
                    <a:pt x="246" y="0"/>
                  </a:lnTo>
                  <a:lnTo>
                    <a:pt x="255" y="3"/>
                  </a:lnTo>
                  <a:lnTo>
                    <a:pt x="265" y="5"/>
                  </a:lnTo>
                  <a:lnTo>
                    <a:pt x="272" y="8"/>
                  </a:lnTo>
                  <a:lnTo>
                    <a:pt x="281" y="12"/>
                  </a:lnTo>
                  <a:lnTo>
                    <a:pt x="291" y="15"/>
                  </a:lnTo>
                  <a:lnTo>
                    <a:pt x="298" y="19"/>
                  </a:lnTo>
                  <a:lnTo>
                    <a:pt x="303" y="26"/>
                  </a:lnTo>
                  <a:lnTo>
                    <a:pt x="310" y="31"/>
                  </a:lnTo>
                  <a:lnTo>
                    <a:pt x="314" y="38"/>
                  </a:lnTo>
                  <a:lnTo>
                    <a:pt x="321" y="45"/>
                  </a:lnTo>
                  <a:lnTo>
                    <a:pt x="324" y="52"/>
                  </a:lnTo>
                  <a:lnTo>
                    <a:pt x="329" y="59"/>
                  </a:lnTo>
                  <a:lnTo>
                    <a:pt x="331" y="69"/>
                  </a:lnTo>
                  <a:lnTo>
                    <a:pt x="331" y="76"/>
                  </a:lnTo>
                  <a:lnTo>
                    <a:pt x="333" y="85"/>
                  </a:lnTo>
                  <a:lnTo>
                    <a:pt x="331" y="97"/>
                  </a:lnTo>
                  <a:lnTo>
                    <a:pt x="331" y="430"/>
                  </a:lnTo>
                  <a:lnTo>
                    <a:pt x="329" y="440"/>
                  </a:lnTo>
                  <a:lnTo>
                    <a:pt x="326" y="447"/>
                  </a:lnTo>
                  <a:lnTo>
                    <a:pt x="324" y="454"/>
                  </a:lnTo>
                  <a:lnTo>
                    <a:pt x="319" y="463"/>
                  </a:lnTo>
                  <a:lnTo>
                    <a:pt x="314" y="468"/>
                  </a:lnTo>
                  <a:lnTo>
                    <a:pt x="310" y="475"/>
                  </a:lnTo>
                  <a:lnTo>
                    <a:pt x="303" y="482"/>
                  </a:lnTo>
                  <a:lnTo>
                    <a:pt x="295" y="484"/>
                  </a:lnTo>
                  <a:lnTo>
                    <a:pt x="291" y="489"/>
                  </a:lnTo>
                  <a:lnTo>
                    <a:pt x="281" y="494"/>
                  </a:lnTo>
                  <a:lnTo>
                    <a:pt x="272" y="499"/>
                  </a:lnTo>
                  <a:lnTo>
                    <a:pt x="265" y="501"/>
                  </a:lnTo>
                  <a:lnTo>
                    <a:pt x="255" y="503"/>
                  </a:lnTo>
                  <a:lnTo>
                    <a:pt x="246" y="506"/>
                  </a:lnTo>
                  <a:lnTo>
                    <a:pt x="225" y="506"/>
                  </a:lnTo>
                  <a:lnTo>
                    <a:pt x="215" y="503"/>
                  </a:lnTo>
                  <a:lnTo>
                    <a:pt x="208" y="501"/>
                  </a:lnTo>
                  <a:lnTo>
                    <a:pt x="199" y="496"/>
                  </a:lnTo>
                  <a:lnTo>
                    <a:pt x="192" y="494"/>
                  </a:lnTo>
                  <a:lnTo>
                    <a:pt x="182" y="489"/>
                  </a:lnTo>
                  <a:lnTo>
                    <a:pt x="175" y="484"/>
                  </a:lnTo>
                  <a:lnTo>
                    <a:pt x="168" y="480"/>
                  </a:lnTo>
                  <a:lnTo>
                    <a:pt x="156" y="468"/>
                  </a:lnTo>
                  <a:lnTo>
                    <a:pt x="151" y="459"/>
                  </a:lnTo>
                  <a:lnTo>
                    <a:pt x="147" y="454"/>
                  </a:lnTo>
                  <a:lnTo>
                    <a:pt x="142" y="447"/>
                  </a:lnTo>
                  <a:lnTo>
                    <a:pt x="142" y="437"/>
                  </a:lnTo>
                  <a:lnTo>
                    <a:pt x="140" y="430"/>
                  </a:lnTo>
                  <a:lnTo>
                    <a:pt x="140" y="421"/>
                  </a:lnTo>
                  <a:lnTo>
                    <a:pt x="140" y="421"/>
                  </a:lnTo>
                  <a:close/>
                  <a:moveTo>
                    <a:pt x="140" y="373"/>
                  </a:moveTo>
                  <a:lnTo>
                    <a:pt x="140" y="376"/>
                  </a:lnTo>
                  <a:lnTo>
                    <a:pt x="142" y="381"/>
                  </a:lnTo>
                  <a:lnTo>
                    <a:pt x="142" y="383"/>
                  </a:lnTo>
                  <a:lnTo>
                    <a:pt x="147" y="385"/>
                  </a:lnTo>
                  <a:lnTo>
                    <a:pt x="151" y="385"/>
                  </a:lnTo>
                  <a:lnTo>
                    <a:pt x="156" y="385"/>
                  </a:lnTo>
                  <a:lnTo>
                    <a:pt x="161" y="388"/>
                  </a:lnTo>
                  <a:lnTo>
                    <a:pt x="170" y="388"/>
                  </a:lnTo>
                  <a:lnTo>
                    <a:pt x="177" y="385"/>
                  </a:lnTo>
                  <a:lnTo>
                    <a:pt x="182" y="385"/>
                  </a:lnTo>
                  <a:lnTo>
                    <a:pt x="187" y="385"/>
                  </a:lnTo>
                  <a:lnTo>
                    <a:pt x="189" y="383"/>
                  </a:lnTo>
                  <a:lnTo>
                    <a:pt x="192" y="381"/>
                  </a:lnTo>
                  <a:lnTo>
                    <a:pt x="194" y="376"/>
                  </a:lnTo>
                  <a:lnTo>
                    <a:pt x="194" y="121"/>
                  </a:lnTo>
                  <a:lnTo>
                    <a:pt x="192" y="118"/>
                  </a:lnTo>
                  <a:lnTo>
                    <a:pt x="189" y="114"/>
                  </a:lnTo>
                  <a:lnTo>
                    <a:pt x="187" y="111"/>
                  </a:lnTo>
                  <a:lnTo>
                    <a:pt x="182" y="111"/>
                  </a:lnTo>
                  <a:lnTo>
                    <a:pt x="177" y="109"/>
                  </a:lnTo>
                  <a:lnTo>
                    <a:pt x="170" y="109"/>
                  </a:lnTo>
                  <a:lnTo>
                    <a:pt x="168" y="109"/>
                  </a:lnTo>
                  <a:lnTo>
                    <a:pt x="161" y="109"/>
                  </a:lnTo>
                  <a:lnTo>
                    <a:pt x="156" y="109"/>
                  </a:lnTo>
                  <a:lnTo>
                    <a:pt x="151" y="111"/>
                  </a:lnTo>
                  <a:lnTo>
                    <a:pt x="147" y="111"/>
                  </a:lnTo>
                  <a:lnTo>
                    <a:pt x="142" y="114"/>
                  </a:lnTo>
                  <a:lnTo>
                    <a:pt x="142" y="118"/>
                  </a:lnTo>
                  <a:lnTo>
                    <a:pt x="140" y="121"/>
                  </a:lnTo>
                  <a:lnTo>
                    <a:pt x="140" y="121"/>
                  </a:lnTo>
                  <a:lnTo>
                    <a:pt x="140" y="373"/>
                  </a:lnTo>
                  <a:lnTo>
                    <a:pt x="140" y="37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1" name="Freeform 16"/>
            <p:cNvSpPr>
              <a:spLocks/>
            </p:cNvSpPr>
            <p:nvPr userDrawn="1"/>
          </p:nvSpPr>
          <p:spPr bwMode="auto">
            <a:xfrm>
              <a:off x="8301038" y="1724025"/>
              <a:ext cx="520700" cy="803275"/>
            </a:xfrm>
            <a:custGeom>
              <a:avLst/>
              <a:gdLst>
                <a:gd name="T0" fmla="*/ 323 w 328"/>
                <a:gd name="T1" fmla="*/ 421 h 506"/>
                <a:gd name="T2" fmla="*/ 307 w 328"/>
                <a:gd name="T3" fmla="*/ 447 h 506"/>
                <a:gd name="T4" fmla="*/ 278 w 328"/>
                <a:gd name="T5" fmla="*/ 470 h 506"/>
                <a:gd name="T6" fmla="*/ 241 w 328"/>
                <a:gd name="T7" fmla="*/ 489 h 506"/>
                <a:gd name="T8" fmla="*/ 196 w 328"/>
                <a:gd name="T9" fmla="*/ 503 h 506"/>
                <a:gd name="T10" fmla="*/ 146 w 328"/>
                <a:gd name="T11" fmla="*/ 506 h 506"/>
                <a:gd name="T12" fmla="*/ 99 w 328"/>
                <a:gd name="T13" fmla="*/ 496 h 506"/>
                <a:gd name="T14" fmla="*/ 59 w 328"/>
                <a:gd name="T15" fmla="*/ 482 h 506"/>
                <a:gd name="T16" fmla="*/ 26 w 328"/>
                <a:gd name="T17" fmla="*/ 459 h 506"/>
                <a:gd name="T18" fmla="*/ 7 w 328"/>
                <a:gd name="T19" fmla="*/ 433 h 506"/>
                <a:gd name="T20" fmla="*/ 0 w 328"/>
                <a:gd name="T21" fmla="*/ 402 h 506"/>
                <a:gd name="T22" fmla="*/ 132 w 328"/>
                <a:gd name="T23" fmla="*/ 399 h 506"/>
                <a:gd name="T24" fmla="*/ 139 w 328"/>
                <a:gd name="T25" fmla="*/ 409 h 506"/>
                <a:gd name="T26" fmla="*/ 151 w 328"/>
                <a:gd name="T27" fmla="*/ 414 h 506"/>
                <a:gd name="T28" fmla="*/ 174 w 328"/>
                <a:gd name="T29" fmla="*/ 414 h 506"/>
                <a:gd name="T30" fmla="*/ 186 w 328"/>
                <a:gd name="T31" fmla="*/ 409 h 506"/>
                <a:gd name="T32" fmla="*/ 189 w 328"/>
                <a:gd name="T33" fmla="*/ 399 h 506"/>
                <a:gd name="T34" fmla="*/ 189 w 328"/>
                <a:gd name="T35" fmla="*/ 357 h 506"/>
                <a:gd name="T36" fmla="*/ 182 w 328"/>
                <a:gd name="T37" fmla="*/ 338 h 506"/>
                <a:gd name="T38" fmla="*/ 163 w 328"/>
                <a:gd name="T39" fmla="*/ 314 h 506"/>
                <a:gd name="T40" fmla="*/ 141 w 328"/>
                <a:gd name="T41" fmla="*/ 298 h 506"/>
                <a:gd name="T42" fmla="*/ 120 w 328"/>
                <a:gd name="T43" fmla="*/ 286 h 506"/>
                <a:gd name="T44" fmla="*/ 94 w 328"/>
                <a:gd name="T45" fmla="*/ 272 h 506"/>
                <a:gd name="T46" fmla="*/ 71 w 328"/>
                <a:gd name="T47" fmla="*/ 263 h 506"/>
                <a:gd name="T48" fmla="*/ 49 w 328"/>
                <a:gd name="T49" fmla="*/ 248 h 506"/>
                <a:gd name="T50" fmla="*/ 33 w 328"/>
                <a:gd name="T51" fmla="*/ 234 h 506"/>
                <a:gd name="T52" fmla="*/ 21 w 328"/>
                <a:gd name="T53" fmla="*/ 220 h 506"/>
                <a:gd name="T54" fmla="*/ 9 w 328"/>
                <a:gd name="T55" fmla="*/ 201 h 506"/>
                <a:gd name="T56" fmla="*/ 4 w 328"/>
                <a:gd name="T57" fmla="*/ 178 h 506"/>
                <a:gd name="T58" fmla="*/ 0 w 328"/>
                <a:gd name="T59" fmla="*/ 152 h 506"/>
                <a:gd name="T60" fmla="*/ 4 w 328"/>
                <a:gd name="T61" fmla="*/ 83 h 506"/>
                <a:gd name="T62" fmla="*/ 19 w 328"/>
                <a:gd name="T63" fmla="*/ 55 h 506"/>
                <a:gd name="T64" fmla="*/ 47 w 328"/>
                <a:gd name="T65" fmla="*/ 31 h 506"/>
                <a:gd name="T66" fmla="*/ 85 w 328"/>
                <a:gd name="T67" fmla="*/ 12 h 506"/>
                <a:gd name="T68" fmla="*/ 130 w 328"/>
                <a:gd name="T69" fmla="*/ 3 h 506"/>
                <a:gd name="T70" fmla="*/ 179 w 328"/>
                <a:gd name="T71" fmla="*/ 0 h 506"/>
                <a:gd name="T72" fmla="*/ 224 w 328"/>
                <a:gd name="T73" fmla="*/ 10 h 506"/>
                <a:gd name="T74" fmla="*/ 267 w 328"/>
                <a:gd name="T75" fmla="*/ 24 h 506"/>
                <a:gd name="T76" fmla="*/ 297 w 328"/>
                <a:gd name="T77" fmla="*/ 45 h 506"/>
                <a:gd name="T78" fmla="*/ 319 w 328"/>
                <a:gd name="T79" fmla="*/ 74 h 506"/>
                <a:gd name="T80" fmla="*/ 326 w 328"/>
                <a:gd name="T81" fmla="*/ 104 h 506"/>
                <a:gd name="T82" fmla="*/ 189 w 328"/>
                <a:gd name="T83" fmla="*/ 109 h 506"/>
                <a:gd name="T84" fmla="*/ 182 w 328"/>
                <a:gd name="T85" fmla="*/ 100 h 506"/>
                <a:gd name="T86" fmla="*/ 165 w 328"/>
                <a:gd name="T87" fmla="*/ 95 h 506"/>
                <a:gd name="T88" fmla="*/ 146 w 328"/>
                <a:gd name="T89" fmla="*/ 97 h 506"/>
                <a:gd name="T90" fmla="*/ 134 w 328"/>
                <a:gd name="T91" fmla="*/ 104 h 506"/>
                <a:gd name="T92" fmla="*/ 132 w 328"/>
                <a:gd name="T93" fmla="*/ 130 h 506"/>
                <a:gd name="T94" fmla="*/ 137 w 328"/>
                <a:gd name="T95" fmla="*/ 144 h 506"/>
                <a:gd name="T96" fmla="*/ 149 w 328"/>
                <a:gd name="T97" fmla="*/ 161 h 506"/>
                <a:gd name="T98" fmla="*/ 167 w 328"/>
                <a:gd name="T99" fmla="*/ 175 h 506"/>
                <a:gd name="T100" fmla="*/ 189 w 328"/>
                <a:gd name="T101" fmla="*/ 189 h 506"/>
                <a:gd name="T102" fmla="*/ 210 w 328"/>
                <a:gd name="T103" fmla="*/ 206 h 506"/>
                <a:gd name="T104" fmla="*/ 236 w 328"/>
                <a:gd name="T105" fmla="*/ 225 h 506"/>
                <a:gd name="T106" fmla="*/ 257 w 328"/>
                <a:gd name="T107" fmla="*/ 241 h 506"/>
                <a:gd name="T108" fmla="*/ 276 w 328"/>
                <a:gd name="T109" fmla="*/ 260 h 506"/>
                <a:gd name="T110" fmla="*/ 295 w 328"/>
                <a:gd name="T111" fmla="*/ 279 h 506"/>
                <a:gd name="T112" fmla="*/ 311 w 328"/>
                <a:gd name="T113" fmla="*/ 298 h 506"/>
                <a:gd name="T114" fmla="*/ 321 w 328"/>
                <a:gd name="T115" fmla="*/ 314 h 506"/>
                <a:gd name="T116" fmla="*/ 326 w 328"/>
                <a:gd name="T117" fmla="*/ 331 h 506"/>
                <a:gd name="T118" fmla="*/ 328 w 328"/>
                <a:gd name="T119" fmla="*/ 366 h 506"/>
                <a:gd name="T120" fmla="*/ 326 w 328"/>
                <a:gd name="T121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8" h="506">
                  <a:moveTo>
                    <a:pt x="326" y="404"/>
                  </a:moveTo>
                  <a:lnTo>
                    <a:pt x="326" y="411"/>
                  </a:lnTo>
                  <a:lnTo>
                    <a:pt x="323" y="421"/>
                  </a:lnTo>
                  <a:lnTo>
                    <a:pt x="319" y="430"/>
                  </a:lnTo>
                  <a:lnTo>
                    <a:pt x="311" y="437"/>
                  </a:lnTo>
                  <a:lnTo>
                    <a:pt x="307" y="447"/>
                  </a:lnTo>
                  <a:lnTo>
                    <a:pt x="297" y="454"/>
                  </a:lnTo>
                  <a:lnTo>
                    <a:pt x="288" y="463"/>
                  </a:lnTo>
                  <a:lnTo>
                    <a:pt x="278" y="470"/>
                  </a:lnTo>
                  <a:lnTo>
                    <a:pt x="267" y="477"/>
                  </a:lnTo>
                  <a:lnTo>
                    <a:pt x="252" y="484"/>
                  </a:lnTo>
                  <a:lnTo>
                    <a:pt x="241" y="489"/>
                  </a:lnTo>
                  <a:lnTo>
                    <a:pt x="224" y="496"/>
                  </a:lnTo>
                  <a:lnTo>
                    <a:pt x="210" y="501"/>
                  </a:lnTo>
                  <a:lnTo>
                    <a:pt x="196" y="503"/>
                  </a:lnTo>
                  <a:lnTo>
                    <a:pt x="179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3" y="501"/>
                  </a:lnTo>
                  <a:lnTo>
                    <a:pt x="99" y="496"/>
                  </a:lnTo>
                  <a:lnTo>
                    <a:pt x="85" y="492"/>
                  </a:lnTo>
                  <a:lnTo>
                    <a:pt x="71" y="489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7" y="468"/>
                  </a:lnTo>
                  <a:lnTo>
                    <a:pt x="26" y="459"/>
                  </a:lnTo>
                  <a:lnTo>
                    <a:pt x="19" y="451"/>
                  </a:lnTo>
                  <a:lnTo>
                    <a:pt x="12" y="442"/>
                  </a:lnTo>
                  <a:lnTo>
                    <a:pt x="7" y="433"/>
                  </a:lnTo>
                  <a:lnTo>
                    <a:pt x="4" y="423"/>
                  </a:lnTo>
                  <a:lnTo>
                    <a:pt x="0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2" y="307"/>
                  </a:lnTo>
                  <a:lnTo>
                    <a:pt x="132" y="399"/>
                  </a:lnTo>
                  <a:lnTo>
                    <a:pt x="134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1" y="411"/>
                  </a:lnTo>
                  <a:lnTo>
                    <a:pt x="146" y="414"/>
                  </a:lnTo>
                  <a:lnTo>
                    <a:pt x="151" y="414"/>
                  </a:lnTo>
                  <a:lnTo>
                    <a:pt x="158" y="416"/>
                  </a:lnTo>
                  <a:lnTo>
                    <a:pt x="170" y="416"/>
                  </a:lnTo>
                  <a:lnTo>
                    <a:pt x="174" y="414"/>
                  </a:lnTo>
                  <a:lnTo>
                    <a:pt x="179" y="414"/>
                  </a:lnTo>
                  <a:lnTo>
                    <a:pt x="182" y="411"/>
                  </a:lnTo>
                  <a:lnTo>
                    <a:pt x="186" y="409"/>
                  </a:lnTo>
                  <a:lnTo>
                    <a:pt x="186" y="407"/>
                  </a:lnTo>
                  <a:lnTo>
                    <a:pt x="189" y="404"/>
                  </a:lnTo>
                  <a:lnTo>
                    <a:pt x="189" y="399"/>
                  </a:lnTo>
                  <a:lnTo>
                    <a:pt x="189" y="371"/>
                  </a:lnTo>
                  <a:lnTo>
                    <a:pt x="189" y="362"/>
                  </a:lnTo>
                  <a:lnTo>
                    <a:pt x="189" y="357"/>
                  </a:lnTo>
                  <a:lnTo>
                    <a:pt x="186" y="350"/>
                  </a:lnTo>
                  <a:lnTo>
                    <a:pt x="186" y="345"/>
                  </a:lnTo>
                  <a:lnTo>
                    <a:pt x="182" y="338"/>
                  </a:lnTo>
                  <a:lnTo>
                    <a:pt x="174" y="331"/>
                  </a:lnTo>
                  <a:lnTo>
                    <a:pt x="167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49" y="305"/>
                  </a:lnTo>
                  <a:lnTo>
                    <a:pt x="141" y="298"/>
                  </a:lnTo>
                  <a:lnTo>
                    <a:pt x="134" y="293"/>
                  </a:lnTo>
                  <a:lnTo>
                    <a:pt x="127" y="288"/>
                  </a:lnTo>
                  <a:lnTo>
                    <a:pt x="120" y="286"/>
                  </a:lnTo>
                  <a:lnTo>
                    <a:pt x="111" y="281"/>
                  </a:lnTo>
                  <a:lnTo>
                    <a:pt x="104" y="277"/>
                  </a:lnTo>
                  <a:lnTo>
                    <a:pt x="94" y="272"/>
                  </a:lnTo>
                  <a:lnTo>
                    <a:pt x="87" y="270"/>
                  </a:lnTo>
                  <a:lnTo>
                    <a:pt x="80" y="265"/>
                  </a:lnTo>
                  <a:lnTo>
                    <a:pt x="71" y="263"/>
                  </a:lnTo>
                  <a:lnTo>
                    <a:pt x="63" y="258"/>
                  </a:lnTo>
                  <a:lnTo>
                    <a:pt x="56" y="253"/>
                  </a:lnTo>
                  <a:lnTo>
                    <a:pt x="49" y="248"/>
                  </a:lnTo>
                  <a:lnTo>
                    <a:pt x="42" y="244"/>
                  </a:lnTo>
                  <a:lnTo>
                    <a:pt x="40" y="239"/>
                  </a:lnTo>
                  <a:lnTo>
                    <a:pt x="33" y="234"/>
                  </a:lnTo>
                  <a:lnTo>
                    <a:pt x="28" y="229"/>
                  </a:lnTo>
                  <a:lnTo>
                    <a:pt x="23" y="225"/>
                  </a:lnTo>
                  <a:lnTo>
                    <a:pt x="21" y="220"/>
                  </a:lnTo>
                  <a:lnTo>
                    <a:pt x="16" y="213"/>
                  </a:lnTo>
                  <a:lnTo>
                    <a:pt x="14" y="206"/>
                  </a:lnTo>
                  <a:lnTo>
                    <a:pt x="9" y="201"/>
                  </a:lnTo>
                  <a:lnTo>
                    <a:pt x="7" y="194"/>
                  </a:lnTo>
                  <a:lnTo>
                    <a:pt x="4" y="187"/>
                  </a:lnTo>
                  <a:lnTo>
                    <a:pt x="4" y="178"/>
                  </a:lnTo>
                  <a:lnTo>
                    <a:pt x="0" y="170"/>
                  </a:lnTo>
                  <a:lnTo>
                    <a:pt x="0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4" y="83"/>
                  </a:lnTo>
                  <a:lnTo>
                    <a:pt x="7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8" y="45"/>
                  </a:lnTo>
                  <a:lnTo>
                    <a:pt x="37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99" y="10"/>
                  </a:lnTo>
                  <a:lnTo>
                    <a:pt x="113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63" y="0"/>
                  </a:lnTo>
                  <a:lnTo>
                    <a:pt x="179" y="0"/>
                  </a:lnTo>
                  <a:lnTo>
                    <a:pt x="196" y="3"/>
                  </a:lnTo>
                  <a:lnTo>
                    <a:pt x="210" y="5"/>
                  </a:lnTo>
                  <a:lnTo>
                    <a:pt x="224" y="10"/>
                  </a:lnTo>
                  <a:lnTo>
                    <a:pt x="241" y="15"/>
                  </a:lnTo>
                  <a:lnTo>
                    <a:pt x="252" y="19"/>
                  </a:lnTo>
                  <a:lnTo>
                    <a:pt x="267" y="24"/>
                  </a:lnTo>
                  <a:lnTo>
                    <a:pt x="276" y="31"/>
                  </a:lnTo>
                  <a:lnTo>
                    <a:pt x="288" y="38"/>
                  </a:lnTo>
                  <a:lnTo>
                    <a:pt x="297" y="45"/>
                  </a:lnTo>
                  <a:lnTo>
                    <a:pt x="307" y="55"/>
                  </a:lnTo>
                  <a:lnTo>
                    <a:pt x="311" y="64"/>
                  </a:lnTo>
                  <a:lnTo>
                    <a:pt x="319" y="74"/>
                  </a:lnTo>
                  <a:lnTo>
                    <a:pt x="323" y="83"/>
                  </a:lnTo>
                  <a:lnTo>
                    <a:pt x="326" y="93"/>
                  </a:lnTo>
                  <a:lnTo>
                    <a:pt x="326" y="104"/>
                  </a:lnTo>
                  <a:lnTo>
                    <a:pt x="326" y="185"/>
                  </a:lnTo>
                  <a:lnTo>
                    <a:pt x="189" y="185"/>
                  </a:lnTo>
                  <a:lnTo>
                    <a:pt x="189" y="109"/>
                  </a:lnTo>
                  <a:lnTo>
                    <a:pt x="186" y="104"/>
                  </a:lnTo>
                  <a:lnTo>
                    <a:pt x="186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2" y="95"/>
                  </a:lnTo>
                  <a:lnTo>
                    <a:pt x="165" y="95"/>
                  </a:lnTo>
                  <a:lnTo>
                    <a:pt x="156" y="95"/>
                  </a:lnTo>
                  <a:lnTo>
                    <a:pt x="149" y="95"/>
                  </a:lnTo>
                  <a:lnTo>
                    <a:pt x="146" y="97"/>
                  </a:lnTo>
                  <a:lnTo>
                    <a:pt x="139" y="100"/>
                  </a:lnTo>
                  <a:lnTo>
                    <a:pt x="137" y="102"/>
                  </a:lnTo>
                  <a:lnTo>
                    <a:pt x="134" y="104"/>
                  </a:lnTo>
                  <a:lnTo>
                    <a:pt x="132" y="107"/>
                  </a:lnTo>
                  <a:lnTo>
                    <a:pt x="132" y="109"/>
                  </a:lnTo>
                  <a:lnTo>
                    <a:pt x="132" y="130"/>
                  </a:lnTo>
                  <a:lnTo>
                    <a:pt x="132" y="135"/>
                  </a:lnTo>
                  <a:lnTo>
                    <a:pt x="134" y="140"/>
                  </a:lnTo>
                  <a:lnTo>
                    <a:pt x="137" y="144"/>
                  </a:lnTo>
                  <a:lnTo>
                    <a:pt x="141" y="152"/>
                  </a:lnTo>
                  <a:lnTo>
                    <a:pt x="146" y="156"/>
                  </a:lnTo>
                  <a:lnTo>
                    <a:pt x="149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67" y="175"/>
                  </a:lnTo>
                  <a:lnTo>
                    <a:pt x="174" y="182"/>
                  </a:lnTo>
                  <a:lnTo>
                    <a:pt x="182" y="187"/>
                  </a:lnTo>
                  <a:lnTo>
                    <a:pt x="189" y="189"/>
                  </a:lnTo>
                  <a:lnTo>
                    <a:pt x="196" y="194"/>
                  </a:lnTo>
                  <a:lnTo>
                    <a:pt x="203" y="201"/>
                  </a:lnTo>
                  <a:lnTo>
                    <a:pt x="210" y="206"/>
                  </a:lnTo>
                  <a:lnTo>
                    <a:pt x="217" y="208"/>
                  </a:lnTo>
                  <a:lnTo>
                    <a:pt x="224" y="215"/>
                  </a:lnTo>
                  <a:lnTo>
                    <a:pt x="236" y="225"/>
                  </a:lnTo>
                  <a:lnTo>
                    <a:pt x="243" y="229"/>
                  </a:lnTo>
                  <a:lnTo>
                    <a:pt x="250" y="237"/>
                  </a:lnTo>
                  <a:lnTo>
                    <a:pt x="257" y="241"/>
                  </a:lnTo>
                  <a:lnTo>
                    <a:pt x="264" y="248"/>
                  </a:lnTo>
                  <a:lnTo>
                    <a:pt x="271" y="253"/>
                  </a:lnTo>
                  <a:lnTo>
                    <a:pt x="276" y="260"/>
                  </a:lnTo>
                  <a:lnTo>
                    <a:pt x="283" y="265"/>
                  </a:lnTo>
                  <a:lnTo>
                    <a:pt x="290" y="272"/>
                  </a:lnTo>
                  <a:lnTo>
                    <a:pt x="295" y="279"/>
                  </a:lnTo>
                  <a:lnTo>
                    <a:pt x="300" y="286"/>
                  </a:lnTo>
                  <a:lnTo>
                    <a:pt x="307" y="291"/>
                  </a:lnTo>
                  <a:lnTo>
                    <a:pt x="311" y="298"/>
                  </a:lnTo>
                  <a:lnTo>
                    <a:pt x="316" y="305"/>
                  </a:lnTo>
                  <a:lnTo>
                    <a:pt x="319" y="310"/>
                  </a:lnTo>
                  <a:lnTo>
                    <a:pt x="321" y="314"/>
                  </a:lnTo>
                  <a:lnTo>
                    <a:pt x="323" y="319"/>
                  </a:lnTo>
                  <a:lnTo>
                    <a:pt x="323" y="326"/>
                  </a:lnTo>
                  <a:lnTo>
                    <a:pt x="326" y="331"/>
                  </a:lnTo>
                  <a:lnTo>
                    <a:pt x="326" y="345"/>
                  </a:lnTo>
                  <a:lnTo>
                    <a:pt x="328" y="352"/>
                  </a:lnTo>
                  <a:lnTo>
                    <a:pt x="328" y="366"/>
                  </a:lnTo>
                  <a:lnTo>
                    <a:pt x="326" y="371"/>
                  </a:lnTo>
                  <a:lnTo>
                    <a:pt x="326" y="404"/>
                  </a:lnTo>
                  <a:lnTo>
                    <a:pt x="326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32" name="Freeform 17"/>
            <p:cNvSpPr>
              <a:spLocks/>
            </p:cNvSpPr>
            <p:nvPr userDrawn="1"/>
          </p:nvSpPr>
          <p:spPr bwMode="auto">
            <a:xfrm>
              <a:off x="9424988" y="1724025"/>
              <a:ext cx="522288" cy="803275"/>
            </a:xfrm>
            <a:custGeom>
              <a:avLst/>
              <a:gdLst>
                <a:gd name="T0" fmla="*/ 324 w 329"/>
                <a:gd name="T1" fmla="*/ 421 h 506"/>
                <a:gd name="T2" fmla="*/ 307 w 329"/>
                <a:gd name="T3" fmla="*/ 447 h 506"/>
                <a:gd name="T4" fmla="*/ 281 w 329"/>
                <a:gd name="T5" fmla="*/ 470 h 506"/>
                <a:gd name="T6" fmla="*/ 241 w 329"/>
                <a:gd name="T7" fmla="*/ 489 h 506"/>
                <a:gd name="T8" fmla="*/ 196 w 329"/>
                <a:gd name="T9" fmla="*/ 503 h 506"/>
                <a:gd name="T10" fmla="*/ 147 w 329"/>
                <a:gd name="T11" fmla="*/ 506 h 506"/>
                <a:gd name="T12" fmla="*/ 100 w 329"/>
                <a:gd name="T13" fmla="*/ 496 h 506"/>
                <a:gd name="T14" fmla="*/ 59 w 329"/>
                <a:gd name="T15" fmla="*/ 482 h 506"/>
                <a:gd name="T16" fmla="*/ 29 w 329"/>
                <a:gd name="T17" fmla="*/ 459 h 506"/>
                <a:gd name="T18" fmla="*/ 7 w 329"/>
                <a:gd name="T19" fmla="*/ 433 h 506"/>
                <a:gd name="T20" fmla="*/ 0 w 329"/>
                <a:gd name="T21" fmla="*/ 402 h 506"/>
                <a:gd name="T22" fmla="*/ 135 w 329"/>
                <a:gd name="T23" fmla="*/ 399 h 506"/>
                <a:gd name="T24" fmla="*/ 140 w 329"/>
                <a:gd name="T25" fmla="*/ 409 h 506"/>
                <a:gd name="T26" fmla="*/ 154 w 329"/>
                <a:gd name="T27" fmla="*/ 414 h 506"/>
                <a:gd name="T28" fmla="*/ 177 w 329"/>
                <a:gd name="T29" fmla="*/ 414 h 506"/>
                <a:gd name="T30" fmla="*/ 187 w 329"/>
                <a:gd name="T31" fmla="*/ 409 h 506"/>
                <a:gd name="T32" fmla="*/ 192 w 329"/>
                <a:gd name="T33" fmla="*/ 357 h 506"/>
                <a:gd name="T34" fmla="*/ 182 w 329"/>
                <a:gd name="T35" fmla="*/ 338 h 506"/>
                <a:gd name="T36" fmla="*/ 163 w 329"/>
                <a:gd name="T37" fmla="*/ 314 h 506"/>
                <a:gd name="T38" fmla="*/ 144 w 329"/>
                <a:gd name="T39" fmla="*/ 298 h 506"/>
                <a:gd name="T40" fmla="*/ 121 w 329"/>
                <a:gd name="T41" fmla="*/ 286 h 506"/>
                <a:gd name="T42" fmla="*/ 97 w 329"/>
                <a:gd name="T43" fmla="*/ 272 h 506"/>
                <a:gd name="T44" fmla="*/ 74 w 329"/>
                <a:gd name="T45" fmla="*/ 263 h 506"/>
                <a:gd name="T46" fmla="*/ 52 w 329"/>
                <a:gd name="T47" fmla="*/ 248 h 506"/>
                <a:gd name="T48" fmla="*/ 31 w 329"/>
                <a:gd name="T49" fmla="*/ 229 h 506"/>
                <a:gd name="T50" fmla="*/ 17 w 329"/>
                <a:gd name="T51" fmla="*/ 213 h 506"/>
                <a:gd name="T52" fmla="*/ 10 w 329"/>
                <a:gd name="T53" fmla="*/ 194 h 506"/>
                <a:gd name="T54" fmla="*/ 3 w 329"/>
                <a:gd name="T55" fmla="*/ 170 h 506"/>
                <a:gd name="T56" fmla="*/ 0 w 329"/>
                <a:gd name="T57" fmla="*/ 104 h 506"/>
                <a:gd name="T58" fmla="*/ 7 w 329"/>
                <a:gd name="T59" fmla="*/ 74 h 506"/>
                <a:gd name="T60" fmla="*/ 29 w 329"/>
                <a:gd name="T61" fmla="*/ 45 h 506"/>
                <a:gd name="T62" fmla="*/ 59 w 329"/>
                <a:gd name="T63" fmla="*/ 24 h 506"/>
                <a:gd name="T64" fmla="*/ 100 w 329"/>
                <a:gd name="T65" fmla="*/ 10 h 506"/>
                <a:gd name="T66" fmla="*/ 147 w 329"/>
                <a:gd name="T67" fmla="*/ 0 h 506"/>
                <a:gd name="T68" fmla="*/ 196 w 329"/>
                <a:gd name="T69" fmla="*/ 3 h 506"/>
                <a:gd name="T70" fmla="*/ 241 w 329"/>
                <a:gd name="T71" fmla="*/ 15 h 506"/>
                <a:gd name="T72" fmla="*/ 281 w 329"/>
                <a:gd name="T73" fmla="*/ 31 h 506"/>
                <a:gd name="T74" fmla="*/ 307 w 329"/>
                <a:gd name="T75" fmla="*/ 55 h 506"/>
                <a:gd name="T76" fmla="*/ 324 w 329"/>
                <a:gd name="T77" fmla="*/ 83 h 506"/>
                <a:gd name="T78" fmla="*/ 329 w 329"/>
                <a:gd name="T79" fmla="*/ 185 h 506"/>
                <a:gd name="T80" fmla="*/ 189 w 329"/>
                <a:gd name="T81" fmla="*/ 104 h 506"/>
                <a:gd name="T82" fmla="*/ 177 w 329"/>
                <a:gd name="T83" fmla="*/ 97 h 506"/>
                <a:gd name="T84" fmla="*/ 156 w 329"/>
                <a:gd name="T85" fmla="*/ 95 h 506"/>
                <a:gd name="T86" fmla="*/ 142 w 329"/>
                <a:gd name="T87" fmla="*/ 100 h 506"/>
                <a:gd name="T88" fmla="*/ 135 w 329"/>
                <a:gd name="T89" fmla="*/ 107 h 506"/>
                <a:gd name="T90" fmla="*/ 135 w 329"/>
                <a:gd name="T91" fmla="*/ 135 h 506"/>
                <a:gd name="T92" fmla="*/ 142 w 329"/>
                <a:gd name="T93" fmla="*/ 152 h 506"/>
                <a:gd name="T94" fmla="*/ 156 w 329"/>
                <a:gd name="T95" fmla="*/ 166 h 506"/>
                <a:gd name="T96" fmla="*/ 177 w 329"/>
                <a:gd name="T97" fmla="*/ 182 h 506"/>
                <a:gd name="T98" fmla="*/ 199 w 329"/>
                <a:gd name="T99" fmla="*/ 194 h 506"/>
                <a:gd name="T100" fmla="*/ 218 w 329"/>
                <a:gd name="T101" fmla="*/ 208 h 506"/>
                <a:gd name="T102" fmla="*/ 239 w 329"/>
                <a:gd name="T103" fmla="*/ 225 h 506"/>
                <a:gd name="T104" fmla="*/ 260 w 329"/>
                <a:gd name="T105" fmla="*/ 241 h 506"/>
                <a:gd name="T106" fmla="*/ 281 w 329"/>
                <a:gd name="T107" fmla="*/ 260 h 506"/>
                <a:gd name="T108" fmla="*/ 298 w 329"/>
                <a:gd name="T109" fmla="*/ 279 h 506"/>
                <a:gd name="T110" fmla="*/ 314 w 329"/>
                <a:gd name="T111" fmla="*/ 298 h 506"/>
                <a:gd name="T112" fmla="*/ 324 w 329"/>
                <a:gd name="T113" fmla="*/ 314 h 506"/>
                <a:gd name="T114" fmla="*/ 329 w 329"/>
                <a:gd name="T115" fmla="*/ 331 h 506"/>
                <a:gd name="T116" fmla="*/ 329 w 329"/>
                <a:gd name="T117" fmla="*/ 371 h 506"/>
                <a:gd name="T118" fmla="*/ 329 w 329"/>
                <a:gd name="T119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9" h="506">
                  <a:moveTo>
                    <a:pt x="329" y="404"/>
                  </a:moveTo>
                  <a:lnTo>
                    <a:pt x="326" y="411"/>
                  </a:lnTo>
                  <a:lnTo>
                    <a:pt x="324" y="421"/>
                  </a:lnTo>
                  <a:lnTo>
                    <a:pt x="322" y="430"/>
                  </a:lnTo>
                  <a:lnTo>
                    <a:pt x="314" y="437"/>
                  </a:lnTo>
                  <a:lnTo>
                    <a:pt x="307" y="447"/>
                  </a:lnTo>
                  <a:lnTo>
                    <a:pt x="300" y="454"/>
                  </a:lnTo>
                  <a:lnTo>
                    <a:pt x="291" y="463"/>
                  </a:lnTo>
                  <a:lnTo>
                    <a:pt x="281" y="470"/>
                  </a:lnTo>
                  <a:lnTo>
                    <a:pt x="267" y="477"/>
                  </a:lnTo>
                  <a:lnTo>
                    <a:pt x="255" y="484"/>
                  </a:lnTo>
                  <a:lnTo>
                    <a:pt x="241" y="489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2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3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4" y="489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4" y="442"/>
                  </a:lnTo>
                  <a:lnTo>
                    <a:pt x="7" y="433"/>
                  </a:lnTo>
                  <a:lnTo>
                    <a:pt x="5" y="423"/>
                  </a:lnTo>
                  <a:lnTo>
                    <a:pt x="3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5" y="307"/>
                  </a:lnTo>
                  <a:lnTo>
                    <a:pt x="135" y="399"/>
                  </a:lnTo>
                  <a:lnTo>
                    <a:pt x="137" y="404"/>
                  </a:lnTo>
                  <a:lnTo>
                    <a:pt x="137" y="407"/>
                  </a:lnTo>
                  <a:lnTo>
                    <a:pt x="140" y="409"/>
                  </a:lnTo>
                  <a:lnTo>
                    <a:pt x="144" y="411"/>
                  </a:lnTo>
                  <a:lnTo>
                    <a:pt x="149" y="414"/>
                  </a:lnTo>
                  <a:lnTo>
                    <a:pt x="154" y="414"/>
                  </a:lnTo>
                  <a:lnTo>
                    <a:pt x="161" y="416"/>
                  </a:lnTo>
                  <a:lnTo>
                    <a:pt x="170" y="416"/>
                  </a:lnTo>
                  <a:lnTo>
                    <a:pt x="177" y="414"/>
                  </a:lnTo>
                  <a:lnTo>
                    <a:pt x="182" y="414"/>
                  </a:lnTo>
                  <a:lnTo>
                    <a:pt x="185" y="411"/>
                  </a:lnTo>
                  <a:lnTo>
                    <a:pt x="187" y="409"/>
                  </a:lnTo>
                  <a:lnTo>
                    <a:pt x="189" y="407"/>
                  </a:lnTo>
                  <a:lnTo>
                    <a:pt x="192" y="404"/>
                  </a:lnTo>
                  <a:lnTo>
                    <a:pt x="192" y="357"/>
                  </a:lnTo>
                  <a:lnTo>
                    <a:pt x="189" y="350"/>
                  </a:lnTo>
                  <a:lnTo>
                    <a:pt x="187" y="345"/>
                  </a:lnTo>
                  <a:lnTo>
                    <a:pt x="182" y="338"/>
                  </a:lnTo>
                  <a:lnTo>
                    <a:pt x="177" y="331"/>
                  </a:lnTo>
                  <a:lnTo>
                    <a:pt x="170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51" y="305"/>
                  </a:lnTo>
                  <a:lnTo>
                    <a:pt x="144" y="298"/>
                  </a:lnTo>
                  <a:lnTo>
                    <a:pt x="137" y="293"/>
                  </a:lnTo>
                  <a:lnTo>
                    <a:pt x="128" y="288"/>
                  </a:lnTo>
                  <a:lnTo>
                    <a:pt x="121" y="286"/>
                  </a:lnTo>
                  <a:lnTo>
                    <a:pt x="114" y="281"/>
                  </a:lnTo>
                  <a:lnTo>
                    <a:pt x="104" y="277"/>
                  </a:lnTo>
                  <a:lnTo>
                    <a:pt x="97" y="272"/>
                  </a:lnTo>
                  <a:lnTo>
                    <a:pt x="90" y="270"/>
                  </a:lnTo>
                  <a:lnTo>
                    <a:pt x="81" y="265"/>
                  </a:lnTo>
                  <a:lnTo>
                    <a:pt x="74" y="263"/>
                  </a:lnTo>
                  <a:lnTo>
                    <a:pt x="66" y="258"/>
                  </a:lnTo>
                  <a:lnTo>
                    <a:pt x="57" y="253"/>
                  </a:lnTo>
                  <a:lnTo>
                    <a:pt x="52" y="248"/>
                  </a:lnTo>
                  <a:lnTo>
                    <a:pt x="45" y="244"/>
                  </a:lnTo>
                  <a:lnTo>
                    <a:pt x="36" y="234"/>
                  </a:lnTo>
                  <a:lnTo>
                    <a:pt x="31" y="229"/>
                  </a:lnTo>
                  <a:lnTo>
                    <a:pt x="26" y="225"/>
                  </a:lnTo>
                  <a:lnTo>
                    <a:pt x="22" y="220"/>
                  </a:lnTo>
                  <a:lnTo>
                    <a:pt x="17" y="213"/>
                  </a:lnTo>
                  <a:lnTo>
                    <a:pt x="14" y="206"/>
                  </a:lnTo>
                  <a:lnTo>
                    <a:pt x="12" y="201"/>
                  </a:lnTo>
                  <a:lnTo>
                    <a:pt x="10" y="194"/>
                  </a:lnTo>
                  <a:lnTo>
                    <a:pt x="7" y="187"/>
                  </a:lnTo>
                  <a:lnTo>
                    <a:pt x="5" y="178"/>
                  </a:lnTo>
                  <a:lnTo>
                    <a:pt x="3" y="170"/>
                  </a:lnTo>
                  <a:lnTo>
                    <a:pt x="3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3" y="93"/>
                  </a:lnTo>
                  <a:lnTo>
                    <a:pt x="5" y="83"/>
                  </a:lnTo>
                  <a:lnTo>
                    <a:pt x="7" y="74"/>
                  </a:lnTo>
                  <a:lnTo>
                    <a:pt x="14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4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3" y="3"/>
                  </a:lnTo>
                  <a:lnTo>
                    <a:pt x="147" y="0"/>
                  </a:lnTo>
                  <a:lnTo>
                    <a:pt x="163" y="0"/>
                  </a:lnTo>
                  <a:lnTo>
                    <a:pt x="182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5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81" y="31"/>
                  </a:lnTo>
                  <a:lnTo>
                    <a:pt x="291" y="38"/>
                  </a:lnTo>
                  <a:lnTo>
                    <a:pt x="300" y="45"/>
                  </a:lnTo>
                  <a:lnTo>
                    <a:pt x="307" y="55"/>
                  </a:lnTo>
                  <a:lnTo>
                    <a:pt x="314" y="64"/>
                  </a:lnTo>
                  <a:lnTo>
                    <a:pt x="322" y="74"/>
                  </a:lnTo>
                  <a:lnTo>
                    <a:pt x="324" y="83"/>
                  </a:lnTo>
                  <a:lnTo>
                    <a:pt x="326" y="93"/>
                  </a:lnTo>
                  <a:lnTo>
                    <a:pt x="329" y="104"/>
                  </a:lnTo>
                  <a:lnTo>
                    <a:pt x="329" y="185"/>
                  </a:lnTo>
                  <a:lnTo>
                    <a:pt x="192" y="185"/>
                  </a:lnTo>
                  <a:lnTo>
                    <a:pt x="192" y="107"/>
                  </a:lnTo>
                  <a:lnTo>
                    <a:pt x="189" y="104"/>
                  </a:lnTo>
                  <a:lnTo>
                    <a:pt x="187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3" y="95"/>
                  </a:lnTo>
                  <a:lnTo>
                    <a:pt x="168" y="95"/>
                  </a:lnTo>
                  <a:lnTo>
                    <a:pt x="156" y="95"/>
                  </a:lnTo>
                  <a:lnTo>
                    <a:pt x="151" y="95"/>
                  </a:lnTo>
                  <a:lnTo>
                    <a:pt x="147" y="97"/>
                  </a:lnTo>
                  <a:lnTo>
                    <a:pt x="142" y="100"/>
                  </a:lnTo>
                  <a:lnTo>
                    <a:pt x="140" y="102"/>
                  </a:lnTo>
                  <a:lnTo>
                    <a:pt x="137" y="104"/>
                  </a:lnTo>
                  <a:lnTo>
                    <a:pt x="135" y="107"/>
                  </a:lnTo>
                  <a:lnTo>
                    <a:pt x="135" y="109"/>
                  </a:lnTo>
                  <a:lnTo>
                    <a:pt x="135" y="130"/>
                  </a:lnTo>
                  <a:lnTo>
                    <a:pt x="135" y="135"/>
                  </a:lnTo>
                  <a:lnTo>
                    <a:pt x="137" y="140"/>
                  </a:lnTo>
                  <a:lnTo>
                    <a:pt x="140" y="144"/>
                  </a:lnTo>
                  <a:lnTo>
                    <a:pt x="142" y="152"/>
                  </a:lnTo>
                  <a:lnTo>
                    <a:pt x="147" y="156"/>
                  </a:lnTo>
                  <a:lnTo>
                    <a:pt x="154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70" y="175"/>
                  </a:lnTo>
                  <a:lnTo>
                    <a:pt x="177" y="182"/>
                  </a:lnTo>
                  <a:lnTo>
                    <a:pt x="185" y="187"/>
                  </a:lnTo>
                  <a:lnTo>
                    <a:pt x="192" y="189"/>
                  </a:lnTo>
                  <a:lnTo>
                    <a:pt x="199" y="194"/>
                  </a:lnTo>
                  <a:lnTo>
                    <a:pt x="206" y="201"/>
                  </a:lnTo>
                  <a:lnTo>
                    <a:pt x="213" y="206"/>
                  </a:lnTo>
                  <a:lnTo>
                    <a:pt x="218" y="208"/>
                  </a:lnTo>
                  <a:lnTo>
                    <a:pt x="225" y="215"/>
                  </a:lnTo>
                  <a:lnTo>
                    <a:pt x="232" y="220"/>
                  </a:lnTo>
                  <a:lnTo>
                    <a:pt x="239" y="225"/>
                  </a:lnTo>
                  <a:lnTo>
                    <a:pt x="246" y="229"/>
                  </a:lnTo>
                  <a:lnTo>
                    <a:pt x="253" y="237"/>
                  </a:lnTo>
                  <a:lnTo>
                    <a:pt x="260" y="241"/>
                  </a:lnTo>
                  <a:lnTo>
                    <a:pt x="265" y="248"/>
                  </a:lnTo>
                  <a:lnTo>
                    <a:pt x="272" y="253"/>
                  </a:lnTo>
                  <a:lnTo>
                    <a:pt x="281" y="260"/>
                  </a:lnTo>
                  <a:lnTo>
                    <a:pt x="286" y="265"/>
                  </a:lnTo>
                  <a:lnTo>
                    <a:pt x="293" y="272"/>
                  </a:lnTo>
                  <a:lnTo>
                    <a:pt x="298" y="279"/>
                  </a:lnTo>
                  <a:lnTo>
                    <a:pt x="305" y="286"/>
                  </a:lnTo>
                  <a:lnTo>
                    <a:pt x="310" y="291"/>
                  </a:lnTo>
                  <a:lnTo>
                    <a:pt x="314" y="298"/>
                  </a:lnTo>
                  <a:lnTo>
                    <a:pt x="319" y="305"/>
                  </a:lnTo>
                  <a:lnTo>
                    <a:pt x="322" y="310"/>
                  </a:lnTo>
                  <a:lnTo>
                    <a:pt x="324" y="314"/>
                  </a:lnTo>
                  <a:lnTo>
                    <a:pt x="326" y="319"/>
                  </a:lnTo>
                  <a:lnTo>
                    <a:pt x="326" y="326"/>
                  </a:lnTo>
                  <a:lnTo>
                    <a:pt x="329" y="331"/>
                  </a:lnTo>
                  <a:lnTo>
                    <a:pt x="329" y="338"/>
                  </a:lnTo>
                  <a:lnTo>
                    <a:pt x="329" y="345"/>
                  </a:lnTo>
                  <a:lnTo>
                    <a:pt x="329" y="371"/>
                  </a:lnTo>
                  <a:lnTo>
                    <a:pt x="329" y="378"/>
                  </a:lnTo>
                  <a:lnTo>
                    <a:pt x="329" y="404"/>
                  </a:lnTo>
                  <a:lnTo>
                    <a:pt x="329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</p:grpSp>
      <p:sp>
        <p:nvSpPr>
          <p:cNvPr id="33" name="Rectangle 5"/>
          <p:cNvSpPr/>
          <p:nvPr userDrawn="1"/>
        </p:nvSpPr>
        <p:spPr bwMode="gray">
          <a:xfrm>
            <a:off x="3636330" y="1329943"/>
            <a:ext cx="4920246" cy="5750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b" anchorCtr="0">
            <a:noAutofit/>
          </a:bodyPr>
          <a:lstStyle/>
          <a:p>
            <a:pPr algn="ctr"/>
            <a:r>
              <a:rPr lang="en-US" sz="3629" b="0" noProof="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34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</p:spTree>
    <p:extLst>
      <p:ext uri="{BB962C8B-B14F-4D97-AF65-F5344CB8AC3E}">
        <p14:creationId xmlns:p14="http://schemas.microsoft.com/office/powerpoint/2010/main" val="275946402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yout gu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811" y="1440"/>
          <a:ext cx="1811" cy="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09" name="think-cell Slide" r:id="rId5" imgW="360" imgH="360" progId="TCLayout.ActiveDocument.1">
                  <p:embed/>
                </p:oleObj>
              </mc:Choice>
              <mc:Fallback>
                <p:oleObj name="think-cell Slide" r:id="rId5" imgW="360" imgH="36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11" y="1440"/>
                        <a:ext cx="1811" cy="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2" name="Copyright"/>
          <p:cNvSpPr txBox="1"/>
          <p:nvPr userDrawn="1"/>
        </p:nvSpPr>
        <p:spPr>
          <a:xfrm>
            <a:off x="530402" y="6522775"/>
            <a:ext cx="9980592" cy="1676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89" b="0" i="0" u="none" kern="1200" spc="0" dirty="0">
                <a:solidFill>
                  <a:schemeClr val="tx1">
                    <a:lumMod val="100000"/>
                  </a:schemeClr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© MorphoSys AG</a:t>
            </a:r>
          </a:p>
        </p:txBody>
      </p:sp>
      <p:sp>
        <p:nvSpPr>
          <p:cNvPr id="55" name="FooterSimple" hidden="1"/>
          <p:cNvSpPr txBox="1"/>
          <p:nvPr userDrawn="1">
            <p:custDataLst>
              <p:tags r:id="rId3"/>
            </p:custDataLst>
          </p:nvPr>
        </p:nvSpPr>
        <p:spPr>
          <a:xfrm rot="16200000">
            <a:off x="10561320" y="5127790"/>
            <a:ext cx="2743200" cy="7713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477"/>
              </a:spcAft>
            </a:pPr>
            <a:r>
              <a:rPr lang="en-US" sz="557" dirty="0">
                <a:solidFill>
                  <a:schemeClr val="bg1">
                    <a:lumMod val="50000"/>
                  </a:schemeClr>
                </a:solidFill>
                <a:latin typeface="+mn-lt"/>
                <a:sym typeface="Trebuchet MS" panose="020B0603020202020204" pitchFamily="34" charset="0"/>
              </a:rPr>
              <a:t>20191129_rrDLBCL Tafasitamab Brand Plan_vf.pptx</a:t>
            </a:r>
          </a:p>
        </p:txBody>
      </p:sp>
      <p:grpSp>
        <p:nvGrpSpPr>
          <p:cNvPr id="93" name="Group 92"/>
          <p:cNvGrpSpPr/>
          <p:nvPr userDrawn="1"/>
        </p:nvGrpSpPr>
        <p:grpSpPr>
          <a:xfrm>
            <a:off x="-684" y="-1"/>
            <a:ext cx="12192684" cy="6858001"/>
            <a:chOff x="-600" y="-1"/>
            <a:chExt cx="10692413" cy="7559676"/>
          </a:xfrm>
        </p:grpSpPr>
        <p:sp>
          <p:nvSpPr>
            <p:cNvPr id="94" name="Freeform 93"/>
            <p:cNvSpPr/>
            <p:nvPr/>
          </p:nvSpPr>
          <p:spPr>
            <a:xfrm>
              <a:off x="-74" y="-1"/>
              <a:ext cx="10691887" cy="7559675"/>
            </a:xfrm>
            <a:custGeom>
              <a:avLst/>
              <a:gdLst>
                <a:gd name="connsiteX0" fmla="*/ 465210 w 10691887"/>
                <a:gd name="connsiteY0" fmla="*/ 361014 h 7559675"/>
                <a:gd name="connsiteX1" fmla="*/ 465210 w 10691887"/>
                <a:gd name="connsiteY1" fmla="*/ 6769101 h 7559675"/>
                <a:gd name="connsiteX2" fmla="*/ 552431 w 10691887"/>
                <a:gd name="connsiteY2" fmla="*/ 6769101 h 7559675"/>
                <a:gd name="connsiteX3" fmla="*/ 552431 w 10691887"/>
                <a:gd name="connsiteY3" fmla="*/ 6790918 h 7559675"/>
                <a:gd name="connsiteX4" fmla="*/ 10138405 w 10691887"/>
                <a:gd name="connsiteY4" fmla="*/ 6790918 h 7559675"/>
                <a:gd name="connsiteX5" fmla="*/ 10138405 w 10691887"/>
                <a:gd name="connsiteY5" fmla="*/ 6769101 h 7559675"/>
                <a:gd name="connsiteX6" fmla="*/ 10225160 w 10691887"/>
                <a:gd name="connsiteY6" fmla="*/ 6769101 h 7559675"/>
                <a:gd name="connsiteX7" fmla="*/ 10225160 w 10691887"/>
                <a:gd name="connsiteY7" fmla="*/ 361014 h 7559675"/>
                <a:gd name="connsiteX8" fmla="*/ 0 w 10691887"/>
                <a:gd name="connsiteY8" fmla="*/ 0 h 7559675"/>
                <a:gd name="connsiteX9" fmla="*/ 10691887 w 10691887"/>
                <a:gd name="connsiteY9" fmla="*/ 0 h 7559675"/>
                <a:gd name="connsiteX10" fmla="*/ 10691887 w 10691887"/>
                <a:gd name="connsiteY10" fmla="*/ 686522 h 7559675"/>
                <a:gd name="connsiteX11" fmla="*/ 10690835 w 10691887"/>
                <a:gd name="connsiteY11" fmla="*/ 686522 h 7559675"/>
                <a:gd name="connsiteX12" fmla="*/ 10690835 w 10691887"/>
                <a:gd name="connsiteY12" fmla="*/ 6790918 h 7559675"/>
                <a:gd name="connsiteX13" fmla="*/ 10691887 w 10691887"/>
                <a:gd name="connsiteY13" fmla="*/ 6790918 h 7559675"/>
                <a:gd name="connsiteX14" fmla="*/ 10691887 w 10691887"/>
                <a:gd name="connsiteY14" fmla="*/ 7559675 h 7559675"/>
                <a:gd name="connsiteX15" fmla="*/ 10690835 w 10691887"/>
                <a:gd name="connsiteY15" fmla="*/ 7559675 h 7559675"/>
                <a:gd name="connsiteX16" fmla="*/ 10138405 w 10691887"/>
                <a:gd name="connsiteY16" fmla="*/ 7559675 h 7559675"/>
                <a:gd name="connsiteX17" fmla="*/ 552431 w 10691887"/>
                <a:gd name="connsiteY17" fmla="*/ 7559675 h 7559675"/>
                <a:gd name="connsiteX18" fmla="*/ 1 w 10691887"/>
                <a:gd name="connsiteY18" fmla="*/ 7559675 h 7559675"/>
                <a:gd name="connsiteX19" fmla="*/ 1 w 10691887"/>
                <a:gd name="connsiteY19" fmla="*/ 6790918 h 7559675"/>
                <a:gd name="connsiteX20" fmla="*/ 1 w 10691887"/>
                <a:gd name="connsiteY20" fmla="*/ 686522 h 7559675"/>
                <a:gd name="connsiteX21" fmla="*/ 0 w 10691887"/>
                <a:gd name="connsiteY21" fmla="*/ 686522 h 7559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691887" h="7559675">
                  <a:moveTo>
                    <a:pt x="465210" y="361014"/>
                  </a:moveTo>
                  <a:lnTo>
                    <a:pt x="465210" y="6769101"/>
                  </a:lnTo>
                  <a:lnTo>
                    <a:pt x="552431" y="6769101"/>
                  </a:lnTo>
                  <a:lnTo>
                    <a:pt x="552431" y="6790918"/>
                  </a:lnTo>
                  <a:lnTo>
                    <a:pt x="10138405" y="6790918"/>
                  </a:lnTo>
                  <a:lnTo>
                    <a:pt x="10138405" y="6769101"/>
                  </a:lnTo>
                  <a:lnTo>
                    <a:pt x="10225160" y="6769101"/>
                  </a:lnTo>
                  <a:lnTo>
                    <a:pt x="10225160" y="361014"/>
                  </a:lnTo>
                  <a:close/>
                  <a:moveTo>
                    <a:pt x="0" y="0"/>
                  </a:moveTo>
                  <a:lnTo>
                    <a:pt x="10691887" y="0"/>
                  </a:lnTo>
                  <a:lnTo>
                    <a:pt x="10691887" y="686522"/>
                  </a:lnTo>
                  <a:lnTo>
                    <a:pt x="10690835" y="686522"/>
                  </a:lnTo>
                  <a:lnTo>
                    <a:pt x="10690835" y="6790918"/>
                  </a:lnTo>
                  <a:lnTo>
                    <a:pt x="10691887" y="6790918"/>
                  </a:lnTo>
                  <a:lnTo>
                    <a:pt x="10691887" y="7559675"/>
                  </a:lnTo>
                  <a:lnTo>
                    <a:pt x="10690835" y="7559675"/>
                  </a:lnTo>
                  <a:lnTo>
                    <a:pt x="10138405" y="7559675"/>
                  </a:lnTo>
                  <a:lnTo>
                    <a:pt x="552431" y="7559675"/>
                  </a:lnTo>
                  <a:lnTo>
                    <a:pt x="1" y="7559675"/>
                  </a:lnTo>
                  <a:lnTo>
                    <a:pt x="1" y="6790918"/>
                  </a:lnTo>
                  <a:lnTo>
                    <a:pt x="1" y="686522"/>
                  </a:lnTo>
                  <a:lnTo>
                    <a:pt x="0" y="686522"/>
                  </a:lnTo>
                  <a:close/>
                </a:path>
              </a:pathLst>
            </a:custGeom>
            <a:solidFill>
              <a:srgbClr val="FFEFEF">
                <a:alpha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633" dirty="0">
                <a:solidFill>
                  <a:schemeClr val="tx1"/>
                </a:solidFill>
              </a:endParaRPr>
            </a:p>
          </p:txBody>
        </p:sp>
        <p:grpSp>
          <p:nvGrpSpPr>
            <p:cNvPr id="95" name="Baselines / anchors"/>
            <p:cNvGrpSpPr/>
            <p:nvPr/>
          </p:nvGrpSpPr>
          <p:grpSpPr>
            <a:xfrm>
              <a:off x="-600" y="686522"/>
              <a:ext cx="10691887" cy="6103297"/>
              <a:chOff x="12623800" y="622800"/>
              <a:chExt cx="11176000" cy="5536800"/>
            </a:xfrm>
          </p:grpSpPr>
          <p:cxnSp>
            <p:nvCxnSpPr>
              <p:cNvPr id="118" name="Straight Connector 117"/>
              <p:cNvCxnSpPr/>
              <p:nvPr/>
            </p:nvCxnSpPr>
            <p:spPr>
              <a:xfrm>
                <a:off x="12623800" y="622800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Straight Connector 118"/>
              <p:cNvCxnSpPr/>
              <p:nvPr/>
            </p:nvCxnSpPr>
            <p:spPr>
              <a:xfrm>
                <a:off x="12623800" y="914211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119"/>
              <p:cNvCxnSpPr/>
              <p:nvPr/>
            </p:nvCxnSpPr>
            <p:spPr>
              <a:xfrm>
                <a:off x="12623800" y="1205622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120"/>
              <p:cNvCxnSpPr/>
              <p:nvPr/>
            </p:nvCxnSpPr>
            <p:spPr>
              <a:xfrm>
                <a:off x="12623800" y="1497600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Connector 121"/>
              <p:cNvCxnSpPr/>
              <p:nvPr/>
            </p:nvCxnSpPr>
            <p:spPr>
              <a:xfrm>
                <a:off x="12623800" y="1788444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122"/>
              <p:cNvCxnSpPr/>
              <p:nvPr/>
            </p:nvCxnSpPr>
            <p:spPr>
              <a:xfrm>
                <a:off x="12623800" y="2079855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123"/>
              <p:cNvCxnSpPr/>
              <p:nvPr/>
            </p:nvCxnSpPr>
            <p:spPr>
              <a:xfrm>
                <a:off x="12623800" y="2371266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124"/>
              <p:cNvCxnSpPr/>
              <p:nvPr/>
            </p:nvCxnSpPr>
            <p:spPr>
              <a:xfrm>
                <a:off x="12623800" y="2662677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125"/>
              <p:cNvCxnSpPr/>
              <p:nvPr/>
            </p:nvCxnSpPr>
            <p:spPr>
              <a:xfrm>
                <a:off x="12623800" y="2954088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126"/>
              <p:cNvCxnSpPr/>
              <p:nvPr/>
            </p:nvCxnSpPr>
            <p:spPr>
              <a:xfrm>
                <a:off x="12623800" y="3245499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127"/>
              <p:cNvCxnSpPr/>
              <p:nvPr/>
            </p:nvCxnSpPr>
            <p:spPr>
              <a:xfrm>
                <a:off x="12623800" y="3536910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128"/>
              <p:cNvCxnSpPr/>
              <p:nvPr/>
            </p:nvCxnSpPr>
            <p:spPr>
              <a:xfrm>
                <a:off x="12623800" y="3828321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129"/>
              <p:cNvCxnSpPr/>
              <p:nvPr/>
            </p:nvCxnSpPr>
            <p:spPr>
              <a:xfrm>
                <a:off x="12623800" y="4119732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130"/>
              <p:cNvCxnSpPr/>
              <p:nvPr/>
            </p:nvCxnSpPr>
            <p:spPr>
              <a:xfrm>
                <a:off x="12623800" y="4411143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Straight Connector 131"/>
              <p:cNvCxnSpPr/>
              <p:nvPr/>
            </p:nvCxnSpPr>
            <p:spPr>
              <a:xfrm>
                <a:off x="12623800" y="4702554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132"/>
              <p:cNvCxnSpPr/>
              <p:nvPr/>
            </p:nvCxnSpPr>
            <p:spPr>
              <a:xfrm>
                <a:off x="12623800" y="4993965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137"/>
              <p:cNvCxnSpPr/>
              <p:nvPr/>
            </p:nvCxnSpPr>
            <p:spPr>
              <a:xfrm>
                <a:off x="12623800" y="5285376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8"/>
              <p:cNvCxnSpPr/>
              <p:nvPr/>
            </p:nvCxnSpPr>
            <p:spPr>
              <a:xfrm>
                <a:off x="12623800" y="5576787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139"/>
              <p:cNvCxnSpPr/>
              <p:nvPr/>
            </p:nvCxnSpPr>
            <p:spPr>
              <a:xfrm>
                <a:off x="12623800" y="5868198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140"/>
              <p:cNvCxnSpPr/>
              <p:nvPr/>
            </p:nvCxnSpPr>
            <p:spPr>
              <a:xfrm>
                <a:off x="12623800" y="6159600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6" name="Gutter space"/>
            <p:cNvGrpSpPr/>
            <p:nvPr/>
          </p:nvGrpSpPr>
          <p:grpSpPr>
            <a:xfrm>
              <a:off x="1119460" y="361013"/>
              <a:ext cx="8451301" cy="6429904"/>
              <a:chOff x="1277000" y="623550"/>
              <a:chExt cx="9638000" cy="5537047"/>
            </a:xfrm>
          </p:grpSpPr>
          <p:sp>
            <p:nvSpPr>
              <p:cNvPr id="107" name="Rectangle 34"/>
              <p:cNvSpPr>
                <a:spLocks noChangeArrowheads="1"/>
              </p:cNvSpPr>
              <p:nvPr/>
            </p:nvSpPr>
            <p:spPr bwMode="auto">
              <a:xfrm>
                <a:off x="6887000" y="623550"/>
                <a:ext cx="288000" cy="5537047"/>
              </a:xfrm>
              <a:prstGeom prst="rect">
                <a:avLst/>
              </a:prstGeom>
              <a:solidFill>
                <a:schemeClr val="tx2">
                  <a:lumMod val="100000"/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33" dirty="0"/>
              </a:p>
            </p:txBody>
          </p:sp>
          <p:sp>
            <p:nvSpPr>
              <p:cNvPr id="108" name="Rectangle 35"/>
              <p:cNvSpPr>
                <a:spLocks noChangeArrowheads="1"/>
              </p:cNvSpPr>
              <p:nvPr/>
            </p:nvSpPr>
            <p:spPr bwMode="auto">
              <a:xfrm>
                <a:off x="8757000" y="623550"/>
                <a:ext cx="288000" cy="5537047"/>
              </a:xfrm>
              <a:prstGeom prst="rect">
                <a:avLst/>
              </a:prstGeom>
              <a:solidFill>
                <a:schemeClr val="tx2">
                  <a:lumMod val="100000"/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33" dirty="0"/>
              </a:p>
            </p:txBody>
          </p:sp>
          <p:sp>
            <p:nvSpPr>
              <p:cNvPr id="109" name="Rectangle 36"/>
              <p:cNvSpPr>
                <a:spLocks noChangeArrowheads="1"/>
              </p:cNvSpPr>
              <p:nvPr/>
            </p:nvSpPr>
            <p:spPr bwMode="auto">
              <a:xfrm>
                <a:off x="7822000" y="623550"/>
                <a:ext cx="288000" cy="5537047"/>
              </a:xfrm>
              <a:prstGeom prst="rect">
                <a:avLst/>
              </a:prstGeom>
              <a:solidFill>
                <a:schemeClr val="tx2">
                  <a:lumMod val="100000"/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33" dirty="0"/>
              </a:p>
            </p:txBody>
          </p:sp>
          <p:sp>
            <p:nvSpPr>
              <p:cNvPr id="110" name="Rectangle 37"/>
              <p:cNvSpPr>
                <a:spLocks noChangeArrowheads="1"/>
              </p:cNvSpPr>
              <p:nvPr/>
            </p:nvSpPr>
            <p:spPr bwMode="auto">
              <a:xfrm>
                <a:off x="9692000" y="623550"/>
                <a:ext cx="288000" cy="5537047"/>
              </a:xfrm>
              <a:prstGeom prst="rect">
                <a:avLst/>
              </a:prstGeom>
              <a:solidFill>
                <a:schemeClr val="tx2">
                  <a:lumMod val="100000"/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33" dirty="0"/>
              </a:p>
            </p:txBody>
          </p:sp>
          <p:sp>
            <p:nvSpPr>
              <p:cNvPr id="111" name="Rectangle 38"/>
              <p:cNvSpPr>
                <a:spLocks noChangeArrowheads="1"/>
              </p:cNvSpPr>
              <p:nvPr/>
            </p:nvSpPr>
            <p:spPr bwMode="auto">
              <a:xfrm>
                <a:off x="10627000" y="623550"/>
                <a:ext cx="288000" cy="5537047"/>
              </a:xfrm>
              <a:prstGeom prst="rect">
                <a:avLst/>
              </a:prstGeom>
              <a:solidFill>
                <a:schemeClr val="tx2">
                  <a:lumMod val="100000"/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33" dirty="0"/>
              </a:p>
            </p:txBody>
          </p:sp>
          <p:sp>
            <p:nvSpPr>
              <p:cNvPr id="112" name="Rectangle 39"/>
              <p:cNvSpPr>
                <a:spLocks noChangeArrowheads="1"/>
              </p:cNvSpPr>
              <p:nvPr/>
            </p:nvSpPr>
            <p:spPr bwMode="auto">
              <a:xfrm>
                <a:off x="5952000" y="623550"/>
                <a:ext cx="288000" cy="5537047"/>
              </a:xfrm>
              <a:prstGeom prst="rect">
                <a:avLst/>
              </a:prstGeom>
              <a:solidFill>
                <a:schemeClr val="tx2">
                  <a:lumMod val="100000"/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33" dirty="0"/>
              </a:p>
            </p:txBody>
          </p:sp>
          <p:sp>
            <p:nvSpPr>
              <p:cNvPr id="113" name="Rectangle 40"/>
              <p:cNvSpPr>
                <a:spLocks noChangeArrowheads="1"/>
              </p:cNvSpPr>
              <p:nvPr/>
            </p:nvSpPr>
            <p:spPr bwMode="auto">
              <a:xfrm>
                <a:off x="1277000" y="623550"/>
                <a:ext cx="288000" cy="5537047"/>
              </a:xfrm>
              <a:prstGeom prst="rect">
                <a:avLst/>
              </a:prstGeom>
              <a:solidFill>
                <a:schemeClr val="tx2">
                  <a:lumMod val="100000"/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33" dirty="0"/>
              </a:p>
            </p:txBody>
          </p:sp>
          <p:sp>
            <p:nvSpPr>
              <p:cNvPr id="114" name="Rectangle 41"/>
              <p:cNvSpPr>
                <a:spLocks noChangeArrowheads="1"/>
              </p:cNvSpPr>
              <p:nvPr/>
            </p:nvSpPr>
            <p:spPr bwMode="auto">
              <a:xfrm>
                <a:off x="2212000" y="623550"/>
                <a:ext cx="288000" cy="5537047"/>
              </a:xfrm>
              <a:prstGeom prst="rect">
                <a:avLst/>
              </a:prstGeom>
              <a:solidFill>
                <a:schemeClr val="tx2">
                  <a:lumMod val="100000"/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33" dirty="0"/>
              </a:p>
            </p:txBody>
          </p:sp>
          <p:sp>
            <p:nvSpPr>
              <p:cNvPr id="115" name="Rectangle 42"/>
              <p:cNvSpPr>
                <a:spLocks noChangeArrowheads="1"/>
              </p:cNvSpPr>
              <p:nvPr/>
            </p:nvSpPr>
            <p:spPr bwMode="auto">
              <a:xfrm>
                <a:off x="3147000" y="623550"/>
                <a:ext cx="288000" cy="5537047"/>
              </a:xfrm>
              <a:prstGeom prst="rect">
                <a:avLst/>
              </a:prstGeom>
              <a:solidFill>
                <a:schemeClr val="tx2">
                  <a:lumMod val="100000"/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33" dirty="0"/>
              </a:p>
            </p:txBody>
          </p:sp>
          <p:sp>
            <p:nvSpPr>
              <p:cNvPr id="116" name="Rectangle 43"/>
              <p:cNvSpPr>
                <a:spLocks noChangeArrowheads="1"/>
              </p:cNvSpPr>
              <p:nvPr/>
            </p:nvSpPr>
            <p:spPr bwMode="auto">
              <a:xfrm>
                <a:off x="4082000" y="623550"/>
                <a:ext cx="288000" cy="5537047"/>
              </a:xfrm>
              <a:prstGeom prst="rect">
                <a:avLst/>
              </a:prstGeom>
              <a:solidFill>
                <a:schemeClr val="tx2">
                  <a:lumMod val="100000"/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33" dirty="0"/>
              </a:p>
            </p:txBody>
          </p:sp>
          <p:sp>
            <p:nvSpPr>
              <p:cNvPr id="117" name="Rectangle 44"/>
              <p:cNvSpPr>
                <a:spLocks noChangeArrowheads="1"/>
              </p:cNvSpPr>
              <p:nvPr/>
            </p:nvSpPr>
            <p:spPr bwMode="auto">
              <a:xfrm>
                <a:off x="5017000" y="623550"/>
                <a:ext cx="288000" cy="5537047"/>
              </a:xfrm>
              <a:prstGeom prst="rect">
                <a:avLst/>
              </a:prstGeom>
              <a:solidFill>
                <a:schemeClr val="tx2">
                  <a:lumMod val="100000"/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33" dirty="0"/>
              </a:p>
            </p:txBody>
          </p:sp>
        </p:grpSp>
        <p:sp>
          <p:nvSpPr>
            <p:cNvPr id="97" name="Slide edges"/>
            <p:cNvSpPr>
              <a:spLocks/>
            </p:cNvSpPr>
            <p:nvPr/>
          </p:nvSpPr>
          <p:spPr bwMode="auto">
            <a:xfrm>
              <a:off x="-600" y="0"/>
              <a:ext cx="10691887" cy="7559675"/>
            </a:xfrm>
            <a:custGeom>
              <a:avLst/>
              <a:gdLst>
                <a:gd name="T0" fmla="*/ 6024 w 6026"/>
                <a:gd name="T1" fmla="*/ 3394 h 3396"/>
                <a:gd name="T2" fmla="*/ 6024 w 6026"/>
                <a:gd name="T3" fmla="*/ 3391 h 3396"/>
                <a:gd name="T4" fmla="*/ 5 w 6026"/>
                <a:gd name="T5" fmla="*/ 3391 h 3396"/>
                <a:gd name="T6" fmla="*/ 5 w 6026"/>
                <a:gd name="T7" fmla="*/ 5 h 3396"/>
                <a:gd name="T8" fmla="*/ 6021 w 6026"/>
                <a:gd name="T9" fmla="*/ 5 h 3396"/>
                <a:gd name="T10" fmla="*/ 6021 w 6026"/>
                <a:gd name="T11" fmla="*/ 3394 h 3396"/>
                <a:gd name="T12" fmla="*/ 6024 w 6026"/>
                <a:gd name="T13" fmla="*/ 3394 h 3396"/>
                <a:gd name="T14" fmla="*/ 6024 w 6026"/>
                <a:gd name="T15" fmla="*/ 3391 h 3396"/>
                <a:gd name="T16" fmla="*/ 6024 w 6026"/>
                <a:gd name="T17" fmla="*/ 3394 h 3396"/>
                <a:gd name="T18" fmla="*/ 6026 w 6026"/>
                <a:gd name="T19" fmla="*/ 3394 h 3396"/>
                <a:gd name="T20" fmla="*/ 6026 w 6026"/>
                <a:gd name="T21" fmla="*/ 0 h 3396"/>
                <a:gd name="T22" fmla="*/ 0 w 6026"/>
                <a:gd name="T23" fmla="*/ 0 h 3396"/>
                <a:gd name="T24" fmla="*/ 0 w 6026"/>
                <a:gd name="T25" fmla="*/ 3396 h 3396"/>
                <a:gd name="T26" fmla="*/ 6026 w 6026"/>
                <a:gd name="T27" fmla="*/ 3396 h 3396"/>
                <a:gd name="T28" fmla="*/ 6026 w 6026"/>
                <a:gd name="T29" fmla="*/ 3394 h 3396"/>
                <a:gd name="T30" fmla="*/ 6024 w 6026"/>
                <a:gd name="T31" fmla="*/ 3394 h 3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026" h="3396">
                  <a:moveTo>
                    <a:pt x="6024" y="3394"/>
                  </a:moveTo>
                  <a:lnTo>
                    <a:pt x="6024" y="3391"/>
                  </a:lnTo>
                  <a:lnTo>
                    <a:pt x="5" y="3391"/>
                  </a:lnTo>
                  <a:lnTo>
                    <a:pt x="5" y="5"/>
                  </a:lnTo>
                  <a:lnTo>
                    <a:pt x="6021" y="5"/>
                  </a:lnTo>
                  <a:lnTo>
                    <a:pt x="6021" y="3394"/>
                  </a:lnTo>
                  <a:lnTo>
                    <a:pt x="6024" y="3394"/>
                  </a:lnTo>
                  <a:lnTo>
                    <a:pt x="6024" y="3391"/>
                  </a:lnTo>
                  <a:lnTo>
                    <a:pt x="6024" y="3394"/>
                  </a:lnTo>
                  <a:lnTo>
                    <a:pt x="6026" y="3394"/>
                  </a:lnTo>
                  <a:lnTo>
                    <a:pt x="6026" y="0"/>
                  </a:lnTo>
                  <a:lnTo>
                    <a:pt x="0" y="0"/>
                  </a:lnTo>
                  <a:lnTo>
                    <a:pt x="0" y="3396"/>
                  </a:lnTo>
                  <a:lnTo>
                    <a:pt x="6026" y="3396"/>
                  </a:lnTo>
                  <a:lnTo>
                    <a:pt x="6026" y="3394"/>
                  </a:lnTo>
                  <a:lnTo>
                    <a:pt x="6024" y="3394"/>
                  </a:lnTo>
                  <a:close/>
                </a:path>
              </a:pathLst>
            </a:custGeom>
            <a:solidFill>
              <a:schemeClr val="tx2">
                <a:lumMod val="10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82954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3" b="0" i="0" u="none" strike="noStrike" kern="1200" cap="none" spc="0" normalizeH="0" baseline="0" noProof="0" dirty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98" name="Footnote measure"/>
            <p:cNvSpPr>
              <a:spLocks noChangeArrowheads="1"/>
            </p:cNvSpPr>
            <p:nvPr/>
          </p:nvSpPr>
          <p:spPr bwMode="auto">
            <a:xfrm>
              <a:off x="465138" y="6828730"/>
              <a:ext cx="9758362" cy="153888"/>
            </a:xfrm>
            <a:prstGeom prst="rect">
              <a:avLst/>
            </a:prstGeom>
            <a:solidFill>
              <a:schemeClr val="accent3">
                <a:lumMod val="10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33" dirty="0"/>
            </a:p>
          </p:txBody>
        </p:sp>
        <p:sp>
          <p:nvSpPr>
            <p:cNvPr id="99" name="Whitespace measure"/>
            <p:cNvSpPr>
              <a:spLocks noChangeArrowheads="1"/>
            </p:cNvSpPr>
            <p:nvPr/>
          </p:nvSpPr>
          <p:spPr bwMode="auto">
            <a:xfrm>
              <a:off x="465137" y="1107769"/>
              <a:ext cx="9758363" cy="376542"/>
            </a:xfrm>
            <a:prstGeom prst="rect">
              <a:avLst/>
            </a:prstGeom>
            <a:solidFill>
              <a:schemeClr val="accent3">
                <a:lumMod val="10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33" dirty="0"/>
            </a:p>
          </p:txBody>
        </p:sp>
        <p:grpSp>
          <p:nvGrpSpPr>
            <p:cNvPr id="100" name="Five column measure"/>
            <p:cNvGrpSpPr/>
            <p:nvPr/>
          </p:nvGrpSpPr>
          <p:grpSpPr>
            <a:xfrm>
              <a:off x="551830" y="6586466"/>
              <a:ext cx="9587027" cy="87674"/>
              <a:chOff x="629400" y="5975122"/>
              <a:chExt cx="10933200" cy="79536"/>
            </a:xfrm>
          </p:grpSpPr>
          <p:sp>
            <p:nvSpPr>
              <p:cNvPr id="102" name="Rectangle 5"/>
              <p:cNvSpPr>
                <a:spLocks noChangeArrowheads="1"/>
              </p:cNvSpPr>
              <p:nvPr/>
            </p:nvSpPr>
            <p:spPr bwMode="auto">
              <a:xfrm>
                <a:off x="2880128" y="5975122"/>
                <a:ext cx="1930288" cy="79536"/>
              </a:xfrm>
              <a:prstGeom prst="rect">
                <a:avLst/>
              </a:prstGeom>
              <a:solidFill>
                <a:schemeClr val="tx2">
                  <a:lumMod val="100000"/>
                  <a:alpha val="1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33" dirty="0"/>
              </a:p>
            </p:txBody>
          </p:sp>
          <p:sp>
            <p:nvSpPr>
              <p:cNvPr id="103" name="Rectangle 7"/>
              <p:cNvSpPr>
                <a:spLocks noChangeArrowheads="1"/>
              </p:cNvSpPr>
              <p:nvPr/>
            </p:nvSpPr>
            <p:spPr bwMode="auto">
              <a:xfrm>
                <a:off x="9626194" y="5975122"/>
                <a:ext cx="1936406" cy="79536"/>
              </a:xfrm>
              <a:prstGeom prst="rect">
                <a:avLst/>
              </a:prstGeom>
              <a:solidFill>
                <a:schemeClr val="tx2">
                  <a:lumMod val="100000"/>
                  <a:alpha val="1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33" dirty="0"/>
              </a:p>
            </p:txBody>
          </p:sp>
          <p:sp>
            <p:nvSpPr>
              <p:cNvPr id="104" name="Rectangle 9"/>
              <p:cNvSpPr>
                <a:spLocks noChangeArrowheads="1"/>
              </p:cNvSpPr>
              <p:nvPr/>
            </p:nvSpPr>
            <p:spPr bwMode="auto">
              <a:xfrm>
                <a:off x="7372407" y="5975122"/>
                <a:ext cx="1936406" cy="79536"/>
              </a:xfrm>
              <a:prstGeom prst="rect">
                <a:avLst/>
              </a:prstGeom>
              <a:solidFill>
                <a:schemeClr val="tx2">
                  <a:lumMod val="100000"/>
                  <a:alpha val="1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33" dirty="0"/>
              </a:p>
            </p:txBody>
          </p:sp>
          <p:sp>
            <p:nvSpPr>
              <p:cNvPr id="105" name="Rectangle 11"/>
              <p:cNvSpPr>
                <a:spLocks noChangeArrowheads="1"/>
              </p:cNvSpPr>
              <p:nvPr/>
            </p:nvSpPr>
            <p:spPr bwMode="auto">
              <a:xfrm>
                <a:off x="5127797" y="5975122"/>
                <a:ext cx="1927229" cy="79536"/>
              </a:xfrm>
              <a:prstGeom prst="rect">
                <a:avLst/>
              </a:prstGeom>
              <a:solidFill>
                <a:schemeClr val="tx2">
                  <a:lumMod val="100000"/>
                  <a:alpha val="1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33" dirty="0"/>
              </a:p>
            </p:txBody>
          </p:sp>
          <p:sp>
            <p:nvSpPr>
              <p:cNvPr id="106" name="Rectangle 13"/>
              <p:cNvSpPr>
                <a:spLocks noChangeArrowheads="1"/>
              </p:cNvSpPr>
              <p:nvPr/>
            </p:nvSpPr>
            <p:spPr bwMode="auto">
              <a:xfrm>
                <a:off x="629400" y="5975122"/>
                <a:ext cx="1933347" cy="79536"/>
              </a:xfrm>
              <a:prstGeom prst="rect">
                <a:avLst/>
              </a:prstGeom>
              <a:solidFill>
                <a:schemeClr val="tx2">
                  <a:lumMod val="100000"/>
                  <a:alpha val="1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33" dirty="0"/>
              </a:p>
            </p:txBody>
          </p:sp>
        </p:grpSp>
        <p:sp>
          <p:nvSpPr>
            <p:cNvPr id="101" name="Live area"/>
            <p:cNvSpPr/>
            <p:nvPr/>
          </p:nvSpPr>
          <p:spPr>
            <a:xfrm>
              <a:off x="465136" y="1484312"/>
              <a:ext cx="9759950" cy="5284788"/>
            </a:xfrm>
            <a:custGeom>
              <a:avLst/>
              <a:gdLst>
                <a:gd name="connsiteX0" fmla="*/ 0 w 10931999"/>
                <a:gd name="connsiteY0" fmla="*/ 0 h 5537797"/>
                <a:gd name="connsiteX1" fmla="*/ 10931999 w 10931999"/>
                <a:gd name="connsiteY1" fmla="*/ 0 h 5537797"/>
                <a:gd name="connsiteX2" fmla="*/ 10931999 w 10931999"/>
                <a:gd name="connsiteY2" fmla="*/ 5537797 h 5537797"/>
                <a:gd name="connsiteX3" fmla="*/ 0 w 10931999"/>
                <a:gd name="connsiteY3" fmla="*/ 5537797 h 55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31999" h="5537797">
                  <a:moveTo>
                    <a:pt x="0" y="0"/>
                  </a:moveTo>
                  <a:lnTo>
                    <a:pt x="10931999" y="0"/>
                  </a:lnTo>
                  <a:lnTo>
                    <a:pt x="10931999" y="5537797"/>
                  </a:lnTo>
                  <a:lnTo>
                    <a:pt x="0" y="5537797"/>
                  </a:lnTo>
                  <a:close/>
                </a:path>
              </a:pathLst>
            </a:custGeom>
            <a:noFill/>
            <a:ln w="9525">
              <a:solidFill>
                <a:srgbClr val="E71C57">
                  <a:alpha val="35000"/>
                </a:srgb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90000"/>
                </a:lnSpc>
                <a:spcAft>
                  <a:spcPts val="907"/>
                </a:spcAft>
              </a:pPr>
              <a:endParaRPr lang="en-US" sz="1089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56813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.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33" name="think-cell Slide" r:id="rId5" imgW="384" imgH="384" progId="TCLayout.ActiveDocument.1">
                  <p:embed/>
                </p:oleObj>
              </mc:Choice>
              <mc:Fallback>
                <p:oleObj name="think-cell Slide" r:id="rId5" imgW="384" imgH="384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29BA74"/>
          </a:solidFill>
          <a:ln w="9525" cap="rnd" cmpd="sng" algn="ctr">
            <a:solidFill>
              <a:srgbClr val="29BA7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</a:pPr>
            <a:endParaRPr lang="en-US" sz="4296" b="0" i="0" baseline="0" dirty="0">
              <a:solidFill>
                <a:srgbClr val="FFFFFF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pic>
        <p:nvPicPr>
          <p:cNvPr id="16" name="Picture Placeholder 3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gray">
          <a:xfrm>
            <a:off x="-4212" y="-3414"/>
            <a:ext cx="12196212" cy="6862457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532212" y="4467530"/>
            <a:ext cx="11125766" cy="502577"/>
          </a:xfrm>
        </p:spPr>
        <p:txBody>
          <a:bodyPr wrap="square" anchor="t">
            <a:spAutoFit/>
          </a:bodyPr>
          <a:lstStyle>
            <a:lvl1pPr algn="l">
              <a:defRPr sz="3266"/>
            </a:lvl1pPr>
          </a:lstStyle>
          <a:p>
            <a:r>
              <a:rPr lang="en-US" dirty="0"/>
              <a:t>Click to edit Master title style, 36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9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532213" y="5086974"/>
            <a:ext cx="11125211" cy="279210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 algn="l">
              <a:buNone/>
              <a:defRPr sz="1814" b="0" cap="none" spc="0" baseline="0">
                <a:solidFill>
                  <a:schemeClr val="tx1"/>
                </a:solidFill>
              </a:defRPr>
            </a:lvl1pPr>
            <a:lvl2pPr marL="457203" indent="0" algn="ctr">
              <a:buNone/>
              <a:defRPr sz="2000"/>
            </a:lvl2pPr>
            <a:lvl3pPr marL="914406" indent="0" algn="ctr">
              <a:buNone/>
              <a:defRPr sz="1800"/>
            </a:lvl3pPr>
            <a:lvl4pPr marL="1371609" indent="0" algn="ctr">
              <a:buNone/>
              <a:defRPr sz="1600"/>
            </a:lvl4pPr>
            <a:lvl5pPr marL="1828812" indent="0" algn="ctr">
              <a:buNone/>
              <a:defRPr sz="1600"/>
            </a:lvl5pPr>
            <a:lvl6pPr marL="2286015" indent="0" algn="ctr">
              <a:buNone/>
              <a:defRPr sz="1600"/>
            </a:lvl6pPr>
            <a:lvl7pPr marL="2743218" indent="0" algn="ctr">
              <a:buNone/>
              <a:defRPr sz="1600"/>
            </a:lvl7pPr>
            <a:lvl8pPr marL="3200421" indent="0" algn="ctr">
              <a:buNone/>
              <a:defRPr sz="1600"/>
            </a:lvl8pPr>
            <a:lvl9pPr marL="3657624" indent="0" algn="ctr">
              <a:buNone/>
              <a:defRPr sz="1600"/>
            </a:lvl9pPr>
          </a:lstStyle>
          <a:p>
            <a:r>
              <a:rPr lang="en-US" dirty="0"/>
              <a:t>Click to edit Master subtitle style, 20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23" name="Text Placeholder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532213" y="3979147"/>
            <a:ext cx="1194723" cy="368865"/>
          </a:xfrm>
          <a:prstGeom prst="rect">
            <a:avLst/>
          </a:prstGeom>
          <a:ln w="9525" cap="sq">
            <a:solidFill>
              <a:schemeClr val="tx1"/>
            </a:solidFill>
            <a:miter lim="800000"/>
          </a:ln>
        </p:spPr>
        <p:txBody>
          <a:bodyPr wrap="none" lIns="108000" tIns="72000" rIns="108000" bIns="72000" anchor="b">
            <a:spAutoFit/>
          </a:bodyPr>
          <a:lstStyle>
            <a:lvl1pPr algn="l"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Month Year</a:t>
            </a:r>
          </a:p>
        </p:txBody>
      </p:sp>
      <p:grpSp>
        <p:nvGrpSpPr>
          <p:cNvPr id="24" name="Gruppieren 25"/>
          <p:cNvGrpSpPr/>
          <p:nvPr userDrawn="1"/>
        </p:nvGrpSpPr>
        <p:grpSpPr>
          <a:xfrm>
            <a:off x="9329327" y="334834"/>
            <a:ext cx="2328651" cy="504053"/>
            <a:chOff x="4573588" y="1552575"/>
            <a:chExt cx="5373688" cy="1462088"/>
          </a:xfrm>
        </p:grpSpPr>
        <p:sp>
          <p:nvSpPr>
            <p:cNvPr id="25" name="Freeform 6"/>
            <p:cNvSpPr>
              <a:spLocks/>
            </p:cNvSpPr>
            <p:nvPr userDrawn="1"/>
          </p:nvSpPr>
          <p:spPr bwMode="auto">
            <a:xfrm>
              <a:off x="6305551" y="2492375"/>
              <a:ext cx="214313" cy="522288"/>
            </a:xfrm>
            <a:custGeom>
              <a:avLst/>
              <a:gdLst>
                <a:gd name="T0" fmla="*/ 0 w 135"/>
                <a:gd name="T1" fmla="*/ 0 h 329"/>
                <a:gd name="T2" fmla="*/ 0 w 135"/>
                <a:gd name="T3" fmla="*/ 329 h 329"/>
                <a:gd name="T4" fmla="*/ 135 w 135"/>
                <a:gd name="T5" fmla="*/ 329 h 329"/>
                <a:gd name="T6" fmla="*/ 135 w 135"/>
                <a:gd name="T7" fmla="*/ 0 h 329"/>
                <a:gd name="T8" fmla="*/ 0 w 135"/>
                <a:gd name="T9" fmla="*/ 0 h 329"/>
                <a:gd name="T10" fmla="*/ 0 w 135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329">
                  <a:moveTo>
                    <a:pt x="0" y="0"/>
                  </a:moveTo>
                  <a:lnTo>
                    <a:pt x="0" y="329"/>
                  </a:lnTo>
                  <a:lnTo>
                    <a:pt x="135" y="329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28" name="Freeform 7"/>
            <p:cNvSpPr>
              <a:spLocks/>
            </p:cNvSpPr>
            <p:nvPr userDrawn="1"/>
          </p:nvSpPr>
          <p:spPr bwMode="auto">
            <a:xfrm>
              <a:off x="4573588" y="1724025"/>
              <a:ext cx="214313" cy="773113"/>
            </a:xfrm>
            <a:custGeom>
              <a:avLst/>
              <a:gdLst>
                <a:gd name="T0" fmla="*/ 0 w 135"/>
                <a:gd name="T1" fmla="*/ 0 h 487"/>
                <a:gd name="T2" fmla="*/ 0 w 135"/>
                <a:gd name="T3" fmla="*/ 487 h 487"/>
                <a:gd name="T4" fmla="*/ 135 w 135"/>
                <a:gd name="T5" fmla="*/ 487 h 487"/>
                <a:gd name="T6" fmla="*/ 135 w 135"/>
                <a:gd name="T7" fmla="*/ 0 h 487"/>
                <a:gd name="T8" fmla="*/ 0 w 135"/>
                <a:gd name="T9" fmla="*/ 0 h 487"/>
                <a:gd name="T10" fmla="*/ 0 w 135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87">
                  <a:moveTo>
                    <a:pt x="0" y="0"/>
                  </a:moveTo>
                  <a:lnTo>
                    <a:pt x="0" y="487"/>
                  </a:lnTo>
                  <a:lnTo>
                    <a:pt x="135" y="487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29" name="Freeform 8"/>
            <p:cNvSpPr>
              <a:spLocks/>
            </p:cNvSpPr>
            <p:nvPr userDrawn="1"/>
          </p:nvSpPr>
          <p:spPr bwMode="auto">
            <a:xfrm>
              <a:off x="4862513" y="1724025"/>
              <a:ext cx="212725" cy="773113"/>
            </a:xfrm>
            <a:custGeom>
              <a:avLst/>
              <a:gdLst>
                <a:gd name="T0" fmla="*/ 0 w 134"/>
                <a:gd name="T1" fmla="*/ 0 h 487"/>
                <a:gd name="T2" fmla="*/ 0 w 134"/>
                <a:gd name="T3" fmla="*/ 487 h 487"/>
                <a:gd name="T4" fmla="*/ 134 w 134"/>
                <a:gd name="T5" fmla="*/ 487 h 487"/>
                <a:gd name="T6" fmla="*/ 134 w 134"/>
                <a:gd name="T7" fmla="*/ 0 h 487"/>
                <a:gd name="T8" fmla="*/ 0 w 134"/>
                <a:gd name="T9" fmla="*/ 0 h 487"/>
                <a:gd name="T10" fmla="*/ 0 w 134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487">
                  <a:moveTo>
                    <a:pt x="0" y="0"/>
                  </a:moveTo>
                  <a:lnTo>
                    <a:pt x="0" y="487"/>
                  </a:lnTo>
                  <a:lnTo>
                    <a:pt x="134" y="487"/>
                  </a:lnTo>
                  <a:lnTo>
                    <a:pt x="13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30" name="Freeform 9"/>
            <p:cNvSpPr>
              <a:spLocks/>
            </p:cNvSpPr>
            <p:nvPr userDrawn="1"/>
          </p:nvSpPr>
          <p:spPr bwMode="auto">
            <a:xfrm>
              <a:off x="5146676" y="1724025"/>
              <a:ext cx="217488" cy="773113"/>
            </a:xfrm>
            <a:custGeom>
              <a:avLst/>
              <a:gdLst>
                <a:gd name="T0" fmla="*/ 0 w 137"/>
                <a:gd name="T1" fmla="*/ 0 h 487"/>
                <a:gd name="T2" fmla="*/ 0 w 137"/>
                <a:gd name="T3" fmla="*/ 487 h 487"/>
                <a:gd name="T4" fmla="*/ 137 w 137"/>
                <a:gd name="T5" fmla="*/ 487 h 487"/>
                <a:gd name="T6" fmla="*/ 137 w 137"/>
                <a:gd name="T7" fmla="*/ 0 h 487"/>
                <a:gd name="T8" fmla="*/ 0 w 137"/>
                <a:gd name="T9" fmla="*/ 0 h 487"/>
                <a:gd name="T10" fmla="*/ 0 w 137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487">
                  <a:moveTo>
                    <a:pt x="0" y="0"/>
                  </a:moveTo>
                  <a:lnTo>
                    <a:pt x="0" y="487"/>
                  </a:lnTo>
                  <a:lnTo>
                    <a:pt x="137" y="487"/>
                  </a:lnTo>
                  <a:lnTo>
                    <a:pt x="13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31" name="Freeform 10"/>
            <p:cNvSpPr>
              <a:spLocks noEditPoints="1"/>
            </p:cNvSpPr>
            <p:nvPr userDrawn="1"/>
          </p:nvSpPr>
          <p:spPr bwMode="auto">
            <a:xfrm>
              <a:off x="5427663" y="1724025"/>
              <a:ext cx="514350" cy="803275"/>
            </a:xfrm>
            <a:custGeom>
              <a:avLst/>
              <a:gdLst>
                <a:gd name="T0" fmla="*/ 324 w 324"/>
                <a:gd name="T1" fmla="*/ 414 h 506"/>
                <a:gd name="T2" fmla="*/ 317 w 324"/>
                <a:gd name="T3" fmla="*/ 433 h 506"/>
                <a:gd name="T4" fmla="*/ 305 w 324"/>
                <a:gd name="T5" fmla="*/ 451 h 506"/>
                <a:gd name="T6" fmla="*/ 289 w 324"/>
                <a:gd name="T7" fmla="*/ 468 h 506"/>
                <a:gd name="T8" fmla="*/ 265 w 324"/>
                <a:gd name="T9" fmla="*/ 482 h 506"/>
                <a:gd name="T10" fmla="*/ 239 w 324"/>
                <a:gd name="T11" fmla="*/ 492 h 506"/>
                <a:gd name="T12" fmla="*/ 211 w 324"/>
                <a:gd name="T13" fmla="*/ 501 h 506"/>
                <a:gd name="T14" fmla="*/ 180 w 324"/>
                <a:gd name="T15" fmla="*/ 506 h 506"/>
                <a:gd name="T16" fmla="*/ 147 w 324"/>
                <a:gd name="T17" fmla="*/ 506 h 506"/>
                <a:gd name="T18" fmla="*/ 114 w 324"/>
                <a:gd name="T19" fmla="*/ 501 h 506"/>
                <a:gd name="T20" fmla="*/ 85 w 324"/>
                <a:gd name="T21" fmla="*/ 492 h 506"/>
                <a:gd name="T22" fmla="*/ 59 w 324"/>
                <a:gd name="T23" fmla="*/ 482 h 506"/>
                <a:gd name="T24" fmla="*/ 38 w 324"/>
                <a:gd name="T25" fmla="*/ 468 h 506"/>
                <a:gd name="T26" fmla="*/ 19 w 324"/>
                <a:gd name="T27" fmla="*/ 451 h 506"/>
                <a:gd name="T28" fmla="*/ 8 w 324"/>
                <a:gd name="T29" fmla="*/ 433 h 506"/>
                <a:gd name="T30" fmla="*/ 3 w 324"/>
                <a:gd name="T31" fmla="*/ 414 h 506"/>
                <a:gd name="T32" fmla="*/ 0 w 324"/>
                <a:gd name="T33" fmla="*/ 102 h 506"/>
                <a:gd name="T34" fmla="*/ 3 w 324"/>
                <a:gd name="T35" fmla="*/ 81 h 506"/>
                <a:gd name="T36" fmla="*/ 12 w 324"/>
                <a:gd name="T37" fmla="*/ 62 h 506"/>
                <a:gd name="T38" fmla="*/ 29 w 324"/>
                <a:gd name="T39" fmla="*/ 45 h 506"/>
                <a:gd name="T40" fmla="*/ 48 w 324"/>
                <a:gd name="T41" fmla="*/ 31 h 506"/>
                <a:gd name="T42" fmla="*/ 71 w 324"/>
                <a:gd name="T43" fmla="*/ 19 h 506"/>
                <a:gd name="T44" fmla="*/ 100 w 324"/>
                <a:gd name="T45" fmla="*/ 10 h 506"/>
                <a:gd name="T46" fmla="*/ 130 w 324"/>
                <a:gd name="T47" fmla="*/ 3 h 506"/>
                <a:gd name="T48" fmla="*/ 180 w 324"/>
                <a:gd name="T49" fmla="*/ 0 h 506"/>
                <a:gd name="T50" fmla="*/ 211 w 324"/>
                <a:gd name="T51" fmla="*/ 5 h 506"/>
                <a:gd name="T52" fmla="*/ 239 w 324"/>
                <a:gd name="T53" fmla="*/ 12 h 506"/>
                <a:gd name="T54" fmla="*/ 265 w 324"/>
                <a:gd name="T55" fmla="*/ 24 h 506"/>
                <a:gd name="T56" fmla="*/ 289 w 324"/>
                <a:gd name="T57" fmla="*/ 38 h 506"/>
                <a:gd name="T58" fmla="*/ 305 w 324"/>
                <a:gd name="T59" fmla="*/ 55 h 506"/>
                <a:gd name="T60" fmla="*/ 317 w 324"/>
                <a:gd name="T61" fmla="*/ 74 h 506"/>
                <a:gd name="T62" fmla="*/ 324 w 324"/>
                <a:gd name="T63" fmla="*/ 93 h 506"/>
                <a:gd name="T64" fmla="*/ 324 w 324"/>
                <a:gd name="T65" fmla="*/ 404 h 506"/>
                <a:gd name="T66" fmla="*/ 130 w 324"/>
                <a:gd name="T67" fmla="*/ 402 h 506"/>
                <a:gd name="T68" fmla="*/ 133 w 324"/>
                <a:gd name="T69" fmla="*/ 407 h 506"/>
                <a:gd name="T70" fmla="*/ 140 w 324"/>
                <a:gd name="T71" fmla="*/ 414 h 506"/>
                <a:gd name="T72" fmla="*/ 149 w 324"/>
                <a:gd name="T73" fmla="*/ 416 h 506"/>
                <a:gd name="T74" fmla="*/ 163 w 324"/>
                <a:gd name="T75" fmla="*/ 418 h 506"/>
                <a:gd name="T76" fmla="*/ 175 w 324"/>
                <a:gd name="T77" fmla="*/ 416 h 506"/>
                <a:gd name="T78" fmla="*/ 185 w 324"/>
                <a:gd name="T79" fmla="*/ 414 h 506"/>
                <a:gd name="T80" fmla="*/ 192 w 324"/>
                <a:gd name="T81" fmla="*/ 407 h 506"/>
                <a:gd name="T82" fmla="*/ 194 w 324"/>
                <a:gd name="T83" fmla="*/ 402 h 506"/>
                <a:gd name="T84" fmla="*/ 194 w 324"/>
                <a:gd name="T85" fmla="*/ 100 h 506"/>
                <a:gd name="T86" fmla="*/ 189 w 324"/>
                <a:gd name="T87" fmla="*/ 95 h 506"/>
                <a:gd name="T88" fmla="*/ 180 w 324"/>
                <a:gd name="T89" fmla="*/ 90 h 506"/>
                <a:gd name="T90" fmla="*/ 170 w 324"/>
                <a:gd name="T91" fmla="*/ 88 h 506"/>
                <a:gd name="T92" fmla="*/ 156 w 324"/>
                <a:gd name="T93" fmla="*/ 88 h 506"/>
                <a:gd name="T94" fmla="*/ 145 w 324"/>
                <a:gd name="T95" fmla="*/ 90 h 506"/>
                <a:gd name="T96" fmla="*/ 137 w 324"/>
                <a:gd name="T97" fmla="*/ 95 h 506"/>
                <a:gd name="T98" fmla="*/ 133 w 324"/>
                <a:gd name="T99" fmla="*/ 100 h 506"/>
                <a:gd name="T100" fmla="*/ 130 w 324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4" h="506">
                  <a:moveTo>
                    <a:pt x="324" y="404"/>
                  </a:moveTo>
                  <a:lnTo>
                    <a:pt x="324" y="414"/>
                  </a:lnTo>
                  <a:lnTo>
                    <a:pt x="322" y="423"/>
                  </a:lnTo>
                  <a:lnTo>
                    <a:pt x="317" y="433"/>
                  </a:lnTo>
                  <a:lnTo>
                    <a:pt x="312" y="444"/>
                  </a:lnTo>
                  <a:lnTo>
                    <a:pt x="305" y="451"/>
                  </a:lnTo>
                  <a:lnTo>
                    <a:pt x="296" y="459"/>
                  </a:lnTo>
                  <a:lnTo>
                    <a:pt x="289" y="468"/>
                  </a:lnTo>
                  <a:lnTo>
                    <a:pt x="279" y="475"/>
                  </a:lnTo>
                  <a:lnTo>
                    <a:pt x="265" y="482"/>
                  </a:lnTo>
                  <a:lnTo>
                    <a:pt x="253" y="487"/>
                  </a:lnTo>
                  <a:lnTo>
                    <a:pt x="239" y="492"/>
                  </a:lnTo>
                  <a:lnTo>
                    <a:pt x="225" y="496"/>
                  </a:lnTo>
                  <a:lnTo>
                    <a:pt x="211" y="501"/>
                  </a:lnTo>
                  <a:lnTo>
                    <a:pt x="194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0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1" y="487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2" y="444"/>
                  </a:lnTo>
                  <a:lnTo>
                    <a:pt x="8" y="433"/>
                  </a:lnTo>
                  <a:lnTo>
                    <a:pt x="3" y="423"/>
                  </a:lnTo>
                  <a:lnTo>
                    <a:pt x="3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3" y="93"/>
                  </a:lnTo>
                  <a:lnTo>
                    <a:pt x="3" y="81"/>
                  </a:lnTo>
                  <a:lnTo>
                    <a:pt x="8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0" y="3"/>
                  </a:lnTo>
                  <a:lnTo>
                    <a:pt x="147" y="0"/>
                  </a:lnTo>
                  <a:lnTo>
                    <a:pt x="180" y="0"/>
                  </a:lnTo>
                  <a:lnTo>
                    <a:pt x="194" y="3"/>
                  </a:lnTo>
                  <a:lnTo>
                    <a:pt x="211" y="5"/>
                  </a:lnTo>
                  <a:lnTo>
                    <a:pt x="225" y="10"/>
                  </a:lnTo>
                  <a:lnTo>
                    <a:pt x="239" y="12"/>
                  </a:lnTo>
                  <a:lnTo>
                    <a:pt x="253" y="19"/>
                  </a:lnTo>
                  <a:lnTo>
                    <a:pt x="265" y="24"/>
                  </a:lnTo>
                  <a:lnTo>
                    <a:pt x="279" y="31"/>
                  </a:lnTo>
                  <a:lnTo>
                    <a:pt x="289" y="38"/>
                  </a:lnTo>
                  <a:lnTo>
                    <a:pt x="296" y="45"/>
                  </a:lnTo>
                  <a:lnTo>
                    <a:pt x="305" y="55"/>
                  </a:lnTo>
                  <a:lnTo>
                    <a:pt x="312" y="62"/>
                  </a:lnTo>
                  <a:lnTo>
                    <a:pt x="317" y="74"/>
                  </a:lnTo>
                  <a:lnTo>
                    <a:pt x="322" y="81"/>
                  </a:lnTo>
                  <a:lnTo>
                    <a:pt x="324" y="93"/>
                  </a:lnTo>
                  <a:lnTo>
                    <a:pt x="324" y="102"/>
                  </a:lnTo>
                  <a:lnTo>
                    <a:pt x="324" y="404"/>
                  </a:lnTo>
                  <a:lnTo>
                    <a:pt x="324" y="404"/>
                  </a:lnTo>
                  <a:close/>
                  <a:moveTo>
                    <a:pt x="130" y="402"/>
                  </a:moveTo>
                  <a:lnTo>
                    <a:pt x="133" y="404"/>
                  </a:lnTo>
                  <a:lnTo>
                    <a:pt x="133" y="407"/>
                  </a:lnTo>
                  <a:lnTo>
                    <a:pt x="137" y="409"/>
                  </a:lnTo>
                  <a:lnTo>
                    <a:pt x="140" y="414"/>
                  </a:lnTo>
                  <a:lnTo>
                    <a:pt x="145" y="414"/>
                  </a:lnTo>
                  <a:lnTo>
                    <a:pt x="149" y="416"/>
                  </a:lnTo>
                  <a:lnTo>
                    <a:pt x="156" y="416"/>
                  </a:lnTo>
                  <a:lnTo>
                    <a:pt x="163" y="418"/>
                  </a:lnTo>
                  <a:lnTo>
                    <a:pt x="170" y="416"/>
                  </a:lnTo>
                  <a:lnTo>
                    <a:pt x="175" y="416"/>
                  </a:lnTo>
                  <a:lnTo>
                    <a:pt x="180" y="414"/>
                  </a:lnTo>
                  <a:lnTo>
                    <a:pt x="185" y="414"/>
                  </a:lnTo>
                  <a:lnTo>
                    <a:pt x="189" y="409"/>
                  </a:lnTo>
                  <a:lnTo>
                    <a:pt x="192" y="407"/>
                  </a:lnTo>
                  <a:lnTo>
                    <a:pt x="194" y="404"/>
                  </a:lnTo>
                  <a:lnTo>
                    <a:pt x="194" y="402"/>
                  </a:lnTo>
                  <a:lnTo>
                    <a:pt x="194" y="102"/>
                  </a:lnTo>
                  <a:lnTo>
                    <a:pt x="194" y="100"/>
                  </a:lnTo>
                  <a:lnTo>
                    <a:pt x="192" y="97"/>
                  </a:lnTo>
                  <a:lnTo>
                    <a:pt x="189" y="95"/>
                  </a:lnTo>
                  <a:lnTo>
                    <a:pt x="185" y="90"/>
                  </a:lnTo>
                  <a:lnTo>
                    <a:pt x="180" y="90"/>
                  </a:lnTo>
                  <a:lnTo>
                    <a:pt x="175" y="88"/>
                  </a:lnTo>
                  <a:lnTo>
                    <a:pt x="170" y="88"/>
                  </a:lnTo>
                  <a:lnTo>
                    <a:pt x="163" y="85"/>
                  </a:lnTo>
                  <a:lnTo>
                    <a:pt x="156" y="88"/>
                  </a:lnTo>
                  <a:lnTo>
                    <a:pt x="149" y="88"/>
                  </a:lnTo>
                  <a:lnTo>
                    <a:pt x="145" y="90"/>
                  </a:lnTo>
                  <a:lnTo>
                    <a:pt x="140" y="90"/>
                  </a:lnTo>
                  <a:lnTo>
                    <a:pt x="137" y="95"/>
                  </a:lnTo>
                  <a:lnTo>
                    <a:pt x="133" y="97"/>
                  </a:lnTo>
                  <a:lnTo>
                    <a:pt x="133" y="100"/>
                  </a:lnTo>
                  <a:lnTo>
                    <a:pt x="130" y="102"/>
                  </a:lnTo>
                  <a:lnTo>
                    <a:pt x="130" y="402"/>
                  </a:lnTo>
                  <a:lnTo>
                    <a:pt x="130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32" name="Freeform 11"/>
            <p:cNvSpPr>
              <a:spLocks noEditPoints="1"/>
            </p:cNvSpPr>
            <p:nvPr userDrawn="1"/>
          </p:nvSpPr>
          <p:spPr bwMode="auto">
            <a:xfrm>
              <a:off x="7734301" y="1724025"/>
              <a:ext cx="517525" cy="803275"/>
            </a:xfrm>
            <a:custGeom>
              <a:avLst/>
              <a:gdLst>
                <a:gd name="T0" fmla="*/ 324 w 326"/>
                <a:gd name="T1" fmla="*/ 414 h 506"/>
                <a:gd name="T2" fmla="*/ 319 w 326"/>
                <a:gd name="T3" fmla="*/ 433 h 506"/>
                <a:gd name="T4" fmla="*/ 307 w 326"/>
                <a:gd name="T5" fmla="*/ 451 h 506"/>
                <a:gd name="T6" fmla="*/ 288 w 326"/>
                <a:gd name="T7" fmla="*/ 468 h 506"/>
                <a:gd name="T8" fmla="*/ 267 w 326"/>
                <a:gd name="T9" fmla="*/ 482 h 506"/>
                <a:gd name="T10" fmla="*/ 241 w 326"/>
                <a:gd name="T11" fmla="*/ 492 h 506"/>
                <a:gd name="T12" fmla="*/ 213 w 326"/>
                <a:gd name="T13" fmla="*/ 501 h 506"/>
                <a:gd name="T14" fmla="*/ 180 w 326"/>
                <a:gd name="T15" fmla="*/ 506 h 506"/>
                <a:gd name="T16" fmla="*/ 146 w 326"/>
                <a:gd name="T17" fmla="*/ 506 h 506"/>
                <a:gd name="T18" fmla="*/ 116 w 326"/>
                <a:gd name="T19" fmla="*/ 501 h 506"/>
                <a:gd name="T20" fmla="*/ 85 w 326"/>
                <a:gd name="T21" fmla="*/ 492 h 506"/>
                <a:gd name="T22" fmla="*/ 59 w 326"/>
                <a:gd name="T23" fmla="*/ 482 h 506"/>
                <a:gd name="T24" fmla="*/ 38 w 326"/>
                <a:gd name="T25" fmla="*/ 468 h 506"/>
                <a:gd name="T26" fmla="*/ 21 w 326"/>
                <a:gd name="T27" fmla="*/ 451 h 506"/>
                <a:gd name="T28" fmla="*/ 9 w 326"/>
                <a:gd name="T29" fmla="*/ 433 h 506"/>
                <a:gd name="T30" fmla="*/ 2 w 326"/>
                <a:gd name="T31" fmla="*/ 414 h 506"/>
                <a:gd name="T32" fmla="*/ 0 w 326"/>
                <a:gd name="T33" fmla="*/ 102 h 506"/>
                <a:gd name="T34" fmla="*/ 2 w 326"/>
                <a:gd name="T35" fmla="*/ 81 h 506"/>
                <a:gd name="T36" fmla="*/ 14 w 326"/>
                <a:gd name="T37" fmla="*/ 62 h 506"/>
                <a:gd name="T38" fmla="*/ 28 w 326"/>
                <a:gd name="T39" fmla="*/ 45 h 506"/>
                <a:gd name="T40" fmla="*/ 47 w 326"/>
                <a:gd name="T41" fmla="*/ 31 h 506"/>
                <a:gd name="T42" fmla="*/ 73 w 326"/>
                <a:gd name="T43" fmla="*/ 19 h 506"/>
                <a:gd name="T44" fmla="*/ 102 w 326"/>
                <a:gd name="T45" fmla="*/ 10 h 506"/>
                <a:gd name="T46" fmla="*/ 130 w 326"/>
                <a:gd name="T47" fmla="*/ 3 h 506"/>
                <a:gd name="T48" fmla="*/ 180 w 326"/>
                <a:gd name="T49" fmla="*/ 0 h 506"/>
                <a:gd name="T50" fmla="*/ 213 w 326"/>
                <a:gd name="T51" fmla="*/ 5 h 506"/>
                <a:gd name="T52" fmla="*/ 241 w 326"/>
                <a:gd name="T53" fmla="*/ 12 h 506"/>
                <a:gd name="T54" fmla="*/ 267 w 326"/>
                <a:gd name="T55" fmla="*/ 24 h 506"/>
                <a:gd name="T56" fmla="*/ 288 w 326"/>
                <a:gd name="T57" fmla="*/ 38 h 506"/>
                <a:gd name="T58" fmla="*/ 307 w 326"/>
                <a:gd name="T59" fmla="*/ 55 h 506"/>
                <a:gd name="T60" fmla="*/ 319 w 326"/>
                <a:gd name="T61" fmla="*/ 74 h 506"/>
                <a:gd name="T62" fmla="*/ 324 w 326"/>
                <a:gd name="T63" fmla="*/ 93 h 506"/>
                <a:gd name="T64" fmla="*/ 326 w 326"/>
                <a:gd name="T65" fmla="*/ 404 h 506"/>
                <a:gd name="T66" fmla="*/ 132 w 326"/>
                <a:gd name="T67" fmla="*/ 402 h 506"/>
                <a:gd name="T68" fmla="*/ 137 w 326"/>
                <a:gd name="T69" fmla="*/ 407 h 506"/>
                <a:gd name="T70" fmla="*/ 142 w 326"/>
                <a:gd name="T71" fmla="*/ 414 h 506"/>
                <a:gd name="T72" fmla="*/ 154 w 326"/>
                <a:gd name="T73" fmla="*/ 416 h 506"/>
                <a:gd name="T74" fmla="*/ 165 w 326"/>
                <a:gd name="T75" fmla="*/ 418 h 506"/>
                <a:gd name="T76" fmla="*/ 177 w 326"/>
                <a:gd name="T77" fmla="*/ 416 h 506"/>
                <a:gd name="T78" fmla="*/ 189 w 326"/>
                <a:gd name="T79" fmla="*/ 414 h 506"/>
                <a:gd name="T80" fmla="*/ 194 w 326"/>
                <a:gd name="T81" fmla="*/ 407 h 506"/>
                <a:gd name="T82" fmla="*/ 196 w 326"/>
                <a:gd name="T83" fmla="*/ 402 h 506"/>
                <a:gd name="T84" fmla="*/ 196 w 326"/>
                <a:gd name="T85" fmla="*/ 100 h 506"/>
                <a:gd name="T86" fmla="*/ 191 w 326"/>
                <a:gd name="T87" fmla="*/ 95 h 506"/>
                <a:gd name="T88" fmla="*/ 182 w 326"/>
                <a:gd name="T89" fmla="*/ 90 h 506"/>
                <a:gd name="T90" fmla="*/ 170 w 326"/>
                <a:gd name="T91" fmla="*/ 88 h 506"/>
                <a:gd name="T92" fmla="*/ 158 w 326"/>
                <a:gd name="T93" fmla="*/ 88 h 506"/>
                <a:gd name="T94" fmla="*/ 149 w 326"/>
                <a:gd name="T95" fmla="*/ 90 h 506"/>
                <a:gd name="T96" fmla="*/ 139 w 326"/>
                <a:gd name="T97" fmla="*/ 95 h 506"/>
                <a:gd name="T98" fmla="*/ 135 w 326"/>
                <a:gd name="T99" fmla="*/ 100 h 506"/>
                <a:gd name="T100" fmla="*/ 132 w 326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6" h="506">
                  <a:moveTo>
                    <a:pt x="326" y="404"/>
                  </a:moveTo>
                  <a:lnTo>
                    <a:pt x="324" y="414"/>
                  </a:lnTo>
                  <a:lnTo>
                    <a:pt x="324" y="423"/>
                  </a:lnTo>
                  <a:lnTo>
                    <a:pt x="319" y="433"/>
                  </a:lnTo>
                  <a:lnTo>
                    <a:pt x="312" y="444"/>
                  </a:lnTo>
                  <a:lnTo>
                    <a:pt x="307" y="451"/>
                  </a:lnTo>
                  <a:lnTo>
                    <a:pt x="298" y="459"/>
                  </a:lnTo>
                  <a:lnTo>
                    <a:pt x="288" y="468"/>
                  </a:lnTo>
                  <a:lnTo>
                    <a:pt x="279" y="475"/>
                  </a:lnTo>
                  <a:lnTo>
                    <a:pt x="267" y="482"/>
                  </a:lnTo>
                  <a:lnTo>
                    <a:pt x="255" y="487"/>
                  </a:lnTo>
                  <a:lnTo>
                    <a:pt x="241" y="492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6" y="501"/>
                  </a:lnTo>
                  <a:lnTo>
                    <a:pt x="102" y="496"/>
                  </a:lnTo>
                  <a:lnTo>
                    <a:pt x="85" y="492"/>
                  </a:lnTo>
                  <a:lnTo>
                    <a:pt x="73" y="487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8" y="468"/>
                  </a:lnTo>
                  <a:lnTo>
                    <a:pt x="28" y="459"/>
                  </a:lnTo>
                  <a:lnTo>
                    <a:pt x="21" y="451"/>
                  </a:lnTo>
                  <a:lnTo>
                    <a:pt x="14" y="444"/>
                  </a:lnTo>
                  <a:lnTo>
                    <a:pt x="9" y="433"/>
                  </a:lnTo>
                  <a:lnTo>
                    <a:pt x="2" y="423"/>
                  </a:lnTo>
                  <a:lnTo>
                    <a:pt x="2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2" y="93"/>
                  </a:lnTo>
                  <a:lnTo>
                    <a:pt x="2" y="81"/>
                  </a:lnTo>
                  <a:lnTo>
                    <a:pt x="9" y="74"/>
                  </a:lnTo>
                  <a:lnTo>
                    <a:pt x="14" y="62"/>
                  </a:lnTo>
                  <a:lnTo>
                    <a:pt x="21" y="55"/>
                  </a:lnTo>
                  <a:lnTo>
                    <a:pt x="28" y="45"/>
                  </a:lnTo>
                  <a:lnTo>
                    <a:pt x="38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3" y="19"/>
                  </a:lnTo>
                  <a:lnTo>
                    <a:pt x="85" y="12"/>
                  </a:lnTo>
                  <a:lnTo>
                    <a:pt x="102" y="10"/>
                  </a:lnTo>
                  <a:lnTo>
                    <a:pt x="116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80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2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79" y="31"/>
                  </a:lnTo>
                  <a:lnTo>
                    <a:pt x="288" y="38"/>
                  </a:lnTo>
                  <a:lnTo>
                    <a:pt x="298" y="45"/>
                  </a:lnTo>
                  <a:lnTo>
                    <a:pt x="307" y="55"/>
                  </a:lnTo>
                  <a:lnTo>
                    <a:pt x="312" y="62"/>
                  </a:lnTo>
                  <a:lnTo>
                    <a:pt x="319" y="74"/>
                  </a:lnTo>
                  <a:lnTo>
                    <a:pt x="324" y="81"/>
                  </a:lnTo>
                  <a:lnTo>
                    <a:pt x="324" y="93"/>
                  </a:lnTo>
                  <a:lnTo>
                    <a:pt x="326" y="102"/>
                  </a:lnTo>
                  <a:lnTo>
                    <a:pt x="326" y="404"/>
                  </a:lnTo>
                  <a:lnTo>
                    <a:pt x="326" y="404"/>
                  </a:lnTo>
                  <a:close/>
                  <a:moveTo>
                    <a:pt x="132" y="402"/>
                  </a:moveTo>
                  <a:lnTo>
                    <a:pt x="135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2" y="414"/>
                  </a:lnTo>
                  <a:lnTo>
                    <a:pt x="149" y="414"/>
                  </a:lnTo>
                  <a:lnTo>
                    <a:pt x="154" y="416"/>
                  </a:lnTo>
                  <a:lnTo>
                    <a:pt x="158" y="416"/>
                  </a:lnTo>
                  <a:lnTo>
                    <a:pt x="165" y="418"/>
                  </a:lnTo>
                  <a:lnTo>
                    <a:pt x="170" y="416"/>
                  </a:lnTo>
                  <a:lnTo>
                    <a:pt x="177" y="416"/>
                  </a:lnTo>
                  <a:lnTo>
                    <a:pt x="182" y="414"/>
                  </a:lnTo>
                  <a:lnTo>
                    <a:pt x="189" y="414"/>
                  </a:lnTo>
                  <a:lnTo>
                    <a:pt x="191" y="409"/>
                  </a:lnTo>
                  <a:lnTo>
                    <a:pt x="194" y="407"/>
                  </a:lnTo>
                  <a:lnTo>
                    <a:pt x="196" y="404"/>
                  </a:lnTo>
                  <a:lnTo>
                    <a:pt x="196" y="402"/>
                  </a:lnTo>
                  <a:lnTo>
                    <a:pt x="196" y="102"/>
                  </a:lnTo>
                  <a:lnTo>
                    <a:pt x="196" y="100"/>
                  </a:lnTo>
                  <a:lnTo>
                    <a:pt x="194" y="97"/>
                  </a:lnTo>
                  <a:lnTo>
                    <a:pt x="191" y="95"/>
                  </a:lnTo>
                  <a:lnTo>
                    <a:pt x="189" y="90"/>
                  </a:lnTo>
                  <a:lnTo>
                    <a:pt x="182" y="90"/>
                  </a:lnTo>
                  <a:lnTo>
                    <a:pt x="177" y="88"/>
                  </a:lnTo>
                  <a:lnTo>
                    <a:pt x="170" y="88"/>
                  </a:lnTo>
                  <a:lnTo>
                    <a:pt x="165" y="85"/>
                  </a:lnTo>
                  <a:lnTo>
                    <a:pt x="158" y="88"/>
                  </a:lnTo>
                  <a:lnTo>
                    <a:pt x="154" y="88"/>
                  </a:lnTo>
                  <a:lnTo>
                    <a:pt x="149" y="90"/>
                  </a:lnTo>
                  <a:lnTo>
                    <a:pt x="142" y="90"/>
                  </a:lnTo>
                  <a:lnTo>
                    <a:pt x="139" y="95"/>
                  </a:lnTo>
                  <a:lnTo>
                    <a:pt x="137" y="97"/>
                  </a:lnTo>
                  <a:lnTo>
                    <a:pt x="135" y="100"/>
                  </a:lnTo>
                  <a:lnTo>
                    <a:pt x="132" y="102"/>
                  </a:lnTo>
                  <a:lnTo>
                    <a:pt x="132" y="402"/>
                  </a:lnTo>
                  <a:lnTo>
                    <a:pt x="132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33" name="Freeform 12"/>
            <p:cNvSpPr>
              <a:spLocks/>
            </p:cNvSpPr>
            <p:nvPr userDrawn="1"/>
          </p:nvSpPr>
          <p:spPr bwMode="auto">
            <a:xfrm>
              <a:off x="6005513" y="1720850"/>
              <a:ext cx="514350" cy="776288"/>
            </a:xfrm>
            <a:custGeom>
              <a:avLst/>
              <a:gdLst>
                <a:gd name="T0" fmla="*/ 324 w 324"/>
                <a:gd name="T1" fmla="*/ 87 h 489"/>
                <a:gd name="T2" fmla="*/ 324 w 324"/>
                <a:gd name="T3" fmla="*/ 272 h 489"/>
                <a:gd name="T4" fmla="*/ 191 w 324"/>
                <a:gd name="T5" fmla="*/ 272 h 489"/>
                <a:gd name="T6" fmla="*/ 191 w 324"/>
                <a:gd name="T7" fmla="*/ 139 h 489"/>
                <a:gd name="T8" fmla="*/ 189 w 324"/>
                <a:gd name="T9" fmla="*/ 132 h 489"/>
                <a:gd name="T10" fmla="*/ 187 w 324"/>
                <a:gd name="T11" fmla="*/ 128 h 489"/>
                <a:gd name="T12" fmla="*/ 182 w 324"/>
                <a:gd name="T13" fmla="*/ 123 h 489"/>
                <a:gd name="T14" fmla="*/ 180 w 324"/>
                <a:gd name="T15" fmla="*/ 118 h 489"/>
                <a:gd name="T16" fmla="*/ 175 w 324"/>
                <a:gd name="T17" fmla="*/ 116 h 489"/>
                <a:gd name="T18" fmla="*/ 170 w 324"/>
                <a:gd name="T19" fmla="*/ 113 h 489"/>
                <a:gd name="T20" fmla="*/ 156 w 324"/>
                <a:gd name="T21" fmla="*/ 113 h 489"/>
                <a:gd name="T22" fmla="*/ 151 w 324"/>
                <a:gd name="T23" fmla="*/ 116 h 489"/>
                <a:gd name="T24" fmla="*/ 147 w 324"/>
                <a:gd name="T25" fmla="*/ 118 h 489"/>
                <a:gd name="T26" fmla="*/ 142 w 324"/>
                <a:gd name="T27" fmla="*/ 123 h 489"/>
                <a:gd name="T28" fmla="*/ 137 w 324"/>
                <a:gd name="T29" fmla="*/ 128 h 489"/>
                <a:gd name="T30" fmla="*/ 135 w 324"/>
                <a:gd name="T31" fmla="*/ 132 h 489"/>
                <a:gd name="T32" fmla="*/ 132 w 324"/>
                <a:gd name="T33" fmla="*/ 139 h 489"/>
                <a:gd name="T34" fmla="*/ 132 w 324"/>
                <a:gd name="T35" fmla="*/ 489 h 489"/>
                <a:gd name="T36" fmla="*/ 0 w 324"/>
                <a:gd name="T37" fmla="*/ 489 h 489"/>
                <a:gd name="T38" fmla="*/ 0 w 324"/>
                <a:gd name="T39" fmla="*/ 2 h 489"/>
                <a:gd name="T40" fmla="*/ 132 w 324"/>
                <a:gd name="T41" fmla="*/ 2 h 489"/>
                <a:gd name="T42" fmla="*/ 132 w 324"/>
                <a:gd name="T43" fmla="*/ 87 h 489"/>
                <a:gd name="T44" fmla="*/ 132 w 324"/>
                <a:gd name="T45" fmla="*/ 78 h 489"/>
                <a:gd name="T46" fmla="*/ 135 w 324"/>
                <a:gd name="T47" fmla="*/ 71 h 489"/>
                <a:gd name="T48" fmla="*/ 137 w 324"/>
                <a:gd name="T49" fmla="*/ 61 h 489"/>
                <a:gd name="T50" fmla="*/ 142 w 324"/>
                <a:gd name="T51" fmla="*/ 54 h 489"/>
                <a:gd name="T52" fmla="*/ 144 w 324"/>
                <a:gd name="T53" fmla="*/ 45 h 489"/>
                <a:gd name="T54" fmla="*/ 149 w 324"/>
                <a:gd name="T55" fmla="*/ 38 h 489"/>
                <a:gd name="T56" fmla="*/ 156 w 324"/>
                <a:gd name="T57" fmla="*/ 31 h 489"/>
                <a:gd name="T58" fmla="*/ 161 w 324"/>
                <a:gd name="T59" fmla="*/ 26 h 489"/>
                <a:gd name="T60" fmla="*/ 170 w 324"/>
                <a:gd name="T61" fmla="*/ 19 h 489"/>
                <a:gd name="T62" fmla="*/ 177 w 324"/>
                <a:gd name="T63" fmla="*/ 14 h 489"/>
                <a:gd name="T64" fmla="*/ 184 w 324"/>
                <a:gd name="T65" fmla="*/ 12 h 489"/>
                <a:gd name="T66" fmla="*/ 191 w 324"/>
                <a:gd name="T67" fmla="*/ 7 h 489"/>
                <a:gd name="T68" fmla="*/ 201 w 324"/>
                <a:gd name="T69" fmla="*/ 2 h 489"/>
                <a:gd name="T70" fmla="*/ 210 w 324"/>
                <a:gd name="T71" fmla="*/ 2 h 489"/>
                <a:gd name="T72" fmla="*/ 220 w 324"/>
                <a:gd name="T73" fmla="*/ 0 h 489"/>
                <a:gd name="T74" fmla="*/ 239 w 324"/>
                <a:gd name="T75" fmla="*/ 0 h 489"/>
                <a:gd name="T76" fmla="*/ 251 w 324"/>
                <a:gd name="T77" fmla="*/ 2 h 489"/>
                <a:gd name="T78" fmla="*/ 260 w 324"/>
                <a:gd name="T79" fmla="*/ 2 h 489"/>
                <a:gd name="T80" fmla="*/ 267 w 324"/>
                <a:gd name="T81" fmla="*/ 7 h 489"/>
                <a:gd name="T82" fmla="*/ 277 w 324"/>
                <a:gd name="T83" fmla="*/ 12 h 489"/>
                <a:gd name="T84" fmla="*/ 284 w 324"/>
                <a:gd name="T85" fmla="*/ 14 h 489"/>
                <a:gd name="T86" fmla="*/ 291 w 324"/>
                <a:gd name="T87" fmla="*/ 19 h 489"/>
                <a:gd name="T88" fmla="*/ 298 w 324"/>
                <a:gd name="T89" fmla="*/ 26 h 489"/>
                <a:gd name="T90" fmla="*/ 303 w 324"/>
                <a:gd name="T91" fmla="*/ 33 h 489"/>
                <a:gd name="T92" fmla="*/ 310 w 324"/>
                <a:gd name="T93" fmla="*/ 40 h 489"/>
                <a:gd name="T94" fmla="*/ 314 w 324"/>
                <a:gd name="T95" fmla="*/ 45 h 489"/>
                <a:gd name="T96" fmla="*/ 319 w 324"/>
                <a:gd name="T97" fmla="*/ 54 h 489"/>
                <a:gd name="T98" fmla="*/ 321 w 324"/>
                <a:gd name="T99" fmla="*/ 61 h 489"/>
                <a:gd name="T100" fmla="*/ 324 w 324"/>
                <a:gd name="T101" fmla="*/ 71 h 489"/>
                <a:gd name="T102" fmla="*/ 324 w 324"/>
                <a:gd name="T103" fmla="*/ 78 h 489"/>
                <a:gd name="T104" fmla="*/ 324 w 324"/>
                <a:gd name="T105" fmla="*/ 87 h 489"/>
                <a:gd name="T106" fmla="*/ 324 w 324"/>
                <a:gd name="T107" fmla="*/ 87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4" h="489">
                  <a:moveTo>
                    <a:pt x="324" y="87"/>
                  </a:moveTo>
                  <a:lnTo>
                    <a:pt x="324" y="272"/>
                  </a:lnTo>
                  <a:lnTo>
                    <a:pt x="191" y="272"/>
                  </a:lnTo>
                  <a:lnTo>
                    <a:pt x="191" y="139"/>
                  </a:lnTo>
                  <a:lnTo>
                    <a:pt x="189" y="132"/>
                  </a:lnTo>
                  <a:lnTo>
                    <a:pt x="187" y="128"/>
                  </a:lnTo>
                  <a:lnTo>
                    <a:pt x="182" y="123"/>
                  </a:lnTo>
                  <a:lnTo>
                    <a:pt x="180" y="118"/>
                  </a:lnTo>
                  <a:lnTo>
                    <a:pt x="175" y="116"/>
                  </a:lnTo>
                  <a:lnTo>
                    <a:pt x="170" y="113"/>
                  </a:lnTo>
                  <a:lnTo>
                    <a:pt x="156" y="113"/>
                  </a:lnTo>
                  <a:lnTo>
                    <a:pt x="151" y="116"/>
                  </a:lnTo>
                  <a:lnTo>
                    <a:pt x="147" y="118"/>
                  </a:lnTo>
                  <a:lnTo>
                    <a:pt x="142" y="123"/>
                  </a:lnTo>
                  <a:lnTo>
                    <a:pt x="137" y="128"/>
                  </a:lnTo>
                  <a:lnTo>
                    <a:pt x="135" y="132"/>
                  </a:lnTo>
                  <a:lnTo>
                    <a:pt x="132" y="139"/>
                  </a:lnTo>
                  <a:lnTo>
                    <a:pt x="132" y="489"/>
                  </a:lnTo>
                  <a:lnTo>
                    <a:pt x="0" y="489"/>
                  </a:lnTo>
                  <a:lnTo>
                    <a:pt x="0" y="2"/>
                  </a:lnTo>
                  <a:lnTo>
                    <a:pt x="132" y="2"/>
                  </a:lnTo>
                  <a:lnTo>
                    <a:pt x="132" y="87"/>
                  </a:lnTo>
                  <a:lnTo>
                    <a:pt x="132" y="78"/>
                  </a:lnTo>
                  <a:lnTo>
                    <a:pt x="135" y="71"/>
                  </a:lnTo>
                  <a:lnTo>
                    <a:pt x="137" y="61"/>
                  </a:lnTo>
                  <a:lnTo>
                    <a:pt x="142" y="54"/>
                  </a:lnTo>
                  <a:lnTo>
                    <a:pt x="144" y="45"/>
                  </a:lnTo>
                  <a:lnTo>
                    <a:pt x="149" y="38"/>
                  </a:lnTo>
                  <a:lnTo>
                    <a:pt x="156" y="31"/>
                  </a:lnTo>
                  <a:lnTo>
                    <a:pt x="161" y="26"/>
                  </a:lnTo>
                  <a:lnTo>
                    <a:pt x="170" y="19"/>
                  </a:lnTo>
                  <a:lnTo>
                    <a:pt x="177" y="14"/>
                  </a:lnTo>
                  <a:lnTo>
                    <a:pt x="184" y="12"/>
                  </a:lnTo>
                  <a:lnTo>
                    <a:pt x="191" y="7"/>
                  </a:lnTo>
                  <a:lnTo>
                    <a:pt x="201" y="2"/>
                  </a:lnTo>
                  <a:lnTo>
                    <a:pt x="210" y="2"/>
                  </a:lnTo>
                  <a:lnTo>
                    <a:pt x="220" y="0"/>
                  </a:lnTo>
                  <a:lnTo>
                    <a:pt x="239" y="0"/>
                  </a:lnTo>
                  <a:lnTo>
                    <a:pt x="251" y="2"/>
                  </a:lnTo>
                  <a:lnTo>
                    <a:pt x="260" y="2"/>
                  </a:lnTo>
                  <a:lnTo>
                    <a:pt x="267" y="7"/>
                  </a:lnTo>
                  <a:lnTo>
                    <a:pt x="277" y="12"/>
                  </a:lnTo>
                  <a:lnTo>
                    <a:pt x="284" y="14"/>
                  </a:lnTo>
                  <a:lnTo>
                    <a:pt x="291" y="19"/>
                  </a:lnTo>
                  <a:lnTo>
                    <a:pt x="298" y="26"/>
                  </a:lnTo>
                  <a:lnTo>
                    <a:pt x="303" y="33"/>
                  </a:lnTo>
                  <a:lnTo>
                    <a:pt x="310" y="40"/>
                  </a:lnTo>
                  <a:lnTo>
                    <a:pt x="314" y="45"/>
                  </a:lnTo>
                  <a:lnTo>
                    <a:pt x="319" y="54"/>
                  </a:lnTo>
                  <a:lnTo>
                    <a:pt x="321" y="61"/>
                  </a:lnTo>
                  <a:lnTo>
                    <a:pt x="324" y="71"/>
                  </a:lnTo>
                  <a:lnTo>
                    <a:pt x="324" y="78"/>
                  </a:lnTo>
                  <a:lnTo>
                    <a:pt x="324" y="87"/>
                  </a:lnTo>
                  <a:lnTo>
                    <a:pt x="324" y="87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34" name="Freeform 13"/>
            <p:cNvSpPr>
              <a:spLocks/>
            </p:cNvSpPr>
            <p:nvPr userDrawn="1"/>
          </p:nvSpPr>
          <p:spPr bwMode="auto">
            <a:xfrm>
              <a:off x="7161213" y="1552575"/>
              <a:ext cx="512763" cy="947738"/>
            </a:xfrm>
            <a:custGeom>
              <a:avLst/>
              <a:gdLst>
                <a:gd name="T0" fmla="*/ 323 w 323"/>
                <a:gd name="T1" fmla="*/ 193 h 597"/>
                <a:gd name="T2" fmla="*/ 323 w 323"/>
                <a:gd name="T3" fmla="*/ 597 h 597"/>
                <a:gd name="T4" fmla="*/ 189 w 323"/>
                <a:gd name="T5" fmla="*/ 597 h 597"/>
                <a:gd name="T6" fmla="*/ 189 w 323"/>
                <a:gd name="T7" fmla="*/ 245 h 597"/>
                <a:gd name="T8" fmla="*/ 186 w 323"/>
                <a:gd name="T9" fmla="*/ 238 h 597"/>
                <a:gd name="T10" fmla="*/ 184 w 323"/>
                <a:gd name="T11" fmla="*/ 234 h 597"/>
                <a:gd name="T12" fmla="*/ 179 w 323"/>
                <a:gd name="T13" fmla="*/ 229 h 597"/>
                <a:gd name="T14" fmla="*/ 177 w 323"/>
                <a:gd name="T15" fmla="*/ 224 h 597"/>
                <a:gd name="T16" fmla="*/ 172 w 323"/>
                <a:gd name="T17" fmla="*/ 222 h 597"/>
                <a:gd name="T18" fmla="*/ 165 w 323"/>
                <a:gd name="T19" fmla="*/ 219 h 597"/>
                <a:gd name="T20" fmla="*/ 156 w 323"/>
                <a:gd name="T21" fmla="*/ 219 h 597"/>
                <a:gd name="T22" fmla="*/ 148 w 323"/>
                <a:gd name="T23" fmla="*/ 222 h 597"/>
                <a:gd name="T24" fmla="*/ 144 w 323"/>
                <a:gd name="T25" fmla="*/ 224 h 597"/>
                <a:gd name="T26" fmla="*/ 141 w 323"/>
                <a:gd name="T27" fmla="*/ 229 h 597"/>
                <a:gd name="T28" fmla="*/ 137 w 323"/>
                <a:gd name="T29" fmla="*/ 234 h 597"/>
                <a:gd name="T30" fmla="*/ 132 w 323"/>
                <a:gd name="T31" fmla="*/ 238 h 597"/>
                <a:gd name="T32" fmla="*/ 132 w 323"/>
                <a:gd name="T33" fmla="*/ 245 h 597"/>
                <a:gd name="T34" fmla="*/ 132 w 323"/>
                <a:gd name="T35" fmla="*/ 595 h 597"/>
                <a:gd name="T36" fmla="*/ 0 w 323"/>
                <a:gd name="T37" fmla="*/ 595 h 597"/>
                <a:gd name="T38" fmla="*/ 0 w 323"/>
                <a:gd name="T39" fmla="*/ 0 h 597"/>
                <a:gd name="T40" fmla="*/ 132 w 323"/>
                <a:gd name="T41" fmla="*/ 0 h 597"/>
                <a:gd name="T42" fmla="*/ 132 w 323"/>
                <a:gd name="T43" fmla="*/ 193 h 597"/>
                <a:gd name="T44" fmla="*/ 132 w 323"/>
                <a:gd name="T45" fmla="*/ 186 h 597"/>
                <a:gd name="T46" fmla="*/ 132 w 323"/>
                <a:gd name="T47" fmla="*/ 177 h 597"/>
                <a:gd name="T48" fmla="*/ 137 w 323"/>
                <a:gd name="T49" fmla="*/ 167 h 597"/>
                <a:gd name="T50" fmla="*/ 139 w 323"/>
                <a:gd name="T51" fmla="*/ 160 h 597"/>
                <a:gd name="T52" fmla="*/ 141 w 323"/>
                <a:gd name="T53" fmla="*/ 151 h 597"/>
                <a:gd name="T54" fmla="*/ 148 w 323"/>
                <a:gd name="T55" fmla="*/ 144 h 597"/>
                <a:gd name="T56" fmla="*/ 153 w 323"/>
                <a:gd name="T57" fmla="*/ 137 h 597"/>
                <a:gd name="T58" fmla="*/ 165 w 323"/>
                <a:gd name="T59" fmla="*/ 125 h 597"/>
                <a:gd name="T60" fmla="*/ 172 w 323"/>
                <a:gd name="T61" fmla="*/ 120 h 597"/>
                <a:gd name="T62" fmla="*/ 182 w 323"/>
                <a:gd name="T63" fmla="*/ 118 h 597"/>
                <a:gd name="T64" fmla="*/ 189 w 323"/>
                <a:gd name="T65" fmla="*/ 113 h 597"/>
                <a:gd name="T66" fmla="*/ 198 w 323"/>
                <a:gd name="T67" fmla="*/ 111 h 597"/>
                <a:gd name="T68" fmla="*/ 208 w 323"/>
                <a:gd name="T69" fmla="*/ 108 h 597"/>
                <a:gd name="T70" fmla="*/ 217 w 323"/>
                <a:gd name="T71" fmla="*/ 106 h 597"/>
                <a:gd name="T72" fmla="*/ 238 w 323"/>
                <a:gd name="T73" fmla="*/ 106 h 597"/>
                <a:gd name="T74" fmla="*/ 245 w 323"/>
                <a:gd name="T75" fmla="*/ 108 h 597"/>
                <a:gd name="T76" fmla="*/ 255 w 323"/>
                <a:gd name="T77" fmla="*/ 111 h 597"/>
                <a:gd name="T78" fmla="*/ 264 w 323"/>
                <a:gd name="T79" fmla="*/ 113 h 597"/>
                <a:gd name="T80" fmla="*/ 274 w 323"/>
                <a:gd name="T81" fmla="*/ 118 h 597"/>
                <a:gd name="T82" fmla="*/ 281 w 323"/>
                <a:gd name="T83" fmla="*/ 120 h 597"/>
                <a:gd name="T84" fmla="*/ 288 w 323"/>
                <a:gd name="T85" fmla="*/ 125 h 597"/>
                <a:gd name="T86" fmla="*/ 302 w 323"/>
                <a:gd name="T87" fmla="*/ 139 h 597"/>
                <a:gd name="T88" fmla="*/ 304 w 323"/>
                <a:gd name="T89" fmla="*/ 146 h 597"/>
                <a:gd name="T90" fmla="*/ 311 w 323"/>
                <a:gd name="T91" fmla="*/ 151 h 597"/>
                <a:gd name="T92" fmla="*/ 316 w 323"/>
                <a:gd name="T93" fmla="*/ 160 h 597"/>
                <a:gd name="T94" fmla="*/ 319 w 323"/>
                <a:gd name="T95" fmla="*/ 170 h 597"/>
                <a:gd name="T96" fmla="*/ 321 w 323"/>
                <a:gd name="T97" fmla="*/ 177 h 597"/>
                <a:gd name="T98" fmla="*/ 321 w 323"/>
                <a:gd name="T99" fmla="*/ 186 h 597"/>
                <a:gd name="T100" fmla="*/ 323 w 323"/>
                <a:gd name="T101" fmla="*/ 193 h 597"/>
                <a:gd name="T102" fmla="*/ 323 w 323"/>
                <a:gd name="T103" fmla="*/ 193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3" h="597">
                  <a:moveTo>
                    <a:pt x="323" y="193"/>
                  </a:moveTo>
                  <a:lnTo>
                    <a:pt x="323" y="597"/>
                  </a:lnTo>
                  <a:lnTo>
                    <a:pt x="189" y="597"/>
                  </a:lnTo>
                  <a:lnTo>
                    <a:pt x="189" y="245"/>
                  </a:lnTo>
                  <a:lnTo>
                    <a:pt x="186" y="238"/>
                  </a:lnTo>
                  <a:lnTo>
                    <a:pt x="184" y="234"/>
                  </a:lnTo>
                  <a:lnTo>
                    <a:pt x="179" y="229"/>
                  </a:lnTo>
                  <a:lnTo>
                    <a:pt x="177" y="224"/>
                  </a:lnTo>
                  <a:lnTo>
                    <a:pt x="172" y="222"/>
                  </a:lnTo>
                  <a:lnTo>
                    <a:pt x="165" y="219"/>
                  </a:lnTo>
                  <a:lnTo>
                    <a:pt x="156" y="219"/>
                  </a:lnTo>
                  <a:lnTo>
                    <a:pt x="148" y="222"/>
                  </a:lnTo>
                  <a:lnTo>
                    <a:pt x="144" y="224"/>
                  </a:lnTo>
                  <a:lnTo>
                    <a:pt x="141" y="229"/>
                  </a:lnTo>
                  <a:lnTo>
                    <a:pt x="137" y="234"/>
                  </a:lnTo>
                  <a:lnTo>
                    <a:pt x="132" y="238"/>
                  </a:lnTo>
                  <a:lnTo>
                    <a:pt x="132" y="245"/>
                  </a:lnTo>
                  <a:lnTo>
                    <a:pt x="132" y="595"/>
                  </a:lnTo>
                  <a:lnTo>
                    <a:pt x="0" y="595"/>
                  </a:lnTo>
                  <a:lnTo>
                    <a:pt x="0" y="0"/>
                  </a:lnTo>
                  <a:lnTo>
                    <a:pt x="132" y="0"/>
                  </a:lnTo>
                  <a:lnTo>
                    <a:pt x="132" y="193"/>
                  </a:lnTo>
                  <a:lnTo>
                    <a:pt x="132" y="186"/>
                  </a:lnTo>
                  <a:lnTo>
                    <a:pt x="132" y="177"/>
                  </a:lnTo>
                  <a:lnTo>
                    <a:pt x="137" y="167"/>
                  </a:lnTo>
                  <a:lnTo>
                    <a:pt x="139" y="160"/>
                  </a:lnTo>
                  <a:lnTo>
                    <a:pt x="141" y="151"/>
                  </a:lnTo>
                  <a:lnTo>
                    <a:pt x="148" y="144"/>
                  </a:lnTo>
                  <a:lnTo>
                    <a:pt x="153" y="137"/>
                  </a:lnTo>
                  <a:lnTo>
                    <a:pt x="165" y="125"/>
                  </a:lnTo>
                  <a:lnTo>
                    <a:pt x="172" y="120"/>
                  </a:lnTo>
                  <a:lnTo>
                    <a:pt x="182" y="118"/>
                  </a:lnTo>
                  <a:lnTo>
                    <a:pt x="189" y="113"/>
                  </a:lnTo>
                  <a:lnTo>
                    <a:pt x="198" y="111"/>
                  </a:lnTo>
                  <a:lnTo>
                    <a:pt x="208" y="108"/>
                  </a:lnTo>
                  <a:lnTo>
                    <a:pt x="217" y="106"/>
                  </a:lnTo>
                  <a:lnTo>
                    <a:pt x="238" y="106"/>
                  </a:lnTo>
                  <a:lnTo>
                    <a:pt x="245" y="108"/>
                  </a:lnTo>
                  <a:lnTo>
                    <a:pt x="255" y="111"/>
                  </a:lnTo>
                  <a:lnTo>
                    <a:pt x="264" y="113"/>
                  </a:lnTo>
                  <a:lnTo>
                    <a:pt x="274" y="118"/>
                  </a:lnTo>
                  <a:lnTo>
                    <a:pt x="281" y="120"/>
                  </a:lnTo>
                  <a:lnTo>
                    <a:pt x="288" y="125"/>
                  </a:lnTo>
                  <a:lnTo>
                    <a:pt x="302" y="139"/>
                  </a:lnTo>
                  <a:lnTo>
                    <a:pt x="304" y="146"/>
                  </a:lnTo>
                  <a:lnTo>
                    <a:pt x="311" y="151"/>
                  </a:lnTo>
                  <a:lnTo>
                    <a:pt x="316" y="160"/>
                  </a:lnTo>
                  <a:lnTo>
                    <a:pt x="319" y="170"/>
                  </a:lnTo>
                  <a:lnTo>
                    <a:pt x="321" y="177"/>
                  </a:lnTo>
                  <a:lnTo>
                    <a:pt x="321" y="186"/>
                  </a:lnTo>
                  <a:lnTo>
                    <a:pt x="323" y="193"/>
                  </a:lnTo>
                  <a:lnTo>
                    <a:pt x="323" y="19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35" name="Freeform 14"/>
            <p:cNvSpPr>
              <a:spLocks/>
            </p:cNvSpPr>
            <p:nvPr userDrawn="1"/>
          </p:nvSpPr>
          <p:spPr bwMode="auto">
            <a:xfrm>
              <a:off x="8859838" y="1724025"/>
              <a:ext cx="512763" cy="985838"/>
            </a:xfrm>
            <a:custGeom>
              <a:avLst/>
              <a:gdLst>
                <a:gd name="T0" fmla="*/ 0 w 323"/>
                <a:gd name="T1" fmla="*/ 414 h 621"/>
                <a:gd name="T2" fmla="*/ 0 w 323"/>
                <a:gd name="T3" fmla="*/ 0 h 621"/>
                <a:gd name="T4" fmla="*/ 132 w 323"/>
                <a:gd name="T5" fmla="*/ 0 h 621"/>
                <a:gd name="T6" fmla="*/ 132 w 323"/>
                <a:gd name="T7" fmla="*/ 362 h 621"/>
                <a:gd name="T8" fmla="*/ 134 w 323"/>
                <a:gd name="T9" fmla="*/ 369 h 621"/>
                <a:gd name="T10" fmla="*/ 137 w 323"/>
                <a:gd name="T11" fmla="*/ 373 h 621"/>
                <a:gd name="T12" fmla="*/ 141 w 323"/>
                <a:gd name="T13" fmla="*/ 381 h 621"/>
                <a:gd name="T14" fmla="*/ 144 w 323"/>
                <a:gd name="T15" fmla="*/ 385 h 621"/>
                <a:gd name="T16" fmla="*/ 148 w 323"/>
                <a:gd name="T17" fmla="*/ 385 h 621"/>
                <a:gd name="T18" fmla="*/ 156 w 323"/>
                <a:gd name="T19" fmla="*/ 388 h 621"/>
                <a:gd name="T20" fmla="*/ 160 w 323"/>
                <a:gd name="T21" fmla="*/ 390 h 621"/>
                <a:gd name="T22" fmla="*/ 167 w 323"/>
                <a:gd name="T23" fmla="*/ 388 h 621"/>
                <a:gd name="T24" fmla="*/ 172 w 323"/>
                <a:gd name="T25" fmla="*/ 385 h 621"/>
                <a:gd name="T26" fmla="*/ 177 w 323"/>
                <a:gd name="T27" fmla="*/ 385 h 621"/>
                <a:gd name="T28" fmla="*/ 182 w 323"/>
                <a:gd name="T29" fmla="*/ 381 h 621"/>
                <a:gd name="T30" fmla="*/ 186 w 323"/>
                <a:gd name="T31" fmla="*/ 373 h 621"/>
                <a:gd name="T32" fmla="*/ 186 w 323"/>
                <a:gd name="T33" fmla="*/ 369 h 621"/>
                <a:gd name="T34" fmla="*/ 189 w 323"/>
                <a:gd name="T35" fmla="*/ 362 h 621"/>
                <a:gd name="T36" fmla="*/ 189 w 323"/>
                <a:gd name="T37" fmla="*/ 0 h 621"/>
                <a:gd name="T38" fmla="*/ 323 w 323"/>
                <a:gd name="T39" fmla="*/ 0 h 621"/>
                <a:gd name="T40" fmla="*/ 323 w 323"/>
                <a:gd name="T41" fmla="*/ 621 h 621"/>
                <a:gd name="T42" fmla="*/ 189 w 323"/>
                <a:gd name="T43" fmla="*/ 621 h 621"/>
                <a:gd name="T44" fmla="*/ 189 w 323"/>
                <a:gd name="T45" fmla="*/ 414 h 621"/>
                <a:gd name="T46" fmla="*/ 189 w 323"/>
                <a:gd name="T47" fmla="*/ 423 h 621"/>
                <a:gd name="T48" fmla="*/ 189 w 323"/>
                <a:gd name="T49" fmla="*/ 433 h 621"/>
                <a:gd name="T50" fmla="*/ 186 w 323"/>
                <a:gd name="T51" fmla="*/ 440 h 621"/>
                <a:gd name="T52" fmla="*/ 182 w 323"/>
                <a:gd name="T53" fmla="*/ 449 h 621"/>
                <a:gd name="T54" fmla="*/ 179 w 323"/>
                <a:gd name="T55" fmla="*/ 456 h 621"/>
                <a:gd name="T56" fmla="*/ 174 w 323"/>
                <a:gd name="T57" fmla="*/ 463 h 621"/>
                <a:gd name="T58" fmla="*/ 156 w 323"/>
                <a:gd name="T59" fmla="*/ 482 h 621"/>
                <a:gd name="T60" fmla="*/ 146 w 323"/>
                <a:gd name="T61" fmla="*/ 487 h 621"/>
                <a:gd name="T62" fmla="*/ 139 w 323"/>
                <a:gd name="T63" fmla="*/ 492 h 621"/>
                <a:gd name="T64" fmla="*/ 132 w 323"/>
                <a:gd name="T65" fmla="*/ 494 h 621"/>
                <a:gd name="T66" fmla="*/ 122 w 323"/>
                <a:gd name="T67" fmla="*/ 499 h 621"/>
                <a:gd name="T68" fmla="*/ 113 w 323"/>
                <a:gd name="T69" fmla="*/ 501 h 621"/>
                <a:gd name="T70" fmla="*/ 104 w 323"/>
                <a:gd name="T71" fmla="*/ 501 h 621"/>
                <a:gd name="T72" fmla="*/ 94 w 323"/>
                <a:gd name="T73" fmla="*/ 503 h 621"/>
                <a:gd name="T74" fmla="*/ 82 w 323"/>
                <a:gd name="T75" fmla="*/ 501 h 621"/>
                <a:gd name="T76" fmla="*/ 75 w 323"/>
                <a:gd name="T77" fmla="*/ 501 h 621"/>
                <a:gd name="T78" fmla="*/ 63 w 323"/>
                <a:gd name="T79" fmla="*/ 499 h 621"/>
                <a:gd name="T80" fmla="*/ 56 w 323"/>
                <a:gd name="T81" fmla="*/ 494 h 621"/>
                <a:gd name="T82" fmla="*/ 47 w 323"/>
                <a:gd name="T83" fmla="*/ 492 h 621"/>
                <a:gd name="T84" fmla="*/ 40 w 323"/>
                <a:gd name="T85" fmla="*/ 487 h 621"/>
                <a:gd name="T86" fmla="*/ 33 w 323"/>
                <a:gd name="T87" fmla="*/ 482 h 621"/>
                <a:gd name="T88" fmla="*/ 26 w 323"/>
                <a:gd name="T89" fmla="*/ 475 h 621"/>
                <a:gd name="T90" fmla="*/ 21 w 323"/>
                <a:gd name="T91" fmla="*/ 470 h 621"/>
                <a:gd name="T92" fmla="*/ 14 w 323"/>
                <a:gd name="T93" fmla="*/ 463 h 621"/>
                <a:gd name="T94" fmla="*/ 9 w 323"/>
                <a:gd name="T95" fmla="*/ 456 h 621"/>
                <a:gd name="T96" fmla="*/ 4 w 323"/>
                <a:gd name="T97" fmla="*/ 449 h 621"/>
                <a:gd name="T98" fmla="*/ 2 w 323"/>
                <a:gd name="T99" fmla="*/ 440 h 621"/>
                <a:gd name="T100" fmla="*/ 0 w 323"/>
                <a:gd name="T101" fmla="*/ 433 h 621"/>
                <a:gd name="T102" fmla="*/ 0 w 323"/>
                <a:gd name="T103" fmla="*/ 423 h 621"/>
                <a:gd name="T104" fmla="*/ 0 w 323"/>
                <a:gd name="T105" fmla="*/ 414 h 621"/>
                <a:gd name="T106" fmla="*/ 0 w 323"/>
                <a:gd name="T107" fmla="*/ 414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3" h="621">
                  <a:moveTo>
                    <a:pt x="0" y="414"/>
                  </a:moveTo>
                  <a:lnTo>
                    <a:pt x="0" y="0"/>
                  </a:lnTo>
                  <a:lnTo>
                    <a:pt x="132" y="0"/>
                  </a:lnTo>
                  <a:lnTo>
                    <a:pt x="132" y="362"/>
                  </a:lnTo>
                  <a:lnTo>
                    <a:pt x="134" y="369"/>
                  </a:lnTo>
                  <a:lnTo>
                    <a:pt x="137" y="373"/>
                  </a:lnTo>
                  <a:lnTo>
                    <a:pt x="141" y="381"/>
                  </a:lnTo>
                  <a:lnTo>
                    <a:pt x="144" y="385"/>
                  </a:lnTo>
                  <a:lnTo>
                    <a:pt x="148" y="385"/>
                  </a:lnTo>
                  <a:lnTo>
                    <a:pt x="156" y="388"/>
                  </a:lnTo>
                  <a:lnTo>
                    <a:pt x="160" y="390"/>
                  </a:lnTo>
                  <a:lnTo>
                    <a:pt x="167" y="388"/>
                  </a:lnTo>
                  <a:lnTo>
                    <a:pt x="172" y="385"/>
                  </a:lnTo>
                  <a:lnTo>
                    <a:pt x="177" y="385"/>
                  </a:lnTo>
                  <a:lnTo>
                    <a:pt x="182" y="381"/>
                  </a:lnTo>
                  <a:lnTo>
                    <a:pt x="186" y="373"/>
                  </a:lnTo>
                  <a:lnTo>
                    <a:pt x="186" y="369"/>
                  </a:lnTo>
                  <a:lnTo>
                    <a:pt x="189" y="362"/>
                  </a:lnTo>
                  <a:lnTo>
                    <a:pt x="189" y="0"/>
                  </a:lnTo>
                  <a:lnTo>
                    <a:pt x="323" y="0"/>
                  </a:lnTo>
                  <a:lnTo>
                    <a:pt x="323" y="621"/>
                  </a:lnTo>
                  <a:lnTo>
                    <a:pt x="189" y="621"/>
                  </a:lnTo>
                  <a:lnTo>
                    <a:pt x="189" y="414"/>
                  </a:lnTo>
                  <a:lnTo>
                    <a:pt x="189" y="423"/>
                  </a:lnTo>
                  <a:lnTo>
                    <a:pt x="189" y="433"/>
                  </a:lnTo>
                  <a:lnTo>
                    <a:pt x="186" y="440"/>
                  </a:lnTo>
                  <a:lnTo>
                    <a:pt x="182" y="449"/>
                  </a:lnTo>
                  <a:lnTo>
                    <a:pt x="179" y="456"/>
                  </a:lnTo>
                  <a:lnTo>
                    <a:pt x="174" y="463"/>
                  </a:lnTo>
                  <a:lnTo>
                    <a:pt x="156" y="482"/>
                  </a:lnTo>
                  <a:lnTo>
                    <a:pt x="146" y="487"/>
                  </a:lnTo>
                  <a:lnTo>
                    <a:pt x="139" y="492"/>
                  </a:lnTo>
                  <a:lnTo>
                    <a:pt x="132" y="494"/>
                  </a:lnTo>
                  <a:lnTo>
                    <a:pt x="122" y="499"/>
                  </a:lnTo>
                  <a:lnTo>
                    <a:pt x="113" y="501"/>
                  </a:lnTo>
                  <a:lnTo>
                    <a:pt x="104" y="501"/>
                  </a:lnTo>
                  <a:lnTo>
                    <a:pt x="94" y="503"/>
                  </a:lnTo>
                  <a:lnTo>
                    <a:pt x="82" y="501"/>
                  </a:lnTo>
                  <a:lnTo>
                    <a:pt x="75" y="501"/>
                  </a:lnTo>
                  <a:lnTo>
                    <a:pt x="63" y="499"/>
                  </a:lnTo>
                  <a:lnTo>
                    <a:pt x="56" y="494"/>
                  </a:lnTo>
                  <a:lnTo>
                    <a:pt x="47" y="492"/>
                  </a:lnTo>
                  <a:lnTo>
                    <a:pt x="40" y="487"/>
                  </a:lnTo>
                  <a:lnTo>
                    <a:pt x="33" y="482"/>
                  </a:lnTo>
                  <a:lnTo>
                    <a:pt x="26" y="475"/>
                  </a:lnTo>
                  <a:lnTo>
                    <a:pt x="21" y="470"/>
                  </a:lnTo>
                  <a:lnTo>
                    <a:pt x="14" y="463"/>
                  </a:lnTo>
                  <a:lnTo>
                    <a:pt x="9" y="456"/>
                  </a:lnTo>
                  <a:lnTo>
                    <a:pt x="4" y="449"/>
                  </a:lnTo>
                  <a:lnTo>
                    <a:pt x="2" y="440"/>
                  </a:lnTo>
                  <a:lnTo>
                    <a:pt x="0" y="433"/>
                  </a:lnTo>
                  <a:lnTo>
                    <a:pt x="0" y="423"/>
                  </a:lnTo>
                  <a:lnTo>
                    <a:pt x="0" y="414"/>
                  </a:lnTo>
                  <a:lnTo>
                    <a:pt x="0" y="41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36" name="Freeform 15"/>
            <p:cNvSpPr>
              <a:spLocks noEditPoints="1"/>
            </p:cNvSpPr>
            <p:nvPr userDrawn="1"/>
          </p:nvSpPr>
          <p:spPr bwMode="auto">
            <a:xfrm>
              <a:off x="6575426" y="1724025"/>
              <a:ext cx="528638" cy="1285875"/>
            </a:xfrm>
            <a:custGeom>
              <a:avLst/>
              <a:gdLst>
                <a:gd name="T0" fmla="*/ 140 w 333"/>
                <a:gd name="T1" fmla="*/ 810 h 810"/>
                <a:gd name="T2" fmla="*/ 0 w 333"/>
                <a:gd name="T3" fmla="*/ 0 h 810"/>
                <a:gd name="T4" fmla="*/ 140 w 333"/>
                <a:gd name="T5" fmla="*/ 85 h 810"/>
                <a:gd name="T6" fmla="*/ 142 w 333"/>
                <a:gd name="T7" fmla="*/ 69 h 810"/>
                <a:gd name="T8" fmla="*/ 147 w 333"/>
                <a:gd name="T9" fmla="*/ 52 h 810"/>
                <a:gd name="T10" fmla="*/ 156 w 333"/>
                <a:gd name="T11" fmla="*/ 38 h 810"/>
                <a:gd name="T12" fmla="*/ 168 w 333"/>
                <a:gd name="T13" fmla="*/ 26 h 810"/>
                <a:gd name="T14" fmla="*/ 182 w 333"/>
                <a:gd name="T15" fmla="*/ 15 h 810"/>
                <a:gd name="T16" fmla="*/ 199 w 333"/>
                <a:gd name="T17" fmla="*/ 8 h 810"/>
                <a:gd name="T18" fmla="*/ 215 w 333"/>
                <a:gd name="T19" fmla="*/ 3 h 810"/>
                <a:gd name="T20" fmla="*/ 236 w 333"/>
                <a:gd name="T21" fmla="*/ 0 h 810"/>
                <a:gd name="T22" fmla="*/ 255 w 333"/>
                <a:gd name="T23" fmla="*/ 3 h 810"/>
                <a:gd name="T24" fmla="*/ 272 w 333"/>
                <a:gd name="T25" fmla="*/ 8 h 810"/>
                <a:gd name="T26" fmla="*/ 291 w 333"/>
                <a:gd name="T27" fmla="*/ 15 h 810"/>
                <a:gd name="T28" fmla="*/ 303 w 333"/>
                <a:gd name="T29" fmla="*/ 26 h 810"/>
                <a:gd name="T30" fmla="*/ 314 w 333"/>
                <a:gd name="T31" fmla="*/ 38 h 810"/>
                <a:gd name="T32" fmla="*/ 324 w 333"/>
                <a:gd name="T33" fmla="*/ 52 h 810"/>
                <a:gd name="T34" fmla="*/ 331 w 333"/>
                <a:gd name="T35" fmla="*/ 69 h 810"/>
                <a:gd name="T36" fmla="*/ 333 w 333"/>
                <a:gd name="T37" fmla="*/ 85 h 810"/>
                <a:gd name="T38" fmla="*/ 331 w 333"/>
                <a:gd name="T39" fmla="*/ 430 h 810"/>
                <a:gd name="T40" fmla="*/ 326 w 333"/>
                <a:gd name="T41" fmla="*/ 447 h 810"/>
                <a:gd name="T42" fmla="*/ 319 w 333"/>
                <a:gd name="T43" fmla="*/ 463 h 810"/>
                <a:gd name="T44" fmla="*/ 310 w 333"/>
                <a:gd name="T45" fmla="*/ 475 h 810"/>
                <a:gd name="T46" fmla="*/ 295 w 333"/>
                <a:gd name="T47" fmla="*/ 484 h 810"/>
                <a:gd name="T48" fmla="*/ 281 w 333"/>
                <a:gd name="T49" fmla="*/ 494 h 810"/>
                <a:gd name="T50" fmla="*/ 265 w 333"/>
                <a:gd name="T51" fmla="*/ 501 h 810"/>
                <a:gd name="T52" fmla="*/ 246 w 333"/>
                <a:gd name="T53" fmla="*/ 506 h 810"/>
                <a:gd name="T54" fmla="*/ 215 w 333"/>
                <a:gd name="T55" fmla="*/ 503 h 810"/>
                <a:gd name="T56" fmla="*/ 199 w 333"/>
                <a:gd name="T57" fmla="*/ 496 h 810"/>
                <a:gd name="T58" fmla="*/ 182 w 333"/>
                <a:gd name="T59" fmla="*/ 489 h 810"/>
                <a:gd name="T60" fmla="*/ 168 w 333"/>
                <a:gd name="T61" fmla="*/ 480 h 810"/>
                <a:gd name="T62" fmla="*/ 151 w 333"/>
                <a:gd name="T63" fmla="*/ 459 h 810"/>
                <a:gd name="T64" fmla="*/ 142 w 333"/>
                <a:gd name="T65" fmla="*/ 447 h 810"/>
                <a:gd name="T66" fmla="*/ 140 w 333"/>
                <a:gd name="T67" fmla="*/ 430 h 810"/>
                <a:gd name="T68" fmla="*/ 140 w 333"/>
                <a:gd name="T69" fmla="*/ 421 h 810"/>
                <a:gd name="T70" fmla="*/ 140 w 333"/>
                <a:gd name="T71" fmla="*/ 376 h 810"/>
                <a:gd name="T72" fmla="*/ 142 w 333"/>
                <a:gd name="T73" fmla="*/ 383 h 810"/>
                <a:gd name="T74" fmla="*/ 151 w 333"/>
                <a:gd name="T75" fmla="*/ 385 h 810"/>
                <a:gd name="T76" fmla="*/ 161 w 333"/>
                <a:gd name="T77" fmla="*/ 388 h 810"/>
                <a:gd name="T78" fmla="*/ 177 w 333"/>
                <a:gd name="T79" fmla="*/ 385 h 810"/>
                <a:gd name="T80" fmla="*/ 187 w 333"/>
                <a:gd name="T81" fmla="*/ 385 h 810"/>
                <a:gd name="T82" fmla="*/ 192 w 333"/>
                <a:gd name="T83" fmla="*/ 381 h 810"/>
                <a:gd name="T84" fmla="*/ 194 w 333"/>
                <a:gd name="T85" fmla="*/ 121 h 810"/>
                <a:gd name="T86" fmla="*/ 189 w 333"/>
                <a:gd name="T87" fmla="*/ 114 h 810"/>
                <a:gd name="T88" fmla="*/ 182 w 333"/>
                <a:gd name="T89" fmla="*/ 111 h 810"/>
                <a:gd name="T90" fmla="*/ 170 w 333"/>
                <a:gd name="T91" fmla="*/ 109 h 810"/>
                <a:gd name="T92" fmla="*/ 161 w 333"/>
                <a:gd name="T93" fmla="*/ 109 h 810"/>
                <a:gd name="T94" fmla="*/ 151 w 333"/>
                <a:gd name="T95" fmla="*/ 111 h 810"/>
                <a:gd name="T96" fmla="*/ 142 w 333"/>
                <a:gd name="T97" fmla="*/ 114 h 810"/>
                <a:gd name="T98" fmla="*/ 140 w 333"/>
                <a:gd name="T99" fmla="*/ 121 h 810"/>
                <a:gd name="T100" fmla="*/ 140 w 333"/>
                <a:gd name="T101" fmla="*/ 373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3" h="810">
                  <a:moveTo>
                    <a:pt x="140" y="421"/>
                  </a:moveTo>
                  <a:lnTo>
                    <a:pt x="140" y="810"/>
                  </a:lnTo>
                  <a:lnTo>
                    <a:pt x="0" y="810"/>
                  </a:lnTo>
                  <a:lnTo>
                    <a:pt x="0" y="0"/>
                  </a:lnTo>
                  <a:lnTo>
                    <a:pt x="140" y="0"/>
                  </a:lnTo>
                  <a:lnTo>
                    <a:pt x="140" y="85"/>
                  </a:lnTo>
                  <a:lnTo>
                    <a:pt x="140" y="76"/>
                  </a:lnTo>
                  <a:lnTo>
                    <a:pt x="142" y="69"/>
                  </a:lnTo>
                  <a:lnTo>
                    <a:pt x="142" y="59"/>
                  </a:lnTo>
                  <a:lnTo>
                    <a:pt x="147" y="52"/>
                  </a:lnTo>
                  <a:lnTo>
                    <a:pt x="151" y="45"/>
                  </a:lnTo>
                  <a:lnTo>
                    <a:pt x="156" y="38"/>
                  </a:lnTo>
                  <a:lnTo>
                    <a:pt x="161" y="31"/>
                  </a:lnTo>
                  <a:lnTo>
                    <a:pt x="168" y="26"/>
                  </a:lnTo>
                  <a:lnTo>
                    <a:pt x="175" y="19"/>
                  </a:lnTo>
                  <a:lnTo>
                    <a:pt x="182" y="15"/>
                  </a:lnTo>
                  <a:lnTo>
                    <a:pt x="192" y="12"/>
                  </a:lnTo>
                  <a:lnTo>
                    <a:pt x="199" y="8"/>
                  </a:lnTo>
                  <a:lnTo>
                    <a:pt x="208" y="5"/>
                  </a:lnTo>
                  <a:lnTo>
                    <a:pt x="215" y="3"/>
                  </a:lnTo>
                  <a:lnTo>
                    <a:pt x="225" y="0"/>
                  </a:lnTo>
                  <a:lnTo>
                    <a:pt x="236" y="0"/>
                  </a:lnTo>
                  <a:lnTo>
                    <a:pt x="246" y="0"/>
                  </a:lnTo>
                  <a:lnTo>
                    <a:pt x="255" y="3"/>
                  </a:lnTo>
                  <a:lnTo>
                    <a:pt x="265" y="5"/>
                  </a:lnTo>
                  <a:lnTo>
                    <a:pt x="272" y="8"/>
                  </a:lnTo>
                  <a:lnTo>
                    <a:pt x="281" y="12"/>
                  </a:lnTo>
                  <a:lnTo>
                    <a:pt x="291" y="15"/>
                  </a:lnTo>
                  <a:lnTo>
                    <a:pt x="298" y="19"/>
                  </a:lnTo>
                  <a:lnTo>
                    <a:pt x="303" y="26"/>
                  </a:lnTo>
                  <a:lnTo>
                    <a:pt x="310" y="31"/>
                  </a:lnTo>
                  <a:lnTo>
                    <a:pt x="314" y="38"/>
                  </a:lnTo>
                  <a:lnTo>
                    <a:pt x="321" y="45"/>
                  </a:lnTo>
                  <a:lnTo>
                    <a:pt x="324" y="52"/>
                  </a:lnTo>
                  <a:lnTo>
                    <a:pt x="329" y="59"/>
                  </a:lnTo>
                  <a:lnTo>
                    <a:pt x="331" y="69"/>
                  </a:lnTo>
                  <a:lnTo>
                    <a:pt x="331" y="76"/>
                  </a:lnTo>
                  <a:lnTo>
                    <a:pt x="333" y="85"/>
                  </a:lnTo>
                  <a:lnTo>
                    <a:pt x="331" y="97"/>
                  </a:lnTo>
                  <a:lnTo>
                    <a:pt x="331" y="430"/>
                  </a:lnTo>
                  <a:lnTo>
                    <a:pt x="329" y="440"/>
                  </a:lnTo>
                  <a:lnTo>
                    <a:pt x="326" y="447"/>
                  </a:lnTo>
                  <a:lnTo>
                    <a:pt x="324" y="454"/>
                  </a:lnTo>
                  <a:lnTo>
                    <a:pt x="319" y="463"/>
                  </a:lnTo>
                  <a:lnTo>
                    <a:pt x="314" y="468"/>
                  </a:lnTo>
                  <a:lnTo>
                    <a:pt x="310" y="475"/>
                  </a:lnTo>
                  <a:lnTo>
                    <a:pt x="303" y="482"/>
                  </a:lnTo>
                  <a:lnTo>
                    <a:pt x="295" y="484"/>
                  </a:lnTo>
                  <a:lnTo>
                    <a:pt x="291" y="489"/>
                  </a:lnTo>
                  <a:lnTo>
                    <a:pt x="281" y="494"/>
                  </a:lnTo>
                  <a:lnTo>
                    <a:pt x="272" y="499"/>
                  </a:lnTo>
                  <a:lnTo>
                    <a:pt x="265" y="501"/>
                  </a:lnTo>
                  <a:lnTo>
                    <a:pt x="255" y="503"/>
                  </a:lnTo>
                  <a:lnTo>
                    <a:pt x="246" y="506"/>
                  </a:lnTo>
                  <a:lnTo>
                    <a:pt x="225" y="506"/>
                  </a:lnTo>
                  <a:lnTo>
                    <a:pt x="215" y="503"/>
                  </a:lnTo>
                  <a:lnTo>
                    <a:pt x="208" y="501"/>
                  </a:lnTo>
                  <a:lnTo>
                    <a:pt x="199" y="496"/>
                  </a:lnTo>
                  <a:lnTo>
                    <a:pt x="192" y="494"/>
                  </a:lnTo>
                  <a:lnTo>
                    <a:pt x="182" y="489"/>
                  </a:lnTo>
                  <a:lnTo>
                    <a:pt x="175" y="484"/>
                  </a:lnTo>
                  <a:lnTo>
                    <a:pt x="168" y="480"/>
                  </a:lnTo>
                  <a:lnTo>
                    <a:pt x="156" y="468"/>
                  </a:lnTo>
                  <a:lnTo>
                    <a:pt x="151" y="459"/>
                  </a:lnTo>
                  <a:lnTo>
                    <a:pt x="147" y="454"/>
                  </a:lnTo>
                  <a:lnTo>
                    <a:pt x="142" y="447"/>
                  </a:lnTo>
                  <a:lnTo>
                    <a:pt x="142" y="437"/>
                  </a:lnTo>
                  <a:lnTo>
                    <a:pt x="140" y="430"/>
                  </a:lnTo>
                  <a:lnTo>
                    <a:pt x="140" y="421"/>
                  </a:lnTo>
                  <a:lnTo>
                    <a:pt x="140" y="421"/>
                  </a:lnTo>
                  <a:close/>
                  <a:moveTo>
                    <a:pt x="140" y="373"/>
                  </a:moveTo>
                  <a:lnTo>
                    <a:pt x="140" y="376"/>
                  </a:lnTo>
                  <a:lnTo>
                    <a:pt x="142" y="381"/>
                  </a:lnTo>
                  <a:lnTo>
                    <a:pt x="142" y="383"/>
                  </a:lnTo>
                  <a:lnTo>
                    <a:pt x="147" y="385"/>
                  </a:lnTo>
                  <a:lnTo>
                    <a:pt x="151" y="385"/>
                  </a:lnTo>
                  <a:lnTo>
                    <a:pt x="156" y="385"/>
                  </a:lnTo>
                  <a:lnTo>
                    <a:pt x="161" y="388"/>
                  </a:lnTo>
                  <a:lnTo>
                    <a:pt x="170" y="388"/>
                  </a:lnTo>
                  <a:lnTo>
                    <a:pt x="177" y="385"/>
                  </a:lnTo>
                  <a:lnTo>
                    <a:pt x="182" y="385"/>
                  </a:lnTo>
                  <a:lnTo>
                    <a:pt x="187" y="385"/>
                  </a:lnTo>
                  <a:lnTo>
                    <a:pt x="189" y="383"/>
                  </a:lnTo>
                  <a:lnTo>
                    <a:pt x="192" y="381"/>
                  </a:lnTo>
                  <a:lnTo>
                    <a:pt x="194" y="376"/>
                  </a:lnTo>
                  <a:lnTo>
                    <a:pt x="194" y="121"/>
                  </a:lnTo>
                  <a:lnTo>
                    <a:pt x="192" y="118"/>
                  </a:lnTo>
                  <a:lnTo>
                    <a:pt x="189" y="114"/>
                  </a:lnTo>
                  <a:lnTo>
                    <a:pt x="187" y="111"/>
                  </a:lnTo>
                  <a:lnTo>
                    <a:pt x="182" y="111"/>
                  </a:lnTo>
                  <a:lnTo>
                    <a:pt x="177" y="109"/>
                  </a:lnTo>
                  <a:lnTo>
                    <a:pt x="170" y="109"/>
                  </a:lnTo>
                  <a:lnTo>
                    <a:pt x="168" y="109"/>
                  </a:lnTo>
                  <a:lnTo>
                    <a:pt x="161" y="109"/>
                  </a:lnTo>
                  <a:lnTo>
                    <a:pt x="156" y="109"/>
                  </a:lnTo>
                  <a:lnTo>
                    <a:pt x="151" y="111"/>
                  </a:lnTo>
                  <a:lnTo>
                    <a:pt x="147" y="111"/>
                  </a:lnTo>
                  <a:lnTo>
                    <a:pt x="142" y="114"/>
                  </a:lnTo>
                  <a:lnTo>
                    <a:pt x="142" y="118"/>
                  </a:lnTo>
                  <a:lnTo>
                    <a:pt x="140" y="121"/>
                  </a:lnTo>
                  <a:lnTo>
                    <a:pt x="140" y="121"/>
                  </a:lnTo>
                  <a:lnTo>
                    <a:pt x="140" y="373"/>
                  </a:lnTo>
                  <a:lnTo>
                    <a:pt x="140" y="37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37" name="Freeform 16"/>
            <p:cNvSpPr>
              <a:spLocks/>
            </p:cNvSpPr>
            <p:nvPr userDrawn="1"/>
          </p:nvSpPr>
          <p:spPr bwMode="auto">
            <a:xfrm>
              <a:off x="8301038" y="1724025"/>
              <a:ext cx="520700" cy="803275"/>
            </a:xfrm>
            <a:custGeom>
              <a:avLst/>
              <a:gdLst>
                <a:gd name="T0" fmla="*/ 323 w 328"/>
                <a:gd name="T1" fmla="*/ 421 h 506"/>
                <a:gd name="T2" fmla="*/ 307 w 328"/>
                <a:gd name="T3" fmla="*/ 447 h 506"/>
                <a:gd name="T4" fmla="*/ 278 w 328"/>
                <a:gd name="T5" fmla="*/ 470 h 506"/>
                <a:gd name="T6" fmla="*/ 241 w 328"/>
                <a:gd name="T7" fmla="*/ 489 h 506"/>
                <a:gd name="T8" fmla="*/ 196 w 328"/>
                <a:gd name="T9" fmla="*/ 503 h 506"/>
                <a:gd name="T10" fmla="*/ 146 w 328"/>
                <a:gd name="T11" fmla="*/ 506 h 506"/>
                <a:gd name="T12" fmla="*/ 99 w 328"/>
                <a:gd name="T13" fmla="*/ 496 h 506"/>
                <a:gd name="T14" fmla="*/ 59 w 328"/>
                <a:gd name="T15" fmla="*/ 482 h 506"/>
                <a:gd name="T16" fmla="*/ 26 w 328"/>
                <a:gd name="T17" fmla="*/ 459 h 506"/>
                <a:gd name="T18" fmla="*/ 7 w 328"/>
                <a:gd name="T19" fmla="*/ 433 h 506"/>
                <a:gd name="T20" fmla="*/ 0 w 328"/>
                <a:gd name="T21" fmla="*/ 402 h 506"/>
                <a:gd name="T22" fmla="*/ 132 w 328"/>
                <a:gd name="T23" fmla="*/ 399 h 506"/>
                <a:gd name="T24" fmla="*/ 139 w 328"/>
                <a:gd name="T25" fmla="*/ 409 h 506"/>
                <a:gd name="T26" fmla="*/ 151 w 328"/>
                <a:gd name="T27" fmla="*/ 414 h 506"/>
                <a:gd name="T28" fmla="*/ 174 w 328"/>
                <a:gd name="T29" fmla="*/ 414 h 506"/>
                <a:gd name="T30" fmla="*/ 186 w 328"/>
                <a:gd name="T31" fmla="*/ 409 h 506"/>
                <a:gd name="T32" fmla="*/ 189 w 328"/>
                <a:gd name="T33" fmla="*/ 399 h 506"/>
                <a:gd name="T34" fmla="*/ 189 w 328"/>
                <a:gd name="T35" fmla="*/ 357 h 506"/>
                <a:gd name="T36" fmla="*/ 182 w 328"/>
                <a:gd name="T37" fmla="*/ 338 h 506"/>
                <a:gd name="T38" fmla="*/ 163 w 328"/>
                <a:gd name="T39" fmla="*/ 314 h 506"/>
                <a:gd name="T40" fmla="*/ 141 w 328"/>
                <a:gd name="T41" fmla="*/ 298 h 506"/>
                <a:gd name="T42" fmla="*/ 120 w 328"/>
                <a:gd name="T43" fmla="*/ 286 h 506"/>
                <a:gd name="T44" fmla="*/ 94 w 328"/>
                <a:gd name="T45" fmla="*/ 272 h 506"/>
                <a:gd name="T46" fmla="*/ 71 w 328"/>
                <a:gd name="T47" fmla="*/ 263 h 506"/>
                <a:gd name="T48" fmla="*/ 49 w 328"/>
                <a:gd name="T49" fmla="*/ 248 h 506"/>
                <a:gd name="T50" fmla="*/ 33 w 328"/>
                <a:gd name="T51" fmla="*/ 234 h 506"/>
                <a:gd name="T52" fmla="*/ 21 w 328"/>
                <a:gd name="T53" fmla="*/ 220 h 506"/>
                <a:gd name="T54" fmla="*/ 9 w 328"/>
                <a:gd name="T55" fmla="*/ 201 h 506"/>
                <a:gd name="T56" fmla="*/ 4 w 328"/>
                <a:gd name="T57" fmla="*/ 178 h 506"/>
                <a:gd name="T58" fmla="*/ 0 w 328"/>
                <a:gd name="T59" fmla="*/ 152 h 506"/>
                <a:gd name="T60" fmla="*/ 4 w 328"/>
                <a:gd name="T61" fmla="*/ 83 h 506"/>
                <a:gd name="T62" fmla="*/ 19 w 328"/>
                <a:gd name="T63" fmla="*/ 55 h 506"/>
                <a:gd name="T64" fmla="*/ 47 w 328"/>
                <a:gd name="T65" fmla="*/ 31 h 506"/>
                <a:gd name="T66" fmla="*/ 85 w 328"/>
                <a:gd name="T67" fmla="*/ 12 h 506"/>
                <a:gd name="T68" fmla="*/ 130 w 328"/>
                <a:gd name="T69" fmla="*/ 3 h 506"/>
                <a:gd name="T70" fmla="*/ 179 w 328"/>
                <a:gd name="T71" fmla="*/ 0 h 506"/>
                <a:gd name="T72" fmla="*/ 224 w 328"/>
                <a:gd name="T73" fmla="*/ 10 h 506"/>
                <a:gd name="T74" fmla="*/ 267 w 328"/>
                <a:gd name="T75" fmla="*/ 24 h 506"/>
                <a:gd name="T76" fmla="*/ 297 w 328"/>
                <a:gd name="T77" fmla="*/ 45 h 506"/>
                <a:gd name="T78" fmla="*/ 319 w 328"/>
                <a:gd name="T79" fmla="*/ 74 h 506"/>
                <a:gd name="T80" fmla="*/ 326 w 328"/>
                <a:gd name="T81" fmla="*/ 104 h 506"/>
                <a:gd name="T82" fmla="*/ 189 w 328"/>
                <a:gd name="T83" fmla="*/ 109 h 506"/>
                <a:gd name="T84" fmla="*/ 182 w 328"/>
                <a:gd name="T85" fmla="*/ 100 h 506"/>
                <a:gd name="T86" fmla="*/ 165 w 328"/>
                <a:gd name="T87" fmla="*/ 95 h 506"/>
                <a:gd name="T88" fmla="*/ 146 w 328"/>
                <a:gd name="T89" fmla="*/ 97 h 506"/>
                <a:gd name="T90" fmla="*/ 134 w 328"/>
                <a:gd name="T91" fmla="*/ 104 h 506"/>
                <a:gd name="T92" fmla="*/ 132 w 328"/>
                <a:gd name="T93" fmla="*/ 130 h 506"/>
                <a:gd name="T94" fmla="*/ 137 w 328"/>
                <a:gd name="T95" fmla="*/ 144 h 506"/>
                <a:gd name="T96" fmla="*/ 149 w 328"/>
                <a:gd name="T97" fmla="*/ 161 h 506"/>
                <a:gd name="T98" fmla="*/ 167 w 328"/>
                <a:gd name="T99" fmla="*/ 175 h 506"/>
                <a:gd name="T100" fmla="*/ 189 w 328"/>
                <a:gd name="T101" fmla="*/ 189 h 506"/>
                <a:gd name="T102" fmla="*/ 210 w 328"/>
                <a:gd name="T103" fmla="*/ 206 h 506"/>
                <a:gd name="T104" fmla="*/ 236 w 328"/>
                <a:gd name="T105" fmla="*/ 225 h 506"/>
                <a:gd name="T106" fmla="*/ 257 w 328"/>
                <a:gd name="T107" fmla="*/ 241 h 506"/>
                <a:gd name="T108" fmla="*/ 276 w 328"/>
                <a:gd name="T109" fmla="*/ 260 h 506"/>
                <a:gd name="T110" fmla="*/ 295 w 328"/>
                <a:gd name="T111" fmla="*/ 279 h 506"/>
                <a:gd name="T112" fmla="*/ 311 w 328"/>
                <a:gd name="T113" fmla="*/ 298 h 506"/>
                <a:gd name="T114" fmla="*/ 321 w 328"/>
                <a:gd name="T115" fmla="*/ 314 h 506"/>
                <a:gd name="T116" fmla="*/ 326 w 328"/>
                <a:gd name="T117" fmla="*/ 331 h 506"/>
                <a:gd name="T118" fmla="*/ 328 w 328"/>
                <a:gd name="T119" fmla="*/ 366 h 506"/>
                <a:gd name="T120" fmla="*/ 326 w 328"/>
                <a:gd name="T121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8" h="506">
                  <a:moveTo>
                    <a:pt x="326" y="404"/>
                  </a:moveTo>
                  <a:lnTo>
                    <a:pt x="326" y="411"/>
                  </a:lnTo>
                  <a:lnTo>
                    <a:pt x="323" y="421"/>
                  </a:lnTo>
                  <a:lnTo>
                    <a:pt x="319" y="430"/>
                  </a:lnTo>
                  <a:lnTo>
                    <a:pt x="311" y="437"/>
                  </a:lnTo>
                  <a:lnTo>
                    <a:pt x="307" y="447"/>
                  </a:lnTo>
                  <a:lnTo>
                    <a:pt x="297" y="454"/>
                  </a:lnTo>
                  <a:lnTo>
                    <a:pt x="288" y="463"/>
                  </a:lnTo>
                  <a:lnTo>
                    <a:pt x="278" y="470"/>
                  </a:lnTo>
                  <a:lnTo>
                    <a:pt x="267" y="477"/>
                  </a:lnTo>
                  <a:lnTo>
                    <a:pt x="252" y="484"/>
                  </a:lnTo>
                  <a:lnTo>
                    <a:pt x="241" y="489"/>
                  </a:lnTo>
                  <a:lnTo>
                    <a:pt x="224" y="496"/>
                  </a:lnTo>
                  <a:lnTo>
                    <a:pt x="210" y="501"/>
                  </a:lnTo>
                  <a:lnTo>
                    <a:pt x="196" y="503"/>
                  </a:lnTo>
                  <a:lnTo>
                    <a:pt x="179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3" y="501"/>
                  </a:lnTo>
                  <a:lnTo>
                    <a:pt x="99" y="496"/>
                  </a:lnTo>
                  <a:lnTo>
                    <a:pt x="85" y="492"/>
                  </a:lnTo>
                  <a:lnTo>
                    <a:pt x="71" y="489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7" y="468"/>
                  </a:lnTo>
                  <a:lnTo>
                    <a:pt x="26" y="459"/>
                  </a:lnTo>
                  <a:lnTo>
                    <a:pt x="19" y="451"/>
                  </a:lnTo>
                  <a:lnTo>
                    <a:pt x="12" y="442"/>
                  </a:lnTo>
                  <a:lnTo>
                    <a:pt x="7" y="433"/>
                  </a:lnTo>
                  <a:lnTo>
                    <a:pt x="4" y="423"/>
                  </a:lnTo>
                  <a:lnTo>
                    <a:pt x="0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2" y="307"/>
                  </a:lnTo>
                  <a:lnTo>
                    <a:pt x="132" y="399"/>
                  </a:lnTo>
                  <a:lnTo>
                    <a:pt x="134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1" y="411"/>
                  </a:lnTo>
                  <a:lnTo>
                    <a:pt x="146" y="414"/>
                  </a:lnTo>
                  <a:lnTo>
                    <a:pt x="151" y="414"/>
                  </a:lnTo>
                  <a:lnTo>
                    <a:pt x="158" y="416"/>
                  </a:lnTo>
                  <a:lnTo>
                    <a:pt x="170" y="416"/>
                  </a:lnTo>
                  <a:lnTo>
                    <a:pt x="174" y="414"/>
                  </a:lnTo>
                  <a:lnTo>
                    <a:pt x="179" y="414"/>
                  </a:lnTo>
                  <a:lnTo>
                    <a:pt x="182" y="411"/>
                  </a:lnTo>
                  <a:lnTo>
                    <a:pt x="186" y="409"/>
                  </a:lnTo>
                  <a:lnTo>
                    <a:pt x="186" y="407"/>
                  </a:lnTo>
                  <a:lnTo>
                    <a:pt x="189" y="404"/>
                  </a:lnTo>
                  <a:lnTo>
                    <a:pt x="189" y="399"/>
                  </a:lnTo>
                  <a:lnTo>
                    <a:pt x="189" y="371"/>
                  </a:lnTo>
                  <a:lnTo>
                    <a:pt x="189" y="362"/>
                  </a:lnTo>
                  <a:lnTo>
                    <a:pt x="189" y="357"/>
                  </a:lnTo>
                  <a:lnTo>
                    <a:pt x="186" y="350"/>
                  </a:lnTo>
                  <a:lnTo>
                    <a:pt x="186" y="345"/>
                  </a:lnTo>
                  <a:lnTo>
                    <a:pt x="182" y="338"/>
                  </a:lnTo>
                  <a:lnTo>
                    <a:pt x="174" y="331"/>
                  </a:lnTo>
                  <a:lnTo>
                    <a:pt x="167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49" y="305"/>
                  </a:lnTo>
                  <a:lnTo>
                    <a:pt x="141" y="298"/>
                  </a:lnTo>
                  <a:lnTo>
                    <a:pt x="134" y="293"/>
                  </a:lnTo>
                  <a:lnTo>
                    <a:pt x="127" y="288"/>
                  </a:lnTo>
                  <a:lnTo>
                    <a:pt x="120" y="286"/>
                  </a:lnTo>
                  <a:lnTo>
                    <a:pt x="111" y="281"/>
                  </a:lnTo>
                  <a:lnTo>
                    <a:pt x="104" y="277"/>
                  </a:lnTo>
                  <a:lnTo>
                    <a:pt x="94" y="272"/>
                  </a:lnTo>
                  <a:lnTo>
                    <a:pt x="87" y="270"/>
                  </a:lnTo>
                  <a:lnTo>
                    <a:pt x="80" y="265"/>
                  </a:lnTo>
                  <a:lnTo>
                    <a:pt x="71" y="263"/>
                  </a:lnTo>
                  <a:lnTo>
                    <a:pt x="63" y="258"/>
                  </a:lnTo>
                  <a:lnTo>
                    <a:pt x="56" y="253"/>
                  </a:lnTo>
                  <a:lnTo>
                    <a:pt x="49" y="248"/>
                  </a:lnTo>
                  <a:lnTo>
                    <a:pt x="42" y="244"/>
                  </a:lnTo>
                  <a:lnTo>
                    <a:pt x="40" y="239"/>
                  </a:lnTo>
                  <a:lnTo>
                    <a:pt x="33" y="234"/>
                  </a:lnTo>
                  <a:lnTo>
                    <a:pt x="28" y="229"/>
                  </a:lnTo>
                  <a:lnTo>
                    <a:pt x="23" y="225"/>
                  </a:lnTo>
                  <a:lnTo>
                    <a:pt x="21" y="220"/>
                  </a:lnTo>
                  <a:lnTo>
                    <a:pt x="16" y="213"/>
                  </a:lnTo>
                  <a:lnTo>
                    <a:pt x="14" y="206"/>
                  </a:lnTo>
                  <a:lnTo>
                    <a:pt x="9" y="201"/>
                  </a:lnTo>
                  <a:lnTo>
                    <a:pt x="7" y="194"/>
                  </a:lnTo>
                  <a:lnTo>
                    <a:pt x="4" y="187"/>
                  </a:lnTo>
                  <a:lnTo>
                    <a:pt x="4" y="178"/>
                  </a:lnTo>
                  <a:lnTo>
                    <a:pt x="0" y="170"/>
                  </a:lnTo>
                  <a:lnTo>
                    <a:pt x="0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4" y="83"/>
                  </a:lnTo>
                  <a:lnTo>
                    <a:pt x="7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8" y="45"/>
                  </a:lnTo>
                  <a:lnTo>
                    <a:pt x="37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99" y="10"/>
                  </a:lnTo>
                  <a:lnTo>
                    <a:pt x="113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63" y="0"/>
                  </a:lnTo>
                  <a:lnTo>
                    <a:pt x="179" y="0"/>
                  </a:lnTo>
                  <a:lnTo>
                    <a:pt x="196" y="3"/>
                  </a:lnTo>
                  <a:lnTo>
                    <a:pt x="210" y="5"/>
                  </a:lnTo>
                  <a:lnTo>
                    <a:pt x="224" y="10"/>
                  </a:lnTo>
                  <a:lnTo>
                    <a:pt x="241" y="15"/>
                  </a:lnTo>
                  <a:lnTo>
                    <a:pt x="252" y="19"/>
                  </a:lnTo>
                  <a:lnTo>
                    <a:pt x="267" y="24"/>
                  </a:lnTo>
                  <a:lnTo>
                    <a:pt x="276" y="31"/>
                  </a:lnTo>
                  <a:lnTo>
                    <a:pt x="288" y="38"/>
                  </a:lnTo>
                  <a:lnTo>
                    <a:pt x="297" y="45"/>
                  </a:lnTo>
                  <a:lnTo>
                    <a:pt x="307" y="55"/>
                  </a:lnTo>
                  <a:lnTo>
                    <a:pt x="311" y="64"/>
                  </a:lnTo>
                  <a:lnTo>
                    <a:pt x="319" y="74"/>
                  </a:lnTo>
                  <a:lnTo>
                    <a:pt x="323" y="83"/>
                  </a:lnTo>
                  <a:lnTo>
                    <a:pt x="326" y="93"/>
                  </a:lnTo>
                  <a:lnTo>
                    <a:pt x="326" y="104"/>
                  </a:lnTo>
                  <a:lnTo>
                    <a:pt x="326" y="185"/>
                  </a:lnTo>
                  <a:lnTo>
                    <a:pt x="189" y="185"/>
                  </a:lnTo>
                  <a:lnTo>
                    <a:pt x="189" y="109"/>
                  </a:lnTo>
                  <a:lnTo>
                    <a:pt x="186" y="104"/>
                  </a:lnTo>
                  <a:lnTo>
                    <a:pt x="186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2" y="95"/>
                  </a:lnTo>
                  <a:lnTo>
                    <a:pt x="165" y="95"/>
                  </a:lnTo>
                  <a:lnTo>
                    <a:pt x="156" y="95"/>
                  </a:lnTo>
                  <a:lnTo>
                    <a:pt x="149" y="95"/>
                  </a:lnTo>
                  <a:lnTo>
                    <a:pt x="146" y="97"/>
                  </a:lnTo>
                  <a:lnTo>
                    <a:pt x="139" y="100"/>
                  </a:lnTo>
                  <a:lnTo>
                    <a:pt x="137" y="102"/>
                  </a:lnTo>
                  <a:lnTo>
                    <a:pt x="134" y="104"/>
                  </a:lnTo>
                  <a:lnTo>
                    <a:pt x="132" y="107"/>
                  </a:lnTo>
                  <a:lnTo>
                    <a:pt x="132" y="109"/>
                  </a:lnTo>
                  <a:lnTo>
                    <a:pt x="132" y="130"/>
                  </a:lnTo>
                  <a:lnTo>
                    <a:pt x="132" y="135"/>
                  </a:lnTo>
                  <a:lnTo>
                    <a:pt x="134" y="140"/>
                  </a:lnTo>
                  <a:lnTo>
                    <a:pt x="137" y="144"/>
                  </a:lnTo>
                  <a:lnTo>
                    <a:pt x="141" y="152"/>
                  </a:lnTo>
                  <a:lnTo>
                    <a:pt x="146" y="156"/>
                  </a:lnTo>
                  <a:lnTo>
                    <a:pt x="149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67" y="175"/>
                  </a:lnTo>
                  <a:lnTo>
                    <a:pt x="174" y="182"/>
                  </a:lnTo>
                  <a:lnTo>
                    <a:pt x="182" y="187"/>
                  </a:lnTo>
                  <a:lnTo>
                    <a:pt x="189" y="189"/>
                  </a:lnTo>
                  <a:lnTo>
                    <a:pt x="196" y="194"/>
                  </a:lnTo>
                  <a:lnTo>
                    <a:pt x="203" y="201"/>
                  </a:lnTo>
                  <a:lnTo>
                    <a:pt x="210" y="206"/>
                  </a:lnTo>
                  <a:lnTo>
                    <a:pt x="217" y="208"/>
                  </a:lnTo>
                  <a:lnTo>
                    <a:pt x="224" y="215"/>
                  </a:lnTo>
                  <a:lnTo>
                    <a:pt x="236" y="225"/>
                  </a:lnTo>
                  <a:lnTo>
                    <a:pt x="243" y="229"/>
                  </a:lnTo>
                  <a:lnTo>
                    <a:pt x="250" y="237"/>
                  </a:lnTo>
                  <a:lnTo>
                    <a:pt x="257" y="241"/>
                  </a:lnTo>
                  <a:lnTo>
                    <a:pt x="264" y="248"/>
                  </a:lnTo>
                  <a:lnTo>
                    <a:pt x="271" y="253"/>
                  </a:lnTo>
                  <a:lnTo>
                    <a:pt x="276" y="260"/>
                  </a:lnTo>
                  <a:lnTo>
                    <a:pt x="283" y="265"/>
                  </a:lnTo>
                  <a:lnTo>
                    <a:pt x="290" y="272"/>
                  </a:lnTo>
                  <a:lnTo>
                    <a:pt x="295" y="279"/>
                  </a:lnTo>
                  <a:lnTo>
                    <a:pt x="300" y="286"/>
                  </a:lnTo>
                  <a:lnTo>
                    <a:pt x="307" y="291"/>
                  </a:lnTo>
                  <a:lnTo>
                    <a:pt x="311" y="298"/>
                  </a:lnTo>
                  <a:lnTo>
                    <a:pt x="316" y="305"/>
                  </a:lnTo>
                  <a:lnTo>
                    <a:pt x="319" y="310"/>
                  </a:lnTo>
                  <a:lnTo>
                    <a:pt x="321" y="314"/>
                  </a:lnTo>
                  <a:lnTo>
                    <a:pt x="323" y="319"/>
                  </a:lnTo>
                  <a:lnTo>
                    <a:pt x="323" y="326"/>
                  </a:lnTo>
                  <a:lnTo>
                    <a:pt x="326" y="331"/>
                  </a:lnTo>
                  <a:lnTo>
                    <a:pt x="326" y="345"/>
                  </a:lnTo>
                  <a:lnTo>
                    <a:pt x="328" y="352"/>
                  </a:lnTo>
                  <a:lnTo>
                    <a:pt x="328" y="366"/>
                  </a:lnTo>
                  <a:lnTo>
                    <a:pt x="326" y="371"/>
                  </a:lnTo>
                  <a:lnTo>
                    <a:pt x="326" y="404"/>
                  </a:lnTo>
                  <a:lnTo>
                    <a:pt x="326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  <p:sp>
          <p:nvSpPr>
            <p:cNvPr id="38" name="Freeform 17"/>
            <p:cNvSpPr>
              <a:spLocks/>
            </p:cNvSpPr>
            <p:nvPr userDrawn="1"/>
          </p:nvSpPr>
          <p:spPr bwMode="auto">
            <a:xfrm>
              <a:off x="9424988" y="1724025"/>
              <a:ext cx="522288" cy="803275"/>
            </a:xfrm>
            <a:custGeom>
              <a:avLst/>
              <a:gdLst>
                <a:gd name="T0" fmla="*/ 324 w 329"/>
                <a:gd name="T1" fmla="*/ 421 h 506"/>
                <a:gd name="T2" fmla="*/ 307 w 329"/>
                <a:gd name="T3" fmla="*/ 447 h 506"/>
                <a:gd name="T4" fmla="*/ 281 w 329"/>
                <a:gd name="T5" fmla="*/ 470 h 506"/>
                <a:gd name="T6" fmla="*/ 241 w 329"/>
                <a:gd name="T7" fmla="*/ 489 h 506"/>
                <a:gd name="T8" fmla="*/ 196 w 329"/>
                <a:gd name="T9" fmla="*/ 503 h 506"/>
                <a:gd name="T10" fmla="*/ 147 w 329"/>
                <a:gd name="T11" fmla="*/ 506 h 506"/>
                <a:gd name="T12" fmla="*/ 100 w 329"/>
                <a:gd name="T13" fmla="*/ 496 h 506"/>
                <a:gd name="T14" fmla="*/ 59 w 329"/>
                <a:gd name="T15" fmla="*/ 482 h 506"/>
                <a:gd name="T16" fmla="*/ 29 w 329"/>
                <a:gd name="T17" fmla="*/ 459 h 506"/>
                <a:gd name="T18" fmla="*/ 7 w 329"/>
                <a:gd name="T19" fmla="*/ 433 h 506"/>
                <a:gd name="T20" fmla="*/ 0 w 329"/>
                <a:gd name="T21" fmla="*/ 402 h 506"/>
                <a:gd name="T22" fmla="*/ 135 w 329"/>
                <a:gd name="T23" fmla="*/ 399 h 506"/>
                <a:gd name="T24" fmla="*/ 140 w 329"/>
                <a:gd name="T25" fmla="*/ 409 h 506"/>
                <a:gd name="T26" fmla="*/ 154 w 329"/>
                <a:gd name="T27" fmla="*/ 414 h 506"/>
                <a:gd name="T28" fmla="*/ 177 w 329"/>
                <a:gd name="T29" fmla="*/ 414 h 506"/>
                <a:gd name="T30" fmla="*/ 187 w 329"/>
                <a:gd name="T31" fmla="*/ 409 h 506"/>
                <a:gd name="T32" fmla="*/ 192 w 329"/>
                <a:gd name="T33" fmla="*/ 357 h 506"/>
                <a:gd name="T34" fmla="*/ 182 w 329"/>
                <a:gd name="T35" fmla="*/ 338 h 506"/>
                <a:gd name="T36" fmla="*/ 163 w 329"/>
                <a:gd name="T37" fmla="*/ 314 h 506"/>
                <a:gd name="T38" fmla="*/ 144 w 329"/>
                <a:gd name="T39" fmla="*/ 298 h 506"/>
                <a:gd name="T40" fmla="*/ 121 w 329"/>
                <a:gd name="T41" fmla="*/ 286 h 506"/>
                <a:gd name="T42" fmla="*/ 97 w 329"/>
                <a:gd name="T43" fmla="*/ 272 h 506"/>
                <a:gd name="T44" fmla="*/ 74 w 329"/>
                <a:gd name="T45" fmla="*/ 263 h 506"/>
                <a:gd name="T46" fmla="*/ 52 w 329"/>
                <a:gd name="T47" fmla="*/ 248 h 506"/>
                <a:gd name="T48" fmla="*/ 31 w 329"/>
                <a:gd name="T49" fmla="*/ 229 h 506"/>
                <a:gd name="T50" fmla="*/ 17 w 329"/>
                <a:gd name="T51" fmla="*/ 213 h 506"/>
                <a:gd name="T52" fmla="*/ 10 w 329"/>
                <a:gd name="T53" fmla="*/ 194 h 506"/>
                <a:gd name="T54" fmla="*/ 3 w 329"/>
                <a:gd name="T55" fmla="*/ 170 h 506"/>
                <a:gd name="T56" fmla="*/ 0 w 329"/>
                <a:gd name="T57" fmla="*/ 104 h 506"/>
                <a:gd name="T58" fmla="*/ 7 w 329"/>
                <a:gd name="T59" fmla="*/ 74 h 506"/>
                <a:gd name="T60" fmla="*/ 29 w 329"/>
                <a:gd name="T61" fmla="*/ 45 h 506"/>
                <a:gd name="T62" fmla="*/ 59 w 329"/>
                <a:gd name="T63" fmla="*/ 24 h 506"/>
                <a:gd name="T64" fmla="*/ 100 w 329"/>
                <a:gd name="T65" fmla="*/ 10 h 506"/>
                <a:gd name="T66" fmla="*/ 147 w 329"/>
                <a:gd name="T67" fmla="*/ 0 h 506"/>
                <a:gd name="T68" fmla="*/ 196 w 329"/>
                <a:gd name="T69" fmla="*/ 3 h 506"/>
                <a:gd name="T70" fmla="*/ 241 w 329"/>
                <a:gd name="T71" fmla="*/ 15 h 506"/>
                <a:gd name="T72" fmla="*/ 281 w 329"/>
                <a:gd name="T73" fmla="*/ 31 h 506"/>
                <a:gd name="T74" fmla="*/ 307 w 329"/>
                <a:gd name="T75" fmla="*/ 55 h 506"/>
                <a:gd name="T76" fmla="*/ 324 w 329"/>
                <a:gd name="T77" fmla="*/ 83 h 506"/>
                <a:gd name="T78" fmla="*/ 329 w 329"/>
                <a:gd name="T79" fmla="*/ 185 h 506"/>
                <a:gd name="T80" fmla="*/ 189 w 329"/>
                <a:gd name="T81" fmla="*/ 104 h 506"/>
                <a:gd name="T82" fmla="*/ 177 w 329"/>
                <a:gd name="T83" fmla="*/ 97 h 506"/>
                <a:gd name="T84" fmla="*/ 156 w 329"/>
                <a:gd name="T85" fmla="*/ 95 h 506"/>
                <a:gd name="T86" fmla="*/ 142 w 329"/>
                <a:gd name="T87" fmla="*/ 100 h 506"/>
                <a:gd name="T88" fmla="*/ 135 w 329"/>
                <a:gd name="T89" fmla="*/ 107 h 506"/>
                <a:gd name="T90" fmla="*/ 135 w 329"/>
                <a:gd name="T91" fmla="*/ 135 h 506"/>
                <a:gd name="T92" fmla="*/ 142 w 329"/>
                <a:gd name="T93" fmla="*/ 152 h 506"/>
                <a:gd name="T94" fmla="*/ 156 w 329"/>
                <a:gd name="T95" fmla="*/ 166 h 506"/>
                <a:gd name="T96" fmla="*/ 177 w 329"/>
                <a:gd name="T97" fmla="*/ 182 h 506"/>
                <a:gd name="T98" fmla="*/ 199 w 329"/>
                <a:gd name="T99" fmla="*/ 194 h 506"/>
                <a:gd name="T100" fmla="*/ 218 w 329"/>
                <a:gd name="T101" fmla="*/ 208 h 506"/>
                <a:gd name="T102" fmla="*/ 239 w 329"/>
                <a:gd name="T103" fmla="*/ 225 h 506"/>
                <a:gd name="T104" fmla="*/ 260 w 329"/>
                <a:gd name="T105" fmla="*/ 241 h 506"/>
                <a:gd name="T106" fmla="*/ 281 w 329"/>
                <a:gd name="T107" fmla="*/ 260 h 506"/>
                <a:gd name="T108" fmla="*/ 298 w 329"/>
                <a:gd name="T109" fmla="*/ 279 h 506"/>
                <a:gd name="T110" fmla="*/ 314 w 329"/>
                <a:gd name="T111" fmla="*/ 298 h 506"/>
                <a:gd name="T112" fmla="*/ 324 w 329"/>
                <a:gd name="T113" fmla="*/ 314 h 506"/>
                <a:gd name="T114" fmla="*/ 329 w 329"/>
                <a:gd name="T115" fmla="*/ 331 h 506"/>
                <a:gd name="T116" fmla="*/ 329 w 329"/>
                <a:gd name="T117" fmla="*/ 371 h 506"/>
                <a:gd name="T118" fmla="*/ 329 w 329"/>
                <a:gd name="T119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9" h="506">
                  <a:moveTo>
                    <a:pt x="329" y="404"/>
                  </a:moveTo>
                  <a:lnTo>
                    <a:pt x="326" y="411"/>
                  </a:lnTo>
                  <a:lnTo>
                    <a:pt x="324" y="421"/>
                  </a:lnTo>
                  <a:lnTo>
                    <a:pt x="322" y="430"/>
                  </a:lnTo>
                  <a:lnTo>
                    <a:pt x="314" y="437"/>
                  </a:lnTo>
                  <a:lnTo>
                    <a:pt x="307" y="447"/>
                  </a:lnTo>
                  <a:lnTo>
                    <a:pt x="300" y="454"/>
                  </a:lnTo>
                  <a:lnTo>
                    <a:pt x="291" y="463"/>
                  </a:lnTo>
                  <a:lnTo>
                    <a:pt x="281" y="470"/>
                  </a:lnTo>
                  <a:lnTo>
                    <a:pt x="267" y="477"/>
                  </a:lnTo>
                  <a:lnTo>
                    <a:pt x="255" y="484"/>
                  </a:lnTo>
                  <a:lnTo>
                    <a:pt x="241" y="489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2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3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4" y="489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4" y="442"/>
                  </a:lnTo>
                  <a:lnTo>
                    <a:pt x="7" y="433"/>
                  </a:lnTo>
                  <a:lnTo>
                    <a:pt x="5" y="423"/>
                  </a:lnTo>
                  <a:lnTo>
                    <a:pt x="3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5" y="307"/>
                  </a:lnTo>
                  <a:lnTo>
                    <a:pt x="135" y="399"/>
                  </a:lnTo>
                  <a:lnTo>
                    <a:pt x="137" y="404"/>
                  </a:lnTo>
                  <a:lnTo>
                    <a:pt x="137" y="407"/>
                  </a:lnTo>
                  <a:lnTo>
                    <a:pt x="140" y="409"/>
                  </a:lnTo>
                  <a:lnTo>
                    <a:pt x="144" y="411"/>
                  </a:lnTo>
                  <a:lnTo>
                    <a:pt x="149" y="414"/>
                  </a:lnTo>
                  <a:lnTo>
                    <a:pt x="154" y="414"/>
                  </a:lnTo>
                  <a:lnTo>
                    <a:pt x="161" y="416"/>
                  </a:lnTo>
                  <a:lnTo>
                    <a:pt x="170" y="416"/>
                  </a:lnTo>
                  <a:lnTo>
                    <a:pt x="177" y="414"/>
                  </a:lnTo>
                  <a:lnTo>
                    <a:pt x="182" y="414"/>
                  </a:lnTo>
                  <a:lnTo>
                    <a:pt x="185" y="411"/>
                  </a:lnTo>
                  <a:lnTo>
                    <a:pt x="187" y="409"/>
                  </a:lnTo>
                  <a:lnTo>
                    <a:pt x="189" y="407"/>
                  </a:lnTo>
                  <a:lnTo>
                    <a:pt x="192" y="404"/>
                  </a:lnTo>
                  <a:lnTo>
                    <a:pt x="192" y="357"/>
                  </a:lnTo>
                  <a:lnTo>
                    <a:pt x="189" y="350"/>
                  </a:lnTo>
                  <a:lnTo>
                    <a:pt x="187" y="345"/>
                  </a:lnTo>
                  <a:lnTo>
                    <a:pt x="182" y="338"/>
                  </a:lnTo>
                  <a:lnTo>
                    <a:pt x="177" y="331"/>
                  </a:lnTo>
                  <a:lnTo>
                    <a:pt x="170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51" y="305"/>
                  </a:lnTo>
                  <a:lnTo>
                    <a:pt x="144" y="298"/>
                  </a:lnTo>
                  <a:lnTo>
                    <a:pt x="137" y="293"/>
                  </a:lnTo>
                  <a:lnTo>
                    <a:pt x="128" y="288"/>
                  </a:lnTo>
                  <a:lnTo>
                    <a:pt x="121" y="286"/>
                  </a:lnTo>
                  <a:lnTo>
                    <a:pt x="114" y="281"/>
                  </a:lnTo>
                  <a:lnTo>
                    <a:pt x="104" y="277"/>
                  </a:lnTo>
                  <a:lnTo>
                    <a:pt x="97" y="272"/>
                  </a:lnTo>
                  <a:lnTo>
                    <a:pt x="90" y="270"/>
                  </a:lnTo>
                  <a:lnTo>
                    <a:pt x="81" y="265"/>
                  </a:lnTo>
                  <a:lnTo>
                    <a:pt x="74" y="263"/>
                  </a:lnTo>
                  <a:lnTo>
                    <a:pt x="66" y="258"/>
                  </a:lnTo>
                  <a:lnTo>
                    <a:pt x="57" y="253"/>
                  </a:lnTo>
                  <a:lnTo>
                    <a:pt x="52" y="248"/>
                  </a:lnTo>
                  <a:lnTo>
                    <a:pt x="45" y="244"/>
                  </a:lnTo>
                  <a:lnTo>
                    <a:pt x="36" y="234"/>
                  </a:lnTo>
                  <a:lnTo>
                    <a:pt x="31" y="229"/>
                  </a:lnTo>
                  <a:lnTo>
                    <a:pt x="26" y="225"/>
                  </a:lnTo>
                  <a:lnTo>
                    <a:pt x="22" y="220"/>
                  </a:lnTo>
                  <a:lnTo>
                    <a:pt x="17" y="213"/>
                  </a:lnTo>
                  <a:lnTo>
                    <a:pt x="14" y="206"/>
                  </a:lnTo>
                  <a:lnTo>
                    <a:pt x="12" y="201"/>
                  </a:lnTo>
                  <a:lnTo>
                    <a:pt x="10" y="194"/>
                  </a:lnTo>
                  <a:lnTo>
                    <a:pt x="7" y="187"/>
                  </a:lnTo>
                  <a:lnTo>
                    <a:pt x="5" y="178"/>
                  </a:lnTo>
                  <a:lnTo>
                    <a:pt x="3" y="170"/>
                  </a:lnTo>
                  <a:lnTo>
                    <a:pt x="3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3" y="93"/>
                  </a:lnTo>
                  <a:lnTo>
                    <a:pt x="5" y="83"/>
                  </a:lnTo>
                  <a:lnTo>
                    <a:pt x="7" y="74"/>
                  </a:lnTo>
                  <a:lnTo>
                    <a:pt x="14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4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3" y="3"/>
                  </a:lnTo>
                  <a:lnTo>
                    <a:pt x="147" y="0"/>
                  </a:lnTo>
                  <a:lnTo>
                    <a:pt x="163" y="0"/>
                  </a:lnTo>
                  <a:lnTo>
                    <a:pt x="182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5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81" y="31"/>
                  </a:lnTo>
                  <a:lnTo>
                    <a:pt x="291" y="38"/>
                  </a:lnTo>
                  <a:lnTo>
                    <a:pt x="300" y="45"/>
                  </a:lnTo>
                  <a:lnTo>
                    <a:pt x="307" y="55"/>
                  </a:lnTo>
                  <a:lnTo>
                    <a:pt x="314" y="64"/>
                  </a:lnTo>
                  <a:lnTo>
                    <a:pt x="322" y="74"/>
                  </a:lnTo>
                  <a:lnTo>
                    <a:pt x="324" y="83"/>
                  </a:lnTo>
                  <a:lnTo>
                    <a:pt x="326" y="93"/>
                  </a:lnTo>
                  <a:lnTo>
                    <a:pt x="329" y="104"/>
                  </a:lnTo>
                  <a:lnTo>
                    <a:pt x="329" y="185"/>
                  </a:lnTo>
                  <a:lnTo>
                    <a:pt x="192" y="185"/>
                  </a:lnTo>
                  <a:lnTo>
                    <a:pt x="192" y="107"/>
                  </a:lnTo>
                  <a:lnTo>
                    <a:pt x="189" y="104"/>
                  </a:lnTo>
                  <a:lnTo>
                    <a:pt x="187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3" y="95"/>
                  </a:lnTo>
                  <a:lnTo>
                    <a:pt x="168" y="95"/>
                  </a:lnTo>
                  <a:lnTo>
                    <a:pt x="156" y="95"/>
                  </a:lnTo>
                  <a:lnTo>
                    <a:pt x="151" y="95"/>
                  </a:lnTo>
                  <a:lnTo>
                    <a:pt x="147" y="97"/>
                  </a:lnTo>
                  <a:lnTo>
                    <a:pt x="142" y="100"/>
                  </a:lnTo>
                  <a:lnTo>
                    <a:pt x="140" y="102"/>
                  </a:lnTo>
                  <a:lnTo>
                    <a:pt x="137" y="104"/>
                  </a:lnTo>
                  <a:lnTo>
                    <a:pt x="135" y="107"/>
                  </a:lnTo>
                  <a:lnTo>
                    <a:pt x="135" y="109"/>
                  </a:lnTo>
                  <a:lnTo>
                    <a:pt x="135" y="130"/>
                  </a:lnTo>
                  <a:lnTo>
                    <a:pt x="135" y="135"/>
                  </a:lnTo>
                  <a:lnTo>
                    <a:pt x="137" y="140"/>
                  </a:lnTo>
                  <a:lnTo>
                    <a:pt x="140" y="144"/>
                  </a:lnTo>
                  <a:lnTo>
                    <a:pt x="142" y="152"/>
                  </a:lnTo>
                  <a:lnTo>
                    <a:pt x="147" y="156"/>
                  </a:lnTo>
                  <a:lnTo>
                    <a:pt x="154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70" y="175"/>
                  </a:lnTo>
                  <a:lnTo>
                    <a:pt x="177" y="182"/>
                  </a:lnTo>
                  <a:lnTo>
                    <a:pt x="185" y="187"/>
                  </a:lnTo>
                  <a:lnTo>
                    <a:pt x="192" y="189"/>
                  </a:lnTo>
                  <a:lnTo>
                    <a:pt x="199" y="194"/>
                  </a:lnTo>
                  <a:lnTo>
                    <a:pt x="206" y="201"/>
                  </a:lnTo>
                  <a:lnTo>
                    <a:pt x="213" y="206"/>
                  </a:lnTo>
                  <a:lnTo>
                    <a:pt x="218" y="208"/>
                  </a:lnTo>
                  <a:lnTo>
                    <a:pt x="225" y="215"/>
                  </a:lnTo>
                  <a:lnTo>
                    <a:pt x="232" y="220"/>
                  </a:lnTo>
                  <a:lnTo>
                    <a:pt x="239" y="225"/>
                  </a:lnTo>
                  <a:lnTo>
                    <a:pt x="246" y="229"/>
                  </a:lnTo>
                  <a:lnTo>
                    <a:pt x="253" y="237"/>
                  </a:lnTo>
                  <a:lnTo>
                    <a:pt x="260" y="241"/>
                  </a:lnTo>
                  <a:lnTo>
                    <a:pt x="265" y="248"/>
                  </a:lnTo>
                  <a:lnTo>
                    <a:pt x="272" y="253"/>
                  </a:lnTo>
                  <a:lnTo>
                    <a:pt x="281" y="260"/>
                  </a:lnTo>
                  <a:lnTo>
                    <a:pt x="286" y="265"/>
                  </a:lnTo>
                  <a:lnTo>
                    <a:pt x="293" y="272"/>
                  </a:lnTo>
                  <a:lnTo>
                    <a:pt x="298" y="279"/>
                  </a:lnTo>
                  <a:lnTo>
                    <a:pt x="305" y="286"/>
                  </a:lnTo>
                  <a:lnTo>
                    <a:pt x="310" y="291"/>
                  </a:lnTo>
                  <a:lnTo>
                    <a:pt x="314" y="298"/>
                  </a:lnTo>
                  <a:lnTo>
                    <a:pt x="319" y="305"/>
                  </a:lnTo>
                  <a:lnTo>
                    <a:pt x="322" y="310"/>
                  </a:lnTo>
                  <a:lnTo>
                    <a:pt x="324" y="314"/>
                  </a:lnTo>
                  <a:lnTo>
                    <a:pt x="326" y="319"/>
                  </a:lnTo>
                  <a:lnTo>
                    <a:pt x="326" y="326"/>
                  </a:lnTo>
                  <a:lnTo>
                    <a:pt x="329" y="331"/>
                  </a:lnTo>
                  <a:lnTo>
                    <a:pt x="329" y="338"/>
                  </a:lnTo>
                  <a:lnTo>
                    <a:pt x="329" y="345"/>
                  </a:lnTo>
                  <a:lnTo>
                    <a:pt x="329" y="371"/>
                  </a:lnTo>
                  <a:lnTo>
                    <a:pt x="329" y="378"/>
                  </a:lnTo>
                  <a:lnTo>
                    <a:pt x="329" y="404"/>
                  </a:lnTo>
                  <a:lnTo>
                    <a:pt x="329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dirty="0"/>
            </a:p>
          </p:txBody>
        </p:sp>
      </p:grpSp>
    </p:spTree>
    <p:extLst>
      <p:ext uri="{BB962C8B-B14F-4D97-AF65-F5344CB8AC3E}">
        <p14:creationId xmlns:p14="http://schemas.microsoft.com/office/powerpoint/2010/main" val="330344620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65.xml"/><Relationship Id="rId117" Type="http://schemas.openxmlformats.org/officeDocument/2006/relationships/image" Target="../media/image5.emf"/><Relationship Id="rId21" Type="http://schemas.openxmlformats.org/officeDocument/2006/relationships/slideLayout" Target="../slideLayouts/slideLayout60.xml"/><Relationship Id="rId42" Type="http://schemas.openxmlformats.org/officeDocument/2006/relationships/slideLayout" Target="../slideLayouts/slideLayout81.xml"/><Relationship Id="rId47" Type="http://schemas.openxmlformats.org/officeDocument/2006/relationships/slideLayout" Target="../slideLayouts/slideLayout86.xml"/><Relationship Id="rId63" Type="http://schemas.openxmlformats.org/officeDocument/2006/relationships/slideLayout" Target="../slideLayouts/slideLayout102.xml"/><Relationship Id="rId68" Type="http://schemas.openxmlformats.org/officeDocument/2006/relationships/slideLayout" Target="../slideLayouts/slideLayout107.xml"/><Relationship Id="rId84" Type="http://schemas.openxmlformats.org/officeDocument/2006/relationships/slideLayout" Target="../slideLayouts/slideLayout123.xml"/><Relationship Id="rId89" Type="http://schemas.openxmlformats.org/officeDocument/2006/relationships/slideLayout" Target="../slideLayouts/slideLayout128.xml"/><Relationship Id="rId112" Type="http://schemas.openxmlformats.org/officeDocument/2006/relationships/vmlDrawing" Target="../drawings/vmlDrawing1.vml"/><Relationship Id="rId16" Type="http://schemas.openxmlformats.org/officeDocument/2006/relationships/slideLayout" Target="../slideLayouts/slideLayout55.xml"/><Relationship Id="rId107" Type="http://schemas.openxmlformats.org/officeDocument/2006/relationships/slideLayout" Target="../slideLayouts/slideLayout146.xml"/><Relationship Id="rId11" Type="http://schemas.openxmlformats.org/officeDocument/2006/relationships/slideLayout" Target="../slideLayouts/slideLayout50.xml"/><Relationship Id="rId32" Type="http://schemas.openxmlformats.org/officeDocument/2006/relationships/slideLayout" Target="../slideLayouts/slideLayout71.xml"/><Relationship Id="rId37" Type="http://schemas.openxmlformats.org/officeDocument/2006/relationships/slideLayout" Target="../slideLayouts/slideLayout76.xml"/><Relationship Id="rId53" Type="http://schemas.openxmlformats.org/officeDocument/2006/relationships/slideLayout" Target="../slideLayouts/slideLayout92.xml"/><Relationship Id="rId58" Type="http://schemas.openxmlformats.org/officeDocument/2006/relationships/slideLayout" Target="../slideLayouts/slideLayout97.xml"/><Relationship Id="rId74" Type="http://schemas.openxmlformats.org/officeDocument/2006/relationships/slideLayout" Target="../slideLayouts/slideLayout113.xml"/><Relationship Id="rId79" Type="http://schemas.openxmlformats.org/officeDocument/2006/relationships/slideLayout" Target="../slideLayouts/slideLayout118.xml"/><Relationship Id="rId102" Type="http://schemas.openxmlformats.org/officeDocument/2006/relationships/slideLayout" Target="../slideLayouts/slideLayout141.xml"/><Relationship Id="rId5" Type="http://schemas.openxmlformats.org/officeDocument/2006/relationships/slideLayout" Target="../slideLayouts/slideLayout44.xml"/><Relationship Id="rId90" Type="http://schemas.openxmlformats.org/officeDocument/2006/relationships/slideLayout" Target="../slideLayouts/slideLayout129.xml"/><Relationship Id="rId95" Type="http://schemas.openxmlformats.org/officeDocument/2006/relationships/slideLayout" Target="../slideLayouts/slideLayout134.xml"/><Relationship Id="rId22" Type="http://schemas.openxmlformats.org/officeDocument/2006/relationships/slideLayout" Target="../slideLayouts/slideLayout61.xml"/><Relationship Id="rId27" Type="http://schemas.openxmlformats.org/officeDocument/2006/relationships/slideLayout" Target="../slideLayouts/slideLayout66.xml"/><Relationship Id="rId43" Type="http://schemas.openxmlformats.org/officeDocument/2006/relationships/slideLayout" Target="../slideLayouts/slideLayout82.xml"/><Relationship Id="rId48" Type="http://schemas.openxmlformats.org/officeDocument/2006/relationships/slideLayout" Target="../slideLayouts/slideLayout87.xml"/><Relationship Id="rId64" Type="http://schemas.openxmlformats.org/officeDocument/2006/relationships/slideLayout" Target="../slideLayouts/slideLayout103.xml"/><Relationship Id="rId69" Type="http://schemas.openxmlformats.org/officeDocument/2006/relationships/slideLayout" Target="../slideLayouts/slideLayout108.xml"/><Relationship Id="rId113" Type="http://schemas.openxmlformats.org/officeDocument/2006/relationships/tags" Target="../tags/tag2.xml"/><Relationship Id="rId80" Type="http://schemas.openxmlformats.org/officeDocument/2006/relationships/slideLayout" Target="../slideLayouts/slideLayout119.xml"/><Relationship Id="rId85" Type="http://schemas.openxmlformats.org/officeDocument/2006/relationships/slideLayout" Target="../slideLayouts/slideLayout124.xml"/><Relationship Id="rId12" Type="http://schemas.openxmlformats.org/officeDocument/2006/relationships/slideLayout" Target="../slideLayouts/slideLayout51.xml"/><Relationship Id="rId17" Type="http://schemas.openxmlformats.org/officeDocument/2006/relationships/slideLayout" Target="../slideLayouts/slideLayout56.xml"/><Relationship Id="rId33" Type="http://schemas.openxmlformats.org/officeDocument/2006/relationships/slideLayout" Target="../slideLayouts/slideLayout72.xml"/><Relationship Id="rId38" Type="http://schemas.openxmlformats.org/officeDocument/2006/relationships/slideLayout" Target="../slideLayouts/slideLayout77.xml"/><Relationship Id="rId59" Type="http://schemas.openxmlformats.org/officeDocument/2006/relationships/slideLayout" Target="../slideLayouts/slideLayout98.xml"/><Relationship Id="rId103" Type="http://schemas.openxmlformats.org/officeDocument/2006/relationships/slideLayout" Target="../slideLayouts/slideLayout142.xml"/><Relationship Id="rId108" Type="http://schemas.openxmlformats.org/officeDocument/2006/relationships/slideLayout" Target="../slideLayouts/slideLayout147.xml"/><Relationship Id="rId54" Type="http://schemas.openxmlformats.org/officeDocument/2006/relationships/slideLayout" Target="../slideLayouts/slideLayout93.xml"/><Relationship Id="rId70" Type="http://schemas.openxmlformats.org/officeDocument/2006/relationships/slideLayout" Target="../slideLayouts/slideLayout109.xml"/><Relationship Id="rId75" Type="http://schemas.openxmlformats.org/officeDocument/2006/relationships/slideLayout" Target="../slideLayouts/slideLayout114.xml"/><Relationship Id="rId91" Type="http://schemas.openxmlformats.org/officeDocument/2006/relationships/slideLayout" Target="../slideLayouts/slideLayout130.xml"/><Relationship Id="rId96" Type="http://schemas.openxmlformats.org/officeDocument/2006/relationships/slideLayout" Target="../slideLayouts/slideLayout135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23" Type="http://schemas.openxmlformats.org/officeDocument/2006/relationships/slideLayout" Target="../slideLayouts/slideLayout62.xml"/><Relationship Id="rId28" Type="http://schemas.openxmlformats.org/officeDocument/2006/relationships/slideLayout" Target="../slideLayouts/slideLayout67.xml"/><Relationship Id="rId49" Type="http://schemas.openxmlformats.org/officeDocument/2006/relationships/slideLayout" Target="../slideLayouts/slideLayout88.xml"/><Relationship Id="rId114" Type="http://schemas.openxmlformats.org/officeDocument/2006/relationships/tags" Target="../tags/tag3.xml"/><Relationship Id="rId10" Type="http://schemas.openxmlformats.org/officeDocument/2006/relationships/slideLayout" Target="../slideLayouts/slideLayout49.xml"/><Relationship Id="rId31" Type="http://schemas.openxmlformats.org/officeDocument/2006/relationships/slideLayout" Target="../slideLayouts/slideLayout70.xml"/><Relationship Id="rId44" Type="http://schemas.openxmlformats.org/officeDocument/2006/relationships/slideLayout" Target="../slideLayouts/slideLayout83.xml"/><Relationship Id="rId52" Type="http://schemas.openxmlformats.org/officeDocument/2006/relationships/slideLayout" Target="../slideLayouts/slideLayout91.xml"/><Relationship Id="rId60" Type="http://schemas.openxmlformats.org/officeDocument/2006/relationships/slideLayout" Target="../slideLayouts/slideLayout99.xml"/><Relationship Id="rId65" Type="http://schemas.openxmlformats.org/officeDocument/2006/relationships/slideLayout" Target="../slideLayouts/slideLayout104.xml"/><Relationship Id="rId73" Type="http://schemas.openxmlformats.org/officeDocument/2006/relationships/slideLayout" Target="../slideLayouts/slideLayout112.xml"/><Relationship Id="rId78" Type="http://schemas.openxmlformats.org/officeDocument/2006/relationships/slideLayout" Target="../slideLayouts/slideLayout117.xml"/><Relationship Id="rId81" Type="http://schemas.openxmlformats.org/officeDocument/2006/relationships/slideLayout" Target="../slideLayouts/slideLayout120.xml"/><Relationship Id="rId86" Type="http://schemas.openxmlformats.org/officeDocument/2006/relationships/slideLayout" Target="../slideLayouts/slideLayout125.xml"/><Relationship Id="rId94" Type="http://schemas.openxmlformats.org/officeDocument/2006/relationships/slideLayout" Target="../slideLayouts/slideLayout133.xml"/><Relationship Id="rId99" Type="http://schemas.openxmlformats.org/officeDocument/2006/relationships/slideLayout" Target="../slideLayouts/slideLayout138.xml"/><Relationship Id="rId101" Type="http://schemas.openxmlformats.org/officeDocument/2006/relationships/slideLayout" Target="../slideLayouts/slideLayout140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3" Type="http://schemas.openxmlformats.org/officeDocument/2006/relationships/slideLayout" Target="../slideLayouts/slideLayout52.xml"/><Relationship Id="rId18" Type="http://schemas.openxmlformats.org/officeDocument/2006/relationships/slideLayout" Target="../slideLayouts/slideLayout57.xml"/><Relationship Id="rId39" Type="http://schemas.openxmlformats.org/officeDocument/2006/relationships/slideLayout" Target="../slideLayouts/slideLayout78.xml"/><Relationship Id="rId109" Type="http://schemas.openxmlformats.org/officeDocument/2006/relationships/slideLayout" Target="../slideLayouts/slideLayout148.xml"/><Relationship Id="rId34" Type="http://schemas.openxmlformats.org/officeDocument/2006/relationships/slideLayout" Target="../slideLayouts/slideLayout73.xml"/><Relationship Id="rId50" Type="http://schemas.openxmlformats.org/officeDocument/2006/relationships/slideLayout" Target="../slideLayouts/slideLayout89.xml"/><Relationship Id="rId55" Type="http://schemas.openxmlformats.org/officeDocument/2006/relationships/slideLayout" Target="../slideLayouts/slideLayout94.xml"/><Relationship Id="rId76" Type="http://schemas.openxmlformats.org/officeDocument/2006/relationships/slideLayout" Target="../slideLayouts/slideLayout115.xml"/><Relationship Id="rId97" Type="http://schemas.openxmlformats.org/officeDocument/2006/relationships/slideLayout" Target="../slideLayouts/slideLayout136.xml"/><Relationship Id="rId104" Type="http://schemas.openxmlformats.org/officeDocument/2006/relationships/slideLayout" Target="../slideLayouts/slideLayout143.xml"/><Relationship Id="rId7" Type="http://schemas.openxmlformats.org/officeDocument/2006/relationships/slideLayout" Target="../slideLayouts/slideLayout46.xml"/><Relationship Id="rId71" Type="http://schemas.openxmlformats.org/officeDocument/2006/relationships/slideLayout" Target="../slideLayouts/slideLayout110.xml"/><Relationship Id="rId92" Type="http://schemas.openxmlformats.org/officeDocument/2006/relationships/slideLayout" Target="../slideLayouts/slideLayout131.xml"/><Relationship Id="rId2" Type="http://schemas.openxmlformats.org/officeDocument/2006/relationships/slideLayout" Target="../slideLayouts/slideLayout41.xml"/><Relationship Id="rId29" Type="http://schemas.openxmlformats.org/officeDocument/2006/relationships/slideLayout" Target="../slideLayouts/slideLayout68.xml"/><Relationship Id="rId24" Type="http://schemas.openxmlformats.org/officeDocument/2006/relationships/slideLayout" Target="../slideLayouts/slideLayout63.xml"/><Relationship Id="rId40" Type="http://schemas.openxmlformats.org/officeDocument/2006/relationships/slideLayout" Target="../slideLayouts/slideLayout79.xml"/><Relationship Id="rId45" Type="http://schemas.openxmlformats.org/officeDocument/2006/relationships/slideLayout" Target="../slideLayouts/slideLayout84.xml"/><Relationship Id="rId66" Type="http://schemas.openxmlformats.org/officeDocument/2006/relationships/slideLayout" Target="../slideLayouts/slideLayout105.xml"/><Relationship Id="rId87" Type="http://schemas.openxmlformats.org/officeDocument/2006/relationships/slideLayout" Target="../slideLayouts/slideLayout126.xml"/><Relationship Id="rId110" Type="http://schemas.openxmlformats.org/officeDocument/2006/relationships/slideLayout" Target="../slideLayouts/slideLayout149.xml"/><Relationship Id="rId115" Type="http://schemas.openxmlformats.org/officeDocument/2006/relationships/tags" Target="../tags/tag4.xml"/><Relationship Id="rId61" Type="http://schemas.openxmlformats.org/officeDocument/2006/relationships/slideLayout" Target="../slideLayouts/slideLayout100.xml"/><Relationship Id="rId82" Type="http://schemas.openxmlformats.org/officeDocument/2006/relationships/slideLayout" Target="../slideLayouts/slideLayout121.xml"/><Relationship Id="rId19" Type="http://schemas.openxmlformats.org/officeDocument/2006/relationships/slideLayout" Target="../slideLayouts/slideLayout58.xml"/><Relationship Id="rId14" Type="http://schemas.openxmlformats.org/officeDocument/2006/relationships/slideLayout" Target="../slideLayouts/slideLayout53.xml"/><Relationship Id="rId30" Type="http://schemas.openxmlformats.org/officeDocument/2006/relationships/slideLayout" Target="../slideLayouts/slideLayout69.xml"/><Relationship Id="rId35" Type="http://schemas.openxmlformats.org/officeDocument/2006/relationships/slideLayout" Target="../slideLayouts/slideLayout74.xml"/><Relationship Id="rId56" Type="http://schemas.openxmlformats.org/officeDocument/2006/relationships/slideLayout" Target="../slideLayouts/slideLayout95.xml"/><Relationship Id="rId77" Type="http://schemas.openxmlformats.org/officeDocument/2006/relationships/slideLayout" Target="../slideLayouts/slideLayout116.xml"/><Relationship Id="rId100" Type="http://schemas.openxmlformats.org/officeDocument/2006/relationships/slideLayout" Target="../slideLayouts/slideLayout139.xml"/><Relationship Id="rId105" Type="http://schemas.openxmlformats.org/officeDocument/2006/relationships/slideLayout" Target="../slideLayouts/slideLayout144.xml"/><Relationship Id="rId8" Type="http://schemas.openxmlformats.org/officeDocument/2006/relationships/slideLayout" Target="../slideLayouts/slideLayout47.xml"/><Relationship Id="rId51" Type="http://schemas.openxmlformats.org/officeDocument/2006/relationships/slideLayout" Target="../slideLayouts/slideLayout90.xml"/><Relationship Id="rId72" Type="http://schemas.openxmlformats.org/officeDocument/2006/relationships/slideLayout" Target="../slideLayouts/slideLayout111.xml"/><Relationship Id="rId93" Type="http://schemas.openxmlformats.org/officeDocument/2006/relationships/slideLayout" Target="../slideLayouts/slideLayout132.xml"/><Relationship Id="rId98" Type="http://schemas.openxmlformats.org/officeDocument/2006/relationships/slideLayout" Target="../slideLayouts/slideLayout137.xml"/><Relationship Id="rId3" Type="http://schemas.openxmlformats.org/officeDocument/2006/relationships/slideLayout" Target="../slideLayouts/slideLayout42.xml"/><Relationship Id="rId25" Type="http://schemas.openxmlformats.org/officeDocument/2006/relationships/slideLayout" Target="../slideLayouts/slideLayout64.xml"/><Relationship Id="rId46" Type="http://schemas.openxmlformats.org/officeDocument/2006/relationships/slideLayout" Target="../slideLayouts/slideLayout85.xml"/><Relationship Id="rId67" Type="http://schemas.openxmlformats.org/officeDocument/2006/relationships/slideLayout" Target="../slideLayouts/slideLayout106.xml"/><Relationship Id="rId116" Type="http://schemas.openxmlformats.org/officeDocument/2006/relationships/oleObject" Target="../embeddings/oleObject1.bin"/><Relationship Id="rId20" Type="http://schemas.openxmlformats.org/officeDocument/2006/relationships/slideLayout" Target="../slideLayouts/slideLayout59.xml"/><Relationship Id="rId41" Type="http://schemas.openxmlformats.org/officeDocument/2006/relationships/slideLayout" Target="../slideLayouts/slideLayout80.xml"/><Relationship Id="rId62" Type="http://schemas.openxmlformats.org/officeDocument/2006/relationships/slideLayout" Target="../slideLayouts/slideLayout101.xml"/><Relationship Id="rId83" Type="http://schemas.openxmlformats.org/officeDocument/2006/relationships/slideLayout" Target="../slideLayouts/slideLayout122.xml"/><Relationship Id="rId88" Type="http://schemas.openxmlformats.org/officeDocument/2006/relationships/slideLayout" Target="../slideLayouts/slideLayout127.xml"/><Relationship Id="rId111" Type="http://schemas.openxmlformats.org/officeDocument/2006/relationships/theme" Target="../theme/theme4.xml"/><Relationship Id="rId15" Type="http://schemas.openxmlformats.org/officeDocument/2006/relationships/slideLayout" Target="../slideLayouts/slideLayout54.xml"/><Relationship Id="rId36" Type="http://schemas.openxmlformats.org/officeDocument/2006/relationships/slideLayout" Target="../slideLayouts/slideLayout75.xml"/><Relationship Id="rId57" Type="http://schemas.openxmlformats.org/officeDocument/2006/relationships/slideLayout" Target="../slideLayouts/slideLayout96.xml"/><Relationship Id="rId106" Type="http://schemas.openxmlformats.org/officeDocument/2006/relationships/slideLayout" Target="../slideLayouts/slideLayout1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7.xml"/><Relationship Id="rId13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2.xml"/><Relationship Id="rId7" Type="http://schemas.openxmlformats.org/officeDocument/2006/relationships/slideLayout" Target="../slideLayouts/slideLayout156.xml"/><Relationship Id="rId12" Type="http://schemas.openxmlformats.org/officeDocument/2006/relationships/slideLayout" Target="../slideLayouts/slideLayout161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151.xml"/><Relationship Id="rId16" Type="http://schemas.openxmlformats.org/officeDocument/2006/relationships/theme" Target="../theme/theme5.xml"/><Relationship Id="rId1" Type="http://schemas.openxmlformats.org/officeDocument/2006/relationships/slideLayout" Target="../slideLayouts/slideLayout150.xml"/><Relationship Id="rId6" Type="http://schemas.openxmlformats.org/officeDocument/2006/relationships/slideLayout" Target="../slideLayouts/slideLayout155.xml"/><Relationship Id="rId11" Type="http://schemas.openxmlformats.org/officeDocument/2006/relationships/slideLayout" Target="../slideLayouts/slideLayout160.xml"/><Relationship Id="rId5" Type="http://schemas.openxmlformats.org/officeDocument/2006/relationships/slideLayout" Target="../slideLayouts/slideLayout154.xml"/><Relationship Id="rId15" Type="http://schemas.openxmlformats.org/officeDocument/2006/relationships/slideLayout" Target="../slideLayouts/slideLayout164.xml"/><Relationship Id="rId10" Type="http://schemas.openxmlformats.org/officeDocument/2006/relationships/slideLayout" Target="../slideLayouts/slideLayout159.xml"/><Relationship Id="rId4" Type="http://schemas.openxmlformats.org/officeDocument/2006/relationships/slideLayout" Target="../slideLayouts/slideLayout153.xml"/><Relationship Id="rId9" Type="http://schemas.openxmlformats.org/officeDocument/2006/relationships/slideLayout" Target="../slideLayouts/slideLayout158.xml"/><Relationship Id="rId14" Type="http://schemas.openxmlformats.org/officeDocument/2006/relationships/slideLayout" Target="../slideLayouts/slideLayout16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2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167.xml"/><Relationship Id="rId7" Type="http://schemas.openxmlformats.org/officeDocument/2006/relationships/slideLayout" Target="../slideLayouts/slideLayout171.xml"/><Relationship Id="rId12" Type="http://schemas.openxmlformats.org/officeDocument/2006/relationships/slideLayout" Target="../slideLayouts/slideLayout176.xml"/><Relationship Id="rId2" Type="http://schemas.openxmlformats.org/officeDocument/2006/relationships/slideLayout" Target="../slideLayouts/slideLayout166.xml"/><Relationship Id="rId1" Type="http://schemas.openxmlformats.org/officeDocument/2006/relationships/slideLayout" Target="../slideLayouts/slideLayout165.xml"/><Relationship Id="rId6" Type="http://schemas.openxmlformats.org/officeDocument/2006/relationships/slideLayout" Target="../slideLayouts/slideLayout170.xml"/><Relationship Id="rId11" Type="http://schemas.openxmlformats.org/officeDocument/2006/relationships/slideLayout" Target="../slideLayouts/slideLayout175.xml"/><Relationship Id="rId5" Type="http://schemas.openxmlformats.org/officeDocument/2006/relationships/slideLayout" Target="../slideLayouts/slideLayout169.xml"/><Relationship Id="rId10" Type="http://schemas.openxmlformats.org/officeDocument/2006/relationships/slideLayout" Target="../slideLayouts/slideLayout174.xml"/><Relationship Id="rId4" Type="http://schemas.openxmlformats.org/officeDocument/2006/relationships/slideLayout" Target="../slideLayouts/slideLayout168.xml"/><Relationship Id="rId9" Type="http://schemas.openxmlformats.org/officeDocument/2006/relationships/slideLayout" Target="../slideLayouts/slideLayout173.xml"/><Relationship Id="rId14" Type="http://schemas.openxmlformats.org/officeDocument/2006/relationships/image" Target="../media/image1.pn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9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theme" Target="../theme/theme7.xml"/><Relationship Id="rId5" Type="http://schemas.openxmlformats.org/officeDocument/2006/relationships/slideLayout" Target="../slideLayouts/slideLayout181.xml"/><Relationship Id="rId4" Type="http://schemas.openxmlformats.org/officeDocument/2006/relationships/slideLayout" Target="../slideLayouts/slideLayout18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9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184.xml"/><Relationship Id="rId7" Type="http://schemas.openxmlformats.org/officeDocument/2006/relationships/slideLayout" Target="../slideLayouts/slideLayout188.xml"/><Relationship Id="rId12" Type="http://schemas.openxmlformats.org/officeDocument/2006/relationships/slideLayout" Target="../slideLayouts/slideLayout193.xml"/><Relationship Id="rId2" Type="http://schemas.openxmlformats.org/officeDocument/2006/relationships/slideLayout" Target="../slideLayouts/slideLayout183.xml"/><Relationship Id="rId1" Type="http://schemas.openxmlformats.org/officeDocument/2006/relationships/slideLayout" Target="../slideLayouts/slideLayout182.xml"/><Relationship Id="rId6" Type="http://schemas.openxmlformats.org/officeDocument/2006/relationships/slideLayout" Target="../slideLayouts/slideLayout187.xml"/><Relationship Id="rId11" Type="http://schemas.openxmlformats.org/officeDocument/2006/relationships/slideLayout" Target="../slideLayouts/slideLayout192.xml"/><Relationship Id="rId5" Type="http://schemas.openxmlformats.org/officeDocument/2006/relationships/slideLayout" Target="../slideLayouts/slideLayout186.xml"/><Relationship Id="rId10" Type="http://schemas.openxmlformats.org/officeDocument/2006/relationships/slideLayout" Target="../slideLayouts/slideLayout191.xml"/><Relationship Id="rId4" Type="http://schemas.openxmlformats.org/officeDocument/2006/relationships/slideLayout" Target="../slideLayouts/slideLayout185.xml"/><Relationship Id="rId9" Type="http://schemas.openxmlformats.org/officeDocument/2006/relationships/slideLayout" Target="../slideLayouts/slideLayout190.xml"/><Relationship Id="rId14" Type="http://schemas.openxmlformats.org/officeDocument/2006/relationships/image" Target="../media/image1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1.xml"/><Relationship Id="rId13" Type="http://schemas.openxmlformats.org/officeDocument/2006/relationships/slideLayout" Target="../slideLayouts/slideLayout206.xml"/><Relationship Id="rId18" Type="http://schemas.openxmlformats.org/officeDocument/2006/relationships/slideLayout" Target="../slideLayouts/slideLayout211.xml"/><Relationship Id="rId3" Type="http://schemas.openxmlformats.org/officeDocument/2006/relationships/slideLayout" Target="../slideLayouts/slideLayout196.xml"/><Relationship Id="rId7" Type="http://schemas.openxmlformats.org/officeDocument/2006/relationships/slideLayout" Target="../slideLayouts/slideLayout200.xml"/><Relationship Id="rId12" Type="http://schemas.openxmlformats.org/officeDocument/2006/relationships/slideLayout" Target="../slideLayouts/slideLayout205.xml"/><Relationship Id="rId17" Type="http://schemas.openxmlformats.org/officeDocument/2006/relationships/slideLayout" Target="../slideLayouts/slideLayout210.xml"/><Relationship Id="rId2" Type="http://schemas.openxmlformats.org/officeDocument/2006/relationships/slideLayout" Target="../slideLayouts/slideLayout195.xml"/><Relationship Id="rId16" Type="http://schemas.openxmlformats.org/officeDocument/2006/relationships/slideLayout" Target="../slideLayouts/slideLayout209.xml"/><Relationship Id="rId20" Type="http://schemas.openxmlformats.org/officeDocument/2006/relationships/image" Target="../media/image27.png"/><Relationship Id="rId1" Type="http://schemas.openxmlformats.org/officeDocument/2006/relationships/slideLayout" Target="../slideLayouts/slideLayout194.xml"/><Relationship Id="rId6" Type="http://schemas.openxmlformats.org/officeDocument/2006/relationships/slideLayout" Target="../slideLayouts/slideLayout199.xml"/><Relationship Id="rId11" Type="http://schemas.openxmlformats.org/officeDocument/2006/relationships/slideLayout" Target="../slideLayouts/slideLayout204.xml"/><Relationship Id="rId5" Type="http://schemas.openxmlformats.org/officeDocument/2006/relationships/slideLayout" Target="../slideLayouts/slideLayout198.xml"/><Relationship Id="rId15" Type="http://schemas.openxmlformats.org/officeDocument/2006/relationships/slideLayout" Target="../slideLayouts/slideLayout208.xml"/><Relationship Id="rId10" Type="http://schemas.openxmlformats.org/officeDocument/2006/relationships/slideLayout" Target="../slideLayouts/slideLayout203.xml"/><Relationship Id="rId19" Type="http://schemas.openxmlformats.org/officeDocument/2006/relationships/theme" Target="../theme/theme9.xml"/><Relationship Id="rId4" Type="http://schemas.openxmlformats.org/officeDocument/2006/relationships/slideLayout" Target="../slideLayouts/slideLayout197.xml"/><Relationship Id="rId9" Type="http://schemas.openxmlformats.org/officeDocument/2006/relationships/slideLayout" Target="../slideLayouts/slideLayout202.xml"/><Relationship Id="rId14" Type="http://schemas.openxmlformats.org/officeDocument/2006/relationships/slideLayout" Target="../slideLayouts/slideLayout20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auto">
          <a:xfrm>
            <a:off x="0" y="0"/>
            <a:ext cx="12192000" cy="1219200"/>
          </a:xfrm>
          <a:prstGeom prst="rect">
            <a:avLst/>
          </a:prstGeom>
          <a:solidFill>
            <a:srgbClr val="007CA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ea typeface="ＭＳ Ｐゴシック" charset="-128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12192000" cy="1219200"/>
          </a:xfrm>
          <a:prstGeom prst="rect">
            <a:avLst/>
          </a:prstGeom>
          <a:solidFill>
            <a:srgbClr val="007EA3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sz="1800">
              <a:ea typeface="ＭＳ Ｐゴシック" charset="-128"/>
            </a:endParaRPr>
          </a:p>
        </p:txBody>
      </p:sp>
      <p:sp>
        <p:nvSpPr>
          <p:cNvPr id="75162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06400" y="0"/>
            <a:ext cx="11277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75162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06400" y="1524000"/>
            <a:ext cx="11277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"/>
          </p:nvPr>
        </p:nvSpPr>
        <p:spPr bwMode="auto">
          <a:xfrm>
            <a:off x="0" y="6629400"/>
            <a:ext cx="2540000" cy="2286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>
                <a:latin typeface="+mn-lt"/>
                <a:ea typeface="+mn-ea"/>
              </a:defRPr>
            </a:lvl1pPr>
          </a:lstStyle>
          <a:p>
            <a:pPr>
              <a:defRPr/>
            </a:pPr>
            <a:fld id="{A763F0EF-E598-46A4-B35D-4AC7F76863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751623" name="Picture 7" descr="Cancer Center_RGB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9448798" y="5867400"/>
            <a:ext cx="2540001" cy="9667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65595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991" r:id="rId15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ＭＳ Ｐゴシック" pitchFamily="34" charset="-128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ＭＳ Ｐゴシック" pitchFamily="34" charset="-128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ＭＳ Ｐゴシック" pitchFamily="34" charset="-128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ＭＳ Ｐゴシック" pitchFamily="34" charset="-128"/>
          <a:cs typeface="Aria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ＭＳ Ｐゴシック" pitchFamily="34" charset="-128"/>
          <a:cs typeface="Aria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ＭＳ Ｐゴシック" pitchFamily="34" charset="-128"/>
          <a:cs typeface="Aria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ＭＳ Ｐゴシック" pitchFamily="34" charset="-128"/>
          <a:cs typeface="Aria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ＭＳ Ｐゴシック" pitchFamily="34" charset="-128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SzPct val="85000"/>
        <a:buFont typeface="Times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SzPct val="85000"/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SzPct val="85000"/>
        <a:buFont typeface="Times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auto">
          <a:xfrm>
            <a:off x="0" y="0"/>
            <a:ext cx="12192000" cy="1219200"/>
          </a:xfrm>
          <a:prstGeom prst="rect">
            <a:avLst/>
          </a:prstGeom>
          <a:solidFill>
            <a:srgbClr val="007CA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ea typeface="ＭＳ Ｐゴシック" charset="-128"/>
            </a:endParaRPr>
          </a:p>
        </p:txBody>
      </p:sp>
      <p:pic>
        <p:nvPicPr>
          <p:cNvPr id="748547" name="Picture 5" descr="MGH_CMYK.pn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9421284" y="6278564"/>
            <a:ext cx="2294467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219200"/>
            <a:ext cx="12192000" cy="4114800"/>
          </a:xfrm>
          <a:prstGeom prst="rect">
            <a:avLst/>
          </a:prstGeom>
          <a:solidFill>
            <a:srgbClr val="007EA3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sz="1800">
              <a:ea typeface="ＭＳ Ｐゴシック" charset="-128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0" y="0"/>
            <a:ext cx="12192000" cy="1219200"/>
          </a:xfrm>
          <a:prstGeom prst="rect">
            <a:avLst/>
          </a:prstGeom>
          <a:solidFill>
            <a:srgbClr val="4D4D4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ea typeface="ＭＳ Ｐゴシック" charset="-128"/>
            </a:endParaRPr>
          </a:p>
        </p:txBody>
      </p:sp>
      <p:pic>
        <p:nvPicPr>
          <p:cNvPr id="748550" name="Picture 10" descr="Hvd Teaching Affil.png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9550401" y="457200"/>
            <a:ext cx="2207684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 bwMode="auto">
          <a:xfrm>
            <a:off x="8534400" y="5715000"/>
            <a:ext cx="3657600" cy="1143000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ea typeface="ＭＳ Ｐゴシック" charset="-128"/>
            </a:endParaRPr>
          </a:p>
        </p:txBody>
      </p:sp>
      <p:sp>
        <p:nvSpPr>
          <p:cNvPr id="74855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06400" y="0"/>
            <a:ext cx="11277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74855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06400" y="1524000"/>
            <a:ext cx="11277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48554" name="Picture 10" descr="Cancer Center_RGB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183301" y="5340350"/>
            <a:ext cx="4008699" cy="15176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85872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ＭＳ Ｐゴシック" pitchFamily="34" charset="-128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ＭＳ Ｐゴシック" pitchFamily="34" charset="-128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ＭＳ Ｐゴシック" pitchFamily="34" charset="-128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ＭＳ Ｐゴシック" pitchFamily="34" charset="-128"/>
          <a:cs typeface="Aria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ＭＳ Ｐゴシック" pitchFamily="34" charset="-128"/>
          <a:cs typeface="Aria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ＭＳ Ｐゴシック" pitchFamily="34" charset="-128"/>
          <a:cs typeface="Aria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ＭＳ Ｐゴシック" pitchFamily="34" charset="-128"/>
          <a:cs typeface="Aria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ＭＳ Ｐゴシック" pitchFamily="34" charset="-128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SzPct val="85000"/>
        <a:buFont typeface="Times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SzPct val="85000"/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SzPct val="85000"/>
        <a:buFont typeface="Times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0"/>
            <a:ext cx="12192000" cy="1219200"/>
          </a:xfrm>
          <a:prstGeom prst="rect">
            <a:avLst/>
          </a:prstGeom>
          <a:solidFill>
            <a:srgbClr val="007EA3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sz="1800">
              <a:ea typeface="ＭＳ Ｐゴシック" charset="-128"/>
            </a:endParaRPr>
          </a:p>
        </p:txBody>
      </p:sp>
      <p:sp>
        <p:nvSpPr>
          <p:cNvPr id="75059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06400" y="0"/>
            <a:ext cx="11277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75059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06400" y="1524000"/>
            <a:ext cx="11277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042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629400"/>
            <a:ext cx="2540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>
                <a:latin typeface="+mn-lt"/>
                <a:ea typeface="+mn-ea"/>
              </a:defRPr>
            </a:lvl1pPr>
          </a:lstStyle>
          <a:p>
            <a:pPr>
              <a:defRPr/>
            </a:pPr>
            <a:fld id="{93A08667-3F0A-47AE-9D9E-DFB9C5E7EE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750598" name="Picture 6" descr="Cancer Center_RGB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9448798" y="5867400"/>
            <a:ext cx="2540001" cy="9667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05279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969" r:id="rId12"/>
    <p:sldLayoutId id="2147483970" r:id="rId1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ＭＳ Ｐゴシック" pitchFamily="34" charset="-128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ＭＳ Ｐゴシック" pitchFamily="34" charset="-128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ＭＳ Ｐゴシック" pitchFamily="34" charset="-128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ＭＳ Ｐゴシック" pitchFamily="34" charset="-128"/>
          <a:cs typeface="Aria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ＭＳ Ｐゴシック" pitchFamily="34" charset="-128"/>
          <a:cs typeface="Aria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ＭＳ Ｐゴシック" pitchFamily="34" charset="-128"/>
          <a:cs typeface="Aria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ＭＳ Ｐゴシック" pitchFamily="34" charset="-128"/>
          <a:cs typeface="Aria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ＭＳ Ｐゴシック" pitchFamily="34" charset="-128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SzPct val="85000"/>
        <a:buFont typeface="Times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SzPct val="85000"/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SzPct val="85000"/>
        <a:buFont typeface="Times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/>
          <p:cNvGraphicFramePr>
            <a:graphicFrameLocks noChangeAspect="1"/>
          </p:cNvGraphicFramePr>
          <p:nvPr>
            <p:custDataLst>
              <p:tags r:id="rId114"/>
            </p:custDataLst>
          </p:nvPr>
        </p:nvGraphicFramePr>
        <p:xfrm>
          <a:off x="1811" y="1441"/>
          <a:ext cx="1810" cy="1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3" name="think-cell Slide" r:id="rId116" imgW="270" imgH="270" progId="TCLayout.ActiveDocument.1">
                  <p:embed/>
                </p:oleObj>
              </mc:Choice>
              <mc:Fallback>
                <p:oleObj name="think-cell Slide" r:id="rId116" imgW="270" imgH="270" progId="TCLayout.ActiveDocument.1">
                  <p:embed/>
                  <p:pic>
                    <p:nvPicPr>
                      <p:cNvPr id="4" name="Objekt 3" hidden="1"/>
                      <p:cNvPicPr/>
                      <p:nvPr/>
                    </p:nvPicPr>
                    <p:blipFill>
                      <a:blip r:embed="rId117"/>
                      <a:stretch>
                        <a:fillRect/>
                      </a:stretch>
                    </p:blipFill>
                    <p:spPr>
                      <a:xfrm>
                        <a:off x="1811" y="1441"/>
                        <a:ext cx="1810" cy="1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 hidden="1"/>
          <p:cNvSpPr/>
          <p:nvPr userDrawn="1">
            <p:custDataLst>
              <p:tags r:id="rId115"/>
            </p:custDataLst>
          </p:nvPr>
        </p:nvSpPr>
        <p:spPr>
          <a:xfrm>
            <a:off x="0" y="0"/>
            <a:ext cx="181024" cy="14401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177" b="0" i="0" baseline="0" dirty="0">
              <a:solidFill>
                <a:schemeClr val="tx1"/>
              </a:solidFill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530402" y="325345"/>
            <a:ext cx="8973383" cy="335051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r>
              <a:rPr lang="en-US" noProof="0" dirty="0"/>
              <a:t>Click to edit Master title style</a:t>
            </a:r>
          </a:p>
        </p:txBody>
      </p:sp>
      <p:sp>
        <p:nvSpPr>
          <p:cNvPr id="60" name="Footer Placeholder 4"/>
          <p:cNvSpPr>
            <a:spLocks noGrp="1"/>
          </p:cNvSpPr>
          <p:nvPr>
            <p:ph type="ftr" sz="quarter" idx="3"/>
          </p:nvPr>
        </p:nvSpPr>
        <p:spPr bwMode="gray">
          <a:xfrm>
            <a:off x="530402" y="6522817"/>
            <a:ext cx="9980592" cy="16752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89">
                <a:solidFill>
                  <a:schemeClr val="tx1"/>
                </a:solidFill>
              </a:defRPr>
            </a:lvl1pPr>
          </a:lstStyle>
          <a:p>
            <a:r>
              <a:rPr lang="en-US"/>
              <a:t>© MorphoSys AG, DLBCL Market and Competitive Intelligence - March 2020</a:t>
            </a:r>
            <a:endParaRPr lang="en-US" dirty="0"/>
          </a:p>
        </p:txBody>
      </p:sp>
      <p:cxnSp>
        <p:nvCxnSpPr>
          <p:cNvPr id="63" name="Straight Connector 62"/>
          <p:cNvCxnSpPr/>
          <p:nvPr/>
        </p:nvCxnSpPr>
        <p:spPr bwMode="gray">
          <a:xfrm>
            <a:off x="534026" y="6504567"/>
            <a:ext cx="11125763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uppieren 35"/>
          <p:cNvGrpSpPr/>
          <p:nvPr userDrawn="1"/>
        </p:nvGrpSpPr>
        <p:grpSpPr>
          <a:xfrm>
            <a:off x="9856445" y="344914"/>
            <a:ext cx="1799723" cy="389563"/>
            <a:chOff x="4573588" y="1552575"/>
            <a:chExt cx="5373688" cy="1462088"/>
          </a:xfrm>
        </p:grpSpPr>
        <p:sp>
          <p:nvSpPr>
            <p:cNvPr id="43" name="Freeform 6"/>
            <p:cNvSpPr>
              <a:spLocks/>
            </p:cNvSpPr>
            <p:nvPr userDrawn="1"/>
          </p:nvSpPr>
          <p:spPr bwMode="auto">
            <a:xfrm>
              <a:off x="6305551" y="2492375"/>
              <a:ext cx="214313" cy="522288"/>
            </a:xfrm>
            <a:custGeom>
              <a:avLst/>
              <a:gdLst>
                <a:gd name="T0" fmla="*/ 0 w 135"/>
                <a:gd name="T1" fmla="*/ 0 h 329"/>
                <a:gd name="T2" fmla="*/ 0 w 135"/>
                <a:gd name="T3" fmla="*/ 329 h 329"/>
                <a:gd name="T4" fmla="*/ 135 w 135"/>
                <a:gd name="T5" fmla="*/ 329 h 329"/>
                <a:gd name="T6" fmla="*/ 135 w 135"/>
                <a:gd name="T7" fmla="*/ 0 h 329"/>
                <a:gd name="T8" fmla="*/ 0 w 135"/>
                <a:gd name="T9" fmla="*/ 0 h 329"/>
                <a:gd name="T10" fmla="*/ 0 w 135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329">
                  <a:moveTo>
                    <a:pt x="0" y="0"/>
                  </a:moveTo>
                  <a:lnTo>
                    <a:pt x="0" y="329"/>
                  </a:lnTo>
                  <a:lnTo>
                    <a:pt x="135" y="329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44" name="Freeform 7"/>
            <p:cNvSpPr>
              <a:spLocks/>
            </p:cNvSpPr>
            <p:nvPr userDrawn="1"/>
          </p:nvSpPr>
          <p:spPr bwMode="auto">
            <a:xfrm>
              <a:off x="4573588" y="1724025"/>
              <a:ext cx="214313" cy="773113"/>
            </a:xfrm>
            <a:custGeom>
              <a:avLst/>
              <a:gdLst>
                <a:gd name="T0" fmla="*/ 0 w 135"/>
                <a:gd name="T1" fmla="*/ 0 h 487"/>
                <a:gd name="T2" fmla="*/ 0 w 135"/>
                <a:gd name="T3" fmla="*/ 487 h 487"/>
                <a:gd name="T4" fmla="*/ 135 w 135"/>
                <a:gd name="T5" fmla="*/ 487 h 487"/>
                <a:gd name="T6" fmla="*/ 135 w 135"/>
                <a:gd name="T7" fmla="*/ 0 h 487"/>
                <a:gd name="T8" fmla="*/ 0 w 135"/>
                <a:gd name="T9" fmla="*/ 0 h 487"/>
                <a:gd name="T10" fmla="*/ 0 w 135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87">
                  <a:moveTo>
                    <a:pt x="0" y="0"/>
                  </a:moveTo>
                  <a:lnTo>
                    <a:pt x="0" y="487"/>
                  </a:lnTo>
                  <a:lnTo>
                    <a:pt x="135" y="487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45" name="Freeform 8"/>
            <p:cNvSpPr>
              <a:spLocks/>
            </p:cNvSpPr>
            <p:nvPr userDrawn="1"/>
          </p:nvSpPr>
          <p:spPr bwMode="auto">
            <a:xfrm>
              <a:off x="4862513" y="1724025"/>
              <a:ext cx="212725" cy="773113"/>
            </a:xfrm>
            <a:custGeom>
              <a:avLst/>
              <a:gdLst>
                <a:gd name="T0" fmla="*/ 0 w 134"/>
                <a:gd name="T1" fmla="*/ 0 h 487"/>
                <a:gd name="T2" fmla="*/ 0 w 134"/>
                <a:gd name="T3" fmla="*/ 487 h 487"/>
                <a:gd name="T4" fmla="*/ 134 w 134"/>
                <a:gd name="T5" fmla="*/ 487 h 487"/>
                <a:gd name="T6" fmla="*/ 134 w 134"/>
                <a:gd name="T7" fmla="*/ 0 h 487"/>
                <a:gd name="T8" fmla="*/ 0 w 134"/>
                <a:gd name="T9" fmla="*/ 0 h 487"/>
                <a:gd name="T10" fmla="*/ 0 w 134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487">
                  <a:moveTo>
                    <a:pt x="0" y="0"/>
                  </a:moveTo>
                  <a:lnTo>
                    <a:pt x="0" y="487"/>
                  </a:lnTo>
                  <a:lnTo>
                    <a:pt x="134" y="487"/>
                  </a:lnTo>
                  <a:lnTo>
                    <a:pt x="13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46" name="Freeform 9"/>
            <p:cNvSpPr>
              <a:spLocks/>
            </p:cNvSpPr>
            <p:nvPr userDrawn="1"/>
          </p:nvSpPr>
          <p:spPr bwMode="auto">
            <a:xfrm>
              <a:off x="5146676" y="1724025"/>
              <a:ext cx="217488" cy="773113"/>
            </a:xfrm>
            <a:custGeom>
              <a:avLst/>
              <a:gdLst>
                <a:gd name="T0" fmla="*/ 0 w 137"/>
                <a:gd name="T1" fmla="*/ 0 h 487"/>
                <a:gd name="T2" fmla="*/ 0 w 137"/>
                <a:gd name="T3" fmla="*/ 487 h 487"/>
                <a:gd name="T4" fmla="*/ 137 w 137"/>
                <a:gd name="T5" fmla="*/ 487 h 487"/>
                <a:gd name="T6" fmla="*/ 137 w 137"/>
                <a:gd name="T7" fmla="*/ 0 h 487"/>
                <a:gd name="T8" fmla="*/ 0 w 137"/>
                <a:gd name="T9" fmla="*/ 0 h 487"/>
                <a:gd name="T10" fmla="*/ 0 w 137"/>
                <a:gd name="T11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487">
                  <a:moveTo>
                    <a:pt x="0" y="0"/>
                  </a:moveTo>
                  <a:lnTo>
                    <a:pt x="0" y="487"/>
                  </a:lnTo>
                  <a:lnTo>
                    <a:pt x="137" y="487"/>
                  </a:lnTo>
                  <a:lnTo>
                    <a:pt x="13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47" name="Freeform 10"/>
            <p:cNvSpPr>
              <a:spLocks noEditPoints="1"/>
            </p:cNvSpPr>
            <p:nvPr userDrawn="1"/>
          </p:nvSpPr>
          <p:spPr bwMode="auto">
            <a:xfrm>
              <a:off x="5427663" y="1724025"/>
              <a:ext cx="514350" cy="803275"/>
            </a:xfrm>
            <a:custGeom>
              <a:avLst/>
              <a:gdLst>
                <a:gd name="T0" fmla="*/ 324 w 324"/>
                <a:gd name="T1" fmla="*/ 414 h 506"/>
                <a:gd name="T2" fmla="*/ 317 w 324"/>
                <a:gd name="T3" fmla="*/ 433 h 506"/>
                <a:gd name="T4" fmla="*/ 305 w 324"/>
                <a:gd name="T5" fmla="*/ 451 h 506"/>
                <a:gd name="T6" fmla="*/ 289 w 324"/>
                <a:gd name="T7" fmla="*/ 468 h 506"/>
                <a:gd name="T8" fmla="*/ 265 w 324"/>
                <a:gd name="T9" fmla="*/ 482 h 506"/>
                <a:gd name="T10" fmla="*/ 239 w 324"/>
                <a:gd name="T11" fmla="*/ 492 h 506"/>
                <a:gd name="T12" fmla="*/ 211 w 324"/>
                <a:gd name="T13" fmla="*/ 501 h 506"/>
                <a:gd name="T14" fmla="*/ 180 w 324"/>
                <a:gd name="T15" fmla="*/ 506 h 506"/>
                <a:gd name="T16" fmla="*/ 147 w 324"/>
                <a:gd name="T17" fmla="*/ 506 h 506"/>
                <a:gd name="T18" fmla="*/ 114 w 324"/>
                <a:gd name="T19" fmla="*/ 501 h 506"/>
                <a:gd name="T20" fmla="*/ 85 w 324"/>
                <a:gd name="T21" fmla="*/ 492 h 506"/>
                <a:gd name="T22" fmla="*/ 59 w 324"/>
                <a:gd name="T23" fmla="*/ 482 h 506"/>
                <a:gd name="T24" fmla="*/ 38 w 324"/>
                <a:gd name="T25" fmla="*/ 468 h 506"/>
                <a:gd name="T26" fmla="*/ 19 w 324"/>
                <a:gd name="T27" fmla="*/ 451 h 506"/>
                <a:gd name="T28" fmla="*/ 8 w 324"/>
                <a:gd name="T29" fmla="*/ 433 h 506"/>
                <a:gd name="T30" fmla="*/ 3 w 324"/>
                <a:gd name="T31" fmla="*/ 414 h 506"/>
                <a:gd name="T32" fmla="*/ 0 w 324"/>
                <a:gd name="T33" fmla="*/ 102 h 506"/>
                <a:gd name="T34" fmla="*/ 3 w 324"/>
                <a:gd name="T35" fmla="*/ 81 h 506"/>
                <a:gd name="T36" fmla="*/ 12 w 324"/>
                <a:gd name="T37" fmla="*/ 62 h 506"/>
                <a:gd name="T38" fmla="*/ 29 w 324"/>
                <a:gd name="T39" fmla="*/ 45 h 506"/>
                <a:gd name="T40" fmla="*/ 48 w 324"/>
                <a:gd name="T41" fmla="*/ 31 h 506"/>
                <a:gd name="T42" fmla="*/ 71 w 324"/>
                <a:gd name="T43" fmla="*/ 19 h 506"/>
                <a:gd name="T44" fmla="*/ 100 w 324"/>
                <a:gd name="T45" fmla="*/ 10 h 506"/>
                <a:gd name="T46" fmla="*/ 130 w 324"/>
                <a:gd name="T47" fmla="*/ 3 h 506"/>
                <a:gd name="T48" fmla="*/ 180 w 324"/>
                <a:gd name="T49" fmla="*/ 0 h 506"/>
                <a:gd name="T50" fmla="*/ 211 w 324"/>
                <a:gd name="T51" fmla="*/ 5 h 506"/>
                <a:gd name="T52" fmla="*/ 239 w 324"/>
                <a:gd name="T53" fmla="*/ 12 h 506"/>
                <a:gd name="T54" fmla="*/ 265 w 324"/>
                <a:gd name="T55" fmla="*/ 24 h 506"/>
                <a:gd name="T56" fmla="*/ 289 w 324"/>
                <a:gd name="T57" fmla="*/ 38 h 506"/>
                <a:gd name="T58" fmla="*/ 305 w 324"/>
                <a:gd name="T59" fmla="*/ 55 h 506"/>
                <a:gd name="T60" fmla="*/ 317 w 324"/>
                <a:gd name="T61" fmla="*/ 74 h 506"/>
                <a:gd name="T62" fmla="*/ 324 w 324"/>
                <a:gd name="T63" fmla="*/ 93 h 506"/>
                <a:gd name="T64" fmla="*/ 324 w 324"/>
                <a:gd name="T65" fmla="*/ 404 h 506"/>
                <a:gd name="T66" fmla="*/ 130 w 324"/>
                <a:gd name="T67" fmla="*/ 402 h 506"/>
                <a:gd name="T68" fmla="*/ 133 w 324"/>
                <a:gd name="T69" fmla="*/ 407 h 506"/>
                <a:gd name="T70" fmla="*/ 140 w 324"/>
                <a:gd name="T71" fmla="*/ 414 h 506"/>
                <a:gd name="T72" fmla="*/ 149 w 324"/>
                <a:gd name="T73" fmla="*/ 416 h 506"/>
                <a:gd name="T74" fmla="*/ 163 w 324"/>
                <a:gd name="T75" fmla="*/ 418 h 506"/>
                <a:gd name="T76" fmla="*/ 175 w 324"/>
                <a:gd name="T77" fmla="*/ 416 h 506"/>
                <a:gd name="T78" fmla="*/ 185 w 324"/>
                <a:gd name="T79" fmla="*/ 414 h 506"/>
                <a:gd name="T80" fmla="*/ 192 w 324"/>
                <a:gd name="T81" fmla="*/ 407 h 506"/>
                <a:gd name="T82" fmla="*/ 194 w 324"/>
                <a:gd name="T83" fmla="*/ 402 h 506"/>
                <a:gd name="T84" fmla="*/ 194 w 324"/>
                <a:gd name="T85" fmla="*/ 100 h 506"/>
                <a:gd name="T86" fmla="*/ 189 w 324"/>
                <a:gd name="T87" fmla="*/ 95 h 506"/>
                <a:gd name="T88" fmla="*/ 180 w 324"/>
                <a:gd name="T89" fmla="*/ 90 h 506"/>
                <a:gd name="T90" fmla="*/ 170 w 324"/>
                <a:gd name="T91" fmla="*/ 88 h 506"/>
                <a:gd name="T92" fmla="*/ 156 w 324"/>
                <a:gd name="T93" fmla="*/ 88 h 506"/>
                <a:gd name="T94" fmla="*/ 145 w 324"/>
                <a:gd name="T95" fmla="*/ 90 h 506"/>
                <a:gd name="T96" fmla="*/ 137 w 324"/>
                <a:gd name="T97" fmla="*/ 95 h 506"/>
                <a:gd name="T98" fmla="*/ 133 w 324"/>
                <a:gd name="T99" fmla="*/ 100 h 506"/>
                <a:gd name="T100" fmla="*/ 130 w 324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4" h="506">
                  <a:moveTo>
                    <a:pt x="324" y="404"/>
                  </a:moveTo>
                  <a:lnTo>
                    <a:pt x="324" y="414"/>
                  </a:lnTo>
                  <a:lnTo>
                    <a:pt x="322" y="423"/>
                  </a:lnTo>
                  <a:lnTo>
                    <a:pt x="317" y="433"/>
                  </a:lnTo>
                  <a:lnTo>
                    <a:pt x="312" y="444"/>
                  </a:lnTo>
                  <a:lnTo>
                    <a:pt x="305" y="451"/>
                  </a:lnTo>
                  <a:lnTo>
                    <a:pt x="296" y="459"/>
                  </a:lnTo>
                  <a:lnTo>
                    <a:pt x="289" y="468"/>
                  </a:lnTo>
                  <a:lnTo>
                    <a:pt x="279" y="475"/>
                  </a:lnTo>
                  <a:lnTo>
                    <a:pt x="265" y="482"/>
                  </a:lnTo>
                  <a:lnTo>
                    <a:pt x="253" y="487"/>
                  </a:lnTo>
                  <a:lnTo>
                    <a:pt x="239" y="492"/>
                  </a:lnTo>
                  <a:lnTo>
                    <a:pt x="225" y="496"/>
                  </a:lnTo>
                  <a:lnTo>
                    <a:pt x="211" y="501"/>
                  </a:lnTo>
                  <a:lnTo>
                    <a:pt x="194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0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1" y="487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2" y="444"/>
                  </a:lnTo>
                  <a:lnTo>
                    <a:pt x="8" y="433"/>
                  </a:lnTo>
                  <a:lnTo>
                    <a:pt x="3" y="423"/>
                  </a:lnTo>
                  <a:lnTo>
                    <a:pt x="3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3" y="93"/>
                  </a:lnTo>
                  <a:lnTo>
                    <a:pt x="3" y="81"/>
                  </a:lnTo>
                  <a:lnTo>
                    <a:pt x="8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0" y="3"/>
                  </a:lnTo>
                  <a:lnTo>
                    <a:pt x="147" y="0"/>
                  </a:lnTo>
                  <a:lnTo>
                    <a:pt x="180" y="0"/>
                  </a:lnTo>
                  <a:lnTo>
                    <a:pt x="194" y="3"/>
                  </a:lnTo>
                  <a:lnTo>
                    <a:pt x="211" y="5"/>
                  </a:lnTo>
                  <a:lnTo>
                    <a:pt x="225" y="10"/>
                  </a:lnTo>
                  <a:lnTo>
                    <a:pt x="239" y="12"/>
                  </a:lnTo>
                  <a:lnTo>
                    <a:pt x="253" y="19"/>
                  </a:lnTo>
                  <a:lnTo>
                    <a:pt x="265" y="24"/>
                  </a:lnTo>
                  <a:lnTo>
                    <a:pt x="279" y="31"/>
                  </a:lnTo>
                  <a:lnTo>
                    <a:pt x="289" y="38"/>
                  </a:lnTo>
                  <a:lnTo>
                    <a:pt x="296" y="45"/>
                  </a:lnTo>
                  <a:lnTo>
                    <a:pt x="305" y="55"/>
                  </a:lnTo>
                  <a:lnTo>
                    <a:pt x="312" y="62"/>
                  </a:lnTo>
                  <a:lnTo>
                    <a:pt x="317" y="74"/>
                  </a:lnTo>
                  <a:lnTo>
                    <a:pt x="322" y="81"/>
                  </a:lnTo>
                  <a:lnTo>
                    <a:pt x="324" y="93"/>
                  </a:lnTo>
                  <a:lnTo>
                    <a:pt x="324" y="102"/>
                  </a:lnTo>
                  <a:lnTo>
                    <a:pt x="324" y="404"/>
                  </a:lnTo>
                  <a:lnTo>
                    <a:pt x="324" y="404"/>
                  </a:lnTo>
                  <a:close/>
                  <a:moveTo>
                    <a:pt x="130" y="402"/>
                  </a:moveTo>
                  <a:lnTo>
                    <a:pt x="133" y="404"/>
                  </a:lnTo>
                  <a:lnTo>
                    <a:pt x="133" y="407"/>
                  </a:lnTo>
                  <a:lnTo>
                    <a:pt x="137" y="409"/>
                  </a:lnTo>
                  <a:lnTo>
                    <a:pt x="140" y="414"/>
                  </a:lnTo>
                  <a:lnTo>
                    <a:pt x="145" y="414"/>
                  </a:lnTo>
                  <a:lnTo>
                    <a:pt x="149" y="416"/>
                  </a:lnTo>
                  <a:lnTo>
                    <a:pt x="156" y="416"/>
                  </a:lnTo>
                  <a:lnTo>
                    <a:pt x="163" y="418"/>
                  </a:lnTo>
                  <a:lnTo>
                    <a:pt x="170" y="416"/>
                  </a:lnTo>
                  <a:lnTo>
                    <a:pt x="175" y="416"/>
                  </a:lnTo>
                  <a:lnTo>
                    <a:pt x="180" y="414"/>
                  </a:lnTo>
                  <a:lnTo>
                    <a:pt x="185" y="414"/>
                  </a:lnTo>
                  <a:lnTo>
                    <a:pt x="189" y="409"/>
                  </a:lnTo>
                  <a:lnTo>
                    <a:pt x="192" y="407"/>
                  </a:lnTo>
                  <a:lnTo>
                    <a:pt x="194" y="404"/>
                  </a:lnTo>
                  <a:lnTo>
                    <a:pt x="194" y="402"/>
                  </a:lnTo>
                  <a:lnTo>
                    <a:pt x="194" y="102"/>
                  </a:lnTo>
                  <a:lnTo>
                    <a:pt x="194" y="100"/>
                  </a:lnTo>
                  <a:lnTo>
                    <a:pt x="192" y="97"/>
                  </a:lnTo>
                  <a:lnTo>
                    <a:pt x="189" y="95"/>
                  </a:lnTo>
                  <a:lnTo>
                    <a:pt x="185" y="90"/>
                  </a:lnTo>
                  <a:lnTo>
                    <a:pt x="180" y="90"/>
                  </a:lnTo>
                  <a:lnTo>
                    <a:pt x="175" y="88"/>
                  </a:lnTo>
                  <a:lnTo>
                    <a:pt x="170" y="88"/>
                  </a:lnTo>
                  <a:lnTo>
                    <a:pt x="163" y="85"/>
                  </a:lnTo>
                  <a:lnTo>
                    <a:pt x="156" y="88"/>
                  </a:lnTo>
                  <a:lnTo>
                    <a:pt x="149" y="88"/>
                  </a:lnTo>
                  <a:lnTo>
                    <a:pt x="145" y="90"/>
                  </a:lnTo>
                  <a:lnTo>
                    <a:pt x="140" y="90"/>
                  </a:lnTo>
                  <a:lnTo>
                    <a:pt x="137" y="95"/>
                  </a:lnTo>
                  <a:lnTo>
                    <a:pt x="133" y="97"/>
                  </a:lnTo>
                  <a:lnTo>
                    <a:pt x="133" y="100"/>
                  </a:lnTo>
                  <a:lnTo>
                    <a:pt x="130" y="102"/>
                  </a:lnTo>
                  <a:lnTo>
                    <a:pt x="130" y="402"/>
                  </a:lnTo>
                  <a:lnTo>
                    <a:pt x="130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48" name="Freeform 11"/>
            <p:cNvSpPr>
              <a:spLocks noEditPoints="1"/>
            </p:cNvSpPr>
            <p:nvPr userDrawn="1"/>
          </p:nvSpPr>
          <p:spPr bwMode="auto">
            <a:xfrm>
              <a:off x="7734301" y="1724025"/>
              <a:ext cx="517525" cy="803275"/>
            </a:xfrm>
            <a:custGeom>
              <a:avLst/>
              <a:gdLst>
                <a:gd name="T0" fmla="*/ 324 w 326"/>
                <a:gd name="T1" fmla="*/ 414 h 506"/>
                <a:gd name="T2" fmla="*/ 319 w 326"/>
                <a:gd name="T3" fmla="*/ 433 h 506"/>
                <a:gd name="T4" fmla="*/ 307 w 326"/>
                <a:gd name="T5" fmla="*/ 451 h 506"/>
                <a:gd name="T6" fmla="*/ 288 w 326"/>
                <a:gd name="T7" fmla="*/ 468 h 506"/>
                <a:gd name="T8" fmla="*/ 267 w 326"/>
                <a:gd name="T9" fmla="*/ 482 h 506"/>
                <a:gd name="T10" fmla="*/ 241 w 326"/>
                <a:gd name="T11" fmla="*/ 492 h 506"/>
                <a:gd name="T12" fmla="*/ 213 w 326"/>
                <a:gd name="T13" fmla="*/ 501 h 506"/>
                <a:gd name="T14" fmla="*/ 180 w 326"/>
                <a:gd name="T15" fmla="*/ 506 h 506"/>
                <a:gd name="T16" fmla="*/ 146 w 326"/>
                <a:gd name="T17" fmla="*/ 506 h 506"/>
                <a:gd name="T18" fmla="*/ 116 w 326"/>
                <a:gd name="T19" fmla="*/ 501 h 506"/>
                <a:gd name="T20" fmla="*/ 85 w 326"/>
                <a:gd name="T21" fmla="*/ 492 h 506"/>
                <a:gd name="T22" fmla="*/ 59 w 326"/>
                <a:gd name="T23" fmla="*/ 482 h 506"/>
                <a:gd name="T24" fmla="*/ 38 w 326"/>
                <a:gd name="T25" fmla="*/ 468 h 506"/>
                <a:gd name="T26" fmla="*/ 21 w 326"/>
                <a:gd name="T27" fmla="*/ 451 h 506"/>
                <a:gd name="T28" fmla="*/ 9 w 326"/>
                <a:gd name="T29" fmla="*/ 433 h 506"/>
                <a:gd name="T30" fmla="*/ 2 w 326"/>
                <a:gd name="T31" fmla="*/ 414 h 506"/>
                <a:gd name="T32" fmla="*/ 0 w 326"/>
                <a:gd name="T33" fmla="*/ 102 h 506"/>
                <a:gd name="T34" fmla="*/ 2 w 326"/>
                <a:gd name="T35" fmla="*/ 81 h 506"/>
                <a:gd name="T36" fmla="*/ 14 w 326"/>
                <a:gd name="T37" fmla="*/ 62 h 506"/>
                <a:gd name="T38" fmla="*/ 28 w 326"/>
                <a:gd name="T39" fmla="*/ 45 h 506"/>
                <a:gd name="T40" fmla="*/ 47 w 326"/>
                <a:gd name="T41" fmla="*/ 31 h 506"/>
                <a:gd name="T42" fmla="*/ 73 w 326"/>
                <a:gd name="T43" fmla="*/ 19 h 506"/>
                <a:gd name="T44" fmla="*/ 102 w 326"/>
                <a:gd name="T45" fmla="*/ 10 h 506"/>
                <a:gd name="T46" fmla="*/ 130 w 326"/>
                <a:gd name="T47" fmla="*/ 3 h 506"/>
                <a:gd name="T48" fmla="*/ 180 w 326"/>
                <a:gd name="T49" fmla="*/ 0 h 506"/>
                <a:gd name="T50" fmla="*/ 213 w 326"/>
                <a:gd name="T51" fmla="*/ 5 h 506"/>
                <a:gd name="T52" fmla="*/ 241 w 326"/>
                <a:gd name="T53" fmla="*/ 12 h 506"/>
                <a:gd name="T54" fmla="*/ 267 w 326"/>
                <a:gd name="T55" fmla="*/ 24 h 506"/>
                <a:gd name="T56" fmla="*/ 288 w 326"/>
                <a:gd name="T57" fmla="*/ 38 h 506"/>
                <a:gd name="T58" fmla="*/ 307 w 326"/>
                <a:gd name="T59" fmla="*/ 55 h 506"/>
                <a:gd name="T60" fmla="*/ 319 w 326"/>
                <a:gd name="T61" fmla="*/ 74 h 506"/>
                <a:gd name="T62" fmla="*/ 324 w 326"/>
                <a:gd name="T63" fmla="*/ 93 h 506"/>
                <a:gd name="T64" fmla="*/ 326 w 326"/>
                <a:gd name="T65" fmla="*/ 404 h 506"/>
                <a:gd name="T66" fmla="*/ 132 w 326"/>
                <a:gd name="T67" fmla="*/ 402 h 506"/>
                <a:gd name="T68" fmla="*/ 137 w 326"/>
                <a:gd name="T69" fmla="*/ 407 h 506"/>
                <a:gd name="T70" fmla="*/ 142 w 326"/>
                <a:gd name="T71" fmla="*/ 414 h 506"/>
                <a:gd name="T72" fmla="*/ 154 w 326"/>
                <a:gd name="T73" fmla="*/ 416 h 506"/>
                <a:gd name="T74" fmla="*/ 165 w 326"/>
                <a:gd name="T75" fmla="*/ 418 h 506"/>
                <a:gd name="T76" fmla="*/ 177 w 326"/>
                <a:gd name="T77" fmla="*/ 416 h 506"/>
                <a:gd name="T78" fmla="*/ 189 w 326"/>
                <a:gd name="T79" fmla="*/ 414 h 506"/>
                <a:gd name="T80" fmla="*/ 194 w 326"/>
                <a:gd name="T81" fmla="*/ 407 h 506"/>
                <a:gd name="T82" fmla="*/ 196 w 326"/>
                <a:gd name="T83" fmla="*/ 402 h 506"/>
                <a:gd name="T84" fmla="*/ 196 w 326"/>
                <a:gd name="T85" fmla="*/ 100 h 506"/>
                <a:gd name="T86" fmla="*/ 191 w 326"/>
                <a:gd name="T87" fmla="*/ 95 h 506"/>
                <a:gd name="T88" fmla="*/ 182 w 326"/>
                <a:gd name="T89" fmla="*/ 90 h 506"/>
                <a:gd name="T90" fmla="*/ 170 w 326"/>
                <a:gd name="T91" fmla="*/ 88 h 506"/>
                <a:gd name="T92" fmla="*/ 158 w 326"/>
                <a:gd name="T93" fmla="*/ 88 h 506"/>
                <a:gd name="T94" fmla="*/ 149 w 326"/>
                <a:gd name="T95" fmla="*/ 90 h 506"/>
                <a:gd name="T96" fmla="*/ 139 w 326"/>
                <a:gd name="T97" fmla="*/ 95 h 506"/>
                <a:gd name="T98" fmla="*/ 135 w 326"/>
                <a:gd name="T99" fmla="*/ 100 h 506"/>
                <a:gd name="T100" fmla="*/ 132 w 326"/>
                <a:gd name="T101" fmla="*/ 4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6" h="506">
                  <a:moveTo>
                    <a:pt x="326" y="404"/>
                  </a:moveTo>
                  <a:lnTo>
                    <a:pt x="324" y="414"/>
                  </a:lnTo>
                  <a:lnTo>
                    <a:pt x="324" y="423"/>
                  </a:lnTo>
                  <a:lnTo>
                    <a:pt x="319" y="433"/>
                  </a:lnTo>
                  <a:lnTo>
                    <a:pt x="312" y="444"/>
                  </a:lnTo>
                  <a:lnTo>
                    <a:pt x="307" y="451"/>
                  </a:lnTo>
                  <a:lnTo>
                    <a:pt x="298" y="459"/>
                  </a:lnTo>
                  <a:lnTo>
                    <a:pt x="288" y="468"/>
                  </a:lnTo>
                  <a:lnTo>
                    <a:pt x="279" y="475"/>
                  </a:lnTo>
                  <a:lnTo>
                    <a:pt x="267" y="482"/>
                  </a:lnTo>
                  <a:lnTo>
                    <a:pt x="255" y="487"/>
                  </a:lnTo>
                  <a:lnTo>
                    <a:pt x="241" y="492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0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6" y="501"/>
                  </a:lnTo>
                  <a:lnTo>
                    <a:pt x="102" y="496"/>
                  </a:lnTo>
                  <a:lnTo>
                    <a:pt x="85" y="492"/>
                  </a:lnTo>
                  <a:lnTo>
                    <a:pt x="73" y="487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8" y="468"/>
                  </a:lnTo>
                  <a:lnTo>
                    <a:pt x="28" y="459"/>
                  </a:lnTo>
                  <a:lnTo>
                    <a:pt x="21" y="451"/>
                  </a:lnTo>
                  <a:lnTo>
                    <a:pt x="14" y="444"/>
                  </a:lnTo>
                  <a:lnTo>
                    <a:pt x="9" y="433"/>
                  </a:lnTo>
                  <a:lnTo>
                    <a:pt x="2" y="423"/>
                  </a:lnTo>
                  <a:lnTo>
                    <a:pt x="2" y="414"/>
                  </a:lnTo>
                  <a:lnTo>
                    <a:pt x="0" y="404"/>
                  </a:lnTo>
                  <a:lnTo>
                    <a:pt x="0" y="102"/>
                  </a:lnTo>
                  <a:lnTo>
                    <a:pt x="2" y="93"/>
                  </a:lnTo>
                  <a:lnTo>
                    <a:pt x="2" y="81"/>
                  </a:lnTo>
                  <a:lnTo>
                    <a:pt x="9" y="74"/>
                  </a:lnTo>
                  <a:lnTo>
                    <a:pt x="14" y="62"/>
                  </a:lnTo>
                  <a:lnTo>
                    <a:pt x="21" y="55"/>
                  </a:lnTo>
                  <a:lnTo>
                    <a:pt x="28" y="45"/>
                  </a:lnTo>
                  <a:lnTo>
                    <a:pt x="38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3" y="19"/>
                  </a:lnTo>
                  <a:lnTo>
                    <a:pt x="85" y="12"/>
                  </a:lnTo>
                  <a:lnTo>
                    <a:pt x="102" y="10"/>
                  </a:lnTo>
                  <a:lnTo>
                    <a:pt x="116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80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2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79" y="31"/>
                  </a:lnTo>
                  <a:lnTo>
                    <a:pt x="288" y="38"/>
                  </a:lnTo>
                  <a:lnTo>
                    <a:pt x="298" y="45"/>
                  </a:lnTo>
                  <a:lnTo>
                    <a:pt x="307" y="55"/>
                  </a:lnTo>
                  <a:lnTo>
                    <a:pt x="312" y="62"/>
                  </a:lnTo>
                  <a:lnTo>
                    <a:pt x="319" y="74"/>
                  </a:lnTo>
                  <a:lnTo>
                    <a:pt x="324" y="81"/>
                  </a:lnTo>
                  <a:lnTo>
                    <a:pt x="324" y="93"/>
                  </a:lnTo>
                  <a:lnTo>
                    <a:pt x="326" y="102"/>
                  </a:lnTo>
                  <a:lnTo>
                    <a:pt x="326" y="404"/>
                  </a:lnTo>
                  <a:lnTo>
                    <a:pt x="326" y="404"/>
                  </a:lnTo>
                  <a:close/>
                  <a:moveTo>
                    <a:pt x="132" y="402"/>
                  </a:moveTo>
                  <a:lnTo>
                    <a:pt x="135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2" y="414"/>
                  </a:lnTo>
                  <a:lnTo>
                    <a:pt x="149" y="414"/>
                  </a:lnTo>
                  <a:lnTo>
                    <a:pt x="154" y="416"/>
                  </a:lnTo>
                  <a:lnTo>
                    <a:pt x="158" y="416"/>
                  </a:lnTo>
                  <a:lnTo>
                    <a:pt x="165" y="418"/>
                  </a:lnTo>
                  <a:lnTo>
                    <a:pt x="170" y="416"/>
                  </a:lnTo>
                  <a:lnTo>
                    <a:pt x="177" y="416"/>
                  </a:lnTo>
                  <a:lnTo>
                    <a:pt x="182" y="414"/>
                  </a:lnTo>
                  <a:lnTo>
                    <a:pt x="189" y="414"/>
                  </a:lnTo>
                  <a:lnTo>
                    <a:pt x="191" y="409"/>
                  </a:lnTo>
                  <a:lnTo>
                    <a:pt x="194" y="407"/>
                  </a:lnTo>
                  <a:lnTo>
                    <a:pt x="196" y="404"/>
                  </a:lnTo>
                  <a:lnTo>
                    <a:pt x="196" y="402"/>
                  </a:lnTo>
                  <a:lnTo>
                    <a:pt x="196" y="102"/>
                  </a:lnTo>
                  <a:lnTo>
                    <a:pt x="196" y="100"/>
                  </a:lnTo>
                  <a:lnTo>
                    <a:pt x="194" y="97"/>
                  </a:lnTo>
                  <a:lnTo>
                    <a:pt x="191" y="95"/>
                  </a:lnTo>
                  <a:lnTo>
                    <a:pt x="189" y="90"/>
                  </a:lnTo>
                  <a:lnTo>
                    <a:pt x="182" y="90"/>
                  </a:lnTo>
                  <a:lnTo>
                    <a:pt x="177" y="88"/>
                  </a:lnTo>
                  <a:lnTo>
                    <a:pt x="170" y="88"/>
                  </a:lnTo>
                  <a:lnTo>
                    <a:pt x="165" y="85"/>
                  </a:lnTo>
                  <a:lnTo>
                    <a:pt x="158" y="88"/>
                  </a:lnTo>
                  <a:lnTo>
                    <a:pt x="154" y="88"/>
                  </a:lnTo>
                  <a:lnTo>
                    <a:pt x="149" y="90"/>
                  </a:lnTo>
                  <a:lnTo>
                    <a:pt x="142" y="90"/>
                  </a:lnTo>
                  <a:lnTo>
                    <a:pt x="139" y="95"/>
                  </a:lnTo>
                  <a:lnTo>
                    <a:pt x="137" y="97"/>
                  </a:lnTo>
                  <a:lnTo>
                    <a:pt x="135" y="100"/>
                  </a:lnTo>
                  <a:lnTo>
                    <a:pt x="132" y="102"/>
                  </a:lnTo>
                  <a:lnTo>
                    <a:pt x="132" y="402"/>
                  </a:lnTo>
                  <a:lnTo>
                    <a:pt x="132" y="402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49" name="Freeform 12"/>
            <p:cNvSpPr>
              <a:spLocks/>
            </p:cNvSpPr>
            <p:nvPr userDrawn="1"/>
          </p:nvSpPr>
          <p:spPr bwMode="auto">
            <a:xfrm>
              <a:off x="6005513" y="1720850"/>
              <a:ext cx="514350" cy="776288"/>
            </a:xfrm>
            <a:custGeom>
              <a:avLst/>
              <a:gdLst>
                <a:gd name="T0" fmla="*/ 324 w 324"/>
                <a:gd name="T1" fmla="*/ 87 h 489"/>
                <a:gd name="T2" fmla="*/ 324 w 324"/>
                <a:gd name="T3" fmla="*/ 272 h 489"/>
                <a:gd name="T4" fmla="*/ 191 w 324"/>
                <a:gd name="T5" fmla="*/ 272 h 489"/>
                <a:gd name="T6" fmla="*/ 191 w 324"/>
                <a:gd name="T7" fmla="*/ 139 h 489"/>
                <a:gd name="T8" fmla="*/ 189 w 324"/>
                <a:gd name="T9" fmla="*/ 132 h 489"/>
                <a:gd name="T10" fmla="*/ 187 w 324"/>
                <a:gd name="T11" fmla="*/ 128 h 489"/>
                <a:gd name="T12" fmla="*/ 182 w 324"/>
                <a:gd name="T13" fmla="*/ 123 h 489"/>
                <a:gd name="T14" fmla="*/ 180 w 324"/>
                <a:gd name="T15" fmla="*/ 118 h 489"/>
                <a:gd name="T16" fmla="*/ 175 w 324"/>
                <a:gd name="T17" fmla="*/ 116 h 489"/>
                <a:gd name="T18" fmla="*/ 170 w 324"/>
                <a:gd name="T19" fmla="*/ 113 h 489"/>
                <a:gd name="T20" fmla="*/ 156 w 324"/>
                <a:gd name="T21" fmla="*/ 113 h 489"/>
                <a:gd name="T22" fmla="*/ 151 w 324"/>
                <a:gd name="T23" fmla="*/ 116 h 489"/>
                <a:gd name="T24" fmla="*/ 147 w 324"/>
                <a:gd name="T25" fmla="*/ 118 h 489"/>
                <a:gd name="T26" fmla="*/ 142 w 324"/>
                <a:gd name="T27" fmla="*/ 123 h 489"/>
                <a:gd name="T28" fmla="*/ 137 w 324"/>
                <a:gd name="T29" fmla="*/ 128 h 489"/>
                <a:gd name="T30" fmla="*/ 135 w 324"/>
                <a:gd name="T31" fmla="*/ 132 h 489"/>
                <a:gd name="T32" fmla="*/ 132 w 324"/>
                <a:gd name="T33" fmla="*/ 139 h 489"/>
                <a:gd name="T34" fmla="*/ 132 w 324"/>
                <a:gd name="T35" fmla="*/ 489 h 489"/>
                <a:gd name="T36" fmla="*/ 0 w 324"/>
                <a:gd name="T37" fmla="*/ 489 h 489"/>
                <a:gd name="T38" fmla="*/ 0 w 324"/>
                <a:gd name="T39" fmla="*/ 2 h 489"/>
                <a:gd name="T40" fmla="*/ 132 w 324"/>
                <a:gd name="T41" fmla="*/ 2 h 489"/>
                <a:gd name="T42" fmla="*/ 132 w 324"/>
                <a:gd name="T43" fmla="*/ 87 h 489"/>
                <a:gd name="T44" fmla="*/ 132 w 324"/>
                <a:gd name="T45" fmla="*/ 78 h 489"/>
                <a:gd name="T46" fmla="*/ 135 w 324"/>
                <a:gd name="T47" fmla="*/ 71 h 489"/>
                <a:gd name="T48" fmla="*/ 137 w 324"/>
                <a:gd name="T49" fmla="*/ 61 h 489"/>
                <a:gd name="T50" fmla="*/ 142 w 324"/>
                <a:gd name="T51" fmla="*/ 54 h 489"/>
                <a:gd name="T52" fmla="*/ 144 w 324"/>
                <a:gd name="T53" fmla="*/ 45 h 489"/>
                <a:gd name="T54" fmla="*/ 149 w 324"/>
                <a:gd name="T55" fmla="*/ 38 h 489"/>
                <a:gd name="T56" fmla="*/ 156 w 324"/>
                <a:gd name="T57" fmla="*/ 31 h 489"/>
                <a:gd name="T58" fmla="*/ 161 w 324"/>
                <a:gd name="T59" fmla="*/ 26 h 489"/>
                <a:gd name="T60" fmla="*/ 170 w 324"/>
                <a:gd name="T61" fmla="*/ 19 h 489"/>
                <a:gd name="T62" fmla="*/ 177 w 324"/>
                <a:gd name="T63" fmla="*/ 14 h 489"/>
                <a:gd name="T64" fmla="*/ 184 w 324"/>
                <a:gd name="T65" fmla="*/ 12 h 489"/>
                <a:gd name="T66" fmla="*/ 191 w 324"/>
                <a:gd name="T67" fmla="*/ 7 h 489"/>
                <a:gd name="T68" fmla="*/ 201 w 324"/>
                <a:gd name="T69" fmla="*/ 2 h 489"/>
                <a:gd name="T70" fmla="*/ 210 w 324"/>
                <a:gd name="T71" fmla="*/ 2 h 489"/>
                <a:gd name="T72" fmla="*/ 220 w 324"/>
                <a:gd name="T73" fmla="*/ 0 h 489"/>
                <a:gd name="T74" fmla="*/ 239 w 324"/>
                <a:gd name="T75" fmla="*/ 0 h 489"/>
                <a:gd name="T76" fmla="*/ 251 w 324"/>
                <a:gd name="T77" fmla="*/ 2 h 489"/>
                <a:gd name="T78" fmla="*/ 260 w 324"/>
                <a:gd name="T79" fmla="*/ 2 h 489"/>
                <a:gd name="T80" fmla="*/ 267 w 324"/>
                <a:gd name="T81" fmla="*/ 7 h 489"/>
                <a:gd name="T82" fmla="*/ 277 w 324"/>
                <a:gd name="T83" fmla="*/ 12 h 489"/>
                <a:gd name="T84" fmla="*/ 284 w 324"/>
                <a:gd name="T85" fmla="*/ 14 h 489"/>
                <a:gd name="T86" fmla="*/ 291 w 324"/>
                <a:gd name="T87" fmla="*/ 19 h 489"/>
                <a:gd name="T88" fmla="*/ 298 w 324"/>
                <a:gd name="T89" fmla="*/ 26 h 489"/>
                <a:gd name="T90" fmla="*/ 303 w 324"/>
                <a:gd name="T91" fmla="*/ 33 h 489"/>
                <a:gd name="T92" fmla="*/ 310 w 324"/>
                <a:gd name="T93" fmla="*/ 40 h 489"/>
                <a:gd name="T94" fmla="*/ 314 w 324"/>
                <a:gd name="T95" fmla="*/ 45 h 489"/>
                <a:gd name="T96" fmla="*/ 319 w 324"/>
                <a:gd name="T97" fmla="*/ 54 h 489"/>
                <a:gd name="T98" fmla="*/ 321 w 324"/>
                <a:gd name="T99" fmla="*/ 61 h 489"/>
                <a:gd name="T100" fmla="*/ 324 w 324"/>
                <a:gd name="T101" fmla="*/ 71 h 489"/>
                <a:gd name="T102" fmla="*/ 324 w 324"/>
                <a:gd name="T103" fmla="*/ 78 h 489"/>
                <a:gd name="T104" fmla="*/ 324 w 324"/>
                <a:gd name="T105" fmla="*/ 87 h 489"/>
                <a:gd name="T106" fmla="*/ 324 w 324"/>
                <a:gd name="T107" fmla="*/ 87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4" h="489">
                  <a:moveTo>
                    <a:pt x="324" y="87"/>
                  </a:moveTo>
                  <a:lnTo>
                    <a:pt x="324" y="272"/>
                  </a:lnTo>
                  <a:lnTo>
                    <a:pt x="191" y="272"/>
                  </a:lnTo>
                  <a:lnTo>
                    <a:pt x="191" y="139"/>
                  </a:lnTo>
                  <a:lnTo>
                    <a:pt x="189" y="132"/>
                  </a:lnTo>
                  <a:lnTo>
                    <a:pt x="187" y="128"/>
                  </a:lnTo>
                  <a:lnTo>
                    <a:pt x="182" y="123"/>
                  </a:lnTo>
                  <a:lnTo>
                    <a:pt x="180" y="118"/>
                  </a:lnTo>
                  <a:lnTo>
                    <a:pt x="175" y="116"/>
                  </a:lnTo>
                  <a:lnTo>
                    <a:pt x="170" y="113"/>
                  </a:lnTo>
                  <a:lnTo>
                    <a:pt x="156" y="113"/>
                  </a:lnTo>
                  <a:lnTo>
                    <a:pt x="151" y="116"/>
                  </a:lnTo>
                  <a:lnTo>
                    <a:pt x="147" y="118"/>
                  </a:lnTo>
                  <a:lnTo>
                    <a:pt x="142" y="123"/>
                  </a:lnTo>
                  <a:lnTo>
                    <a:pt x="137" y="128"/>
                  </a:lnTo>
                  <a:lnTo>
                    <a:pt x="135" y="132"/>
                  </a:lnTo>
                  <a:lnTo>
                    <a:pt x="132" y="139"/>
                  </a:lnTo>
                  <a:lnTo>
                    <a:pt x="132" y="489"/>
                  </a:lnTo>
                  <a:lnTo>
                    <a:pt x="0" y="489"/>
                  </a:lnTo>
                  <a:lnTo>
                    <a:pt x="0" y="2"/>
                  </a:lnTo>
                  <a:lnTo>
                    <a:pt x="132" y="2"/>
                  </a:lnTo>
                  <a:lnTo>
                    <a:pt x="132" y="87"/>
                  </a:lnTo>
                  <a:lnTo>
                    <a:pt x="132" y="78"/>
                  </a:lnTo>
                  <a:lnTo>
                    <a:pt x="135" y="71"/>
                  </a:lnTo>
                  <a:lnTo>
                    <a:pt x="137" y="61"/>
                  </a:lnTo>
                  <a:lnTo>
                    <a:pt x="142" y="54"/>
                  </a:lnTo>
                  <a:lnTo>
                    <a:pt x="144" y="45"/>
                  </a:lnTo>
                  <a:lnTo>
                    <a:pt x="149" y="38"/>
                  </a:lnTo>
                  <a:lnTo>
                    <a:pt x="156" y="31"/>
                  </a:lnTo>
                  <a:lnTo>
                    <a:pt x="161" y="26"/>
                  </a:lnTo>
                  <a:lnTo>
                    <a:pt x="170" y="19"/>
                  </a:lnTo>
                  <a:lnTo>
                    <a:pt x="177" y="14"/>
                  </a:lnTo>
                  <a:lnTo>
                    <a:pt x="184" y="12"/>
                  </a:lnTo>
                  <a:lnTo>
                    <a:pt x="191" y="7"/>
                  </a:lnTo>
                  <a:lnTo>
                    <a:pt x="201" y="2"/>
                  </a:lnTo>
                  <a:lnTo>
                    <a:pt x="210" y="2"/>
                  </a:lnTo>
                  <a:lnTo>
                    <a:pt x="220" y="0"/>
                  </a:lnTo>
                  <a:lnTo>
                    <a:pt x="239" y="0"/>
                  </a:lnTo>
                  <a:lnTo>
                    <a:pt x="251" y="2"/>
                  </a:lnTo>
                  <a:lnTo>
                    <a:pt x="260" y="2"/>
                  </a:lnTo>
                  <a:lnTo>
                    <a:pt x="267" y="7"/>
                  </a:lnTo>
                  <a:lnTo>
                    <a:pt x="277" y="12"/>
                  </a:lnTo>
                  <a:lnTo>
                    <a:pt x="284" y="14"/>
                  </a:lnTo>
                  <a:lnTo>
                    <a:pt x="291" y="19"/>
                  </a:lnTo>
                  <a:lnTo>
                    <a:pt x="298" y="26"/>
                  </a:lnTo>
                  <a:lnTo>
                    <a:pt x="303" y="33"/>
                  </a:lnTo>
                  <a:lnTo>
                    <a:pt x="310" y="40"/>
                  </a:lnTo>
                  <a:lnTo>
                    <a:pt x="314" y="45"/>
                  </a:lnTo>
                  <a:lnTo>
                    <a:pt x="319" y="54"/>
                  </a:lnTo>
                  <a:lnTo>
                    <a:pt x="321" y="61"/>
                  </a:lnTo>
                  <a:lnTo>
                    <a:pt x="324" y="71"/>
                  </a:lnTo>
                  <a:lnTo>
                    <a:pt x="324" y="78"/>
                  </a:lnTo>
                  <a:lnTo>
                    <a:pt x="324" y="87"/>
                  </a:lnTo>
                  <a:lnTo>
                    <a:pt x="324" y="87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50" name="Freeform 13"/>
            <p:cNvSpPr>
              <a:spLocks/>
            </p:cNvSpPr>
            <p:nvPr userDrawn="1"/>
          </p:nvSpPr>
          <p:spPr bwMode="auto">
            <a:xfrm>
              <a:off x="7161213" y="1552575"/>
              <a:ext cx="512763" cy="947738"/>
            </a:xfrm>
            <a:custGeom>
              <a:avLst/>
              <a:gdLst>
                <a:gd name="T0" fmla="*/ 323 w 323"/>
                <a:gd name="T1" fmla="*/ 193 h 597"/>
                <a:gd name="T2" fmla="*/ 323 w 323"/>
                <a:gd name="T3" fmla="*/ 597 h 597"/>
                <a:gd name="T4" fmla="*/ 189 w 323"/>
                <a:gd name="T5" fmla="*/ 597 h 597"/>
                <a:gd name="T6" fmla="*/ 189 w 323"/>
                <a:gd name="T7" fmla="*/ 245 h 597"/>
                <a:gd name="T8" fmla="*/ 186 w 323"/>
                <a:gd name="T9" fmla="*/ 238 h 597"/>
                <a:gd name="T10" fmla="*/ 184 w 323"/>
                <a:gd name="T11" fmla="*/ 234 h 597"/>
                <a:gd name="T12" fmla="*/ 179 w 323"/>
                <a:gd name="T13" fmla="*/ 229 h 597"/>
                <a:gd name="T14" fmla="*/ 177 w 323"/>
                <a:gd name="T15" fmla="*/ 224 h 597"/>
                <a:gd name="T16" fmla="*/ 172 w 323"/>
                <a:gd name="T17" fmla="*/ 222 h 597"/>
                <a:gd name="T18" fmla="*/ 165 w 323"/>
                <a:gd name="T19" fmla="*/ 219 h 597"/>
                <a:gd name="T20" fmla="*/ 156 w 323"/>
                <a:gd name="T21" fmla="*/ 219 h 597"/>
                <a:gd name="T22" fmla="*/ 148 w 323"/>
                <a:gd name="T23" fmla="*/ 222 h 597"/>
                <a:gd name="T24" fmla="*/ 144 w 323"/>
                <a:gd name="T25" fmla="*/ 224 h 597"/>
                <a:gd name="T26" fmla="*/ 141 w 323"/>
                <a:gd name="T27" fmla="*/ 229 h 597"/>
                <a:gd name="T28" fmla="*/ 137 w 323"/>
                <a:gd name="T29" fmla="*/ 234 h 597"/>
                <a:gd name="T30" fmla="*/ 132 w 323"/>
                <a:gd name="T31" fmla="*/ 238 h 597"/>
                <a:gd name="T32" fmla="*/ 132 w 323"/>
                <a:gd name="T33" fmla="*/ 245 h 597"/>
                <a:gd name="T34" fmla="*/ 132 w 323"/>
                <a:gd name="T35" fmla="*/ 595 h 597"/>
                <a:gd name="T36" fmla="*/ 0 w 323"/>
                <a:gd name="T37" fmla="*/ 595 h 597"/>
                <a:gd name="T38" fmla="*/ 0 w 323"/>
                <a:gd name="T39" fmla="*/ 0 h 597"/>
                <a:gd name="T40" fmla="*/ 132 w 323"/>
                <a:gd name="T41" fmla="*/ 0 h 597"/>
                <a:gd name="T42" fmla="*/ 132 w 323"/>
                <a:gd name="T43" fmla="*/ 193 h 597"/>
                <a:gd name="T44" fmla="*/ 132 w 323"/>
                <a:gd name="T45" fmla="*/ 186 h 597"/>
                <a:gd name="T46" fmla="*/ 132 w 323"/>
                <a:gd name="T47" fmla="*/ 177 h 597"/>
                <a:gd name="T48" fmla="*/ 137 w 323"/>
                <a:gd name="T49" fmla="*/ 167 h 597"/>
                <a:gd name="T50" fmla="*/ 139 w 323"/>
                <a:gd name="T51" fmla="*/ 160 h 597"/>
                <a:gd name="T52" fmla="*/ 141 w 323"/>
                <a:gd name="T53" fmla="*/ 151 h 597"/>
                <a:gd name="T54" fmla="*/ 148 w 323"/>
                <a:gd name="T55" fmla="*/ 144 h 597"/>
                <a:gd name="T56" fmla="*/ 153 w 323"/>
                <a:gd name="T57" fmla="*/ 137 h 597"/>
                <a:gd name="T58" fmla="*/ 165 w 323"/>
                <a:gd name="T59" fmla="*/ 125 h 597"/>
                <a:gd name="T60" fmla="*/ 172 w 323"/>
                <a:gd name="T61" fmla="*/ 120 h 597"/>
                <a:gd name="T62" fmla="*/ 182 w 323"/>
                <a:gd name="T63" fmla="*/ 118 h 597"/>
                <a:gd name="T64" fmla="*/ 189 w 323"/>
                <a:gd name="T65" fmla="*/ 113 h 597"/>
                <a:gd name="T66" fmla="*/ 198 w 323"/>
                <a:gd name="T67" fmla="*/ 111 h 597"/>
                <a:gd name="T68" fmla="*/ 208 w 323"/>
                <a:gd name="T69" fmla="*/ 108 h 597"/>
                <a:gd name="T70" fmla="*/ 217 w 323"/>
                <a:gd name="T71" fmla="*/ 106 h 597"/>
                <a:gd name="T72" fmla="*/ 238 w 323"/>
                <a:gd name="T73" fmla="*/ 106 h 597"/>
                <a:gd name="T74" fmla="*/ 245 w 323"/>
                <a:gd name="T75" fmla="*/ 108 h 597"/>
                <a:gd name="T76" fmla="*/ 255 w 323"/>
                <a:gd name="T77" fmla="*/ 111 h 597"/>
                <a:gd name="T78" fmla="*/ 264 w 323"/>
                <a:gd name="T79" fmla="*/ 113 h 597"/>
                <a:gd name="T80" fmla="*/ 274 w 323"/>
                <a:gd name="T81" fmla="*/ 118 h 597"/>
                <a:gd name="T82" fmla="*/ 281 w 323"/>
                <a:gd name="T83" fmla="*/ 120 h 597"/>
                <a:gd name="T84" fmla="*/ 288 w 323"/>
                <a:gd name="T85" fmla="*/ 125 h 597"/>
                <a:gd name="T86" fmla="*/ 302 w 323"/>
                <a:gd name="T87" fmla="*/ 139 h 597"/>
                <a:gd name="T88" fmla="*/ 304 w 323"/>
                <a:gd name="T89" fmla="*/ 146 h 597"/>
                <a:gd name="T90" fmla="*/ 311 w 323"/>
                <a:gd name="T91" fmla="*/ 151 h 597"/>
                <a:gd name="T92" fmla="*/ 316 w 323"/>
                <a:gd name="T93" fmla="*/ 160 h 597"/>
                <a:gd name="T94" fmla="*/ 319 w 323"/>
                <a:gd name="T95" fmla="*/ 170 h 597"/>
                <a:gd name="T96" fmla="*/ 321 w 323"/>
                <a:gd name="T97" fmla="*/ 177 h 597"/>
                <a:gd name="T98" fmla="*/ 321 w 323"/>
                <a:gd name="T99" fmla="*/ 186 h 597"/>
                <a:gd name="T100" fmla="*/ 323 w 323"/>
                <a:gd name="T101" fmla="*/ 193 h 597"/>
                <a:gd name="T102" fmla="*/ 323 w 323"/>
                <a:gd name="T103" fmla="*/ 193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3" h="597">
                  <a:moveTo>
                    <a:pt x="323" y="193"/>
                  </a:moveTo>
                  <a:lnTo>
                    <a:pt x="323" y="597"/>
                  </a:lnTo>
                  <a:lnTo>
                    <a:pt x="189" y="597"/>
                  </a:lnTo>
                  <a:lnTo>
                    <a:pt x="189" y="245"/>
                  </a:lnTo>
                  <a:lnTo>
                    <a:pt x="186" y="238"/>
                  </a:lnTo>
                  <a:lnTo>
                    <a:pt x="184" y="234"/>
                  </a:lnTo>
                  <a:lnTo>
                    <a:pt x="179" y="229"/>
                  </a:lnTo>
                  <a:lnTo>
                    <a:pt x="177" y="224"/>
                  </a:lnTo>
                  <a:lnTo>
                    <a:pt x="172" y="222"/>
                  </a:lnTo>
                  <a:lnTo>
                    <a:pt x="165" y="219"/>
                  </a:lnTo>
                  <a:lnTo>
                    <a:pt x="156" y="219"/>
                  </a:lnTo>
                  <a:lnTo>
                    <a:pt x="148" y="222"/>
                  </a:lnTo>
                  <a:lnTo>
                    <a:pt x="144" y="224"/>
                  </a:lnTo>
                  <a:lnTo>
                    <a:pt x="141" y="229"/>
                  </a:lnTo>
                  <a:lnTo>
                    <a:pt x="137" y="234"/>
                  </a:lnTo>
                  <a:lnTo>
                    <a:pt x="132" y="238"/>
                  </a:lnTo>
                  <a:lnTo>
                    <a:pt x="132" y="245"/>
                  </a:lnTo>
                  <a:lnTo>
                    <a:pt x="132" y="595"/>
                  </a:lnTo>
                  <a:lnTo>
                    <a:pt x="0" y="595"/>
                  </a:lnTo>
                  <a:lnTo>
                    <a:pt x="0" y="0"/>
                  </a:lnTo>
                  <a:lnTo>
                    <a:pt x="132" y="0"/>
                  </a:lnTo>
                  <a:lnTo>
                    <a:pt x="132" y="193"/>
                  </a:lnTo>
                  <a:lnTo>
                    <a:pt x="132" y="186"/>
                  </a:lnTo>
                  <a:lnTo>
                    <a:pt x="132" y="177"/>
                  </a:lnTo>
                  <a:lnTo>
                    <a:pt x="137" y="167"/>
                  </a:lnTo>
                  <a:lnTo>
                    <a:pt x="139" y="160"/>
                  </a:lnTo>
                  <a:lnTo>
                    <a:pt x="141" y="151"/>
                  </a:lnTo>
                  <a:lnTo>
                    <a:pt x="148" y="144"/>
                  </a:lnTo>
                  <a:lnTo>
                    <a:pt x="153" y="137"/>
                  </a:lnTo>
                  <a:lnTo>
                    <a:pt x="165" y="125"/>
                  </a:lnTo>
                  <a:lnTo>
                    <a:pt x="172" y="120"/>
                  </a:lnTo>
                  <a:lnTo>
                    <a:pt x="182" y="118"/>
                  </a:lnTo>
                  <a:lnTo>
                    <a:pt x="189" y="113"/>
                  </a:lnTo>
                  <a:lnTo>
                    <a:pt x="198" y="111"/>
                  </a:lnTo>
                  <a:lnTo>
                    <a:pt x="208" y="108"/>
                  </a:lnTo>
                  <a:lnTo>
                    <a:pt x="217" y="106"/>
                  </a:lnTo>
                  <a:lnTo>
                    <a:pt x="238" y="106"/>
                  </a:lnTo>
                  <a:lnTo>
                    <a:pt x="245" y="108"/>
                  </a:lnTo>
                  <a:lnTo>
                    <a:pt x="255" y="111"/>
                  </a:lnTo>
                  <a:lnTo>
                    <a:pt x="264" y="113"/>
                  </a:lnTo>
                  <a:lnTo>
                    <a:pt x="274" y="118"/>
                  </a:lnTo>
                  <a:lnTo>
                    <a:pt x="281" y="120"/>
                  </a:lnTo>
                  <a:lnTo>
                    <a:pt x="288" y="125"/>
                  </a:lnTo>
                  <a:lnTo>
                    <a:pt x="302" y="139"/>
                  </a:lnTo>
                  <a:lnTo>
                    <a:pt x="304" y="146"/>
                  </a:lnTo>
                  <a:lnTo>
                    <a:pt x="311" y="151"/>
                  </a:lnTo>
                  <a:lnTo>
                    <a:pt x="316" y="160"/>
                  </a:lnTo>
                  <a:lnTo>
                    <a:pt x="319" y="170"/>
                  </a:lnTo>
                  <a:lnTo>
                    <a:pt x="321" y="177"/>
                  </a:lnTo>
                  <a:lnTo>
                    <a:pt x="321" y="186"/>
                  </a:lnTo>
                  <a:lnTo>
                    <a:pt x="323" y="193"/>
                  </a:lnTo>
                  <a:lnTo>
                    <a:pt x="323" y="19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51" name="Freeform 14"/>
            <p:cNvSpPr>
              <a:spLocks/>
            </p:cNvSpPr>
            <p:nvPr userDrawn="1"/>
          </p:nvSpPr>
          <p:spPr bwMode="auto">
            <a:xfrm>
              <a:off x="8859838" y="1724025"/>
              <a:ext cx="512763" cy="985838"/>
            </a:xfrm>
            <a:custGeom>
              <a:avLst/>
              <a:gdLst>
                <a:gd name="T0" fmla="*/ 0 w 323"/>
                <a:gd name="T1" fmla="*/ 414 h 621"/>
                <a:gd name="T2" fmla="*/ 0 w 323"/>
                <a:gd name="T3" fmla="*/ 0 h 621"/>
                <a:gd name="T4" fmla="*/ 132 w 323"/>
                <a:gd name="T5" fmla="*/ 0 h 621"/>
                <a:gd name="T6" fmla="*/ 132 w 323"/>
                <a:gd name="T7" fmla="*/ 362 h 621"/>
                <a:gd name="T8" fmla="*/ 134 w 323"/>
                <a:gd name="T9" fmla="*/ 369 h 621"/>
                <a:gd name="T10" fmla="*/ 137 w 323"/>
                <a:gd name="T11" fmla="*/ 373 h 621"/>
                <a:gd name="T12" fmla="*/ 141 w 323"/>
                <a:gd name="T13" fmla="*/ 381 h 621"/>
                <a:gd name="T14" fmla="*/ 144 w 323"/>
                <a:gd name="T15" fmla="*/ 385 h 621"/>
                <a:gd name="T16" fmla="*/ 148 w 323"/>
                <a:gd name="T17" fmla="*/ 385 h 621"/>
                <a:gd name="T18" fmla="*/ 156 w 323"/>
                <a:gd name="T19" fmla="*/ 388 h 621"/>
                <a:gd name="T20" fmla="*/ 160 w 323"/>
                <a:gd name="T21" fmla="*/ 390 h 621"/>
                <a:gd name="T22" fmla="*/ 167 w 323"/>
                <a:gd name="T23" fmla="*/ 388 h 621"/>
                <a:gd name="T24" fmla="*/ 172 w 323"/>
                <a:gd name="T25" fmla="*/ 385 h 621"/>
                <a:gd name="T26" fmla="*/ 177 w 323"/>
                <a:gd name="T27" fmla="*/ 385 h 621"/>
                <a:gd name="T28" fmla="*/ 182 w 323"/>
                <a:gd name="T29" fmla="*/ 381 h 621"/>
                <a:gd name="T30" fmla="*/ 186 w 323"/>
                <a:gd name="T31" fmla="*/ 373 h 621"/>
                <a:gd name="T32" fmla="*/ 186 w 323"/>
                <a:gd name="T33" fmla="*/ 369 h 621"/>
                <a:gd name="T34" fmla="*/ 189 w 323"/>
                <a:gd name="T35" fmla="*/ 362 h 621"/>
                <a:gd name="T36" fmla="*/ 189 w 323"/>
                <a:gd name="T37" fmla="*/ 0 h 621"/>
                <a:gd name="T38" fmla="*/ 323 w 323"/>
                <a:gd name="T39" fmla="*/ 0 h 621"/>
                <a:gd name="T40" fmla="*/ 323 w 323"/>
                <a:gd name="T41" fmla="*/ 621 h 621"/>
                <a:gd name="T42" fmla="*/ 189 w 323"/>
                <a:gd name="T43" fmla="*/ 621 h 621"/>
                <a:gd name="T44" fmla="*/ 189 w 323"/>
                <a:gd name="T45" fmla="*/ 414 h 621"/>
                <a:gd name="T46" fmla="*/ 189 w 323"/>
                <a:gd name="T47" fmla="*/ 423 h 621"/>
                <a:gd name="T48" fmla="*/ 189 w 323"/>
                <a:gd name="T49" fmla="*/ 433 h 621"/>
                <a:gd name="T50" fmla="*/ 186 w 323"/>
                <a:gd name="T51" fmla="*/ 440 h 621"/>
                <a:gd name="T52" fmla="*/ 182 w 323"/>
                <a:gd name="T53" fmla="*/ 449 h 621"/>
                <a:gd name="T54" fmla="*/ 179 w 323"/>
                <a:gd name="T55" fmla="*/ 456 h 621"/>
                <a:gd name="T56" fmla="*/ 174 w 323"/>
                <a:gd name="T57" fmla="*/ 463 h 621"/>
                <a:gd name="T58" fmla="*/ 156 w 323"/>
                <a:gd name="T59" fmla="*/ 482 h 621"/>
                <a:gd name="T60" fmla="*/ 146 w 323"/>
                <a:gd name="T61" fmla="*/ 487 h 621"/>
                <a:gd name="T62" fmla="*/ 139 w 323"/>
                <a:gd name="T63" fmla="*/ 492 h 621"/>
                <a:gd name="T64" fmla="*/ 132 w 323"/>
                <a:gd name="T65" fmla="*/ 494 h 621"/>
                <a:gd name="T66" fmla="*/ 122 w 323"/>
                <a:gd name="T67" fmla="*/ 499 h 621"/>
                <a:gd name="T68" fmla="*/ 113 w 323"/>
                <a:gd name="T69" fmla="*/ 501 h 621"/>
                <a:gd name="T70" fmla="*/ 104 w 323"/>
                <a:gd name="T71" fmla="*/ 501 h 621"/>
                <a:gd name="T72" fmla="*/ 94 w 323"/>
                <a:gd name="T73" fmla="*/ 503 h 621"/>
                <a:gd name="T74" fmla="*/ 82 w 323"/>
                <a:gd name="T75" fmla="*/ 501 h 621"/>
                <a:gd name="T76" fmla="*/ 75 w 323"/>
                <a:gd name="T77" fmla="*/ 501 h 621"/>
                <a:gd name="T78" fmla="*/ 63 w 323"/>
                <a:gd name="T79" fmla="*/ 499 h 621"/>
                <a:gd name="T80" fmla="*/ 56 w 323"/>
                <a:gd name="T81" fmla="*/ 494 h 621"/>
                <a:gd name="T82" fmla="*/ 47 w 323"/>
                <a:gd name="T83" fmla="*/ 492 h 621"/>
                <a:gd name="T84" fmla="*/ 40 w 323"/>
                <a:gd name="T85" fmla="*/ 487 h 621"/>
                <a:gd name="T86" fmla="*/ 33 w 323"/>
                <a:gd name="T87" fmla="*/ 482 h 621"/>
                <a:gd name="T88" fmla="*/ 26 w 323"/>
                <a:gd name="T89" fmla="*/ 475 h 621"/>
                <a:gd name="T90" fmla="*/ 21 w 323"/>
                <a:gd name="T91" fmla="*/ 470 h 621"/>
                <a:gd name="T92" fmla="*/ 14 w 323"/>
                <a:gd name="T93" fmla="*/ 463 h 621"/>
                <a:gd name="T94" fmla="*/ 9 w 323"/>
                <a:gd name="T95" fmla="*/ 456 h 621"/>
                <a:gd name="T96" fmla="*/ 4 w 323"/>
                <a:gd name="T97" fmla="*/ 449 h 621"/>
                <a:gd name="T98" fmla="*/ 2 w 323"/>
                <a:gd name="T99" fmla="*/ 440 h 621"/>
                <a:gd name="T100" fmla="*/ 0 w 323"/>
                <a:gd name="T101" fmla="*/ 433 h 621"/>
                <a:gd name="T102" fmla="*/ 0 w 323"/>
                <a:gd name="T103" fmla="*/ 423 h 621"/>
                <a:gd name="T104" fmla="*/ 0 w 323"/>
                <a:gd name="T105" fmla="*/ 414 h 621"/>
                <a:gd name="T106" fmla="*/ 0 w 323"/>
                <a:gd name="T107" fmla="*/ 414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3" h="621">
                  <a:moveTo>
                    <a:pt x="0" y="414"/>
                  </a:moveTo>
                  <a:lnTo>
                    <a:pt x="0" y="0"/>
                  </a:lnTo>
                  <a:lnTo>
                    <a:pt x="132" y="0"/>
                  </a:lnTo>
                  <a:lnTo>
                    <a:pt x="132" y="362"/>
                  </a:lnTo>
                  <a:lnTo>
                    <a:pt x="134" y="369"/>
                  </a:lnTo>
                  <a:lnTo>
                    <a:pt x="137" y="373"/>
                  </a:lnTo>
                  <a:lnTo>
                    <a:pt x="141" y="381"/>
                  </a:lnTo>
                  <a:lnTo>
                    <a:pt x="144" y="385"/>
                  </a:lnTo>
                  <a:lnTo>
                    <a:pt x="148" y="385"/>
                  </a:lnTo>
                  <a:lnTo>
                    <a:pt x="156" y="388"/>
                  </a:lnTo>
                  <a:lnTo>
                    <a:pt x="160" y="390"/>
                  </a:lnTo>
                  <a:lnTo>
                    <a:pt x="167" y="388"/>
                  </a:lnTo>
                  <a:lnTo>
                    <a:pt x="172" y="385"/>
                  </a:lnTo>
                  <a:lnTo>
                    <a:pt x="177" y="385"/>
                  </a:lnTo>
                  <a:lnTo>
                    <a:pt x="182" y="381"/>
                  </a:lnTo>
                  <a:lnTo>
                    <a:pt x="186" y="373"/>
                  </a:lnTo>
                  <a:lnTo>
                    <a:pt x="186" y="369"/>
                  </a:lnTo>
                  <a:lnTo>
                    <a:pt x="189" y="362"/>
                  </a:lnTo>
                  <a:lnTo>
                    <a:pt x="189" y="0"/>
                  </a:lnTo>
                  <a:lnTo>
                    <a:pt x="323" y="0"/>
                  </a:lnTo>
                  <a:lnTo>
                    <a:pt x="323" y="621"/>
                  </a:lnTo>
                  <a:lnTo>
                    <a:pt x="189" y="621"/>
                  </a:lnTo>
                  <a:lnTo>
                    <a:pt x="189" y="414"/>
                  </a:lnTo>
                  <a:lnTo>
                    <a:pt x="189" y="423"/>
                  </a:lnTo>
                  <a:lnTo>
                    <a:pt x="189" y="433"/>
                  </a:lnTo>
                  <a:lnTo>
                    <a:pt x="186" y="440"/>
                  </a:lnTo>
                  <a:lnTo>
                    <a:pt x="182" y="449"/>
                  </a:lnTo>
                  <a:lnTo>
                    <a:pt x="179" y="456"/>
                  </a:lnTo>
                  <a:lnTo>
                    <a:pt x="174" y="463"/>
                  </a:lnTo>
                  <a:lnTo>
                    <a:pt x="156" y="482"/>
                  </a:lnTo>
                  <a:lnTo>
                    <a:pt x="146" y="487"/>
                  </a:lnTo>
                  <a:lnTo>
                    <a:pt x="139" y="492"/>
                  </a:lnTo>
                  <a:lnTo>
                    <a:pt x="132" y="494"/>
                  </a:lnTo>
                  <a:lnTo>
                    <a:pt x="122" y="499"/>
                  </a:lnTo>
                  <a:lnTo>
                    <a:pt x="113" y="501"/>
                  </a:lnTo>
                  <a:lnTo>
                    <a:pt x="104" y="501"/>
                  </a:lnTo>
                  <a:lnTo>
                    <a:pt x="94" y="503"/>
                  </a:lnTo>
                  <a:lnTo>
                    <a:pt x="82" y="501"/>
                  </a:lnTo>
                  <a:lnTo>
                    <a:pt x="75" y="501"/>
                  </a:lnTo>
                  <a:lnTo>
                    <a:pt x="63" y="499"/>
                  </a:lnTo>
                  <a:lnTo>
                    <a:pt x="56" y="494"/>
                  </a:lnTo>
                  <a:lnTo>
                    <a:pt x="47" y="492"/>
                  </a:lnTo>
                  <a:lnTo>
                    <a:pt x="40" y="487"/>
                  </a:lnTo>
                  <a:lnTo>
                    <a:pt x="33" y="482"/>
                  </a:lnTo>
                  <a:lnTo>
                    <a:pt x="26" y="475"/>
                  </a:lnTo>
                  <a:lnTo>
                    <a:pt x="21" y="470"/>
                  </a:lnTo>
                  <a:lnTo>
                    <a:pt x="14" y="463"/>
                  </a:lnTo>
                  <a:lnTo>
                    <a:pt x="9" y="456"/>
                  </a:lnTo>
                  <a:lnTo>
                    <a:pt x="4" y="449"/>
                  </a:lnTo>
                  <a:lnTo>
                    <a:pt x="2" y="440"/>
                  </a:lnTo>
                  <a:lnTo>
                    <a:pt x="0" y="433"/>
                  </a:lnTo>
                  <a:lnTo>
                    <a:pt x="0" y="423"/>
                  </a:lnTo>
                  <a:lnTo>
                    <a:pt x="0" y="414"/>
                  </a:lnTo>
                  <a:lnTo>
                    <a:pt x="0" y="41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52" name="Freeform 15"/>
            <p:cNvSpPr>
              <a:spLocks noEditPoints="1"/>
            </p:cNvSpPr>
            <p:nvPr userDrawn="1"/>
          </p:nvSpPr>
          <p:spPr bwMode="auto">
            <a:xfrm>
              <a:off x="6575426" y="1724025"/>
              <a:ext cx="528638" cy="1285875"/>
            </a:xfrm>
            <a:custGeom>
              <a:avLst/>
              <a:gdLst>
                <a:gd name="T0" fmla="*/ 140 w 333"/>
                <a:gd name="T1" fmla="*/ 810 h 810"/>
                <a:gd name="T2" fmla="*/ 0 w 333"/>
                <a:gd name="T3" fmla="*/ 0 h 810"/>
                <a:gd name="T4" fmla="*/ 140 w 333"/>
                <a:gd name="T5" fmla="*/ 85 h 810"/>
                <a:gd name="T6" fmla="*/ 142 w 333"/>
                <a:gd name="T7" fmla="*/ 69 h 810"/>
                <a:gd name="T8" fmla="*/ 147 w 333"/>
                <a:gd name="T9" fmla="*/ 52 h 810"/>
                <a:gd name="T10" fmla="*/ 156 w 333"/>
                <a:gd name="T11" fmla="*/ 38 h 810"/>
                <a:gd name="T12" fmla="*/ 168 w 333"/>
                <a:gd name="T13" fmla="*/ 26 h 810"/>
                <a:gd name="T14" fmla="*/ 182 w 333"/>
                <a:gd name="T15" fmla="*/ 15 h 810"/>
                <a:gd name="T16" fmla="*/ 199 w 333"/>
                <a:gd name="T17" fmla="*/ 8 h 810"/>
                <a:gd name="T18" fmla="*/ 215 w 333"/>
                <a:gd name="T19" fmla="*/ 3 h 810"/>
                <a:gd name="T20" fmla="*/ 236 w 333"/>
                <a:gd name="T21" fmla="*/ 0 h 810"/>
                <a:gd name="T22" fmla="*/ 255 w 333"/>
                <a:gd name="T23" fmla="*/ 3 h 810"/>
                <a:gd name="T24" fmla="*/ 272 w 333"/>
                <a:gd name="T25" fmla="*/ 8 h 810"/>
                <a:gd name="T26" fmla="*/ 291 w 333"/>
                <a:gd name="T27" fmla="*/ 15 h 810"/>
                <a:gd name="T28" fmla="*/ 303 w 333"/>
                <a:gd name="T29" fmla="*/ 26 h 810"/>
                <a:gd name="T30" fmla="*/ 314 w 333"/>
                <a:gd name="T31" fmla="*/ 38 h 810"/>
                <a:gd name="T32" fmla="*/ 324 w 333"/>
                <a:gd name="T33" fmla="*/ 52 h 810"/>
                <a:gd name="T34" fmla="*/ 331 w 333"/>
                <a:gd name="T35" fmla="*/ 69 h 810"/>
                <a:gd name="T36" fmla="*/ 333 w 333"/>
                <a:gd name="T37" fmla="*/ 85 h 810"/>
                <a:gd name="T38" fmla="*/ 331 w 333"/>
                <a:gd name="T39" fmla="*/ 430 h 810"/>
                <a:gd name="T40" fmla="*/ 326 w 333"/>
                <a:gd name="T41" fmla="*/ 447 h 810"/>
                <a:gd name="T42" fmla="*/ 319 w 333"/>
                <a:gd name="T43" fmla="*/ 463 h 810"/>
                <a:gd name="T44" fmla="*/ 310 w 333"/>
                <a:gd name="T45" fmla="*/ 475 h 810"/>
                <a:gd name="T46" fmla="*/ 295 w 333"/>
                <a:gd name="T47" fmla="*/ 484 h 810"/>
                <a:gd name="T48" fmla="*/ 281 w 333"/>
                <a:gd name="T49" fmla="*/ 494 h 810"/>
                <a:gd name="T50" fmla="*/ 265 w 333"/>
                <a:gd name="T51" fmla="*/ 501 h 810"/>
                <a:gd name="T52" fmla="*/ 246 w 333"/>
                <a:gd name="T53" fmla="*/ 506 h 810"/>
                <a:gd name="T54" fmla="*/ 215 w 333"/>
                <a:gd name="T55" fmla="*/ 503 h 810"/>
                <a:gd name="T56" fmla="*/ 199 w 333"/>
                <a:gd name="T57" fmla="*/ 496 h 810"/>
                <a:gd name="T58" fmla="*/ 182 w 333"/>
                <a:gd name="T59" fmla="*/ 489 h 810"/>
                <a:gd name="T60" fmla="*/ 168 w 333"/>
                <a:gd name="T61" fmla="*/ 480 h 810"/>
                <a:gd name="T62" fmla="*/ 151 w 333"/>
                <a:gd name="T63" fmla="*/ 459 h 810"/>
                <a:gd name="T64" fmla="*/ 142 w 333"/>
                <a:gd name="T65" fmla="*/ 447 h 810"/>
                <a:gd name="T66" fmla="*/ 140 w 333"/>
                <a:gd name="T67" fmla="*/ 430 h 810"/>
                <a:gd name="T68" fmla="*/ 140 w 333"/>
                <a:gd name="T69" fmla="*/ 421 h 810"/>
                <a:gd name="T70" fmla="*/ 140 w 333"/>
                <a:gd name="T71" fmla="*/ 376 h 810"/>
                <a:gd name="T72" fmla="*/ 142 w 333"/>
                <a:gd name="T73" fmla="*/ 383 h 810"/>
                <a:gd name="T74" fmla="*/ 151 w 333"/>
                <a:gd name="T75" fmla="*/ 385 h 810"/>
                <a:gd name="T76" fmla="*/ 161 w 333"/>
                <a:gd name="T77" fmla="*/ 388 h 810"/>
                <a:gd name="T78" fmla="*/ 177 w 333"/>
                <a:gd name="T79" fmla="*/ 385 h 810"/>
                <a:gd name="T80" fmla="*/ 187 w 333"/>
                <a:gd name="T81" fmla="*/ 385 h 810"/>
                <a:gd name="T82" fmla="*/ 192 w 333"/>
                <a:gd name="T83" fmla="*/ 381 h 810"/>
                <a:gd name="T84" fmla="*/ 194 w 333"/>
                <a:gd name="T85" fmla="*/ 121 h 810"/>
                <a:gd name="T86" fmla="*/ 189 w 333"/>
                <a:gd name="T87" fmla="*/ 114 h 810"/>
                <a:gd name="T88" fmla="*/ 182 w 333"/>
                <a:gd name="T89" fmla="*/ 111 h 810"/>
                <a:gd name="T90" fmla="*/ 170 w 333"/>
                <a:gd name="T91" fmla="*/ 109 h 810"/>
                <a:gd name="T92" fmla="*/ 161 w 333"/>
                <a:gd name="T93" fmla="*/ 109 h 810"/>
                <a:gd name="T94" fmla="*/ 151 w 333"/>
                <a:gd name="T95" fmla="*/ 111 h 810"/>
                <a:gd name="T96" fmla="*/ 142 w 333"/>
                <a:gd name="T97" fmla="*/ 114 h 810"/>
                <a:gd name="T98" fmla="*/ 140 w 333"/>
                <a:gd name="T99" fmla="*/ 121 h 810"/>
                <a:gd name="T100" fmla="*/ 140 w 333"/>
                <a:gd name="T101" fmla="*/ 373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3" h="810">
                  <a:moveTo>
                    <a:pt x="140" y="421"/>
                  </a:moveTo>
                  <a:lnTo>
                    <a:pt x="140" y="810"/>
                  </a:lnTo>
                  <a:lnTo>
                    <a:pt x="0" y="810"/>
                  </a:lnTo>
                  <a:lnTo>
                    <a:pt x="0" y="0"/>
                  </a:lnTo>
                  <a:lnTo>
                    <a:pt x="140" y="0"/>
                  </a:lnTo>
                  <a:lnTo>
                    <a:pt x="140" y="85"/>
                  </a:lnTo>
                  <a:lnTo>
                    <a:pt x="140" y="76"/>
                  </a:lnTo>
                  <a:lnTo>
                    <a:pt x="142" y="69"/>
                  </a:lnTo>
                  <a:lnTo>
                    <a:pt x="142" y="59"/>
                  </a:lnTo>
                  <a:lnTo>
                    <a:pt x="147" y="52"/>
                  </a:lnTo>
                  <a:lnTo>
                    <a:pt x="151" y="45"/>
                  </a:lnTo>
                  <a:lnTo>
                    <a:pt x="156" y="38"/>
                  </a:lnTo>
                  <a:lnTo>
                    <a:pt x="161" y="31"/>
                  </a:lnTo>
                  <a:lnTo>
                    <a:pt x="168" y="26"/>
                  </a:lnTo>
                  <a:lnTo>
                    <a:pt x="175" y="19"/>
                  </a:lnTo>
                  <a:lnTo>
                    <a:pt x="182" y="15"/>
                  </a:lnTo>
                  <a:lnTo>
                    <a:pt x="192" y="12"/>
                  </a:lnTo>
                  <a:lnTo>
                    <a:pt x="199" y="8"/>
                  </a:lnTo>
                  <a:lnTo>
                    <a:pt x="208" y="5"/>
                  </a:lnTo>
                  <a:lnTo>
                    <a:pt x="215" y="3"/>
                  </a:lnTo>
                  <a:lnTo>
                    <a:pt x="225" y="0"/>
                  </a:lnTo>
                  <a:lnTo>
                    <a:pt x="236" y="0"/>
                  </a:lnTo>
                  <a:lnTo>
                    <a:pt x="246" y="0"/>
                  </a:lnTo>
                  <a:lnTo>
                    <a:pt x="255" y="3"/>
                  </a:lnTo>
                  <a:lnTo>
                    <a:pt x="265" y="5"/>
                  </a:lnTo>
                  <a:lnTo>
                    <a:pt x="272" y="8"/>
                  </a:lnTo>
                  <a:lnTo>
                    <a:pt x="281" y="12"/>
                  </a:lnTo>
                  <a:lnTo>
                    <a:pt x="291" y="15"/>
                  </a:lnTo>
                  <a:lnTo>
                    <a:pt x="298" y="19"/>
                  </a:lnTo>
                  <a:lnTo>
                    <a:pt x="303" y="26"/>
                  </a:lnTo>
                  <a:lnTo>
                    <a:pt x="310" y="31"/>
                  </a:lnTo>
                  <a:lnTo>
                    <a:pt x="314" y="38"/>
                  </a:lnTo>
                  <a:lnTo>
                    <a:pt x="321" y="45"/>
                  </a:lnTo>
                  <a:lnTo>
                    <a:pt x="324" y="52"/>
                  </a:lnTo>
                  <a:lnTo>
                    <a:pt x="329" y="59"/>
                  </a:lnTo>
                  <a:lnTo>
                    <a:pt x="331" y="69"/>
                  </a:lnTo>
                  <a:lnTo>
                    <a:pt x="331" y="76"/>
                  </a:lnTo>
                  <a:lnTo>
                    <a:pt x="333" y="85"/>
                  </a:lnTo>
                  <a:lnTo>
                    <a:pt x="331" y="97"/>
                  </a:lnTo>
                  <a:lnTo>
                    <a:pt x="331" y="430"/>
                  </a:lnTo>
                  <a:lnTo>
                    <a:pt x="329" y="440"/>
                  </a:lnTo>
                  <a:lnTo>
                    <a:pt x="326" y="447"/>
                  </a:lnTo>
                  <a:lnTo>
                    <a:pt x="324" y="454"/>
                  </a:lnTo>
                  <a:lnTo>
                    <a:pt x="319" y="463"/>
                  </a:lnTo>
                  <a:lnTo>
                    <a:pt x="314" y="468"/>
                  </a:lnTo>
                  <a:lnTo>
                    <a:pt x="310" y="475"/>
                  </a:lnTo>
                  <a:lnTo>
                    <a:pt x="303" y="482"/>
                  </a:lnTo>
                  <a:lnTo>
                    <a:pt x="295" y="484"/>
                  </a:lnTo>
                  <a:lnTo>
                    <a:pt x="291" y="489"/>
                  </a:lnTo>
                  <a:lnTo>
                    <a:pt x="281" y="494"/>
                  </a:lnTo>
                  <a:lnTo>
                    <a:pt x="272" y="499"/>
                  </a:lnTo>
                  <a:lnTo>
                    <a:pt x="265" y="501"/>
                  </a:lnTo>
                  <a:lnTo>
                    <a:pt x="255" y="503"/>
                  </a:lnTo>
                  <a:lnTo>
                    <a:pt x="246" y="506"/>
                  </a:lnTo>
                  <a:lnTo>
                    <a:pt x="225" y="506"/>
                  </a:lnTo>
                  <a:lnTo>
                    <a:pt x="215" y="503"/>
                  </a:lnTo>
                  <a:lnTo>
                    <a:pt x="208" y="501"/>
                  </a:lnTo>
                  <a:lnTo>
                    <a:pt x="199" y="496"/>
                  </a:lnTo>
                  <a:lnTo>
                    <a:pt x="192" y="494"/>
                  </a:lnTo>
                  <a:lnTo>
                    <a:pt x="182" y="489"/>
                  </a:lnTo>
                  <a:lnTo>
                    <a:pt x="175" y="484"/>
                  </a:lnTo>
                  <a:lnTo>
                    <a:pt x="168" y="480"/>
                  </a:lnTo>
                  <a:lnTo>
                    <a:pt x="156" y="468"/>
                  </a:lnTo>
                  <a:lnTo>
                    <a:pt x="151" y="459"/>
                  </a:lnTo>
                  <a:lnTo>
                    <a:pt x="147" y="454"/>
                  </a:lnTo>
                  <a:lnTo>
                    <a:pt x="142" y="447"/>
                  </a:lnTo>
                  <a:lnTo>
                    <a:pt x="142" y="437"/>
                  </a:lnTo>
                  <a:lnTo>
                    <a:pt x="140" y="430"/>
                  </a:lnTo>
                  <a:lnTo>
                    <a:pt x="140" y="421"/>
                  </a:lnTo>
                  <a:lnTo>
                    <a:pt x="140" y="421"/>
                  </a:lnTo>
                  <a:close/>
                  <a:moveTo>
                    <a:pt x="140" y="373"/>
                  </a:moveTo>
                  <a:lnTo>
                    <a:pt x="140" y="376"/>
                  </a:lnTo>
                  <a:lnTo>
                    <a:pt x="142" y="381"/>
                  </a:lnTo>
                  <a:lnTo>
                    <a:pt x="142" y="383"/>
                  </a:lnTo>
                  <a:lnTo>
                    <a:pt x="147" y="385"/>
                  </a:lnTo>
                  <a:lnTo>
                    <a:pt x="151" y="385"/>
                  </a:lnTo>
                  <a:lnTo>
                    <a:pt x="156" y="385"/>
                  </a:lnTo>
                  <a:lnTo>
                    <a:pt x="161" y="388"/>
                  </a:lnTo>
                  <a:lnTo>
                    <a:pt x="170" y="388"/>
                  </a:lnTo>
                  <a:lnTo>
                    <a:pt x="177" y="385"/>
                  </a:lnTo>
                  <a:lnTo>
                    <a:pt x="182" y="385"/>
                  </a:lnTo>
                  <a:lnTo>
                    <a:pt x="187" y="385"/>
                  </a:lnTo>
                  <a:lnTo>
                    <a:pt x="189" y="383"/>
                  </a:lnTo>
                  <a:lnTo>
                    <a:pt x="192" y="381"/>
                  </a:lnTo>
                  <a:lnTo>
                    <a:pt x="194" y="376"/>
                  </a:lnTo>
                  <a:lnTo>
                    <a:pt x="194" y="121"/>
                  </a:lnTo>
                  <a:lnTo>
                    <a:pt x="192" y="118"/>
                  </a:lnTo>
                  <a:lnTo>
                    <a:pt x="189" y="114"/>
                  </a:lnTo>
                  <a:lnTo>
                    <a:pt x="187" y="111"/>
                  </a:lnTo>
                  <a:lnTo>
                    <a:pt x="182" y="111"/>
                  </a:lnTo>
                  <a:lnTo>
                    <a:pt x="177" y="109"/>
                  </a:lnTo>
                  <a:lnTo>
                    <a:pt x="170" y="109"/>
                  </a:lnTo>
                  <a:lnTo>
                    <a:pt x="168" y="109"/>
                  </a:lnTo>
                  <a:lnTo>
                    <a:pt x="161" y="109"/>
                  </a:lnTo>
                  <a:lnTo>
                    <a:pt x="156" y="109"/>
                  </a:lnTo>
                  <a:lnTo>
                    <a:pt x="151" y="111"/>
                  </a:lnTo>
                  <a:lnTo>
                    <a:pt x="147" y="111"/>
                  </a:lnTo>
                  <a:lnTo>
                    <a:pt x="142" y="114"/>
                  </a:lnTo>
                  <a:lnTo>
                    <a:pt x="142" y="118"/>
                  </a:lnTo>
                  <a:lnTo>
                    <a:pt x="140" y="121"/>
                  </a:lnTo>
                  <a:lnTo>
                    <a:pt x="140" y="121"/>
                  </a:lnTo>
                  <a:lnTo>
                    <a:pt x="140" y="373"/>
                  </a:lnTo>
                  <a:lnTo>
                    <a:pt x="140" y="373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53" name="Freeform 16"/>
            <p:cNvSpPr>
              <a:spLocks/>
            </p:cNvSpPr>
            <p:nvPr userDrawn="1"/>
          </p:nvSpPr>
          <p:spPr bwMode="auto">
            <a:xfrm>
              <a:off x="8301038" y="1724025"/>
              <a:ext cx="520700" cy="803275"/>
            </a:xfrm>
            <a:custGeom>
              <a:avLst/>
              <a:gdLst>
                <a:gd name="T0" fmla="*/ 323 w 328"/>
                <a:gd name="T1" fmla="*/ 421 h 506"/>
                <a:gd name="T2" fmla="*/ 307 w 328"/>
                <a:gd name="T3" fmla="*/ 447 h 506"/>
                <a:gd name="T4" fmla="*/ 278 w 328"/>
                <a:gd name="T5" fmla="*/ 470 h 506"/>
                <a:gd name="T6" fmla="*/ 241 w 328"/>
                <a:gd name="T7" fmla="*/ 489 h 506"/>
                <a:gd name="T8" fmla="*/ 196 w 328"/>
                <a:gd name="T9" fmla="*/ 503 h 506"/>
                <a:gd name="T10" fmla="*/ 146 w 328"/>
                <a:gd name="T11" fmla="*/ 506 h 506"/>
                <a:gd name="T12" fmla="*/ 99 w 328"/>
                <a:gd name="T13" fmla="*/ 496 h 506"/>
                <a:gd name="T14" fmla="*/ 59 w 328"/>
                <a:gd name="T15" fmla="*/ 482 h 506"/>
                <a:gd name="T16" fmla="*/ 26 w 328"/>
                <a:gd name="T17" fmla="*/ 459 h 506"/>
                <a:gd name="T18" fmla="*/ 7 w 328"/>
                <a:gd name="T19" fmla="*/ 433 h 506"/>
                <a:gd name="T20" fmla="*/ 0 w 328"/>
                <a:gd name="T21" fmla="*/ 402 h 506"/>
                <a:gd name="T22" fmla="*/ 132 w 328"/>
                <a:gd name="T23" fmla="*/ 399 h 506"/>
                <a:gd name="T24" fmla="*/ 139 w 328"/>
                <a:gd name="T25" fmla="*/ 409 h 506"/>
                <a:gd name="T26" fmla="*/ 151 w 328"/>
                <a:gd name="T27" fmla="*/ 414 h 506"/>
                <a:gd name="T28" fmla="*/ 174 w 328"/>
                <a:gd name="T29" fmla="*/ 414 h 506"/>
                <a:gd name="T30" fmla="*/ 186 w 328"/>
                <a:gd name="T31" fmla="*/ 409 h 506"/>
                <a:gd name="T32" fmla="*/ 189 w 328"/>
                <a:gd name="T33" fmla="*/ 399 h 506"/>
                <a:gd name="T34" fmla="*/ 189 w 328"/>
                <a:gd name="T35" fmla="*/ 357 h 506"/>
                <a:gd name="T36" fmla="*/ 182 w 328"/>
                <a:gd name="T37" fmla="*/ 338 h 506"/>
                <a:gd name="T38" fmla="*/ 163 w 328"/>
                <a:gd name="T39" fmla="*/ 314 h 506"/>
                <a:gd name="T40" fmla="*/ 141 w 328"/>
                <a:gd name="T41" fmla="*/ 298 h 506"/>
                <a:gd name="T42" fmla="*/ 120 w 328"/>
                <a:gd name="T43" fmla="*/ 286 h 506"/>
                <a:gd name="T44" fmla="*/ 94 w 328"/>
                <a:gd name="T45" fmla="*/ 272 h 506"/>
                <a:gd name="T46" fmla="*/ 71 w 328"/>
                <a:gd name="T47" fmla="*/ 263 h 506"/>
                <a:gd name="T48" fmla="*/ 49 w 328"/>
                <a:gd name="T49" fmla="*/ 248 h 506"/>
                <a:gd name="T50" fmla="*/ 33 w 328"/>
                <a:gd name="T51" fmla="*/ 234 h 506"/>
                <a:gd name="T52" fmla="*/ 21 w 328"/>
                <a:gd name="T53" fmla="*/ 220 h 506"/>
                <a:gd name="T54" fmla="*/ 9 w 328"/>
                <a:gd name="T55" fmla="*/ 201 h 506"/>
                <a:gd name="T56" fmla="*/ 4 w 328"/>
                <a:gd name="T57" fmla="*/ 178 h 506"/>
                <a:gd name="T58" fmla="*/ 0 w 328"/>
                <a:gd name="T59" fmla="*/ 152 h 506"/>
                <a:gd name="T60" fmla="*/ 4 w 328"/>
                <a:gd name="T61" fmla="*/ 83 h 506"/>
                <a:gd name="T62" fmla="*/ 19 w 328"/>
                <a:gd name="T63" fmla="*/ 55 h 506"/>
                <a:gd name="T64" fmla="*/ 47 w 328"/>
                <a:gd name="T65" fmla="*/ 31 h 506"/>
                <a:gd name="T66" fmla="*/ 85 w 328"/>
                <a:gd name="T67" fmla="*/ 12 h 506"/>
                <a:gd name="T68" fmla="*/ 130 w 328"/>
                <a:gd name="T69" fmla="*/ 3 h 506"/>
                <a:gd name="T70" fmla="*/ 179 w 328"/>
                <a:gd name="T71" fmla="*/ 0 h 506"/>
                <a:gd name="T72" fmla="*/ 224 w 328"/>
                <a:gd name="T73" fmla="*/ 10 h 506"/>
                <a:gd name="T74" fmla="*/ 267 w 328"/>
                <a:gd name="T75" fmla="*/ 24 h 506"/>
                <a:gd name="T76" fmla="*/ 297 w 328"/>
                <a:gd name="T77" fmla="*/ 45 h 506"/>
                <a:gd name="T78" fmla="*/ 319 w 328"/>
                <a:gd name="T79" fmla="*/ 74 h 506"/>
                <a:gd name="T80" fmla="*/ 326 w 328"/>
                <a:gd name="T81" fmla="*/ 104 h 506"/>
                <a:gd name="T82" fmla="*/ 189 w 328"/>
                <a:gd name="T83" fmla="*/ 109 h 506"/>
                <a:gd name="T84" fmla="*/ 182 w 328"/>
                <a:gd name="T85" fmla="*/ 100 h 506"/>
                <a:gd name="T86" fmla="*/ 165 w 328"/>
                <a:gd name="T87" fmla="*/ 95 h 506"/>
                <a:gd name="T88" fmla="*/ 146 w 328"/>
                <a:gd name="T89" fmla="*/ 97 h 506"/>
                <a:gd name="T90" fmla="*/ 134 w 328"/>
                <a:gd name="T91" fmla="*/ 104 h 506"/>
                <a:gd name="T92" fmla="*/ 132 w 328"/>
                <a:gd name="T93" fmla="*/ 130 h 506"/>
                <a:gd name="T94" fmla="*/ 137 w 328"/>
                <a:gd name="T95" fmla="*/ 144 h 506"/>
                <a:gd name="T96" fmla="*/ 149 w 328"/>
                <a:gd name="T97" fmla="*/ 161 h 506"/>
                <a:gd name="T98" fmla="*/ 167 w 328"/>
                <a:gd name="T99" fmla="*/ 175 h 506"/>
                <a:gd name="T100" fmla="*/ 189 w 328"/>
                <a:gd name="T101" fmla="*/ 189 h 506"/>
                <a:gd name="T102" fmla="*/ 210 w 328"/>
                <a:gd name="T103" fmla="*/ 206 h 506"/>
                <a:gd name="T104" fmla="*/ 236 w 328"/>
                <a:gd name="T105" fmla="*/ 225 h 506"/>
                <a:gd name="T106" fmla="*/ 257 w 328"/>
                <a:gd name="T107" fmla="*/ 241 h 506"/>
                <a:gd name="T108" fmla="*/ 276 w 328"/>
                <a:gd name="T109" fmla="*/ 260 h 506"/>
                <a:gd name="T110" fmla="*/ 295 w 328"/>
                <a:gd name="T111" fmla="*/ 279 h 506"/>
                <a:gd name="T112" fmla="*/ 311 w 328"/>
                <a:gd name="T113" fmla="*/ 298 h 506"/>
                <a:gd name="T114" fmla="*/ 321 w 328"/>
                <a:gd name="T115" fmla="*/ 314 h 506"/>
                <a:gd name="T116" fmla="*/ 326 w 328"/>
                <a:gd name="T117" fmla="*/ 331 h 506"/>
                <a:gd name="T118" fmla="*/ 328 w 328"/>
                <a:gd name="T119" fmla="*/ 366 h 506"/>
                <a:gd name="T120" fmla="*/ 326 w 328"/>
                <a:gd name="T121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8" h="506">
                  <a:moveTo>
                    <a:pt x="326" y="404"/>
                  </a:moveTo>
                  <a:lnTo>
                    <a:pt x="326" y="411"/>
                  </a:lnTo>
                  <a:lnTo>
                    <a:pt x="323" y="421"/>
                  </a:lnTo>
                  <a:lnTo>
                    <a:pt x="319" y="430"/>
                  </a:lnTo>
                  <a:lnTo>
                    <a:pt x="311" y="437"/>
                  </a:lnTo>
                  <a:lnTo>
                    <a:pt x="307" y="447"/>
                  </a:lnTo>
                  <a:lnTo>
                    <a:pt x="297" y="454"/>
                  </a:lnTo>
                  <a:lnTo>
                    <a:pt x="288" y="463"/>
                  </a:lnTo>
                  <a:lnTo>
                    <a:pt x="278" y="470"/>
                  </a:lnTo>
                  <a:lnTo>
                    <a:pt x="267" y="477"/>
                  </a:lnTo>
                  <a:lnTo>
                    <a:pt x="252" y="484"/>
                  </a:lnTo>
                  <a:lnTo>
                    <a:pt x="241" y="489"/>
                  </a:lnTo>
                  <a:lnTo>
                    <a:pt x="224" y="496"/>
                  </a:lnTo>
                  <a:lnTo>
                    <a:pt x="210" y="501"/>
                  </a:lnTo>
                  <a:lnTo>
                    <a:pt x="196" y="503"/>
                  </a:lnTo>
                  <a:lnTo>
                    <a:pt x="179" y="506"/>
                  </a:lnTo>
                  <a:lnTo>
                    <a:pt x="163" y="506"/>
                  </a:lnTo>
                  <a:lnTo>
                    <a:pt x="146" y="506"/>
                  </a:lnTo>
                  <a:lnTo>
                    <a:pt x="130" y="503"/>
                  </a:lnTo>
                  <a:lnTo>
                    <a:pt x="113" y="501"/>
                  </a:lnTo>
                  <a:lnTo>
                    <a:pt x="99" y="496"/>
                  </a:lnTo>
                  <a:lnTo>
                    <a:pt x="85" y="492"/>
                  </a:lnTo>
                  <a:lnTo>
                    <a:pt x="71" y="489"/>
                  </a:lnTo>
                  <a:lnTo>
                    <a:pt x="59" y="482"/>
                  </a:lnTo>
                  <a:lnTo>
                    <a:pt x="47" y="475"/>
                  </a:lnTo>
                  <a:lnTo>
                    <a:pt x="37" y="468"/>
                  </a:lnTo>
                  <a:lnTo>
                    <a:pt x="26" y="459"/>
                  </a:lnTo>
                  <a:lnTo>
                    <a:pt x="19" y="451"/>
                  </a:lnTo>
                  <a:lnTo>
                    <a:pt x="12" y="442"/>
                  </a:lnTo>
                  <a:lnTo>
                    <a:pt x="7" y="433"/>
                  </a:lnTo>
                  <a:lnTo>
                    <a:pt x="4" y="423"/>
                  </a:lnTo>
                  <a:lnTo>
                    <a:pt x="0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2" y="307"/>
                  </a:lnTo>
                  <a:lnTo>
                    <a:pt x="132" y="399"/>
                  </a:lnTo>
                  <a:lnTo>
                    <a:pt x="134" y="404"/>
                  </a:lnTo>
                  <a:lnTo>
                    <a:pt x="137" y="407"/>
                  </a:lnTo>
                  <a:lnTo>
                    <a:pt x="139" y="409"/>
                  </a:lnTo>
                  <a:lnTo>
                    <a:pt x="141" y="411"/>
                  </a:lnTo>
                  <a:lnTo>
                    <a:pt x="146" y="414"/>
                  </a:lnTo>
                  <a:lnTo>
                    <a:pt x="151" y="414"/>
                  </a:lnTo>
                  <a:lnTo>
                    <a:pt x="158" y="416"/>
                  </a:lnTo>
                  <a:lnTo>
                    <a:pt x="170" y="416"/>
                  </a:lnTo>
                  <a:lnTo>
                    <a:pt x="174" y="414"/>
                  </a:lnTo>
                  <a:lnTo>
                    <a:pt x="179" y="414"/>
                  </a:lnTo>
                  <a:lnTo>
                    <a:pt x="182" y="411"/>
                  </a:lnTo>
                  <a:lnTo>
                    <a:pt x="186" y="409"/>
                  </a:lnTo>
                  <a:lnTo>
                    <a:pt x="186" y="407"/>
                  </a:lnTo>
                  <a:lnTo>
                    <a:pt x="189" y="404"/>
                  </a:lnTo>
                  <a:lnTo>
                    <a:pt x="189" y="399"/>
                  </a:lnTo>
                  <a:lnTo>
                    <a:pt x="189" y="371"/>
                  </a:lnTo>
                  <a:lnTo>
                    <a:pt x="189" y="362"/>
                  </a:lnTo>
                  <a:lnTo>
                    <a:pt x="189" y="357"/>
                  </a:lnTo>
                  <a:lnTo>
                    <a:pt x="186" y="350"/>
                  </a:lnTo>
                  <a:lnTo>
                    <a:pt x="186" y="345"/>
                  </a:lnTo>
                  <a:lnTo>
                    <a:pt x="182" y="338"/>
                  </a:lnTo>
                  <a:lnTo>
                    <a:pt x="174" y="331"/>
                  </a:lnTo>
                  <a:lnTo>
                    <a:pt x="167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49" y="305"/>
                  </a:lnTo>
                  <a:lnTo>
                    <a:pt x="141" y="298"/>
                  </a:lnTo>
                  <a:lnTo>
                    <a:pt x="134" y="293"/>
                  </a:lnTo>
                  <a:lnTo>
                    <a:pt x="127" y="288"/>
                  </a:lnTo>
                  <a:lnTo>
                    <a:pt x="120" y="286"/>
                  </a:lnTo>
                  <a:lnTo>
                    <a:pt x="111" y="281"/>
                  </a:lnTo>
                  <a:lnTo>
                    <a:pt x="104" y="277"/>
                  </a:lnTo>
                  <a:lnTo>
                    <a:pt x="94" y="272"/>
                  </a:lnTo>
                  <a:lnTo>
                    <a:pt x="87" y="270"/>
                  </a:lnTo>
                  <a:lnTo>
                    <a:pt x="80" y="265"/>
                  </a:lnTo>
                  <a:lnTo>
                    <a:pt x="71" y="263"/>
                  </a:lnTo>
                  <a:lnTo>
                    <a:pt x="63" y="258"/>
                  </a:lnTo>
                  <a:lnTo>
                    <a:pt x="56" y="253"/>
                  </a:lnTo>
                  <a:lnTo>
                    <a:pt x="49" y="248"/>
                  </a:lnTo>
                  <a:lnTo>
                    <a:pt x="42" y="244"/>
                  </a:lnTo>
                  <a:lnTo>
                    <a:pt x="40" y="239"/>
                  </a:lnTo>
                  <a:lnTo>
                    <a:pt x="33" y="234"/>
                  </a:lnTo>
                  <a:lnTo>
                    <a:pt x="28" y="229"/>
                  </a:lnTo>
                  <a:lnTo>
                    <a:pt x="23" y="225"/>
                  </a:lnTo>
                  <a:lnTo>
                    <a:pt x="21" y="220"/>
                  </a:lnTo>
                  <a:lnTo>
                    <a:pt x="16" y="213"/>
                  </a:lnTo>
                  <a:lnTo>
                    <a:pt x="14" y="206"/>
                  </a:lnTo>
                  <a:lnTo>
                    <a:pt x="9" y="201"/>
                  </a:lnTo>
                  <a:lnTo>
                    <a:pt x="7" y="194"/>
                  </a:lnTo>
                  <a:lnTo>
                    <a:pt x="4" y="187"/>
                  </a:lnTo>
                  <a:lnTo>
                    <a:pt x="4" y="178"/>
                  </a:lnTo>
                  <a:lnTo>
                    <a:pt x="0" y="170"/>
                  </a:lnTo>
                  <a:lnTo>
                    <a:pt x="0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4" y="83"/>
                  </a:lnTo>
                  <a:lnTo>
                    <a:pt x="7" y="74"/>
                  </a:lnTo>
                  <a:lnTo>
                    <a:pt x="12" y="62"/>
                  </a:lnTo>
                  <a:lnTo>
                    <a:pt x="19" y="55"/>
                  </a:lnTo>
                  <a:lnTo>
                    <a:pt x="28" y="45"/>
                  </a:lnTo>
                  <a:lnTo>
                    <a:pt x="37" y="38"/>
                  </a:lnTo>
                  <a:lnTo>
                    <a:pt x="47" y="31"/>
                  </a:lnTo>
                  <a:lnTo>
                    <a:pt x="59" y="24"/>
                  </a:lnTo>
                  <a:lnTo>
                    <a:pt x="71" y="19"/>
                  </a:lnTo>
                  <a:lnTo>
                    <a:pt x="85" y="12"/>
                  </a:lnTo>
                  <a:lnTo>
                    <a:pt x="99" y="10"/>
                  </a:lnTo>
                  <a:lnTo>
                    <a:pt x="113" y="5"/>
                  </a:lnTo>
                  <a:lnTo>
                    <a:pt x="130" y="3"/>
                  </a:lnTo>
                  <a:lnTo>
                    <a:pt x="146" y="0"/>
                  </a:lnTo>
                  <a:lnTo>
                    <a:pt x="163" y="0"/>
                  </a:lnTo>
                  <a:lnTo>
                    <a:pt x="179" y="0"/>
                  </a:lnTo>
                  <a:lnTo>
                    <a:pt x="196" y="3"/>
                  </a:lnTo>
                  <a:lnTo>
                    <a:pt x="210" y="5"/>
                  </a:lnTo>
                  <a:lnTo>
                    <a:pt x="224" y="10"/>
                  </a:lnTo>
                  <a:lnTo>
                    <a:pt x="241" y="15"/>
                  </a:lnTo>
                  <a:lnTo>
                    <a:pt x="252" y="19"/>
                  </a:lnTo>
                  <a:lnTo>
                    <a:pt x="267" y="24"/>
                  </a:lnTo>
                  <a:lnTo>
                    <a:pt x="276" y="31"/>
                  </a:lnTo>
                  <a:lnTo>
                    <a:pt x="288" y="38"/>
                  </a:lnTo>
                  <a:lnTo>
                    <a:pt x="297" y="45"/>
                  </a:lnTo>
                  <a:lnTo>
                    <a:pt x="307" y="55"/>
                  </a:lnTo>
                  <a:lnTo>
                    <a:pt x="311" y="64"/>
                  </a:lnTo>
                  <a:lnTo>
                    <a:pt x="319" y="74"/>
                  </a:lnTo>
                  <a:lnTo>
                    <a:pt x="323" y="83"/>
                  </a:lnTo>
                  <a:lnTo>
                    <a:pt x="326" y="93"/>
                  </a:lnTo>
                  <a:lnTo>
                    <a:pt x="326" y="104"/>
                  </a:lnTo>
                  <a:lnTo>
                    <a:pt x="326" y="185"/>
                  </a:lnTo>
                  <a:lnTo>
                    <a:pt x="189" y="185"/>
                  </a:lnTo>
                  <a:lnTo>
                    <a:pt x="189" y="109"/>
                  </a:lnTo>
                  <a:lnTo>
                    <a:pt x="186" y="104"/>
                  </a:lnTo>
                  <a:lnTo>
                    <a:pt x="186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2" y="95"/>
                  </a:lnTo>
                  <a:lnTo>
                    <a:pt x="165" y="95"/>
                  </a:lnTo>
                  <a:lnTo>
                    <a:pt x="156" y="95"/>
                  </a:lnTo>
                  <a:lnTo>
                    <a:pt x="149" y="95"/>
                  </a:lnTo>
                  <a:lnTo>
                    <a:pt x="146" y="97"/>
                  </a:lnTo>
                  <a:lnTo>
                    <a:pt x="139" y="100"/>
                  </a:lnTo>
                  <a:lnTo>
                    <a:pt x="137" y="102"/>
                  </a:lnTo>
                  <a:lnTo>
                    <a:pt x="134" y="104"/>
                  </a:lnTo>
                  <a:lnTo>
                    <a:pt x="132" y="107"/>
                  </a:lnTo>
                  <a:lnTo>
                    <a:pt x="132" y="109"/>
                  </a:lnTo>
                  <a:lnTo>
                    <a:pt x="132" y="130"/>
                  </a:lnTo>
                  <a:lnTo>
                    <a:pt x="132" y="135"/>
                  </a:lnTo>
                  <a:lnTo>
                    <a:pt x="134" y="140"/>
                  </a:lnTo>
                  <a:lnTo>
                    <a:pt x="137" y="144"/>
                  </a:lnTo>
                  <a:lnTo>
                    <a:pt x="141" y="152"/>
                  </a:lnTo>
                  <a:lnTo>
                    <a:pt x="146" y="156"/>
                  </a:lnTo>
                  <a:lnTo>
                    <a:pt x="149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67" y="175"/>
                  </a:lnTo>
                  <a:lnTo>
                    <a:pt x="174" y="182"/>
                  </a:lnTo>
                  <a:lnTo>
                    <a:pt x="182" y="187"/>
                  </a:lnTo>
                  <a:lnTo>
                    <a:pt x="189" y="189"/>
                  </a:lnTo>
                  <a:lnTo>
                    <a:pt x="196" y="194"/>
                  </a:lnTo>
                  <a:lnTo>
                    <a:pt x="203" y="201"/>
                  </a:lnTo>
                  <a:lnTo>
                    <a:pt x="210" y="206"/>
                  </a:lnTo>
                  <a:lnTo>
                    <a:pt x="217" y="208"/>
                  </a:lnTo>
                  <a:lnTo>
                    <a:pt x="224" y="215"/>
                  </a:lnTo>
                  <a:lnTo>
                    <a:pt x="236" y="225"/>
                  </a:lnTo>
                  <a:lnTo>
                    <a:pt x="243" y="229"/>
                  </a:lnTo>
                  <a:lnTo>
                    <a:pt x="250" y="237"/>
                  </a:lnTo>
                  <a:lnTo>
                    <a:pt x="257" y="241"/>
                  </a:lnTo>
                  <a:lnTo>
                    <a:pt x="264" y="248"/>
                  </a:lnTo>
                  <a:lnTo>
                    <a:pt x="271" y="253"/>
                  </a:lnTo>
                  <a:lnTo>
                    <a:pt x="276" y="260"/>
                  </a:lnTo>
                  <a:lnTo>
                    <a:pt x="283" y="265"/>
                  </a:lnTo>
                  <a:lnTo>
                    <a:pt x="290" y="272"/>
                  </a:lnTo>
                  <a:lnTo>
                    <a:pt x="295" y="279"/>
                  </a:lnTo>
                  <a:lnTo>
                    <a:pt x="300" y="286"/>
                  </a:lnTo>
                  <a:lnTo>
                    <a:pt x="307" y="291"/>
                  </a:lnTo>
                  <a:lnTo>
                    <a:pt x="311" y="298"/>
                  </a:lnTo>
                  <a:lnTo>
                    <a:pt x="316" y="305"/>
                  </a:lnTo>
                  <a:lnTo>
                    <a:pt x="319" y="310"/>
                  </a:lnTo>
                  <a:lnTo>
                    <a:pt x="321" y="314"/>
                  </a:lnTo>
                  <a:lnTo>
                    <a:pt x="323" y="319"/>
                  </a:lnTo>
                  <a:lnTo>
                    <a:pt x="323" y="326"/>
                  </a:lnTo>
                  <a:lnTo>
                    <a:pt x="326" y="331"/>
                  </a:lnTo>
                  <a:lnTo>
                    <a:pt x="326" y="345"/>
                  </a:lnTo>
                  <a:lnTo>
                    <a:pt x="328" y="352"/>
                  </a:lnTo>
                  <a:lnTo>
                    <a:pt x="328" y="366"/>
                  </a:lnTo>
                  <a:lnTo>
                    <a:pt x="326" y="371"/>
                  </a:lnTo>
                  <a:lnTo>
                    <a:pt x="326" y="404"/>
                  </a:lnTo>
                  <a:lnTo>
                    <a:pt x="326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  <p:sp>
          <p:nvSpPr>
            <p:cNvPr id="54" name="Freeform 17"/>
            <p:cNvSpPr>
              <a:spLocks/>
            </p:cNvSpPr>
            <p:nvPr userDrawn="1"/>
          </p:nvSpPr>
          <p:spPr bwMode="auto">
            <a:xfrm>
              <a:off x="9424988" y="1724025"/>
              <a:ext cx="522288" cy="803275"/>
            </a:xfrm>
            <a:custGeom>
              <a:avLst/>
              <a:gdLst>
                <a:gd name="T0" fmla="*/ 324 w 329"/>
                <a:gd name="T1" fmla="*/ 421 h 506"/>
                <a:gd name="T2" fmla="*/ 307 w 329"/>
                <a:gd name="T3" fmla="*/ 447 h 506"/>
                <a:gd name="T4" fmla="*/ 281 w 329"/>
                <a:gd name="T5" fmla="*/ 470 h 506"/>
                <a:gd name="T6" fmla="*/ 241 w 329"/>
                <a:gd name="T7" fmla="*/ 489 h 506"/>
                <a:gd name="T8" fmla="*/ 196 w 329"/>
                <a:gd name="T9" fmla="*/ 503 h 506"/>
                <a:gd name="T10" fmla="*/ 147 w 329"/>
                <a:gd name="T11" fmla="*/ 506 h 506"/>
                <a:gd name="T12" fmla="*/ 100 w 329"/>
                <a:gd name="T13" fmla="*/ 496 h 506"/>
                <a:gd name="T14" fmla="*/ 59 w 329"/>
                <a:gd name="T15" fmla="*/ 482 h 506"/>
                <a:gd name="T16" fmla="*/ 29 w 329"/>
                <a:gd name="T17" fmla="*/ 459 h 506"/>
                <a:gd name="T18" fmla="*/ 7 w 329"/>
                <a:gd name="T19" fmla="*/ 433 h 506"/>
                <a:gd name="T20" fmla="*/ 0 w 329"/>
                <a:gd name="T21" fmla="*/ 402 h 506"/>
                <a:gd name="T22" fmla="*/ 135 w 329"/>
                <a:gd name="T23" fmla="*/ 399 h 506"/>
                <a:gd name="T24" fmla="*/ 140 w 329"/>
                <a:gd name="T25" fmla="*/ 409 h 506"/>
                <a:gd name="T26" fmla="*/ 154 w 329"/>
                <a:gd name="T27" fmla="*/ 414 h 506"/>
                <a:gd name="T28" fmla="*/ 177 w 329"/>
                <a:gd name="T29" fmla="*/ 414 h 506"/>
                <a:gd name="T30" fmla="*/ 187 w 329"/>
                <a:gd name="T31" fmla="*/ 409 h 506"/>
                <a:gd name="T32" fmla="*/ 192 w 329"/>
                <a:gd name="T33" fmla="*/ 357 h 506"/>
                <a:gd name="T34" fmla="*/ 182 w 329"/>
                <a:gd name="T35" fmla="*/ 338 h 506"/>
                <a:gd name="T36" fmla="*/ 163 w 329"/>
                <a:gd name="T37" fmla="*/ 314 h 506"/>
                <a:gd name="T38" fmla="*/ 144 w 329"/>
                <a:gd name="T39" fmla="*/ 298 h 506"/>
                <a:gd name="T40" fmla="*/ 121 w 329"/>
                <a:gd name="T41" fmla="*/ 286 h 506"/>
                <a:gd name="T42" fmla="*/ 97 w 329"/>
                <a:gd name="T43" fmla="*/ 272 h 506"/>
                <a:gd name="T44" fmla="*/ 74 w 329"/>
                <a:gd name="T45" fmla="*/ 263 h 506"/>
                <a:gd name="T46" fmla="*/ 52 w 329"/>
                <a:gd name="T47" fmla="*/ 248 h 506"/>
                <a:gd name="T48" fmla="*/ 31 w 329"/>
                <a:gd name="T49" fmla="*/ 229 h 506"/>
                <a:gd name="T50" fmla="*/ 17 w 329"/>
                <a:gd name="T51" fmla="*/ 213 h 506"/>
                <a:gd name="T52" fmla="*/ 10 w 329"/>
                <a:gd name="T53" fmla="*/ 194 h 506"/>
                <a:gd name="T54" fmla="*/ 3 w 329"/>
                <a:gd name="T55" fmla="*/ 170 h 506"/>
                <a:gd name="T56" fmla="*/ 0 w 329"/>
                <a:gd name="T57" fmla="*/ 104 h 506"/>
                <a:gd name="T58" fmla="*/ 7 w 329"/>
                <a:gd name="T59" fmla="*/ 74 h 506"/>
                <a:gd name="T60" fmla="*/ 29 w 329"/>
                <a:gd name="T61" fmla="*/ 45 h 506"/>
                <a:gd name="T62" fmla="*/ 59 w 329"/>
                <a:gd name="T63" fmla="*/ 24 h 506"/>
                <a:gd name="T64" fmla="*/ 100 w 329"/>
                <a:gd name="T65" fmla="*/ 10 h 506"/>
                <a:gd name="T66" fmla="*/ 147 w 329"/>
                <a:gd name="T67" fmla="*/ 0 h 506"/>
                <a:gd name="T68" fmla="*/ 196 w 329"/>
                <a:gd name="T69" fmla="*/ 3 h 506"/>
                <a:gd name="T70" fmla="*/ 241 w 329"/>
                <a:gd name="T71" fmla="*/ 15 h 506"/>
                <a:gd name="T72" fmla="*/ 281 w 329"/>
                <a:gd name="T73" fmla="*/ 31 h 506"/>
                <a:gd name="T74" fmla="*/ 307 w 329"/>
                <a:gd name="T75" fmla="*/ 55 h 506"/>
                <a:gd name="T76" fmla="*/ 324 w 329"/>
                <a:gd name="T77" fmla="*/ 83 h 506"/>
                <a:gd name="T78" fmla="*/ 329 w 329"/>
                <a:gd name="T79" fmla="*/ 185 h 506"/>
                <a:gd name="T80" fmla="*/ 189 w 329"/>
                <a:gd name="T81" fmla="*/ 104 h 506"/>
                <a:gd name="T82" fmla="*/ 177 w 329"/>
                <a:gd name="T83" fmla="*/ 97 h 506"/>
                <a:gd name="T84" fmla="*/ 156 w 329"/>
                <a:gd name="T85" fmla="*/ 95 h 506"/>
                <a:gd name="T86" fmla="*/ 142 w 329"/>
                <a:gd name="T87" fmla="*/ 100 h 506"/>
                <a:gd name="T88" fmla="*/ 135 w 329"/>
                <a:gd name="T89" fmla="*/ 107 h 506"/>
                <a:gd name="T90" fmla="*/ 135 w 329"/>
                <a:gd name="T91" fmla="*/ 135 h 506"/>
                <a:gd name="T92" fmla="*/ 142 w 329"/>
                <a:gd name="T93" fmla="*/ 152 h 506"/>
                <a:gd name="T94" fmla="*/ 156 w 329"/>
                <a:gd name="T95" fmla="*/ 166 h 506"/>
                <a:gd name="T96" fmla="*/ 177 w 329"/>
                <a:gd name="T97" fmla="*/ 182 h 506"/>
                <a:gd name="T98" fmla="*/ 199 w 329"/>
                <a:gd name="T99" fmla="*/ 194 h 506"/>
                <a:gd name="T100" fmla="*/ 218 w 329"/>
                <a:gd name="T101" fmla="*/ 208 h 506"/>
                <a:gd name="T102" fmla="*/ 239 w 329"/>
                <a:gd name="T103" fmla="*/ 225 h 506"/>
                <a:gd name="T104" fmla="*/ 260 w 329"/>
                <a:gd name="T105" fmla="*/ 241 h 506"/>
                <a:gd name="T106" fmla="*/ 281 w 329"/>
                <a:gd name="T107" fmla="*/ 260 h 506"/>
                <a:gd name="T108" fmla="*/ 298 w 329"/>
                <a:gd name="T109" fmla="*/ 279 h 506"/>
                <a:gd name="T110" fmla="*/ 314 w 329"/>
                <a:gd name="T111" fmla="*/ 298 h 506"/>
                <a:gd name="T112" fmla="*/ 324 w 329"/>
                <a:gd name="T113" fmla="*/ 314 h 506"/>
                <a:gd name="T114" fmla="*/ 329 w 329"/>
                <a:gd name="T115" fmla="*/ 331 h 506"/>
                <a:gd name="T116" fmla="*/ 329 w 329"/>
                <a:gd name="T117" fmla="*/ 371 h 506"/>
                <a:gd name="T118" fmla="*/ 329 w 329"/>
                <a:gd name="T119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9" h="506">
                  <a:moveTo>
                    <a:pt x="329" y="404"/>
                  </a:moveTo>
                  <a:lnTo>
                    <a:pt x="326" y="411"/>
                  </a:lnTo>
                  <a:lnTo>
                    <a:pt x="324" y="421"/>
                  </a:lnTo>
                  <a:lnTo>
                    <a:pt x="322" y="430"/>
                  </a:lnTo>
                  <a:lnTo>
                    <a:pt x="314" y="437"/>
                  </a:lnTo>
                  <a:lnTo>
                    <a:pt x="307" y="447"/>
                  </a:lnTo>
                  <a:lnTo>
                    <a:pt x="300" y="454"/>
                  </a:lnTo>
                  <a:lnTo>
                    <a:pt x="291" y="463"/>
                  </a:lnTo>
                  <a:lnTo>
                    <a:pt x="281" y="470"/>
                  </a:lnTo>
                  <a:lnTo>
                    <a:pt x="267" y="477"/>
                  </a:lnTo>
                  <a:lnTo>
                    <a:pt x="255" y="484"/>
                  </a:lnTo>
                  <a:lnTo>
                    <a:pt x="241" y="489"/>
                  </a:lnTo>
                  <a:lnTo>
                    <a:pt x="227" y="496"/>
                  </a:lnTo>
                  <a:lnTo>
                    <a:pt x="213" y="501"/>
                  </a:lnTo>
                  <a:lnTo>
                    <a:pt x="196" y="503"/>
                  </a:lnTo>
                  <a:lnTo>
                    <a:pt x="182" y="506"/>
                  </a:lnTo>
                  <a:lnTo>
                    <a:pt x="163" y="506"/>
                  </a:lnTo>
                  <a:lnTo>
                    <a:pt x="147" y="506"/>
                  </a:lnTo>
                  <a:lnTo>
                    <a:pt x="133" y="503"/>
                  </a:lnTo>
                  <a:lnTo>
                    <a:pt x="114" y="501"/>
                  </a:lnTo>
                  <a:lnTo>
                    <a:pt x="100" y="496"/>
                  </a:lnTo>
                  <a:lnTo>
                    <a:pt x="85" y="492"/>
                  </a:lnTo>
                  <a:lnTo>
                    <a:pt x="74" y="489"/>
                  </a:lnTo>
                  <a:lnTo>
                    <a:pt x="59" y="482"/>
                  </a:lnTo>
                  <a:lnTo>
                    <a:pt x="48" y="475"/>
                  </a:lnTo>
                  <a:lnTo>
                    <a:pt x="38" y="468"/>
                  </a:lnTo>
                  <a:lnTo>
                    <a:pt x="29" y="459"/>
                  </a:lnTo>
                  <a:lnTo>
                    <a:pt x="19" y="451"/>
                  </a:lnTo>
                  <a:lnTo>
                    <a:pt x="14" y="442"/>
                  </a:lnTo>
                  <a:lnTo>
                    <a:pt x="7" y="433"/>
                  </a:lnTo>
                  <a:lnTo>
                    <a:pt x="5" y="423"/>
                  </a:lnTo>
                  <a:lnTo>
                    <a:pt x="3" y="411"/>
                  </a:lnTo>
                  <a:lnTo>
                    <a:pt x="0" y="402"/>
                  </a:lnTo>
                  <a:lnTo>
                    <a:pt x="0" y="307"/>
                  </a:lnTo>
                  <a:lnTo>
                    <a:pt x="135" y="307"/>
                  </a:lnTo>
                  <a:lnTo>
                    <a:pt x="135" y="399"/>
                  </a:lnTo>
                  <a:lnTo>
                    <a:pt x="137" y="404"/>
                  </a:lnTo>
                  <a:lnTo>
                    <a:pt x="137" y="407"/>
                  </a:lnTo>
                  <a:lnTo>
                    <a:pt x="140" y="409"/>
                  </a:lnTo>
                  <a:lnTo>
                    <a:pt x="144" y="411"/>
                  </a:lnTo>
                  <a:lnTo>
                    <a:pt x="149" y="414"/>
                  </a:lnTo>
                  <a:lnTo>
                    <a:pt x="154" y="414"/>
                  </a:lnTo>
                  <a:lnTo>
                    <a:pt x="161" y="416"/>
                  </a:lnTo>
                  <a:lnTo>
                    <a:pt x="170" y="416"/>
                  </a:lnTo>
                  <a:lnTo>
                    <a:pt x="177" y="414"/>
                  </a:lnTo>
                  <a:lnTo>
                    <a:pt x="182" y="414"/>
                  </a:lnTo>
                  <a:lnTo>
                    <a:pt x="185" y="411"/>
                  </a:lnTo>
                  <a:lnTo>
                    <a:pt x="187" y="409"/>
                  </a:lnTo>
                  <a:lnTo>
                    <a:pt x="189" y="407"/>
                  </a:lnTo>
                  <a:lnTo>
                    <a:pt x="192" y="404"/>
                  </a:lnTo>
                  <a:lnTo>
                    <a:pt x="192" y="357"/>
                  </a:lnTo>
                  <a:lnTo>
                    <a:pt x="189" y="350"/>
                  </a:lnTo>
                  <a:lnTo>
                    <a:pt x="187" y="345"/>
                  </a:lnTo>
                  <a:lnTo>
                    <a:pt x="182" y="338"/>
                  </a:lnTo>
                  <a:lnTo>
                    <a:pt x="177" y="331"/>
                  </a:lnTo>
                  <a:lnTo>
                    <a:pt x="170" y="322"/>
                  </a:lnTo>
                  <a:lnTo>
                    <a:pt x="163" y="314"/>
                  </a:lnTo>
                  <a:lnTo>
                    <a:pt x="156" y="310"/>
                  </a:lnTo>
                  <a:lnTo>
                    <a:pt x="151" y="305"/>
                  </a:lnTo>
                  <a:lnTo>
                    <a:pt x="144" y="298"/>
                  </a:lnTo>
                  <a:lnTo>
                    <a:pt x="137" y="293"/>
                  </a:lnTo>
                  <a:lnTo>
                    <a:pt x="128" y="288"/>
                  </a:lnTo>
                  <a:lnTo>
                    <a:pt x="121" y="286"/>
                  </a:lnTo>
                  <a:lnTo>
                    <a:pt x="114" y="281"/>
                  </a:lnTo>
                  <a:lnTo>
                    <a:pt x="104" y="277"/>
                  </a:lnTo>
                  <a:lnTo>
                    <a:pt x="97" y="272"/>
                  </a:lnTo>
                  <a:lnTo>
                    <a:pt x="90" y="270"/>
                  </a:lnTo>
                  <a:lnTo>
                    <a:pt x="81" y="265"/>
                  </a:lnTo>
                  <a:lnTo>
                    <a:pt x="74" y="263"/>
                  </a:lnTo>
                  <a:lnTo>
                    <a:pt x="66" y="258"/>
                  </a:lnTo>
                  <a:lnTo>
                    <a:pt x="57" y="253"/>
                  </a:lnTo>
                  <a:lnTo>
                    <a:pt x="52" y="248"/>
                  </a:lnTo>
                  <a:lnTo>
                    <a:pt x="45" y="244"/>
                  </a:lnTo>
                  <a:lnTo>
                    <a:pt x="36" y="234"/>
                  </a:lnTo>
                  <a:lnTo>
                    <a:pt x="31" y="229"/>
                  </a:lnTo>
                  <a:lnTo>
                    <a:pt x="26" y="225"/>
                  </a:lnTo>
                  <a:lnTo>
                    <a:pt x="22" y="220"/>
                  </a:lnTo>
                  <a:lnTo>
                    <a:pt x="17" y="213"/>
                  </a:lnTo>
                  <a:lnTo>
                    <a:pt x="14" y="206"/>
                  </a:lnTo>
                  <a:lnTo>
                    <a:pt x="12" y="201"/>
                  </a:lnTo>
                  <a:lnTo>
                    <a:pt x="10" y="194"/>
                  </a:lnTo>
                  <a:lnTo>
                    <a:pt x="7" y="187"/>
                  </a:lnTo>
                  <a:lnTo>
                    <a:pt x="5" y="178"/>
                  </a:lnTo>
                  <a:lnTo>
                    <a:pt x="3" y="170"/>
                  </a:lnTo>
                  <a:lnTo>
                    <a:pt x="3" y="161"/>
                  </a:lnTo>
                  <a:lnTo>
                    <a:pt x="0" y="152"/>
                  </a:lnTo>
                  <a:lnTo>
                    <a:pt x="0" y="104"/>
                  </a:lnTo>
                  <a:lnTo>
                    <a:pt x="3" y="93"/>
                  </a:lnTo>
                  <a:lnTo>
                    <a:pt x="5" y="83"/>
                  </a:lnTo>
                  <a:lnTo>
                    <a:pt x="7" y="74"/>
                  </a:lnTo>
                  <a:lnTo>
                    <a:pt x="14" y="62"/>
                  </a:lnTo>
                  <a:lnTo>
                    <a:pt x="19" y="55"/>
                  </a:lnTo>
                  <a:lnTo>
                    <a:pt x="29" y="45"/>
                  </a:lnTo>
                  <a:lnTo>
                    <a:pt x="38" y="38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4" y="19"/>
                  </a:lnTo>
                  <a:lnTo>
                    <a:pt x="85" y="12"/>
                  </a:lnTo>
                  <a:lnTo>
                    <a:pt x="100" y="10"/>
                  </a:lnTo>
                  <a:lnTo>
                    <a:pt x="114" y="5"/>
                  </a:lnTo>
                  <a:lnTo>
                    <a:pt x="133" y="3"/>
                  </a:lnTo>
                  <a:lnTo>
                    <a:pt x="147" y="0"/>
                  </a:lnTo>
                  <a:lnTo>
                    <a:pt x="163" y="0"/>
                  </a:lnTo>
                  <a:lnTo>
                    <a:pt x="182" y="0"/>
                  </a:lnTo>
                  <a:lnTo>
                    <a:pt x="196" y="3"/>
                  </a:lnTo>
                  <a:lnTo>
                    <a:pt x="213" y="5"/>
                  </a:lnTo>
                  <a:lnTo>
                    <a:pt x="227" y="10"/>
                  </a:lnTo>
                  <a:lnTo>
                    <a:pt x="241" y="15"/>
                  </a:lnTo>
                  <a:lnTo>
                    <a:pt x="255" y="19"/>
                  </a:lnTo>
                  <a:lnTo>
                    <a:pt x="267" y="24"/>
                  </a:lnTo>
                  <a:lnTo>
                    <a:pt x="281" y="31"/>
                  </a:lnTo>
                  <a:lnTo>
                    <a:pt x="291" y="38"/>
                  </a:lnTo>
                  <a:lnTo>
                    <a:pt x="300" y="45"/>
                  </a:lnTo>
                  <a:lnTo>
                    <a:pt x="307" y="55"/>
                  </a:lnTo>
                  <a:lnTo>
                    <a:pt x="314" y="64"/>
                  </a:lnTo>
                  <a:lnTo>
                    <a:pt x="322" y="74"/>
                  </a:lnTo>
                  <a:lnTo>
                    <a:pt x="324" y="83"/>
                  </a:lnTo>
                  <a:lnTo>
                    <a:pt x="326" y="93"/>
                  </a:lnTo>
                  <a:lnTo>
                    <a:pt x="329" y="104"/>
                  </a:lnTo>
                  <a:lnTo>
                    <a:pt x="329" y="185"/>
                  </a:lnTo>
                  <a:lnTo>
                    <a:pt x="192" y="185"/>
                  </a:lnTo>
                  <a:lnTo>
                    <a:pt x="192" y="107"/>
                  </a:lnTo>
                  <a:lnTo>
                    <a:pt x="189" y="104"/>
                  </a:lnTo>
                  <a:lnTo>
                    <a:pt x="187" y="102"/>
                  </a:lnTo>
                  <a:lnTo>
                    <a:pt x="182" y="100"/>
                  </a:lnTo>
                  <a:lnTo>
                    <a:pt x="177" y="97"/>
                  </a:lnTo>
                  <a:lnTo>
                    <a:pt x="173" y="95"/>
                  </a:lnTo>
                  <a:lnTo>
                    <a:pt x="168" y="95"/>
                  </a:lnTo>
                  <a:lnTo>
                    <a:pt x="156" y="95"/>
                  </a:lnTo>
                  <a:lnTo>
                    <a:pt x="151" y="95"/>
                  </a:lnTo>
                  <a:lnTo>
                    <a:pt x="147" y="97"/>
                  </a:lnTo>
                  <a:lnTo>
                    <a:pt x="142" y="100"/>
                  </a:lnTo>
                  <a:lnTo>
                    <a:pt x="140" y="102"/>
                  </a:lnTo>
                  <a:lnTo>
                    <a:pt x="137" y="104"/>
                  </a:lnTo>
                  <a:lnTo>
                    <a:pt x="135" y="107"/>
                  </a:lnTo>
                  <a:lnTo>
                    <a:pt x="135" y="109"/>
                  </a:lnTo>
                  <a:lnTo>
                    <a:pt x="135" y="130"/>
                  </a:lnTo>
                  <a:lnTo>
                    <a:pt x="135" y="135"/>
                  </a:lnTo>
                  <a:lnTo>
                    <a:pt x="137" y="140"/>
                  </a:lnTo>
                  <a:lnTo>
                    <a:pt x="140" y="144"/>
                  </a:lnTo>
                  <a:lnTo>
                    <a:pt x="142" y="152"/>
                  </a:lnTo>
                  <a:lnTo>
                    <a:pt x="147" y="156"/>
                  </a:lnTo>
                  <a:lnTo>
                    <a:pt x="154" y="161"/>
                  </a:lnTo>
                  <a:lnTo>
                    <a:pt x="156" y="166"/>
                  </a:lnTo>
                  <a:lnTo>
                    <a:pt x="163" y="170"/>
                  </a:lnTo>
                  <a:lnTo>
                    <a:pt x="170" y="175"/>
                  </a:lnTo>
                  <a:lnTo>
                    <a:pt x="177" y="182"/>
                  </a:lnTo>
                  <a:lnTo>
                    <a:pt x="185" y="187"/>
                  </a:lnTo>
                  <a:lnTo>
                    <a:pt x="192" y="189"/>
                  </a:lnTo>
                  <a:lnTo>
                    <a:pt x="199" y="194"/>
                  </a:lnTo>
                  <a:lnTo>
                    <a:pt x="206" y="201"/>
                  </a:lnTo>
                  <a:lnTo>
                    <a:pt x="213" y="206"/>
                  </a:lnTo>
                  <a:lnTo>
                    <a:pt x="218" y="208"/>
                  </a:lnTo>
                  <a:lnTo>
                    <a:pt x="225" y="215"/>
                  </a:lnTo>
                  <a:lnTo>
                    <a:pt x="232" y="220"/>
                  </a:lnTo>
                  <a:lnTo>
                    <a:pt x="239" y="225"/>
                  </a:lnTo>
                  <a:lnTo>
                    <a:pt x="246" y="229"/>
                  </a:lnTo>
                  <a:lnTo>
                    <a:pt x="253" y="237"/>
                  </a:lnTo>
                  <a:lnTo>
                    <a:pt x="260" y="241"/>
                  </a:lnTo>
                  <a:lnTo>
                    <a:pt x="265" y="248"/>
                  </a:lnTo>
                  <a:lnTo>
                    <a:pt x="272" y="253"/>
                  </a:lnTo>
                  <a:lnTo>
                    <a:pt x="281" y="260"/>
                  </a:lnTo>
                  <a:lnTo>
                    <a:pt x="286" y="265"/>
                  </a:lnTo>
                  <a:lnTo>
                    <a:pt x="293" y="272"/>
                  </a:lnTo>
                  <a:lnTo>
                    <a:pt x="298" y="279"/>
                  </a:lnTo>
                  <a:lnTo>
                    <a:pt x="305" y="286"/>
                  </a:lnTo>
                  <a:lnTo>
                    <a:pt x="310" y="291"/>
                  </a:lnTo>
                  <a:lnTo>
                    <a:pt x="314" y="298"/>
                  </a:lnTo>
                  <a:lnTo>
                    <a:pt x="319" y="305"/>
                  </a:lnTo>
                  <a:lnTo>
                    <a:pt x="322" y="310"/>
                  </a:lnTo>
                  <a:lnTo>
                    <a:pt x="324" y="314"/>
                  </a:lnTo>
                  <a:lnTo>
                    <a:pt x="326" y="319"/>
                  </a:lnTo>
                  <a:lnTo>
                    <a:pt x="326" y="326"/>
                  </a:lnTo>
                  <a:lnTo>
                    <a:pt x="329" y="331"/>
                  </a:lnTo>
                  <a:lnTo>
                    <a:pt x="329" y="338"/>
                  </a:lnTo>
                  <a:lnTo>
                    <a:pt x="329" y="345"/>
                  </a:lnTo>
                  <a:lnTo>
                    <a:pt x="329" y="371"/>
                  </a:lnTo>
                  <a:lnTo>
                    <a:pt x="329" y="378"/>
                  </a:lnTo>
                  <a:lnTo>
                    <a:pt x="329" y="404"/>
                  </a:lnTo>
                  <a:lnTo>
                    <a:pt x="329" y="404"/>
                  </a:lnTo>
                  <a:close/>
                </a:path>
              </a:pathLst>
            </a:custGeom>
            <a:solidFill>
              <a:srgbClr val="1F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/>
              <a:endParaRPr lang="en-US" sz="1633" noProof="0" dirty="0"/>
            </a:p>
          </p:txBody>
        </p:sp>
      </p:grpSp>
      <p:sp>
        <p:nvSpPr>
          <p:cNvPr id="8" name="Textplatzhalter 7"/>
          <p:cNvSpPr>
            <a:spLocks noGrp="1"/>
          </p:cNvSpPr>
          <p:nvPr>
            <p:ph type="body" idx="1"/>
          </p:nvPr>
        </p:nvSpPr>
        <p:spPr>
          <a:xfrm>
            <a:off x="530402" y="1346541"/>
            <a:ext cx="11129386" cy="479426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 dirty="0"/>
              <a:t>Edit Master text styles, 16 </a:t>
            </a:r>
            <a:r>
              <a:rPr lang="en-US" noProof="0" dirty="0" err="1"/>
              <a:t>pt</a:t>
            </a:r>
            <a:r>
              <a:rPr lang="en-US" noProof="0" dirty="0"/>
              <a:t>, </a:t>
            </a:r>
            <a:r>
              <a:rPr lang="en-US" noProof="0" dirty="0" err="1"/>
              <a:t>MOR</a:t>
            </a:r>
            <a:r>
              <a:rPr lang="en-US" noProof="0" dirty="0"/>
              <a:t>-Blue</a:t>
            </a:r>
          </a:p>
          <a:p>
            <a:pPr lvl="1"/>
            <a:r>
              <a:rPr lang="en-US" noProof="0" dirty="0"/>
              <a:t>Second level, 16 </a:t>
            </a:r>
            <a:r>
              <a:rPr lang="en-US" noProof="0" dirty="0" err="1"/>
              <a:t>pt</a:t>
            </a:r>
            <a:r>
              <a:rPr lang="en-US" noProof="0" dirty="0"/>
              <a:t>, Black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3" name="Textfeld 2"/>
          <p:cNvSpPr txBox="1"/>
          <p:nvPr userDrawn="1"/>
        </p:nvSpPr>
        <p:spPr>
          <a:xfrm>
            <a:off x="11200890" y="6522817"/>
            <a:ext cx="458898" cy="1675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sz="1200"/>
            </a:lvl1pPr>
          </a:lstStyle>
          <a:p>
            <a:pPr lvl="0" algn="r"/>
            <a:fld id="{AAAFF1E1-AB21-4531-AE3A-0B3C82F976DA}" type="slidenum">
              <a:rPr lang="en-US" sz="1089" smtClean="0"/>
              <a:pPr lvl="0" algn="r"/>
              <a:t>‹#›</a:t>
            </a:fld>
            <a:endParaRPr lang="en-US" sz="1089" dirty="0"/>
          </a:p>
        </p:txBody>
      </p:sp>
    </p:spTree>
    <p:custDataLst>
      <p:tags r:id="rId113"/>
    </p:custDataLst>
    <p:extLst>
      <p:ext uri="{BB962C8B-B14F-4D97-AF65-F5344CB8AC3E}">
        <p14:creationId xmlns:p14="http://schemas.microsoft.com/office/powerpoint/2010/main" val="443876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51" r:id="rId13"/>
    <p:sldLayoutId id="2147483752" r:id="rId14"/>
    <p:sldLayoutId id="2147483753" r:id="rId15"/>
    <p:sldLayoutId id="2147483754" r:id="rId16"/>
    <p:sldLayoutId id="2147483755" r:id="rId17"/>
    <p:sldLayoutId id="2147483756" r:id="rId18"/>
    <p:sldLayoutId id="2147483757" r:id="rId19"/>
    <p:sldLayoutId id="2147483758" r:id="rId20"/>
    <p:sldLayoutId id="2147483759" r:id="rId21"/>
    <p:sldLayoutId id="2147483760" r:id="rId22"/>
    <p:sldLayoutId id="2147483761" r:id="rId23"/>
    <p:sldLayoutId id="2147483762" r:id="rId24"/>
    <p:sldLayoutId id="2147483763" r:id="rId25"/>
    <p:sldLayoutId id="2147483764" r:id="rId26"/>
    <p:sldLayoutId id="2147483765" r:id="rId27"/>
    <p:sldLayoutId id="2147483766" r:id="rId28"/>
    <p:sldLayoutId id="2147483767" r:id="rId29"/>
    <p:sldLayoutId id="2147483768" r:id="rId30"/>
    <p:sldLayoutId id="2147483769" r:id="rId31"/>
    <p:sldLayoutId id="2147483770" r:id="rId32"/>
    <p:sldLayoutId id="2147483771" r:id="rId33"/>
    <p:sldLayoutId id="2147483772" r:id="rId34"/>
    <p:sldLayoutId id="2147483773" r:id="rId35"/>
    <p:sldLayoutId id="2147483774" r:id="rId36"/>
    <p:sldLayoutId id="2147483775" r:id="rId37"/>
    <p:sldLayoutId id="2147483776" r:id="rId38"/>
    <p:sldLayoutId id="2147483777" r:id="rId39"/>
    <p:sldLayoutId id="2147483778" r:id="rId40"/>
    <p:sldLayoutId id="2147483779" r:id="rId41"/>
    <p:sldLayoutId id="2147483780" r:id="rId42"/>
    <p:sldLayoutId id="2147483781" r:id="rId43"/>
    <p:sldLayoutId id="2147483782" r:id="rId44"/>
    <p:sldLayoutId id="2147483783" r:id="rId45"/>
    <p:sldLayoutId id="2147483784" r:id="rId46"/>
    <p:sldLayoutId id="2147483785" r:id="rId47"/>
    <p:sldLayoutId id="2147483786" r:id="rId48"/>
    <p:sldLayoutId id="2147483787" r:id="rId49"/>
    <p:sldLayoutId id="2147483788" r:id="rId50"/>
    <p:sldLayoutId id="2147483789" r:id="rId51"/>
    <p:sldLayoutId id="2147483790" r:id="rId52"/>
    <p:sldLayoutId id="2147483791" r:id="rId53"/>
    <p:sldLayoutId id="2147483792" r:id="rId54"/>
    <p:sldLayoutId id="2147483793" r:id="rId55"/>
    <p:sldLayoutId id="2147483794" r:id="rId56"/>
    <p:sldLayoutId id="2147483795" r:id="rId57"/>
    <p:sldLayoutId id="2147483796" r:id="rId58"/>
    <p:sldLayoutId id="2147483797" r:id="rId59"/>
    <p:sldLayoutId id="2147483798" r:id="rId60"/>
    <p:sldLayoutId id="2147483799" r:id="rId61"/>
    <p:sldLayoutId id="2147483800" r:id="rId62"/>
    <p:sldLayoutId id="2147483801" r:id="rId63"/>
    <p:sldLayoutId id="2147483802" r:id="rId64"/>
    <p:sldLayoutId id="2147483803" r:id="rId65"/>
    <p:sldLayoutId id="2147483804" r:id="rId66"/>
    <p:sldLayoutId id="2147483805" r:id="rId67"/>
    <p:sldLayoutId id="2147483806" r:id="rId68"/>
    <p:sldLayoutId id="2147483807" r:id="rId69"/>
    <p:sldLayoutId id="2147483808" r:id="rId70"/>
    <p:sldLayoutId id="2147483809" r:id="rId71"/>
    <p:sldLayoutId id="2147483810" r:id="rId72"/>
    <p:sldLayoutId id="2147483811" r:id="rId73"/>
    <p:sldLayoutId id="2147483812" r:id="rId74"/>
    <p:sldLayoutId id="2147483813" r:id="rId75"/>
    <p:sldLayoutId id="2147483814" r:id="rId76"/>
    <p:sldLayoutId id="2147483815" r:id="rId77"/>
    <p:sldLayoutId id="2147483816" r:id="rId78"/>
    <p:sldLayoutId id="2147483817" r:id="rId79"/>
    <p:sldLayoutId id="2147483818" r:id="rId80"/>
    <p:sldLayoutId id="2147483819" r:id="rId81"/>
    <p:sldLayoutId id="2147483820" r:id="rId82"/>
    <p:sldLayoutId id="2147483821" r:id="rId83"/>
    <p:sldLayoutId id="2147483822" r:id="rId84"/>
    <p:sldLayoutId id="2147483823" r:id="rId85"/>
    <p:sldLayoutId id="2147483824" r:id="rId86"/>
    <p:sldLayoutId id="2147483825" r:id="rId87"/>
    <p:sldLayoutId id="2147483826" r:id="rId88"/>
    <p:sldLayoutId id="2147483827" r:id="rId89"/>
    <p:sldLayoutId id="2147483828" r:id="rId90"/>
    <p:sldLayoutId id="2147483829" r:id="rId91"/>
    <p:sldLayoutId id="2147483830" r:id="rId92"/>
    <p:sldLayoutId id="2147483831" r:id="rId93"/>
    <p:sldLayoutId id="2147483832" r:id="rId94"/>
    <p:sldLayoutId id="2147483833" r:id="rId95"/>
    <p:sldLayoutId id="2147483834" r:id="rId96"/>
    <p:sldLayoutId id="2147483835" r:id="rId97"/>
    <p:sldLayoutId id="2147483836" r:id="rId98"/>
    <p:sldLayoutId id="2147483837" r:id="rId99"/>
    <p:sldLayoutId id="2147483858" r:id="rId100"/>
    <p:sldLayoutId id="2147483859" r:id="rId101"/>
    <p:sldLayoutId id="2147483860" r:id="rId102"/>
    <p:sldLayoutId id="2147483862" r:id="rId103"/>
    <p:sldLayoutId id="2147483886" r:id="rId104"/>
    <p:sldLayoutId id="2147483887" r:id="rId105"/>
    <p:sldLayoutId id="2147483891" r:id="rId106"/>
    <p:sldLayoutId id="2147483893" r:id="rId107"/>
    <p:sldLayoutId id="2147483894" r:id="rId108"/>
    <p:sldLayoutId id="2147483896" r:id="rId109"/>
    <p:sldLayoutId id="2147483897" r:id="rId110"/>
  </p:sldLayoutIdLst>
  <p:hf sldNum="0" hdr="0" dt="0"/>
  <p:txStyles>
    <p:titleStyle>
      <a:lvl1pPr algn="l" defTabSz="914406" rtl="0" eaLnBrk="1" latinLnBrk="0" hangingPunct="1">
        <a:lnSpc>
          <a:spcPct val="100000"/>
        </a:lnSpc>
        <a:spcBef>
          <a:spcPct val="0"/>
        </a:spcBef>
        <a:buNone/>
        <a:defRPr sz="217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6" rtl="0" eaLnBrk="1" latinLnBrk="0" hangingPunct="1">
        <a:lnSpc>
          <a:spcPct val="100000"/>
        </a:lnSpc>
        <a:spcBef>
          <a:spcPts val="1089"/>
        </a:spcBef>
        <a:buFontTx/>
        <a:buNone/>
        <a:defRPr sz="1452" b="1" kern="1200" cap="none" spc="0" baseline="0">
          <a:solidFill>
            <a:schemeClr val="accent1"/>
          </a:solidFill>
          <a:latin typeface="+mn-lt"/>
          <a:ea typeface="+mn-ea"/>
          <a:cs typeface="+mn-cs"/>
        </a:defRPr>
      </a:lvl1pPr>
      <a:lvl2pPr marL="195955" indent="-195955" algn="l" defTabSz="914406" rtl="0" eaLnBrk="1" latinLnBrk="0" hangingPunct="1">
        <a:lnSpc>
          <a:spcPct val="100000"/>
        </a:lnSpc>
        <a:spcBef>
          <a:spcPts val="544"/>
        </a:spcBef>
        <a:buClr>
          <a:schemeClr val="accent1"/>
        </a:buClr>
        <a:buSzPct val="85000"/>
        <a:buFont typeface="Wingdings" panose="05000000000000000000" pitchFamily="2" charset="2"/>
        <a:buChar char=""/>
        <a:defRPr sz="1452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391910" indent="-195955" algn="l" defTabSz="914406" rtl="0" eaLnBrk="1" latinLnBrk="0" hangingPunct="1">
        <a:lnSpc>
          <a:spcPct val="100000"/>
        </a:lnSpc>
        <a:spcBef>
          <a:spcPts val="544"/>
        </a:spcBef>
        <a:buClr>
          <a:schemeClr val="accent1"/>
        </a:buClr>
        <a:buFont typeface="Wingdings" panose="05000000000000000000" pitchFamily="2" charset="2"/>
        <a:buChar char="§"/>
        <a:defRPr sz="1452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587866" indent="-195955" algn="l" defTabSz="914406" rtl="0" eaLnBrk="1" latinLnBrk="0" hangingPunct="1">
        <a:lnSpc>
          <a:spcPct val="100000"/>
        </a:lnSpc>
        <a:spcBef>
          <a:spcPts val="544"/>
        </a:spcBef>
        <a:buClr>
          <a:schemeClr val="accent1"/>
        </a:buClr>
        <a:buFont typeface="Arial" panose="020B0604020202020204" pitchFamily="34" charset="0"/>
        <a:buChar char="–"/>
        <a:defRPr sz="1452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783821" indent="-195955" algn="l" defTabSz="914406" rtl="0" eaLnBrk="1" latinLnBrk="0" hangingPunct="1">
        <a:lnSpc>
          <a:spcPct val="100000"/>
        </a:lnSpc>
        <a:spcBef>
          <a:spcPts val="544"/>
        </a:spcBef>
        <a:buClr>
          <a:schemeClr val="accent1"/>
        </a:buClr>
        <a:buSzPct val="100000"/>
        <a:buFont typeface="Arial" panose="020B0604020202020204" pitchFamily="34" charset="0"/>
        <a:buChar char="–"/>
        <a:tabLst>
          <a:tab pos="650961" algn="l"/>
        </a:tabLst>
        <a:defRPr sz="1452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783821" indent="-195955" algn="l" defTabSz="914406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–"/>
        <a:defRPr sz="1452" kern="1200">
          <a:solidFill>
            <a:schemeClr val="tx1"/>
          </a:solidFill>
          <a:latin typeface="+mn-lt"/>
          <a:ea typeface="+mn-ea"/>
          <a:cs typeface="+mn-cs"/>
        </a:defRPr>
      </a:lvl6pPr>
      <a:lvl7pPr marL="2971819" indent="-228602" algn="l" defTabSz="91440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23" indent="-228602" algn="l" defTabSz="91440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25" indent="-228602" algn="l" defTabSz="91440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3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6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9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12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15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18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21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24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935">
          <p15:clr>
            <a:srgbClr val="F26B43"/>
          </p15:clr>
        </p15:guide>
        <p15:guide id="2" orient="horz" pos="4263">
          <p15:clr>
            <a:srgbClr val="F26B43"/>
          </p15:clr>
        </p15:guide>
        <p15:guide id="3" orient="horz" pos="499">
          <p15:clr>
            <a:srgbClr val="F26B43"/>
          </p15:clr>
        </p15:guide>
        <p15:guide id="4" pos="294">
          <p15:clr>
            <a:srgbClr val="F26B43"/>
          </p15:clr>
        </p15:guide>
        <p15:guide id="5" pos="6441">
          <p15:clr>
            <a:srgbClr val="F26B43"/>
          </p15:clr>
        </p15:guide>
        <p15:guide id="6" orient="horz" pos="4400">
          <p15:clr>
            <a:srgbClr val="F26B43"/>
          </p15:clr>
        </p15:guide>
        <p15:guide id="7" orient="horz" pos="4626">
          <p15:clr>
            <a:srgbClr val="F26B43"/>
          </p15:clr>
        </p15:guide>
        <p15:guide id="8" pos="3288">
          <p15:clr>
            <a:srgbClr val="F26B43"/>
          </p15:clr>
        </p15:guide>
        <p15:guide id="9" pos="3447">
          <p15:clr>
            <a:srgbClr val="F26B43"/>
          </p15:clr>
        </p15:guide>
        <p15:guide id="10" orient="horz" pos="272">
          <p15:clr>
            <a:srgbClr val="F26B43"/>
          </p15:clr>
        </p15:guide>
        <p15:guide id="11" pos="4501">
          <p15:clr>
            <a:srgbClr val="F26B43"/>
          </p15:clr>
        </p15:guide>
        <p15:guide id="12" pos="4343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0"/>
            <a:ext cx="12192000" cy="1219200"/>
          </a:xfrm>
          <a:prstGeom prst="rect">
            <a:avLst/>
          </a:prstGeom>
          <a:solidFill>
            <a:srgbClr val="007EA3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sz="1800">
              <a:ea typeface="ＭＳ Ｐゴシック" charset="-128"/>
            </a:endParaRPr>
          </a:p>
        </p:txBody>
      </p:sp>
      <p:sp>
        <p:nvSpPr>
          <p:cNvPr id="75059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06400" y="0"/>
            <a:ext cx="11277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75059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06400" y="1524000"/>
            <a:ext cx="11277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042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629400"/>
            <a:ext cx="2540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>
                <a:latin typeface="+mn-lt"/>
                <a:ea typeface="+mn-ea"/>
              </a:defRPr>
            </a:lvl1pPr>
          </a:lstStyle>
          <a:p>
            <a:pPr>
              <a:defRPr/>
            </a:pPr>
            <a:fld id="{93A08667-3F0A-47AE-9D9E-DFB9C5E7EE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750598" name="Picture 6" descr="Cancer Center_RGB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9448798" y="5867400"/>
            <a:ext cx="2540001" cy="9667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9339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9" r:id="rId1"/>
    <p:sldLayoutId id="2147483920" r:id="rId2"/>
    <p:sldLayoutId id="2147483921" r:id="rId3"/>
    <p:sldLayoutId id="2147483922" r:id="rId4"/>
    <p:sldLayoutId id="2147483923" r:id="rId5"/>
    <p:sldLayoutId id="2147483924" r:id="rId6"/>
    <p:sldLayoutId id="2147483925" r:id="rId7"/>
    <p:sldLayoutId id="2147483926" r:id="rId8"/>
    <p:sldLayoutId id="2147483927" r:id="rId9"/>
    <p:sldLayoutId id="2147483928" r:id="rId10"/>
    <p:sldLayoutId id="2147483929" r:id="rId11"/>
    <p:sldLayoutId id="2147483931" r:id="rId12"/>
    <p:sldLayoutId id="2147483932" r:id="rId13"/>
    <p:sldLayoutId id="2147483933" r:id="rId14"/>
    <p:sldLayoutId id="2147483934" r:id="rId15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ＭＳ Ｐゴシック" pitchFamily="34" charset="-128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ＭＳ Ｐゴシック" pitchFamily="34" charset="-128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ＭＳ Ｐゴシック" pitchFamily="34" charset="-128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ＭＳ Ｐゴシック" pitchFamily="34" charset="-128"/>
          <a:cs typeface="Aria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ＭＳ Ｐゴシック" pitchFamily="34" charset="-128"/>
          <a:cs typeface="Aria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ＭＳ Ｐゴシック" pitchFamily="34" charset="-128"/>
          <a:cs typeface="Aria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ＭＳ Ｐゴシック" pitchFamily="34" charset="-128"/>
          <a:cs typeface="Aria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ＭＳ Ｐゴシック" pitchFamily="34" charset="-128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SzPct val="85000"/>
        <a:buFont typeface="Times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SzPct val="85000"/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SzPct val="85000"/>
        <a:buFont typeface="Times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0"/>
            <a:ext cx="12192000" cy="1219200"/>
          </a:xfrm>
          <a:prstGeom prst="rect">
            <a:avLst/>
          </a:prstGeom>
          <a:solidFill>
            <a:srgbClr val="007EA3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sz="2400">
              <a:ea typeface="ＭＳ Ｐゴシック" charset="-128"/>
            </a:endParaRPr>
          </a:p>
        </p:txBody>
      </p:sp>
      <p:sp>
        <p:nvSpPr>
          <p:cNvPr id="75059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06400" y="0"/>
            <a:ext cx="11277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75059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06400" y="1524000"/>
            <a:ext cx="11277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042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629400"/>
            <a:ext cx="2540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>
                <a:latin typeface="+mn-lt"/>
                <a:ea typeface="+mn-ea"/>
              </a:defRPr>
            </a:lvl1pPr>
          </a:lstStyle>
          <a:p>
            <a:pPr>
              <a:defRPr/>
            </a:pPr>
            <a:fld id="{93A08667-3F0A-47AE-9D9E-DFB9C5E7EE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750598" name="Picture 6" descr="Cancer Center_RGB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9448798" y="5867400"/>
            <a:ext cx="2540001" cy="9667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57250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  <p:sldLayoutId id="2147483943" r:id="rId8"/>
    <p:sldLayoutId id="2147483944" r:id="rId9"/>
    <p:sldLayoutId id="2147483945" r:id="rId10"/>
    <p:sldLayoutId id="2147483946" r:id="rId11"/>
    <p:sldLayoutId id="2147483948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ＭＳ Ｐゴシック" pitchFamily="34" charset="-128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ＭＳ Ｐゴシック" pitchFamily="34" charset="-128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ＭＳ Ｐゴシック" pitchFamily="34" charset="-128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ＭＳ Ｐゴシック" pitchFamily="34" charset="-128"/>
          <a:cs typeface="Aria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ＭＳ Ｐゴシック" pitchFamily="34" charset="-128"/>
          <a:cs typeface="Aria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ＭＳ Ｐゴシック" pitchFamily="34" charset="-128"/>
          <a:cs typeface="Aria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ＭＳ Ｐゴシック" pitchFamily="34" charset="-128"/>
          <a:cs typeface="Aria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ＭＳ Ｐゴシック" pitchFamily="34" charset="-128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SzPct val="85000"/>
        <a:buFont typeface="Times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SzPct val="85000"/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SzPct val="85000"/>
        <a:buFont typeface="Times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auto">
          <a:xfrm>
            <a:off x="0" y="0"/>
            <a:ext cx="12192000" cy="1219200"/>
          </a:xfrm>
          <a:prstGeom prst="rect">
            <a:avLst/>
          </a:prstGeom>
          <a:solidFill>
            <a:srgbClr val="007CA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 dirty="0">
              <a:latin typeface="Lucida Grande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12192000" cy="1219200"/>
          </a:xfrm>
          <a:prstGeom prst="rect">
            <a:avLst/>
          </a:prstGeom>
          <a:solidFill>
            <a:srgbClr val="007EA3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endParaRPr lang="en-US" sz="2400" dirty="0">
              <a:latin typeface="Lucida Grande" charset="0"/>
            </a:endParaRPr>
          </a:p>
        </p:txBody>
      </p:sp>
      <p:sp>
        <p:nvSpPr>
          <p:cNvPr id="2560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06400" y="0"/>
            <a:ext cx="11277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560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06400" y="1524000"/>
            <a:ext cx="11277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"/>
          </p:nvPr>
        </p:nvSpPr>
        <p:spPr bwMode="auto">
          <a:xfrm>
            <a:off x="0" y="6629400"/>
            <a:ext cx="2540000" cy="2286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900">
                <a:latin typeface="+mn-lt"/>
                <a:ea typeface="+mn-ea"/>
              </a:defRPr>
            </a:lvl1pPr>
          </a:lstStyle>
          <a:p>
            <a:pPr>
              <a:defRPr/>
            </a:pPr>
            <a:fld id="{4247F1D6-EC6B-472F-BBC2-794E75C2946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0" name="Picture 10" descr="Cancer Center_RGB">
            <a:extLst>
              <a:ext uri="{FF2B5EF4-FFF2-40B4-BE49-F238E27FC236}">
                <a16:creationId xmlns:a16="http://schemas.microsoft.com/office/drawing/2014/main" id="{53184F70-03AB-4C3C-B2A4-FF0F1E04C30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448800" y="5697603"/>
            <a:ext cx="2743200" cy="1160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63811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2" r:id="rId1"/>
    <p:sldLayoutId id="2147483973" r:id="rId2"/>
    <p:sldLayoutId id="2147483974" r:id="rId3"/>
    <p:sldLayoutId id="2147483975" r:id="rId4"/>
    <p:sldLayoutId id="2147483976" r:id="rId5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ＭＳ Ｐゴシック" charset="-128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ＭＳ Ｐゴシック" charset="-128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ＭＳ Ｐゴシック" charset="-128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ＭＳ Ｐゴシック" charset="-128"/>
          <a:cs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ＭＳ Ｐゴシック" charset="-128"/>
          <a:cs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ＭＳ Ｐゴシック" charset="-128"/>
          <a:cs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ＭＳ Ｐゴシック" charset="-128"/>
          <a:cs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ＭＳ Ｐゴシック" charset="-128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SzPct val="85000"/>
        <a:buFont typeface="Times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SzPct val="85000"/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SzPct val="85000"/>
        <a:buFont typeface="Times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0"/>
            <a:ext cx="12192000" cy="1219200"/>
          </a:xfrm>
          <a:prstGeom prst="rect">
            <a:avLst/>
          </a:prstGeom>
          <a:solidFill>
            <a:srgbClr val="007EA3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sz="1800">
              <a:solidFill>
                <a:srgbClr val="000000"/>
              </a:solidFill>
              <a:latin typeface="Lucida Grande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06400" y="0"/>
            <a:ext cx="11277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06400" y="1524000"/>
            <a:ext cx="11277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042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629400"/>
            <a:ext cx="2540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>
                <a:latin typeface="+mn-lt"/>
                <a:ea typeface="ＭＳ Ｐゴシック" charset="-128"/>
              </a:defRPr>
            </a:lvl1pPr>
          </a:lstStyle>
          <a:p>
            <a:fld id="{3F87494B-7C6E-4678-9F79-0E1DC0ACD11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1031" name="Picture 7" descr="Cancer Center_RGB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9448798" y="5867401"/>
            <a:ext cx="2540001" cy="9667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49974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9" r:id="rId1"/>
    <p:sldLayoutId id="2147483980" r:id="rId2"/>
    <p:sldLayoutId id="2147483981" r:id="rId3"/>
    <p:sldLayoutId id="2147483982" r:id="rId4"/>
    <p:sldLayoutId id="2147483983" r:id="rId5"/>
    <p:sldLayoutId id="2147483984" r:id="rId6"/>
    <p:sldLayoutId id="2147483985" r:id="rId7"/>
    <p:sldLayoutId id="2147483986" r:id="rId8"/>
    <p:sldLayoutId id="2147483987" r:id="rId9"/>
    <p:sldLayoutId id="2147483988" r:id="rId10"/>
    <p:sldLayoutId id="2147483989" r:id="rId11"/>
    <p:sldLayoutId id="2147483990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MS PGothic" pitchFamily="34" charset="-128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MS PGothic" pitchFamily="34" charset="-128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MS PGothic" pitchFamily="34" charset="-128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MS PGothic" pitchFamily="34" charset="-128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MS PGothic" pitchFamily="34" charset="-128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Palatino" charset="0"/>
          <a:ea typeface="ＭＳ Ｐゴシック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Palatino" charset="0"/>
          <a:ea typeface="ＭＳ Ｐゴシック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Palatino" charset="0"/>
          <a:ea typeface="ＭＳ Ｐゴシック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Palatino" charset="0"/>
          <a:ea typeface="ＭＳ Ｐゴシック" charset="-128"/>
        </a:defRPr>
      </a:lvl9pPr>
    </p:titleStyle>
    <p:bodyStyle>
      <a:lvl1pPr marL="342900" indent="-342900" algn="l" rtl="0" eaLnBrk="1" fontAlgn="base" hangingPunct="1">
        <a:spcBef>
          <a:spcPct val="0"/>
        </a:spcBef>
        <a:spcAft>
          <a:spcPts val="1200"/>
        </a:spcAft>
        <a:buClr>
          <a:srgbClr val="003366"/>
        </a:buClr>
        <a:buSzPct val="85000"/>
        <a:buFont typeface="Times"/>
        <a:buChar char="•"/>
        <a:defRPr sz="24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1pPr>
      <a:lvl2pPr marL="742950" indent="-285750" algn="l" rtl="0" eaLnBrk="1" fontAlgn="base" hangingPunct="1">
        <a:spcBef>
          <a:spcPct val="0"/>
        </a:spcBef>
        <a:spcAft>
          <a:spcPts val="1200"/>
        </a:spcAft>
        <a:buClr>
          <a:srgbClr val="003366"/>
        </a:buClr>
        <a:buSzPct val="85000"/>
        <a:buChar char="–"/>
        <a:defRPr sz="20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2pPr>
      <a:lvl3pPr marL="1143000" indent="-228600" algn="l" rtl="0" eaLnBrk="1" fontAlgn="base" hangingPunct="1">
        <a:spcBef>
          <a:spcPct val="0"/>
        </a:spcBef>
        <a:spcAft>
          <a:spcPts val="1200"/>
        </a:spcAft>
        <a:buClr>
          <a:srgbClr val="003366"/>
        </a:buClr>
        <a:buSzPct val="85000"/>
        <a:buFont typeface="Times"/>
        <a:buChar char="•"/>
        <a:defRPr sz="20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3pPr>
      <a:lvl4pPr marL="1600200" indent="-228600" algn="l" rtl="0" eaLnBrk="1" fontAlgn="base" hangingPunct="1">
        <a:spcBef>
          <a:spcPct val="0"/>
        </a:spcBef>
        <a:spcAft>
          <a:spcPts val="1200"/>
        </a:spcAft>
        <a:buClr>
          <a:srgbClr val="003366"/>
        </a:buClr>
        <a:buChar char="–"/>
        <a:defRPr sz="20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4pPr>
      <a:lvl5pPr marL="2057400" indent="-228600" algn="l" rtl="0" eaLnBrk="1" fontAlgn="base" hangingPunct="1">
        <a:spcBef>
          <a:spcPct val="0"/>
        </a:spcBef>
        <a:spcAft>
          <a:spcPts val="1200"/>
        </a:spcAft>
        <a:buClr>
          <a:srgbClr val="003366"/>
        </a:buClr>
        <a:buChar char="»"/>
        <a:defRPr sz="20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5pPr>
      <a:lvl6pPr marL="2514600" indent="-228600" algn="l" rtl="0" eaLnBrk="1" fontAlgn="base" hangingPunct="1">
        <a:spcBef>
          <a:spcPct val="0"/>
        </a:spcBef>
        <a:spcAft>
          <a:spcPct val="20000"/>
        </a:spcAft>
        <a:defRPr sz="28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0"/>
        </a:spcBef>
        <a:spcAft>
          <a:spcPct val="20000"/>
        </a:spcAft>
        <a:defRPr sz="28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0"/>
        </a:spcBef>
        <a:spcAft>
          <a:spcPct val="20000"/>
        </a:spcAft>
        <a:defRPr sz="28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0"/>
        </a:spcBef>
        <a:spcAft>
          <a:spcPct val="20000"/>
        </a:spcAft>
        <a:defRPr sz="28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C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912285" y="227013"/>
            <a:ext cx="1035896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285" y="1416051"/>
            <a:ext cx="10358967" cy="479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AB366F00-D68A-ED43-AEFA-68B7121E0CD6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5992" y="6156880"/>
            <a:ext cx="650240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182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3" r:id="rId1"/>
    <p:sldLayoutId id="2147483994" r:id="rId2"/>
    <p:sldLayoutId id="2147483995" r:id="rId3"/>
    <p:sldLayoutId id="2147483996" r:id="rId4"/>
    <p:sldLayoutId id="2147483997" r:id="rId5"/>
    <p:sldLayoutId id="2147483998" r:id="rId6"/>
    <p:sldLayoutId id="2147483999" r:id="rId7"/>
    <p:sldLayoutId id="2147484000" r:id="rId8"/>
    <p:sldLayoutId id="2147484001" r:id="rId9"/>
    <p:sldLayoutId id="2147484002" r:id="rId10"/>
    <p:sldLayoutId id="2147484003" r:id="rId11"/>
    <p:sldLayoutId id="2147484004" r:id="rId12"/>
    <p:sldLayoutId id="2147484005" r:id="rId13"/>
    <p:sldLayoutId id="2147484006" r:id="rId14"/>
    <p:sldLayoutId id="2147484007" r:id="rId15"/>
    <p:sldLayoutId id="2147484008" r:id="rId16"/>
    <p:sldLayoutId id="2147484009" r:id="rId17"/>
    <p:sldLayoutId id="2147484010" r:id="rId18"/>
  </p:sldLayoutIdLst>
  <p:txStyles>
    <p:titleStyle>
      <a:lvl1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000" b="1">
          <a:solidFill>
            <a:srgbClr val="3333FF"/>
          </a:solidFill>
          <a:latin typeface="Calibri"/>
          <a:ea typeface="MS PGothic" pitchFamily="34" charset="-128"/>
          <a:cs typeface="Calibri"/>
        </a:defRPr>
      </a:lvl1pPr>
      <a:lvl2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2pPr>
      <a:lvl3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3pPr>
      <a:lvl4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4pPr>
      <a:lvl5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5pPr>
      <a:lvl6pPr marL="153622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6pPr>
      <a:lvl7pPr marL="199328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7pPr>
      <a:lvl8pPr marL="245033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8pPr>
      <a:lvl9pPr marL="290739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9pPr>
    </p:titleStyle>
    <p:bodyStyle>
      <a:lvl1pPr marL="390525" indent="-292100" algn="l" defTabSz="412750" rtl="0" eaLnBrk="0" fontAlgn="base" hangingPunct="0">
        <a:lnSpc>
          <a:spcPct val="105000"/>
        </a:lnSpc>
        <a:spcBef>
          <a:spcPct val="30000"/>
        </a:spcBef>
        <a:spcAft>
          <a:spcPts val="800"/>
        </a:spcAft>
        <a:buClr>
          <a:srgbClr val="000000"/>
        </a:buClr>
        <a:buSzPct val="100000"/>
        <a:buFont typeface="Arial" pitchFamily="-72" charset="0"/>
        <a:buChar char="•"/>
        <a:defRPr sz="2900" b="1">
          <a:solidFill>
            <a:srgbClr val="000000"/>
          </a:solidFill>
          <a:latin typeface="Calibri" charset="0"/>
          <a:ea typeface="MS PGothic" pitchFamily="34" charset="-128"/>
          <a:cs typeface="MS PGothic" charset="0"/>
        </a:defRPr>
      </a:lvl1pPr>
      <a:lvl2pPr marL="782638" indent="-260350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600" b="1">
          <a:solidFill>
            <a:srgbClr val="000000"/>
          </a:solidFill>
          <a:latin typeface="Calibri" charset="0"/>
          <a:ea typeface="MS PGothic" pitchFamily="34" charset="-128"/>
        </a:defRPr>
      </a:lvl2pPr>
      <a:lvl3pPr marL="1173163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400" b="1">
          <a:solidFill>
            <a:srgbClr val="000000"/>
          </a:solidFill>
          <a:latin typeface="Calibri" charset="0"/>
          <a:ea typeface="ＭＳ Ｐゴシック" pitchFamily="-123" charset="-128"/>
          <a:cs typeface="ＭＳ Ｐゴシック" pitchFamily="-72" charset="-128"/>
        </a:defRPr>
      </a:lvl3pPr>
      <a:lvl4pPr marL="1565275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200" b="1">
          <a:solidFill>
            <a:srgbClr val="000000"/>
          </a:solidFill>
          <a:latin typeface="Calibri" charset="0"/>
          <a:ea typeface="ＭＳ Ｐゴシック" pitchFamily="-123" charset="-128"/>
        </a:defRPr>
      </a:lvl4pPr>
      <a:lvl5pPr marL="1957388" indent="-195263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000" b="1">
          <a:solidFill>
            <a:srgbClr val="000000"/>
          </a:solidFill>
          <a:latin typeface="Calibri" charset="0"/>
          <a:ea typeface="ＭＳ Ｐゴシック" pitchFamily="-123" charset="-128"/>
        </a:defRPr>
      </a:lvl5pPr>
      <a:lvl6pPr marL="2615386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6pPr>
      <a:lvl7pPr marL="3072444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7pPr>
      <a:lvl8pPr marL="3529502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8pPr>
      <a:lvl9pPr marL="3986559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58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1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73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31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289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47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0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462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183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0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7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9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6188" y="2286000"/>
            <a:ext cx="11887199" cy="1143000"/>
          </a:xfrm>
        </p:spPr>
        <p:txBody>
          <a:bodyPr/>
          <a:lstStyle/>
          <a:p>
            <a:r>
              <a:rPr lang="en-US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Current and Potential Role of CAR T-Cell Therapy for Patients with Non-Hodgkin Lymphoma </a:t>
            </a:r>
            <a:endParaRPr lang="en-US" sz="3200" dirty="0"/>
          </a:p>
        </p:txBody>
      </p:sp>
      <p:sp>
        <p:nvSpPr>
          <p:cNvPr id="2053" name="Rectangle 3"/>
          <p:cNvSpPr>
            <a:spLocks noChangeArrowheads="1"/>
          </p:cNvSpPr>
          <p:nvPr/>
        </p:nvSpPr>
        <p:spPr bwMode="auto">
          <a:xfrm>
            <a:off x="407773" y="3810000"/>
            <a:ext cx="1000073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lnSpc>
                <a:spcPct val="70000"/>
              </a:lnSpc>
              <a:spcBef>
                <a:spcPct val="0"/>
              </a:spcBef>
              <a:spcAft>
                <a:spcPts val="1200"/>
              </a:spcAft>
              <a:buClr>
                <a:srgbClr val="003366"/>
              </a:buClr>
              <a:buSzPct val="85000"/>
            </a:pPr>
            <a:r>
              <a:rPr lang="en-US" sz="2000" dirty="0">
                <a:solidFill>
                  <a:srgbClr val="FFFFFF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Jeremy S. Abramson, M.D., </a:t>
            </a:r>
            <a:r>
              <a:rPr lang="en-US" sz="2000" dirty="0" err="1">
                <a:solidFill>
                  <a:srgbClr val="FFFFFF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M.M.Sc</a:t>
            </a:r>
            <a:r>
              <a:rPr lang="en-US" sz="2000" dirty="0">
                <a:solidFill>
                  <a:srgbClr val="FFFFFF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.</a:t>
            </a:r>
          </a:p>
          <a:p>
            <a:pPr fontAlgn="base">
              <a:lnSpc>
                <a:spcPct val="70000"/>
              </a:lnSpc>
              <a:spcBef>
                <a:spcPct val="0"/>
              </a:spcBef>
              <a:spcAft>
                <a:spcPts val="1200"/>
              </a:spcAft>
              <a:buClr>
                <a:srgbClr val="003366"/>
              </a:buClr>
              <a:buSzPct val="85000"/>
            </a:pPr>
            <a:r>
              <a:rPr lang="en-US" sz="2000" dirty="0">
                <a:solidFill>
                  <a:srgbClr val="FFFFFF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Massachusetts General Hospital Cancer Center</a:t>
            </a:r>
          </a:p>
          <a:p>
            <a:pPr fontAlgn="base">
              <a:lnSpc>
                <a:spcPct val="70000"/>
              </a:lnSpc>
              <a:spcBef>
                <a:spcPct val="0"/>
              </a:spcBef>
              <a:spcAft>
                <a:spcPts val="1200"/>
              </a:spcAft>
              <a:buClr>
                <a:srgbClr val="003366"/>
              </a:buClr>
              <a:buSzPct val="85000"/>
            </a:pPr>
            <a:r>
              <a:rPr lang="en-US" sz="2000" dirty="0">
                <a:solidFill>
                  <a:srgbClr val="FFFFFF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Harvard Medical School</a:t>
            </a:r>
          </a:p>
        </p:txBody>
      </p:sp>
    </p:spTree>
    <p:extLst>
      <p:ext uri="{BB962C8B-B14F-4D97-AF65-F5344CB8AC3E}">
        <p14:creationId xmlns:p14="http://schemas.microsoft.com/office/powerpoint/2010/main" val="23259868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Algorithm for managing relapsed DLBCL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1228296" y="1371601"/>
          <a:ext cx="8458200" cy="2286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4" name="Group 33">
            <a:extLst>
              <a:ext uri="{FF2B5EF4-FFF2-40B4-BE49-F238E27FC236}">
                <a16:creationId xmlns:a16="http://schemas.microsoft.com/office/drawing/2014/main" id="{00306978-1938-0241-8275-50B0225157F8}"/>
              </a:ext>
            </a:extLst>
          </p:cNvPr>
          <p:cNvGrpSpPr/>
          <p:nvPr/>
        </p:nvGrpSpPr>
        <p:grpSpPr>
          <a:xfrm>
            <a:off x="-858920" y="3051314"/>
            <a:ext cx="8458200" cy="3614530"/>
            <a:chOff x="-258416" y="3051314"/>
            <a:chExt cx="8458200" cy="3614530"/>
          </a:xfrm>
        </p:grpSpPr>
        <p:graphicFrame>
          <p:nvGraphicFramePr>
            <p:cNvPr id="4" name="Content Placeholder 4">
              <a:extLst>
                <a:ext uri="{FF2B5EF4-FFF2-40B4-BE49-F238E27FC236}">
                  <a16:creationId xmlns:a16="http://schemas.microsoft.com/office/drawing/2014/main" id="{9801BDC3-50D9-0842-BB9D-899598C35F35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-258416" y="3260038"/>
            <a:ext cx="8458200" cy="302149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52DE15AC-EFF4-D343-AA3B-830FC469EF20}"/>
                </a:ext>
              </a:extLst>
            </p:cNvPr>
            <p:cNvGrpSpPr/>
            <p:nvPr/>
          </p:nvGrpSpPr>
          <p:grpSpPr>
            <a:xfrm>
              <a:off x="2177613" y="3051314"/>
              <a:ext cx="3841513" cy="3614530"/>
              <a:chOff x="2177613" y="3051314"/>
              <a:chExt cx="3841513" cy="3614530"/>
            </a:xfrm>
          </p:grpSpPr>
          <p:cxnSp>
            <p:nvCxnSpPr>
              <p:cNvPr id="6" name="Straight Connector 5">
                <a:extLst>
                  <a:ext uri="{FF2B5EF4-FFF2-40B4-BE49-F238E27FC236}">
                    <a16:creationId xmlns:a16="http://schemas.microsoft.com/office/drawing/2014/main" id="{F11FC2DA-F26D-8D47-965B-120583FC81AD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3985875" y="3051314"/>
                <a:ext cx="0" cy="208724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087FDBDC-1929-F845-893C-6165F57A518E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2475414" y="6281531"/>
                <a:ext cx="0" cy="384313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5C2FCD5F-B617-784C-A9F0-69069632822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2475414" y="6665844"/>
                <a:ext cx="3090499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0" name="Straight Arrow Connector 9">
                <a:extLst>
                  <a:ext uri="{FF2B5EF4-FFF2-40B4-BE49-F238E27FC236}">
                    <a16:creationId xmlns:a16="http://schemas.microsoft.com/office/drawing/2014/main" id="{9D16B674-0160-4049-A1AB-51A77D7AE29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5572223" y="6281531"/>
                <a:ext cx="0" cy="384313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9DD28B14-3688-9C4F-87B9-4D3C1AF3BE17}"/>
                  </a:ext>
                </a:extLst>
              </p:cNvPr>
              <p:cNvSpPr txBox="1"/>
              <p:nvPr/>
            </p:nvSpPr>
            <p:spPr>
              <a:xfrm>
                <a:off x="3498858" y="6321287"/>
                <a:ext cx="117944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/>
                  <a:t>Relapse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55637385-22F3-3B41-A8DB-5CCBC4817C7F}"/>
                  </a:ext>
                </a:extLst>
              </p:cNvPr>
              <p:cNvSpPr txBox="1"/>
              <p:nvPr/>
            </p:nvSpPr>
            <p:spPr>
              <a:xfrm>
                <a:off x="2177613" y="4475667"/>
                <a:ext cx="164179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err="1"/>
                  <a:t>Chemosensitive</a:t>
                </a:r>
                <a:endParaRPr lang="en-US" sz="1600" dirty="0"/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FF0F58AD-3C94-6F4A-9B83-0FC5FBE3B5C0}"/>
                  </a:ext>
                </a:extLst>
              </p:cNvPr>
              <p:cNvSpPr txBox="1"/>
              <p:nvPr/>
            </p:nvSpPr>
            <p:spPr>
              <a:xfrm>
                <a:off x="4045509" y="4490907"/>
                <a:ext cx="197361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/>
                  <a:t>Not </a:t>
                </a:r>
                <a:r>
                  <a:rPr lang="en-US" sz="1600" dirty="0" err="1"/>
                  <a:t>chemosensitive</a:t>
                </a:r>
                <a:endParaRPr lang="en-US" sz="1600" dirty="0"/>
              </a:p>
            </p:txBody>
          </p:sp>
        </p:grpSp>
      </p:grpSp>
      <p:graphicFrame>
        <p:nvGraphicFramePr>
          <p:cNvPr id="42" name="Content Placeholder 4">
            <a:extLst>
              <a:ext uri="{FF2B5EF4-FFF2-40B4-BE49-F238E27FC236}">
                <a16:creationId xmlns:a16="http://schemas.microsoft.com/office/drawing/2014/main" id="{A4970B06-96D8-9043-81EA-1E45D0A7D894}"/>
              </a:ext>
            </a:extLst>
          </p:cNvPr>
          <p:cNvGraphicFramePr>
            <a:graphicFrameLocks/>
          </p:cNvGraphicFramePr>
          <p:nvPr/>
        </p:nvGraphicFramePr>
        <p:xfrm>
          <a:off x="6542271" y="-1228267"/>
          <a:ext cx="8458200" cy="30214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pSp>
        <p:nvGrpSpPr>
          <p:cNvPr id="21" name="Group 20">
            <a:extLst>
              <a:ext uri="{FF2B5EF4-FFF2-40B4-BE49-F238E27FC236}">
                <a16:creationId xmlns:a16="http://schemas.microsoft.com/office/drawing/2014/main" id="{6203FD4A-8006-4044-867E-185074F4EA1A}"/>
              </a:ext>
            </a:extLst>
          </p:cNvPr>
          <p:cNvGrpSpPr/>
          <p:nvPr/>
        </p:nvGrpSpPr>
        <p:grpSpPr>
          <a:xfrm>
            <a:off x="5443610" y="3104324"/>
            <a:ext cx="6298812" cy="3586922"/>
            <a:chOff x="6044114" y="3104324"/>
            <a:chExt cx="6298812" cy="3586922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4294112F-B50F-427A-9F71-7DF7FD0359A9}"/>
                </a:ext>
              </a:extLst>
            </p:cNvPr>
            <p:cNvGrpSpPr/>
            <p:nvPr/>
          </p:nvGrpSpPr>
          <p:grpSpPr>
            <a:xfrm>
              <a:off x="6110560" y="3104324"/>
              <a:ext cx="6232366" cy="2894674"/>
              <a:chOff x="6110560" y="3104324"/>
              <a:chExt cx="6232366" cy="2894674"/>
            </a:xfrm>
          </p:grpSpPr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0C1113F3-894B-4F44-8C59-D8B6A95E204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193445" y="3104324"/>
                <a:ext cx="0" cy="208724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1C4CE7F8-39BD-8C4E-87DB-BA78E9A62105}"/>
                  </a:ext>
                </a:extLst>
              </p:cNvPr>
              <p:cNvGrpSpPr/>
              <p:nvPr/>
            </p:nvGrpSpPr>
            <p:grpSpPr>
              <a:xfrm>
                <a:off x="6465662" y="3323397"/>
                <a:ext cx="3443371" cy="791407"/>
                <a:chOff x="424174" y="908893"/>
                <a:chExt cx="3443371" cy="791407"/>
              </a:xfrm>
            </p:grpSpPr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4E43C0F5-0827-1A43-BAF1-49236BD63FD9}"/>
                    </a:ext>
                  </a:extLst>
                </p:cNvPr>
                <p:cNvSpPr/>
                <p:nvPr/>
              </p:nvSpPr>
              <p:spPr>
                <a:xfrm>
                  <a:off x="424174" y="908893"/>
                  <a:ext cx="3443371" cy="791407"/>
                </a:xfrm>
                <a:prstGeom prst="rect">
                  <a:avLst/>
                </a:prstGeom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2">
                    <a:shade val="8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2">
                    <a:shade val="8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E2E64CC5-0495-2E40-81F0-B8EDF55E81F8}"/>
                    </a:ext>
                  </a:extLst>
                </p:cNvPr>
                <p:cNvSpPr txBox="1"/>
                <p:nvPr/>
              </p:nvSpPr>
              <p:spPr>
                <a:xfrm>
                  <a:off x="424174" y="908893"/>
                  <a:ext cx="3443371" cy="791407"/>
                </a:xfrm>
                <a:prstGeom prst="rect">
                  <a:avLst/>
                </a:prstGeom>
                <a:ln w="3810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5240" tIns="15240" rIns="15240" bIns="15240" numCol="1" spcCol="1270" anchor="ctr" anchorCtr="0">
                  <a:noAutofit/>
                </a:bodyPr>
                <a:lstStyle/>
                <a:p>
                  <a:pPr marL="0" lvl="0" indent="0" algn="ctr" defTabSz="10668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None/>
                  </a:pPr>
                  <a:r>
                    <a:rPr lang="en-US" sz="2400" kern="1200" dirty="0">
                      <a:solidFill>
                        <a:schemeClr val="tx2"/>
                      </a:solidFill>
                    </a:rPr>
                    <a:t>2</a:t>
                  </a:r>
                  <a:r>
                    <a:rPr lang="en-US" sz="2400" kern="1200" baseline="30000" dirty="0">
                      <a:solidFill>
                        <a:schemeClr val="tx2"/>
                      </a:solidFill>
                    </a:rPr>
                    <a:t>nd</a:t>
                  </a:r>
                  <a:r>
                    <a:rPr lang="en-US" sz="2400" kern="1200" dirty="0">
                      <a:solidFill>
                        <a:schemeClr val="tx2"/>
                      </a:solidFill>
                    </a:rPr>
                    <a:t> line therapy</a:t>
                  </a:r>
                </a:p>
                <a:p>
                  <a:pPr marL="0" lvl="0" indent="0" algn="ctr" defTabSz="10668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None/>
                  </a:pPr>
                  <a:r>
                    <a:rPr lang="en-US" sz="2000" dirty="0">
                      <a:solidFill>
                        <a:schemeClr val="tx2"/>
                      </a:solidFill>
                    </a:rPr>
                    <a:t>(personalized to the patient)</a:t>
                  </a:r>
                  <a:endParaRPr lang="en-US" sz="2000" kern="1200" dirty="0">
                    <a:solidFill>
                      <a:schemeClr val="tx2"/>
                    </a:solidFill>
                  </a:endParaRPr>
                </a:p>
              </p:txBody>
            </p:sp>
          </p:grp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8ECAFCF9-85C2-BE4F-917C-15AC6E36D7AD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7056781" y="4114804"/>
                <a:ext cx="0" cy="28091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9" name="Straight Arrow Connector 28">
                <a:extLst>
                  <a:ext uri="{FF2B5EF4-FFF2-40B4-BE49-F238E27FC236}">
                    <a16:creationId xmlns:a16="http://schemas.microsoft.com/office/drawing/2014/main" id="{68C0AA17-6380-3E4D-8CB2-5DFB3C47603D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6838123" y="5488786"/>
                <a:ext cx="218658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AE02EA18-4456-9F4C-ACC4-80F5088D7367}"/>
                  </a:ext>
                </a:extLst>
              </p:cNvPr>
              <p:cNvSpPr txBox="1"/>
              <p:nvPr/>
            </p:nvSpPr>
            <p:spPr>
              <a:xfrm>
                <a:off x="6110560" y="4383334"/>
                <a:ext cx="144686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/>
                  <a:t>Less than CR</a:t>
                </a:r>
              </a:p>
              <a:p>
                <a:pPr algn="ctr"/>
                <a:r>
                  <a:rPr lang="en-US" sz="1400" dirty="0"/>
                  <a:t>&amp; fit for CAR</a:t>
                </a:r>
              </a:p>
            </p:txBody>
          </p:sp>
          <p:grpSp>
            <p:nvGrpSpPr>
              <p:cNvPr id="54" name="Group 53">
                <a:extLst>
                  <a:ext uri="{FF2B5EF4-FFF2-40B4-BE49-F238E27FC236}">
                    <a16:creationId xmlns:a16="http://schemas.microsoft.com/office/drawing/2014/main" id="{F438667F-D636-7D45-B7D6-3D5341AB67CC}"/>
                  </a:ext>
                </a:extLst>
              </p:cNvPr>
              <p:cNvGrpSpPr/>
              <p:nvPr/>
            </p:nvGrpSpPr>
            <p:grpSpPr>
              <a:xfrm>
                <a:off x="10422834" y="3277942"/>
                <a:ext cx="1641797" cy="791407"/>
                <a:chOff x="424174" y="908893"/>
                <a:chExt cx="3443371" cy="791407"/>
              </a:xfrm>
            </p:grpSpPr>
            <p:sp>
              <p:nvSpPr>
                <p:cNvPr id="55" name="Rectangle 54">
                  <a:extLst>
                    <a:ext uri="{FF2B5EF4-FFF2-40B4-BE49-F238E27FC236}">
                      <a16:creationId xmlns:a16="http://schemas.microsoft.com/office/drawing/2014/main" id="{C2697A07-ED10-D74B-95FE-654641D837D4}"/>
                    </a:ext>
                  </a:extLst>
                </p:cNvPr>
                <p:cNvSpPr/>
                <p:nvPr/>
              </p:nvSpPr>
              <p:spPr>
                <a:xfrm>
                  <a:off x="424174" y="908893"/>
                  <a:ext cx="3443371" cy="791407"/>
                </a:xfrm>
                <a:prstGeom prst="rect">
                  <a:avLst/>
                </a:prstGeom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2">
                    <a:shade val="8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2">
                    <a:shade val="8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56" name="TextBox 55">
                  <a:extLst>
                    <a:ext uri="{FF2B5EF4-FFF2-40B4-BE49-F238E27FC236}">
                      <a16:creationId xmlns:a16="http://schemas.microsoft.com/office/drawing/2014/main" id="{A1B9B9D9-5070-344D-B084-86D6FA4F42EA}"/>
                    </a:ext>
                  </a:extLst>
                </p:cNvPr>
                <p:cNvSpPr txBox="1"/>
                <p:nvPr/>
              </p:nvSpPr>
              <p:spPr>
                <a:xfrm>
                  <a:off x="424174" y="908893"/>
                  <a:ext cx="3443371" cy="791407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5240" tIns="15240" rIns="15240" bIns="15240" numCol="1" spcCol="1270" anchor="ctr" anchorCtr="0">
                  <a:noAutofit/>
                </a:bodyPr>
                <a:lstStyle/>
                <a:p>
                  <a:pPr marL="0" lvl="0" indent="0" algn="ctr" defTabSz="10668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None/>
                  </a:pPr>
                  <a:r>
                    <a:rPr lang="en-US" sz="2000" dirty="0">
                      <a:solidFill>
                        <a:schemeClr val="tx2"/>
                      </a:solidFill>
                    </a:rPr>
                    <a:t>Continue </a:t>
                  </a:r>
                  <a:r>
                    <a:rPr lang="en-US" sz="2000" dirty="0" err="1">
                      <a:solidFill>
                        <a:schemeClr val="tx2"/>
                      </a:solidFill>
                    </a:rPr>
                    <a:t>tx</a:t>
                  </a:r>
                  <a:endParaRPr lang="en-US" sz="2000" kern="1200" dirty="0">
                    <a:solidFill>
                      <a:schemeClr val="tx2"/>
                    </a:solidFill>
                  </a:endParaRPr>
                </a:p>
              </p:txBody>
            </p:sp>
          </p:grpSp>
          <p:cxnSp>
            <p:nvCxnSpPr>
              <p:cNvPr id="64" name="Straight Arrow Connector 63">
                <a:extLst>
                  <a:ext uri="{FF2B5EF4-FFF2-40B4-BE49-F238E27FC236}">
                    <a16:creationId xmlns:a16="http://schemas.microsoft.com/office/drawing/2014/main" id="{BAFFC1DB-9235-B34B-8E4D-5C41261E4E9D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9998484" y="3755701"/>
                <a:ext cx="348150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78FE9764-4F1A-8940-AAE7-8549174CA470}"/>
                  </a:ext>
                </a:extLst>
              </p:cNvPr>
              <p:cNvSpPr txBox="1"/>
              <p:nvPr/>
            </p:nvSpPr>
            <p:spPr>
              <a:xfrm>
                <a:off x="9914569" y="3446347"/>
                <a:ext cx="46772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/>
                  <a:t>CR</a:t>
                </a:r>
              </a:p>
            </p:txBody>
          </p:sp>
          <p:cxnSp>
            <p:nvCxnSpPr>
              <p:cNvPr id="75" name="Straight Connector 74">
                <a:extLst>
                  <a:ext uri="{FF2B5EF4-FFF2-40B4-BE49-F238E27FC236}">
                    <a16:creationId xmlns:a16="http://schemas.microsoft.com/office/drawing/2014/main" id="{D92E1CCB-D31A-8C4E-88B2-0F6018EC961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7050157" y="4843675"/>
                <a:ext cx="6624" cy="645111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8" name="Straight Connector 77">
                <a:extLst>
                  <a:ext uri="{FF2B5EF4-FFF2-40B4-BE49-F238E27FC236}">
                    <a16:creationId xmlns:a16="http://schemas.microsoft.com/office/drawing/2014/main" id="{2B5CF856-5210-8F47-98DE-C3F1A3006779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163341" y="4108180"/>
                <a:ext cx="0" cy="28091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0BA43C16-E885-4B40-B3E0-B040FDBC10BD}"/>
                  </a:ext>
                </a:extLst>
              </p:cNvPr>
              <p:cNvSpPr txBox="1"/>
              <p:nvPr/>
            </p:nvSpPr>
            <p:spPr>
              <a:xfrm>
                <a:off x="7316510" y="4376710"/>
                <a:ext cx="144686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/>
                  <a:t>Less than CR</a:t>
                </a:r>
              </a:p>
              <a:p>
                <a:pPr algn="ctr"/>
                <a:r>
                  <a:rPr lang="en-US" sz="1400" dirty="0"/>
                  <a:t>&amp; unfit for CAR</a:t>
                </a:r>
              </a:p>
            </p:txBody>
          </p:sp>
          <p:grpSp>
            <p:nvGrpSpPr>
              <p:cNvPr id="82" name="Group 81">
                <a:extLst>
                  <a:ext uri="{FF2B5EF4-FFF2-40B4-BE49-F238E27FC236}">
                    <a16:creationId xmlns:a16="http://schemas.microsoft.com/office/drawing/2014/main" id="{2DDB4F4C-D2D9-D647-8A55-0B3B131A5C4E}"/>
                  </a:ext>
                </a:extLst>
              </p:cNvPr>
              <p:cNvGrpSpPr/>
              <p:nvPr/>
            </p:nvGrpSpPr>
            <p:grpSpPr>
              <a:xfrm>
                <a:off x="7335818" y="5143711"/>
                <a:ext cx="1641797" cy="791407"/>
                <a:chOff x="424174" y="908893"/>
                <a:chExt cx="3443371" cy="791407"/>
              </a:xfrm>
            </p:grpSpPr>
            <p:sp>
              <p:nvSpPr>
                <p:cNvPr id="83" name="Rectangle 82">
                  <a:extLst>
                    <a:ext uri="{FF2B5EF4-FFF2-40B4-BE49-F238E27FC236}">
                      <a16:creationId xmlns:a16="http://schemas.microsoft.com/office/drawing/2014/main" id="{C8189ED7-AFD1-FE4A-99CA-EE8AC0B28BD9}"/>
                    </a:ext>
                  </a:extLst>
                </p:cNvPr>
                <p:cNvSpPr/>
                <p:nvPr/>
              </p:nvSpPr>
              <p:spPr>
                <a:xfrm>
                  <a:off x="424174" y="908893"/>
                  <a:ext cx="3443371" cy="791407"/>
                </a:xfrm>
                <a:prstGeom prst="rect">
                  <a:avLst/>
                </a:prstGeom>
                <a:ln w="38100"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2">
                    <a:shade val="8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2">
                    <a:shade val="8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84" name="TextBox 83">
                  <a:extLst>
                    <a:ext uri="{FF2B5EF4-FFF2-40B4-BE49-F238E27FC236}">
                      <a16:creationId xmlns:a16="http://schemas.microsoft.com/office/drawing/2014/main" id="{848DD415-3A3A-FC43-8266-48334D9F9746}"/>
                    </a:ext>
                  </a:extLst>
                </p:cNvPr>
                <p:cNvSpPr txBox="1"/>
                <p:nvPr/>
              </p:nvSpPr>
              <p:spPr>
                <a:xfrm>
                  <a:off x="424174" y="908893"/>
                  <a:ext cx="3443371" cy="791407"/>
                </a:xfrm>
                <a:prstGeom prst="rect">
                  <a:avLst/>
                </a:prstGeom>
                <a:ln w="3810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5240" tIns="15240" rIns="15240" bIns="15240" numCol="1" spcCol="1270" anchor="ctr" anchorCtr="0">
                  <a:noAutofit/>
                </a:bodyPr>
                <a:lstStyle/>
                <a:p>
                  <a:pPr marL="0" lvl="0" indent="0" algn="ctr" defTabSz="10668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None/>
                  </a:pPr>
                  <a:r>
                    <a:rPr lang="en-US" sz="2400" dirty="0">
                      <a:solidFill>
                        <a:schemeClr val="tx2"/>
                      </a:solidFill>
                    </a:rPr>
                    <a:t>3</a:t>
                  </a:r>
                  <a:r>
                    <a:rPr lang="en-US" sz="2400" baseline="30000" dirty="0">
                      <a:solidFill>
                        <a:schemeClr val="tx2"/>
                      </a:solidFill>
                    </a:rPr>
                    <a:t>rd</a:t>
                  </a:r>
                  <a:r>
                    <a:rPr lang="en-US" sz="2400" dirty="0">
                      <a:solidFill>
                        <a:schemeClr val="tx2"/>
                      </a:solidFill>
                    </a:rPr>
                    <a:t>+ line treatment</a:t>
                  </a:r>
                </a:p>
              </p:txBody>
            </p:sp>
          </p:grpSp>
          <p:cxnSp>
            <p:nvCxnSpPr>
              <p:cNvPr id="88" name="Straight Arrow Connector 87">
                <a:extLst>
                  <a:ext uri="{FF2B5EF4-FFF2-40B4-BE49-F238E27FC236}">
                    <a16:creationId xmlns:a16="http://schemas.microsoft.com/office/drawing/2014/main" id="{E8037A81-A686-4148-B986-838FEEC76AA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8162360" y="4806298"/>
                <a:ext cx="1" cy="318115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90" name="Straight Arrow Connector 89">
                <a:extLst>
                  <a:ext uri="{FF2B5EF4-FFF2-40B4-BE49-F238E27FC236}">
                    <a16:creationId xmlns:a16="http://schemas.microsoft.com/office/drawing/2014/main" id="{B7874E97-ED7B-5546-8D26-6B933EBF327E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8977615" y="5429150"/>
                <a:ext cx="1664822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91" name="Straight Connector 90">
                <a:extLst>
                  <a:ext uri="{FF2B5EF4-FFF2-40B4-BE49-F238E27FC236}">
                    <a16:creationId xmlns:a16="http://schemas.microsoft.com/office/drawing/2014/main" id="{74937D88-2E33-3541-ADEB-17728213756D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10635813" y="4932218"/>
                <a:ext cx="6624" cy="502956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96" name="Straight Arrow Connector 95">
                <a:extLst>
                  <a:ext uri="{FF2B5EF4-FFF2-40B4-BE49-F238E27FC236}">
                    <a16:creationId xmlns:a16="http://schemas.microsoft.com/office/drawing/2014/main" id="{E22604A5-B6F9-B74E-9378-F6B32F047216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6838124" y="5998998"/>
                <a:ext cx="4947476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97" name="Straight Connector 96">
                <a:extLst>
                  <a:ext uri="{FF2B5EF4-FFF2-40B4-BE49-F238E27FC236}">
                    <a16:creationId xmlns:a16="http://schemas.microsoft.com/office/drawing/2014/main" id="{F209F511-25B0-4149-9542-43181C7C5F50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11788150" y="4913184"/>
                <a:ext cx="0" cy="1085814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100" name="TextBox 99">
                <a:extLst>
                  <a:ext uri="{FF2B5EF4-FFF2-40B4-BE49-F238E27FC236}">
                    <a16:creationId xmlns:a16="http://schemas.microsoft.com/office/drawing/2014/main" id="{955AA9CA-CD34-094A-A924-CAA090F3B950}"/>
                  </a:ext>
                </a:extLst>
              </p:cNvPr>
              <p:cNvSpPr txBox="1"/>
              <p:nvPr/>
            </p:nvSpPr>
            <p:spPr>
              <a:xfrm>
                <a:off x="9839174" y="4376710"/>
                <a:ext cx="125617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/>
                  <a:t>Relapse &amp; unfit for CAR</a:t>
                </a:r>
              </a:p>
            </p:txBody>
          </p:sp>
          <p:sp>
            <p:nvSpPr>
              <p:cNvPr id="101" name="TextBox 100">
                <a:extLst>
                  <a:ext uri="{FF2B5EF4-FFF2-40B4-BE49-F238E27FC236}">
                    <a16:creationId xmlns:a16="http://schemas.microsoft.com/office/drawing/2014/main" id="{7E0F2F8F-8E7C-6442-8E27-1B1039225205}"/>
                  </a:ext>
                </a:extLst>
              </p:cNvPr>
              <p:cNvSpPr txBox="1"/>
              <p:nvPr/>
            </p:nvSpPr>
            <p:spPr>
              <a:xfrm>
                <a:off x="11086753" y="4389964"/>
                <a:ext cx="125617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/>
                  <a:t>Relapse &amp; </a:t>
                </a:r>
              </a:p>
              <a:p>
                <a:pPr algn="ctr"/>
                <a:r>
                  <a:rPr lang="en-US" sz="1400" dirty="0"/>
                  <a:t>fit for CAR</a:t>
                </a:r>
              </a:p>
            </p:txBody>
          </p:sp>
          <p:cxnSp>
            <p:nvCxnSpPr>
              <p:cNvPr id="104" name="Straight Connector 103">
                <a:extLst>
                  <a:ext uri="{FF2B5EF4-FFF2-40B4-BE49-F238E27FC236}">
                    <a16:creationId xmlns:a16="http://schemas.microsoft.com/office/drawing/2014/main" id="{5D92CE37-7585-ED49-A0A1-405945ABB9B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10661377" y="4101556"/>
                <a:ext cx="0" cy="28091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06" name="Straight Connector 105">
                <a:extLst>
                  <a:ext uri="{FF2B5EF4-FFF2-40B4-BE49-F238E27FC236}">
                    <a16:creationId xmlns:a16="http://schemas.microsoft.com/office/drawing/2014/main" id="{DB9BF1FC-B669-664A-B37E-2F1E09DDC7FE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11787810" y="4094932"/>
                <a:ext cx="0" cy="28091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EF6E73D3-2514-40D4-9460-B28B3A0DBA4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044114" y="6306931"/>
              <a:ext cx="0" cy="3843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6A337A4E-1E57-4FF8-A37C-0A592DB4B78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044114" y="6691244"/>
              <a:ext cx="1931486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8" name="Straight Arrow Connector 47">
              <a:extLst>
                <a:ext uri="{FF2B5EF4-FFF2-40B4-BE49-F238E27FC236}">
                  <a16:creationId xmlns:a16="http://schemas.microsoft.com/office/drawing/2014/main" id="{B14E5C88-79A0-44C6-87B9-8B0AB741DCE5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972523" y="6091881"/>
              <a:ext cx="0" cy="599365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AC6CCBE0-0A75-49C3-8BF1-BC9920E0E8B0}"/>
                </a:ext>
              </a:extLst>
            </p:cNvPr>
            <p:cNvSpPr txBox="1"/>
            <p:nvPr/>
          </p:nvSpPr>
          <p:spPr>
            <a:xfrm>
              <a:off x="6635758" y="6346687"/>
              <a:ext cx="117944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Relapse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1695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High dose chemotherapy with autologous stem cell transplant</a:t>
            </a:r>
            <a:endParaRPr lang="en-US" altLang="en-US" sz="2800" dirty="0"/>
          </a:p>
        </p:txBody>
      </p:sp>
      <p:pic>
        <p:nvPicPr>
          <p:cNvPr id="5123" name="Picture 3" descr="05f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173" y="2103739"/>
            <a:ext cx="4995323" cy="3024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21723" y="6377237"/>
            <a:ext cx="1314784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800" dirty="0">
                <a:solidFill>
                  <a:srgbClr val="000000"/>
                </a:solidFill>
                <a:latin typeface="Arial"/>
                <a:ea typeface="ＭＳ Ｐゴシック" pitchFamily="34" charset="-128"/>
                <a:cs typeface="Arial"/>
              </a:rPr>
              <a:t>Philip, et al. NEJM. 1995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9E0B164-4254-4866-9308-FB274B1E69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6977639"/>
              </p:ext>
            </p:extLst>
          </p:nvPr>
        </p:nvGraphicFramePr>
        <p:xfrm>
          <a:off x="6747625" y="1311259"/>
          <a:ext cx="3924300" cy="15849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676400">
                  <a:extLst>
                    <a:ext uri="{9D8B030D-6E8A-4147-A177-3AD203B41FA5}">
                      <a16:colId xmlns:a16="http://schemas.microsoft.com/office/drawing/2014/main" val="1213778433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198612394"/>
                    </a:ext>
                  </a:extLst>
                </a:gridCol>
                <a:gridCol w="1104900">
                  <a:extLst>
                    <a:ext uri="{9D8B030D-6E8A-4147-A177-3AD203B41FA5}">
                      <a16:colId xmlns:a16="http://schemas.microsoft.com/office/drawing/2014/main" val="1809159109"/>
                    </a:ext>
                  </a:extLst>
                </a:gridCol>
              </a:tblGrid>
              <a:tr h="347743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Induction response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R-DHAP</a:t>
                      </a:r>
                    </a:p>
                    <a:p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n=223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O-DHAP</a:t>
                      </a:r>
                    </a:p>
                    <a:p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n=222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8509027"/>
                  </a:ext>
                </a:extLst>
              </a:tr>
              <a:tr h="222678">
                <a:tc>
                  <a:txBody>
                    <a:bodyPr/>
                    <a:lstStyle/>
                    <a:p>
                      <a:r>
                        <a:rPr lang="en-US" sz="1600" dirty="0"/>
                        <a:t>ORR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42%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38%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358731"/>
                  </a:ext>
                </a:extLst>
              </a:tr>
              <a:tr h="222678">
                <a:tc>
                  <a:txBody>
                    <a:bodyPr/>
                    <a:lstStyle/>
                    <a:p>
                      <a:r>
                        <a:rPr lang="en-US" sz="1600" dirty="0"/>
                        <a:t>CRR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22%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6675235"/>
                  </a:ext>
                </a:extLst>
              </a:tr>
              <a:tr h="222678">
                <a:tc>
                  <a:txBody>
                    <a:bodyPr/>
                    <a:lstStyle/>
                    <a:p>
                      <a:r>
                        <a:rPr lang="en-US" sz="1600" dirty="0"/>
                        <a:t>Transplanted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37%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33%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066186"/>
                  </a:ext>
                </a:extLst>
              </a:tr>
            </a:tbl>
          </a:graphicData>
        </a:graphic>
      </p:graphicFrame>
      <p:grpSp>
        <p:nvGrpSpPr>
          <p:cNvPr id="2" name="Group 1">
            <a:extLst>
              <a:ext uri="{FF2B5EF4-FFF2-40B4-BE49-F238E27FC236}">
                <a16:creationId xmlns:a16="http://schemas.microsoft.com/office/drawing/2014/main" id="{2F214682-9EC8-734D-9B16-0C67BA0E4B41}"/>
              </a:ext>
            </a:extLst>
          </p:cNvPr>
          <p:cNvGrpSpPr/>
          <p:nvPr/>
        </p:nvGrpSpPr>
        <p:grpSpPr>
          <a:xfrm>
            <a:off x="6705293" y="3061853"/>
            <a:ext cx="3685655" cy="3436343"/>
            <a:chOff x="7028651" y="3156338"/>
            <a:chExt cx="3685655" cy="3436343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6EFDD2A5-ED77-4B7B-815D-DC56969AD2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2248" t="12142" r="49437" b="5289"/>
            <a:stretch/>
          </p:blipFill>
          <p:spPr>
            <a:xfrm>
              <a:off x="7180302" y="3156338"/>
              <a:ext cx="3534004" cy="2794330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0D69726-A047-4344-8869-2D15E3041E5C}"/>
                </a:ext>
              </a:extLst>
            </p:cNvPr>
            <p:cNvSpPr txBox="1"/>
            <p:nvPr/>
          </p:nvSpPr>
          <p:spPr>
            <a:xfrm>
              <a:off x="7028651" y="6377237"/>
              <a:ext cx="14430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sz="800" kern="0" dirty="0">
                  <a:solidFill>
                    <a:sysClr val="windowText" lastClr="000000"/>
                  </a:solidFill>
                </a:rPr>
                <a:t>van </a:t>
              </a:r>
              <a:r>
                <a:rPr lang="en-US" sz="800" kern="0" dirty="0" err="1">
                  <a:solidFill>
                    <a:sysClr val="windowText" lastClr="000000"/>
                  </a:solidFill>
                </a:rPr>
                <a:t>Imhoff</a:t>
              </a:r>
              <a:r>
                <a:rPr lang="en-US" sz="800" kern="0" dirty="0">
                  <a:solidFill>
                    <a:sysClr val="windowText" lastClr="000000"/>
                  </a:solidFill>
                </a:rPr>
                <a:t>, et al. JCO 2017</a:t>
              </a:r>
            </a:p>
          </p:txBody>
        </p:sp>
      </p:grpSp>
      <p:sp>
        <p:nvSpPr>
          <p:cNvPr id="9" name="Text Box 4">
            <a:extLst>
              <a:ext uri="{FF2B5EF4-FFF2-40B4-BE49-F238E27FC236}">
                <a16:creationId xmlns:a16="http://schemas.microsoft.com/office/drawing/2014/main" id="{3D76990C-8E2C-498F-9056-089283F40D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2231" y="1574209"/>
            <a:ext cx="195438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solidFill>
                  <a:srgbClr val="000000"/>
                </a:solidFill>
                <a:latin typeface="Arial"/>
                <a:ea typeface="ＭＳ Ｐゴシック" pitchFamily="34" charset="-128"/>
                <a:cs typeface="Arial"/>
              </a:rPr>
              <a:t>Pre-rituximab era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F8489A4-97E9-4247-8458-F66D7310571A}"/>
              </a:ext>
            </a:extLst>
          </p:cNvPr>
          <p:cNvSpPr/>
          <p:nvPr/>
        </p:nvSpPr>
        <p:spPr bwMode="auto">
          <a:xfrm>
            <a:off x="270313" y="1395289"/>
            <a:ext cx="5216396" cy="4424745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Lucida Grande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617940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AD55FE8-ED26-9F4F-9B54-D89A56B18609}"/>
              </a:ext>
            </a:extLst>
          </p:cNvPr>
          <p:cNvSpPr/>
          <p:nvPr/>
        </p:nvSpPr>
        <p:spPr bwMode="auto">
          <a:xfrm>
            <a:off x="8983980" y="5932170"/>
            <a:ext cx="2948940" cy="697230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solidFill>
                <a:schemeClr val="tx1"/>
              </a:solidFill>
              <a:effectLst/>
              <a:latin typeface="Lucida Grande" charset="0"/>
              <a:ea typeface="ＭＳ Ｐゴシック" pitchFamily="34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278197-0BD1-41A1-BD72-45AFF9A2A5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Randomized trials of CAR T-cells vs. SOC in 2</a:t>
            </a:r>
            <a:r>
              <a:rPr lang="en-US" baseline="30000" dirty="0"/>
              <a:t>nd</a:t>
            </a:r>
            <a:r>
              <a:rPr lang="en-US" dirty="0"/>
              <a:t> line transplant-eligible DLBCL with primary refractory disease or relapse within 1 year of 1</a:t>
            </a:r>
            <a:r>
              <a:rPr lang="en-US" baseline="30000" dirty="0"/>
              <a:t>st</a:t>
            </a:r>
            <a:r>
              <a:rPr lang="en-US" dirty="0"/>
              <a:t> line therapy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FDCFF1CC-46E5-4587-AF3B-3FFC12AB0DC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09212088"/>
              </p:ext>
            </p:extLst>
          </p:nvPr>
        </p:nvGraphicFramePr>
        <p:xfrm>
          <a:off x="584200" y="1371599"/>
          <a:ext cx="10845800" cy="495495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711451">
                  <a:extLst>
                    <a:ext uri="{9D8B030D-6E8A-4147-A177-3AD203B41FA5}">
                      <a16:colId xmlns:a16="http://schemas.microsoft.com/office/drawing/2014/main" val="1361055744"/>
                    </a:ext>
                  </a:extLst>
                </a:gridCol>
                <a:gridCol w="2564885">
                  <a:extLst>
                    <a:ext uri="{9D8B030D-6E8A-4147-A177-3AD203B41FA5}">
                      <a16:colId xmlns:a16="http://schemas.microsoft.com/office/drawing/2014/main" val="2713589861"/>
                    </a:ext>
                  </a:extLst>
                </a:gridCol>
                <a:gridCol w="2931296">
                  <a:extLst>
                    <a:ext uri="{9D8B030D-6E8A-4147-A177-3AD203B41FA5}">
                      <a16:colId xmlns:a16="http://schemas.microsoft.com/office/drawing/2014/main" val="3726041742"/>
                    </a:ext>
                  </a:extLst>
                </a:gridCol>
                <a:gridCol w="2638168">
                  <a:extLst>
                    <a:ext uri="{9D8B030D-6E8A-4147-A177-3AD203B41FA5}">
                      <a16:colId xmlns:a16="http://schemas.microsoft.com/office/drawing/2014/main" val="1239299162"/>
                    </a:ext>
                  </a:extLst>
                </a:gridCol>
              </a:tblGrid>
              <a:tr h="68013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ZUMA-7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TRANSFORM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BELINDA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7787854"/>
                  </a:ext>
                </a:extLst>
              </a:tr>
              <a:tr h="394045">
                <a:tc>
                  <a:txBody>
                    <a:bodyPr/>
                    <a:lstStyle/>
                    <a:p>
                      <a:pPr>
                        <a:buClr>
                          <a:srgbClr val="000000"/>
                        </a:buClr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CAR T-cell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Axicabtagene Ciloleucel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Lisocabtagene Maraleucel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Tisagenlecleucel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7544042"/>
                  </a:ext>
                </a:extLst>
              </a:tr>
              <a:tr h="394045">
                <a:tc>
                  <a:txBody>
                    <a:bodyPr/>
                    <a:lstStyle/>
                    <a:p>
                      <a:pPr>
                        <a:buClr>
                          <a:srgbClr val="000000"/>
                        </a:buClr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359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184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322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9174655"/>
                  </a:ext>
                </a:extLst>
              </a:tr>
              <a:tr h="394045">
                <a:tc>
                  <a:txBody>
                    <a:bodyPr/>
                    <a:lstStyle/>
                    <a:p>
                      <a:pPr>
                        <a:buClr>
                          <a:srgbClr val="000000"/>
                        </a:buClr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% infused in CAR arm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94%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98%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96%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0123192"/>
                  </a:ext>
                </a:extLst>
              </a:tr>
              <a:tr h="394045">
                <a:tc>
                  <a:txBody>
                    <a:bodyPr/>
                    <a:lstStyle/>
                    <a:p>
                      <a:pPr>
                        <a:buClr>
                          <a:srgbClr val="000000"/>
                        </a:buClr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Median EFS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it-IT" sz="2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8.3 mo vs. 2 mo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10.1 </a:t>
                      </a:r>
                      <a:r>
                        <a:rPr lang="en-US" sz="20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</a:t>
                      </a:r>
                      <a:r>
                        <a:rPr lang="en-US" sz="2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vs. 2.3 </a:t>
                      </a:r>
                      <a:r>
                        <a:rPr lang="en-US" sz="20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3 </a:t>
                      </a:r>
                      <a:r>
                        <a:rPr lang="en-US" sz="2000" dirty="0" err="1">
                          <a:solidFill>
                            <a:schemeClr val="tx1"/>
                          </a:solidFill>
                        </a:rPr>
                        <a:t>mo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 vs. 3 </a:t>
                      </a:r>
                      <a:r>
                        <a:rPr lang="en-US" sz="2000" dirty="0" err="1">
                          <a:solidFill>
                            <a:schemeClr val="tx1"/>
                          </a:solidFill>
                        </a:rPr>
                        <a:t>mo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7910159"/>
                  </a:ext>
                </a:extLst>
              </a:tr>
              <a:tr h="394045">
                <a:tc>
                  <a:txBody>
                    <a:bodyPr/>
                    <a:lstStyle/>
                    <a:p>
                      <a:pPr>
                        <a:buClr>
                          <a:srgbClr val="000000"/>
                        </a:buClr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Hazard ratio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2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0.398 (</a:t>
                      </a:r>
                      <a:r>
                        <a:rPr lang="en-US" sz="20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P&lt;0</a:t>
                      </a:r>
                      <a:r>
                        <a:rPr lang="en-US" sz="2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.0001)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0.349; (</a:t>
                      </a:r>
                      <a:r>
                        <a:rPr lang="en-US" sz="20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 </a:t>
                      </a:r>
                      <a:r>
                        <a:rPr lang="en-US" sz="2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&lt; 0.0001)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1.07 (</a:t>
                      </a:r>
                      <a:r>
                        <a:rPr lang="it-IT" sz="20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</a:t>
                      </a:r>
                      <a:r>
                        <a:rPr lang="it-IT" sz="2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=0.69)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3662980"/>
                  </a:ext>
                </a:extLst>
              </a:tr>
              <a:tr h="394045">
                <a:tc>
                  <a:txBody>
                    <a:bodyPr/>
                    <a:lstStyle/>
                    <a:p>
                      <a:pPr>
                        <a:buClr>
                          <a:srgbClr val="000000"/>
                        </a:buClr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Median follow-up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25 months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6 months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10 months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7848334"/>
                  </a:ext>
                </a:extLst>
              </a:tr>
              <a:tr h="394045">
                <a:tc>
                  <a:txBody>
                    <a:bodyPr/>
                    <a:lstStyle/>
                    <a:p>
                      <a:pPr algn="l">
                        <a:buClr>
                          <a:srgbClr val="000000"/>
                        </a:buClr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CR rate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2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65% vs 32%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66% vs 39%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28% vs 28%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1609488"/>
                  </a:ext>
                </a:extLst>
              </a:tr>
              <a:tr h="394045">
                <a:tc>
                  <a:txBody>
                    <a:bodyPr/>
                    <a:lstStyle/>
                    <a:p>
                      <a:pPr algn="l">
                        <a:buClr>
                          <a:srgbClr val="000000"/>
                        </a:buClr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Grade </a:t>
                      </a:r>
                      <a:r>
                        <a:rPr lang="en-US" sz="2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≥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3 CRS/NT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6% / 21%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1% / 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5% / 3%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6845413"/>
                  </a:ext>
                </a:extLst>
              </a:tr>
              <a:tr h="485809">
                <a:tc>
                  <a:txBody>
                    <a:bodyPr/>
                    <a:lstStyle/>
                    <a:p>
                      <a:pPr algn="l">
                        <a:buClr>
                          <a:srgbClr val="000000"/>
                        </a:buClr>
                      </a:pP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Locke,</a:t>
                      </a:r>
                      <a:r>
                        <a:rPr lang="en-US" sz="1400" baseline="0" dirty="0"/>
                        <a:t> et al. </a:t>
                      </a:r>
                    </a:p>
                    <a:p>
                      <a:r>
                        <a:rPr lang="en-US" sz="1400" baseline="0" dirty="0"/>
                        <a:t>Abstract 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/>
                        <a:t>Kamdar</a:t>
                      </a:r>
                      <a:r>
                        <a:rPr lang="en-US" sz="1400" dirty="0"/>
                        <a:t>,</a:t>
                      </a:r>
                      <a:r>
                        <a:rPr lang="en-US" sz="1400" baseline="0" dirty="0"/>
                        <a:t> et al.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/>
                        <a:t>Abstract 91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Bishop,</a:t>
                      </a:r>
                      <a:r>
                        <a:rPr lang="en-US" sz="1400" baseline="0" dirty="0"/>
                        <a:t> et al.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/>
                        <a:t>Abstract LBA-6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37145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16649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D01D5D4-99C3-8D46-9B62-F1EB2A63164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F57717A-8C92-894D-99D8-89FC85759E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ZUMA-12 study for early </a:t>
            </a:r>
            <a:r>
              <a:rPr lang="en-US" sz="2800" dirty="0" err="1"/>
              <a:t>axi-cel</a:t>
            </a:r>
            <a:r>
              <a:rPr lang="en-US" sz="2800" dirty="0"/>
              <a:t> in high-risk DLBCL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9CB584-3457-F649-A0F9-272B95D0279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8E1330E-7179-E14B-B901-16D18F566B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23" t="15849" r="2073" b="18755"/>
          <a:stretch/>
        </p:blipFill>
        <p:spPr>
          <a:xfrm>
            <a:off x="245543" y="1465542"/>
            <a:ext cx="11698514" cy="4484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7931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able&#10;&#10;Description automatically generated">
            <a:extLst>
              <a:ext uri="{FF2B5EF4-FFF2-40B4-BE49-F238E27FC236}">
                <a16:creationId xmlns:a16="http://schemas.microsoft.com/office/drawing/2014/main" id="{9581EEA8-C293-6D49-9510-441CB86B09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2514" y="1438423"/>
            <a:ext cx="6437313" cy="4510088"/>
          </a:xfrm>
          <a:prstGeom prst="rect">
            <a:avLst/>
          </a:prstGeom>
        </p:spPr>
      </p:pic>
      <p:pic>
        <p:nvPicPr>
          <p:cNvPr id="6" name="Picture 5" descr="Chart, bar chart&#10;&#10;Description automatically generated">
            <a:extLst>
              <a:ext uri="{FF2B5EF4-FFF2-40B4-BE49-F238E27FC236}">
                <a16:creationId xmlns:a16="http://schemas.microsoft.com/office/drawing/2014/main" id="{DF8A9217-9877-8745-A503-3A0DDF129C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400" y="1386682"/>
            <a:ext cx="4764088" cy="45100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5A26485-1E6E-6F49-A258-0BCA7FADA4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400" y="0"/>
            <a:ext cx="11277600" cy="1219200"/>
          </a:xfrm>
        </p:spPr>
        <p:txBody>
          <a:bodyPr wrap="square" anchor="ctr">
            <a:normAutofit/>
          </a:bodyPr>
          <a:lstStyle/>
          <a:p>
            <a:r>
              <a:rPr lang="en-US" sz="2800" dirty="0"/>
              <a:t>ZUMA-12 study for early </a:t>
            </a:r>
            <a:r>
              <a:rPr lang="en-US" sz="2800" dirty="0" err="1"/>
              <a:t>axi-cel</a:t>
            </a:r>
            <a:r>
              <a:rPr lang="en-US" sz="2800" dirty="0"/>
              <a:t> in high-risk DLBCL (n=40)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238F67-8F01-1441-BCE6-B67A51FBC75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0" y="6629400"/>
            <a:ext cx="2540000" cy="228600"/>
          </a:xfrm>
        </p:spPr>
        <p:txBody>
          <a:bodyPr wrap="square" anchor="t">
            <a:normAutofit/>
          </a:bodyPr>
          <a:lstStyle/>
          <a:p>
            <a:pPr>
              <a:spcAft>
                <a:spcPts val="600"/>
              </a:spcAft>
              <a:defRPr/>
            </a:pPr>
            <a:r>
              <a:rPr lang="en-US" dirty="0" err="1"/>
              <a:t>Neelapu</a:t>
            </a:r>
            <a:r>
              <a:rPr lang="en-US" dirty="0"/>
              <a:t>, et al. Proc ASH 2021 Abstract  739</a:t>
            </a: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58D33BE-107D-F94F-B2DD-4459553A0B10}"/>
              </a:ext>
            </a:extLst>
          </p:cNvPr>
          <p:cNvSpPr txBox="1"/>
          <p:nvPr/>
        </p:nvSpPr>
        <p:spPr>
          <a:xfrm>
            <a:off x="2585358" y="2411977"/>
            <a:ext cx="290285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i="0" u="sng" dirty="0">
                <a:solidFill>
                  <a:srgbClr val="4F4F4F"/>
                </a:solidFill>
                <a:effectLst/>
                <a:latin typeface="Lucida Sans Unicode" panose="020B0602030504020204" pitchFamily="34" charset="0"/>
              </a:rPr>
              <a:t>12-month estimates: </a:t>
            </a:r>
            <a:r>
              <a:rPr lang="en-US" sz="2000" b="1" i="0" dirty="0">
                <a:solidFill>
                  <a:srgbClr val="4F4F4F"/>
                </a:solidFill>
                <a:effectLst/>
                <a:latin typeface="Lucida Sans Unicode" panose="020B0602030504020204" pitchFamily="34" charset="0"/>
              </a:rPr>
              <a:t>DOR 81%</a:t>
            </a:r>
          </a:p>
          <a:p>
            <a:r>
              <a:rPr lang="en-US" sz="2000" b="1" i="0" dirty="0">
                <a:solidFill>
                  <a:srgbClr val="4F4F4F"/>
                </a:solidFill>
                <a:effectLst/>
                <a:latin typeface="Lucida Sans Unicode" panose="020B0602030504020204" pitchFamily="34" charset="0"/>
              </a:rPr>
              <a:t>PFS 75%</a:t>
            </a:r>
          </a:p>
          <a:p>
            <a:r>
              <a:rPr lang="en-US" sz="2000" b="1" i="0" dirty="0">
                <a:solidFill>
                  <a:srgbClr val="4F4F4F"/>
                </a:solidFill>
                <a:effectLst/>
                <a:latin typeface="Lucida Sans Unicode" panose="020B0602030504020204" pitchFamily="34" charset="0"/>
              </a:rPr>
              <a:t>OS 91%</a:t>
            </a:r>
            <a:endParaRPr lang="en-US" sz="20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9237989-8DB6-F841-97B2-DE74F706AD64}"/>
              </a:ext>
            </a:extLst>
          </p:cNvPr>
          <p:cNvSpPr txBox="1"/>
          <p:nvPr/>
        </p:nvSpPr>
        <p:spPr>
          <a:xfrm>
            <a:off x="1538513" y="6155907"/>
            <a:ext cx="705394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i="0" dirty="0">
                <a:solidFill>
                  <a:srgbClr val="4F4F4F"/>
                </a:solidFill>
                <a:effectLst/>
                <a:latin typeface="Lucida Sans Unicode" panose="020B0602030504020204" pitchFamily="34" charset="0"/>
              </a:rPr>
              <a:t>Grade ≥3 CRS in 3 pts (8</a:t>
            </a:r>
            <a:r>
              <a:rPr lang="en-US" sz="2000" b="1" dirty="0">
                <a:solidFill>
                  <a:srgbClr val="4F4F4F"/>
                </a:solidFill>
                <a:latin typeface="Lucida Sans Unicode" panose="020B0602030504020204" pitchFamily="34" charset="0"/>
              </a:rPr>
              <a:t>%), Grade ≥3 NE </a:t>
            </a:r>
            <a:r>
              <a:rPr lang="en-US" sz="2000" b="1" i="0" dirty="0">
                <a:solidFill>
                  <a:srgbClr val="4F4F4F"/>
                </a:solidFill>
                <a:effectLst/>
                <a:latin typeface="Lucida Sans Unicode" panose="020B0602030504020204" pitchFamily="34" charset="0"/>
              </a:rPr>
              <a:t>9 pts (23%) 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6403450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80EBC69-467E-4A47-9FDA-7E903A7B9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ZUMA-5 Study of </a:t>
            </a:r>
            <a:r>
              <a:rPr lang="en-US" sz="2800" dirty="0" err="1"/>
              <a:t>Axi-cel</a:t>
            </a:r>
            <a:r>
              <a:rPr lang="en-US" sz="2800" dirty="0"/>
              <a:t> in relapsed/refractory FL and MZL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0F7F36F-BFEA-D740-9482-F05EA80C3497}"/>
              </a:ext>
            </a:extLst>
          </p:cNvPr>
          <p:cNvSpPr txBox="1">
            <a:spLocks/>
          </p:cNvSpPr>
          <p:nvPr/>
        </p:nvSpPr>
        <p:spPr bwMode="auto">
          <a:xfrm>
            <a:off x="277740" y="6477000"/>
            <a:ext cx="195349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/>
                <a:cs typeface="Arial"/>
              </a:rPr>
              <a:t>Jacobson, et al. Proc ASH 2020.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6A954C14-DC47-AA4E-AF83-4E5B214A7D3C}"/>
              </a:ext>
            </a:extLst>
          </p:cNvPr>
          <p:cNvGraphicFramePr>
            <a:graphicFrameLocks noGrp="1"/>
          </p:cNvGraphicFramePr>
          <p:nvPr/>
        </p:nvGraphicFramePr>
        <p:xfrm>
          <a:off x="127840" y="1378016"/>
          <a:ext cx="6902547" cy="28346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555399">
                  <a:extLst>
                    <a:ext uri="{9D8B030D-6E8A-4147-A177-3AD203B41FA5}">
                      <a16:colId xmlns:a16="http://schemas.microsoft.com/office/drawing/2014/main" val="3832164325"/>
                    </a:ext>
                  </a:extLst>
                </a:gridCol>
                <a:gridCol w="1334125">
                  <a:extLst>
                    <a:ext uri="{9D8B030D-6E8A-4147-A177-3AD203B41FA5}">
                      <a16:colId xmlns:a16="http://schemas.microsoft.com/office/drawing/2014/main" val="2985755963"/>
                    </a:ext>
                  </a:extLst>
                </a:gridCol>
                <a:gridCol w="1349115">
                  <a:extLst>
                    <a:ext uri="{9D8B030D-6E8A-4147-A177-3AD203B41FA5}">
                      <a16:colId xmlns:a16="http://schemas.microsoft.com/office/drawing/2014/main" val="1299585360"/>
                    </a:ext>
                  </a:extLst>
                </a:gridCol>
                <a:gridCol w="1663908">
                  <a:extLst>
                    <a:ext uri="{9D8B030D-6E8A-4147-A177-3AD203B41FA5}">
                      <a16:colId xmlns:a16="http://schemas.microsoft.com/office/drawing/2014/main" val="3826329020"/>
                    </a:ext>
                  </a:extLst>
                </a:gridCol>
              </a:tblGrid>
              <a:tr h="421089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Characteristic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FL </a:t>
                      </a:r>
                    </a:p>
                    <a:p>
                      <a:pPr algn="ctr"/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n=124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MZL</a:t>
                      </a:r>
                    </a:p>
                    <a:p>
                      <a:pPr algn="ctr"/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N=22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All Patients</a:t>
                      </a:r>
                    </a:p>
                    <a:p>
                      <a:pPr algn="ctr"/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N=146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4409470"/>
                  </a:ext>
                </a:extLst>
              </a:tr>
              <a:tr h="243964">
                <a:tc>
                  <a:txBody>
                    <a:bodyPr/>
                    <a:lstStyle/>
                    <a:p>
                      <a:r>
                        <a:rPr lang="en-US" sz="1600" dirty="0"/>
                        <a:t>Median age (range)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60 (34-79)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66 (48-77)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61 (34-79)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9531806"/>
                  </a:ext>
                </a:extLst>
              </a:tr>
              <a:tr h="243964">
                <a:tc>
                  <a:txBody>
                    <a:bodyPr/>
                    <a:lstStyle/>
                    <a:p>
                      <a:r>
                        <a:rPr lang="en-US" sz="1600" dirty="0"/>
                        <a:t>FLIPI 3-5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54 (44%)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14 (64%)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68 (47%)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0839935"/>
                  </a:ext>
                </a:extLst>
              </a:tr>
              <a:tr h="243964">
                <a:tc>
                  <a:txBody>
                    <a:bodyPr/>
                    <a:lstStyle/>
                    <a:p>
                      <a:r>
                        <a:rPr lang="en-US" sz="1600" dirty="0"/>
                        <a:t>High tumor burden (GELF)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64 (52%)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8 (36%)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72 (49%)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6706010"/>
                  </a:ext>
                </a:extLst>
              </a:tr>
              <a:tr h="243964">
                <a:tc>
                  <a:txBody>
                    <a:bodyPr/>
                    <a:lstStyle/>
                    <a:p>
                      <a:r>
                        <a:rPr lang="en-US" sz="1600" dirty="0"/>
                        <a:t>Median prior </a:t>
                      </a:r>
                      <a:r>
                        <a:rPr lang="en-US" sz="1600" dirty="0" err="1"/>
                        <a:t>tx</a:t>
                      </a:r>
                      <a:r>
                        <a:rPr lang="en-US" sz="1600" dirty="0"/>
                        <a:t> (range)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3 (1-10)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3 (2-8)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3 (1-10)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4806035"/>
                  </a:ext>
                </a:extLst>
              </a:tr>
              <a:tr h="243964">
                <a:tc>
                  <a:txBody>
                    <a:bodyPr/>
                    <a:lstStyle/>
                    <a:p>
                      <a:r>
                        <a:rPr lang="en-US" sz="1600" dirty="0"/>
                        <a:t>Refractory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84 (68%)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16 (73%)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100 (68%)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0632066"/>
                  </a:ext>
                </a:extLst>
              </a:tr>
              <a:tr h="243964">
                <a:tc>
                  <a:txBody>
                    <a:bodyPr/>
                    <a:lstStyle/>
                    <a:p>
                      <a:r>
                        <a:rPr lang="en-US" sz="1600" dirty="0"/>
                        <a:t>POD24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68 (55%)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11 (52%)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79 (55%)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428337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1D1C3DD-3932-764B-A82D-6374922FADA9}"/>
              </a:ext>
            </a:extLst>
          </p:cNvPr>
          <p:cNvGraphicFramePr>
            <a:graphicFrameLocks noGrp="1"/>
          </p:cNvGraphicFramePr>
          <p:nvPr/>
        </p:nvGraphicFramePr>
        <p:xfrm>
          <a:off x="916061" y="4538715"/>
          <a:ext cx="5238640" cy="169164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116345">
                  <a:extLst>
                    <a:ext uri="{9D8B030D-6E8A-4147-A177-3AD203B41FA5}">
                      <a16:colId xmlns:a16="http://schemas.microsoft.com/office/drawing/2014/main" val="3066188464"/>
                    </a:ext>
                  </a:extLst>
                </a:gridCol>
                <a:gridCol w="1543987">
                  <a:extLst>
                    <a:ext uri="{9D8B030D-6E8A-4147-A177-3AD203B41FA5}">
                      <a16:colId xmlns:a16="http://schemas.microsoft.com/office/drawing/2014/main" val="1731947177"/>
                    </a:ext>
                  </a:extLst>
                </a:gridCol>
                <a:gridCol w="1319135">
                  <a:extLst>
                    <a:ext uri="{9D8B030D-6E8A-4147-A177-3AD203B41FA5}">
                      <a16:colId xmlns:a16="http://schemas.microsoft.com/office/drawing/2014/main" val="1003064567"/>
                    </a:ext>
                  </a:extLst>
                </a:gridCol>
                <a:gridCol w="1259173">
                  <a:extLst>
                    <a:ext uri="{9D8B030D-6E8A-4147-A177-3AD203B41FA5}">
                      <a16:colId xmlns:a16="http://schemas.microsoft.com/office/drawing/2014/main" val="8290549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All patients (n=104)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FL </a:t>
                      </a:r>
                    </a:p>
                    <a:p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(n=84)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MZL </a:t>
                      </a:r>
                    </a:p>
                    <a:p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(n=20)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50276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ORR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92%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94%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85%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648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  CRR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76%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80%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60%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52932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  PRR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25%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170877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DD3621B3-C3EB-0A4E-9016-E0793506E00B}"/>
              </a:ext>
            </a:extLst>
          </p:cNvPr>
          <p:cNvSpPr txBox="1"/>
          <p:nvPr/>
        </p:nvSpPr>
        <p:spPr>
          <a:xfrm>
            <a:off x="8485956" y="1422025"/>
            <a:ext cx="27366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Progression-free survival</a:t>
            </a:r>
          </a:p>
        </p:txBody>
      </p:sp>
      <p:graphicFrame>
        <p:nvGraphicFramePr>
          <p:cNvPr id="9" name="Content Placeholder 7">
            <a:extLst>
              <a:ext uri="{FF2B5EF4-FFF2-40B4-BE49-F238E27FC236}">
                <a16:creationId xmlns:a16="http://schemas.microsoft.com/office/drawing/2014/main" id="{92DF3BB7-07BA-F047-88C4-47AD5250C910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7167224" y="4642792"/>
          <a:ext cx="4813853" cy="19812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515139">
                  <a:extLst>
                    <a:ext uri="{9D8B030D-6E8A-4147-A177-3AD203B41FA5}">
                      <a16:colId xmlns:a16="http://schemas.microsoft.com/office/drawing/2014/main" val="2039835269"/>
                    </a:ext>
                  </a:extLst>
                </a:gridCol>
                <a:gridCol w="1298714">
                  <a:extLst>
                    <a:ext uri="{9D8B030D-6E8A-4147-A177-3AD203B41FA5}">
                      <a16:colId xmlns:a16="http://schemas.microsoft.com/office/drawing/2014/main" val="625655498"/>
                    </a:ext>
                  </a:extLst>
                </a:gridCol>
              </a:tblGrid>
              <a:tr h="202365"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AEs of Special Interest (n=140)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452739"/>
                  </a:ext>
                </a:extLst>
              </a:tr>
              <a:tr h="498982">
                <a:tc>
                  <a:txBody>
                    <a:bodyPr/>
                    <a:lstStyle/>
                    <a:p>
                      <a:r>
                        <a:rPr lang="en-US" sz="1600" dirty="0"/>
                        <a:t>Cytokine Release Syndrome</a:t>
                      </a:r>
                    </a:p>
                    <a:p>
                      <a:r>
                        <a:rPr lang="en-US" sz="1600" dirty="0"/>
                        <a:t>     Any grade</a:t>
                      </a:r>
                    </a:p>
                    <a:p>
                      <a:r>
                        <a:rPr lang="en-US" sz="1600" dirty="0"/>
                        <a:t>     Grade ≧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  <a:p>
                      <a:r>
                        <a:rPr lang="en-US" sz="1600" dirty="0"/>
                        <a:t>82%</a:t>
                      </a:r>
                    </a:p>
                    <a:p>
                      <a:r>
                        <a:rPr lang="en-US" sz="1600" dirty="0"/>
                        <a:t>7%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269990"/>
                  </a:ext>
                </a:extLst>
              </a:tr>
              <a:tr h="498982">
                <a:tc>
                  <a:txBody>
                    <a:bodyPr/>
                    <a:lstStyle/>
                    <a:p>
                      <a:r>
                        <a:rPr lang="en-US" sz="1600" dirty="0"/>
                        <a:t>Neurologic Events</a:t>
                      </a:r>
                    </a:p>
                    <a:p>
                      <a:r>
                        <a:rPr lang="en-US" sz="1600" dirty="0"/>
                        <a:t>      Any grade</a:t>
                      </a:r>
                    </a:p>
                    <a:p>
                      <a:r>
                        <a:rPr lang="en-US" sz="1600" dirty="0"/>
                        <a:t>     Grade ≧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  <a:p>
                      <a:r>
                        <a:rPr lang="en-US" sz="1600" dirty="0"/>
                        <a:t>60%</a:t>
                      </a:r>
                    </a:p>
                    <a:p>
                      <a:r>
                        <a:rPr lang="en-US" sz="1600" dirty="0"/>
                        <a:t>19%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0019617"/>
                  </a:ext>
                </a:extLst>
              </a:tr>
            </a:tbl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F44AEF7D-C20F-FD42-A5F4-930E67B1043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737"/>
          <a:stretch/>
        </p:blipFill>
        <p:spPr>
          <a:xfrm>
            <a:off x="7174691" y="1791357"/>
            <a:ext cx="5017310" cy="253288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B98B759-80DF-7B49-B10F-397E1D8B09F9}"/>
              </a:ext>
            </a:extLst>
          </p:cNvPr>
          <p:cNvSpPr txBox="1"/>
          <p:nvPr/>
        </p:nvSpPr>
        <p:spPr>
          <a:xfrm>
            <a:off x="9350477" y="1994182"/>
            <a:ext cx="79778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NE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11.8 m</a:t>
            </a:r>
          </a:p>
        </p:txBody>
      </p:sp>
    </p:spTree>
    <p:extLst>
      <p:ext uri="{BB962C8B-B14F-4D97-AF65-F5344CB8AC3E}">
        <p14:creationId xmlns:p14="http://schemas.microsoft.com/office/powerpoint/2010/main" val="25127794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A07903-9CC6-EE4F-A8EF-86F3FCE580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ZUMA-5 ASH 2021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84FE96-0C62-D049-8479-C78FA6743F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4F4F4F"/>
                </a:solidFill>
                <a:latin typeface="Lucida Sans Unicode" panose="020B0602030504020204" pitchFamily="34" charset="0"/>
              </a:rPr>
              <a:t>Follicular lymphoma (n=124)</a:t>
            </a:r>
          </a:p>
          <a:p>
            <a:pPr lvl="1"/>
            <a:r>
              <a:rPr lang="en-US" dirty="0">
                <a:solidFill>
                  <a:srgbClr val="4F4F4F"/>
                </a:solidFill>
                <a:latin typeface="Lucida Sans Unicode" panose="020B0602030504020204" pitchFamily="34" charset="0"/>
              </a:rPr>
              <a:t>Median follow-up 30.9 months </a:t>
            </a:r>
          </a:p>
          <a:p>
            <a:pPr lvl="1"/>
            <a:r>
              <a:rPr lang="en-US" dirty="0">
                <a:solidFill>
                  <a:srgbClr val="4F4F4F"/>
                </a:solidFill>
                <a:latin typeface="Lucida Sans Unicode" panose="020B0602030504020204" pitchFamily="34" charset="0"/>
              </a:rPr>
              <a:t>CR rate 79%</a:t>
            </a:r>
          </a:p>
          <a:p>
            <a:pPr lvl="1"/>
            <a:r>
              <a:rPr lang="en-US" dirty="0">
                <a:solidFill>
                  <a:srgbClr val="4F4F4F"/>
                </a:solidFill>
                <a:latin typeface="Lucida Sans Unicode" panose="020B0602030504020204" pitchFamily="34" charset="0"/>
              </a:rPr>
              <a:t>Estimated median DOR was 38.6 months, PFS 39.6 months, TTNT 39.6 months </a:t>
            </a:r>
          </a:p>
          <a:p>
            <a:pPr lvl="1"/>
            <a:endParaRPr lang="en-US" sz="1050" dirty="0">
              <a:solidFill>
                <a:srgbClr val="4F4F4F"/>
              </a:solidFill>
              <a:latin typeface="Lucida Sans Unicode" panose="020B0602030504020204" pitchFamily="34" charset="0"/>
            </a:endParaRPr>
          </a:p>
          <a:p>
            <a:r>
              <a:rPr lang="en-US" dirty="0">
                <a:solidFill>
                  <a:srgbClr val="4F4F4F"/>
                </a:solidFill>
                <a:latin typeface="Lucida Sans Unicode" panose="020B0602030504020204" pitchFamily="34" charset="0"/>
              </a:rPr>
              <a:t>Marginal zone lymphoma (n=25)</a:t>
            </a:r>
          </a:p>
          <a:p>
            <a:pPr lvl="1"/>
            <a:r>
              <a:rPr lang="en-US" dirty="0">
                <a:solidFill>
                  <a:srgbClr val="4F4F4F"/>
                </a:solidFill>
                <a:latin typeface="Lucida Sans Unicode" panose="020B0602030504020204" pitchFamily="34" charset="0"/>
              </a:rPr>
              <a:t>Median follow-up 23.8 months </a:t>
            </a:r>
          </a:p>
          <a:p>
            <a:pPr lvl="1"/>
            <a:r>
              <a:rPr lang="en-US" dirty="0">
                <a:solidFill>
                  <a:srgbClr val="4F4F4F"/>
                </a:solidFill>
                <a:latin typeface="Lucida Sans Unicode" panose="020B0602030504020204" pitchFamily="34" charset="0"/>
              </a:rPr>
              <a:t>CR rate 63%</a:t>
            </a:r>
          </a:p>
          <a:p>
            <a:pPr lvl="1"/>
            <a:r>
              <a:rPr lang="en-US" dirty="0">
                <a:solidFill>
                  <a:srgbClr val="4F4F4F"/>
                </a:solidFill>
                <a:latin typeface="Lucida Sans Unicode" panose="020B0602030504020204" pitchFamily="34" charset="0"/>
              </a:rPr>
              <a:t>Median PFS 17.3 months. Medians for DOR and TTNT not reached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3DE500-AB83-5645-8D71-89B61A5B61E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/>
              <a:t>Neelapu</a:t>
            </a:r>
            <a:r>
              <a:rPr lang="en-US" dirty="0"/>
              <a:t>, et al. Proc ASH 2021 Abstract 93</a:t>
            </a:r>
          </a:p>
        </p:txBody>
      </p:sp>
    </p:spTree>
    <p:extLst>
      <p:ext uri="{BB962C8B-B14F-4D97-AF65-F5344CB8AC3E}">
        <p14:creationId xmlns:p14="http://schemas.microsoft.com/office/powerpoint/2010/main" val="12975837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80EBC69-467E-4A47-9FDA-7E903A7B9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ELARA Study of Tisa-</a:t>
            </a:r>
            <a:r>
              <a:rPr lang="en-US" sz="2800" dirty="0" err="1"/>
              <a:t>cel</a:t>
            </a:r>
            <a:r>
              <a:rPr lang="en-US" sz="2800" dirty="0"/>
              <a:t> in relapsed/refractory FL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0F7F36F-BFEA-D740-9482-F05EA80C3497}"/>
              </a:ext>
            </a:extLst>
          </p:cNvPr>
          <p:cNvSpPr txBox="1">
            <a:spLocks/>
          </p:cNvSpPr>
          <p:nvPr/>
        </p:nvSpPr>
        <p:spPr bwMode="auto">
          <a:xfrm>
            <a:off x="277740" y="6477000"/>
            <a:ext cx="195349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/>
                <a:cs typeface="Arial"/>
              </a:rPr>
              <a:t>Schuster, et al. Proc ASCO 2021.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6A954C14-DC47-AA4E-AF83-4E5B214A7D3C}"/>
              </a:ext>
            </a:extLst>
          </p:cNvPr>
          <p:cNvGraphicFramePr>
            <a:graphicFrameLocks noGrp="1"/>
          </p:cNvGraphicFramePr>
          <p:nvPr/>
        </p:nvGraphicFramePr>
        <p:xfrm>
          <a:off x="264677" y="1927860"/>
          <a:ext cx="3889524" cy="19202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555399">
                  <a:extLst>
                    <a:ext uri="{9D8B030D-6E8A-4147-A177-3AD203B41FA5}">
                      <a16:colId xmlns:a16="http://schemas.microsoft.com/office/drawing/2014/main" val="3832164325"/>
                    </a:ext>
                  </a:extLst>
                </a:gridCol>
                <a:gridCol w="1334125">
                  <a:extLst>
                    <a:ext uri="{9D8B030D-6E8A-4147-A177-3AD203B41FA5}">
                      <a16:colId xmlns:a16="http://schemas.microsoft.com/office/drawing/2014/main" val="2985755963"/>
                    </a:ext>
                  </a:extLst>
                </a:gridCol>
              </a:tblGrid>
              <a:tr h="421089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Characteristic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FL </a:t>
                      </a:r>
                    </a:p>
                    <a:p>
                      <a:pPr algn="ctr"/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n=97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4409470"/>
                  </a:ext>
                </a:extLst>
              </a:tr>
              <a:tr h="243964">
                <a:tc>
                  <a:txBody>
                    <a:bodyPr/>
                    <a:lstStyle/>
                    <a:p>
                      <a:r>
                        <a:rPr lang="en-US" sz="1600" dirty="0"/>
                        <a:t>Median age (range)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57 (29-73)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9531806"/>
                  </a:ext>
                </a:extLst>
              </a:tr>
              <a:tr h="243964">
                <a:tc>
                  <a:txBody>
                    <a:bodyPr/>
                    <a:lstStyle/>
                    <a:p>
                      <a:r>
                        <a:rPr lang="en-US" sz="1600" dirty="0"/>
                        <a:t>Median prior </a:t>
                      </a:r>
                      <a:r>
                        <a:rPr lang="en-US" sz="1600" dirty="0" err="1"/>
                        <a:t>tx</a:t>
                      </a:r>
                      <a:r>
                        <a:rPr lang="en-US" sz="1600" dirty="0"/>
                        <a:t> (range)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4 (2-13)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4806035"/>
                  </a:ext>
                </a:extLst>
              </a:tr>
              <a:tr h="243964">
                <a:tc>
                  <a:txBody>
                    <a:bodyPr/>
                    <a:lstStyle/>
                    <a:p>
                      <a:r>
                        <a:rPr lang="en-US" sz="1600" dirty="0"/>
                        <a:t>Refractory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78%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0632066"/>
                  </a:ext>
                </a:extLst>
              </a:tr>
              <a:tr h="243964">
                <a:tc>
                  <a:txBody>
                    <a:bodyPr/>
                    <a:lstStyle/>
                    <a:p>
                      <a:r>
                        <a:rPr lang="en-US" sz="1600" dirty="0"/>
                        <a:t>POD24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60%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428337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1D1C3DD-3932-764B-A82D-6374922FADA9}"/>
              </a:ext>
            </a:extLst>
          </p:cNvPr>
          <p:cNvGraphicFramePr>
            <a:graphicFrameLocks noGrp="1"/>
          </p:cNvGraphicFramePr>
          <p:nvPr/>
        </p:nvGraphicFramePr>
        <p:xfrm>
          <a:off x="4428689" y="1927860"/>
          <a:ext cx="2660332" cy="169164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116345">
                  <a:extLst>
                    <a:ext uri="{9D8B030D-6E8A-4147-A177-3AD203B41FA5}">
                      <a16:colId xmlns:a16="http://schemas.microsoft.com/office/drawing/2014/main" val="3066188464"/>
                    </a:ext>
                  </a:extLst>
                </a:gridCol>
                <a:gridCol w="1543987">
                  <a:extLst>
                    <a:ext uri="{9D8B030D-6E8A-4147-A177-3AD203B41FA5}">
                      <a16:colId xmlns:a16="http://schemas.microsoft.com/office/drawing/2014/main" val="17319471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All patients n=94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50276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ORR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86%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648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  CRR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66%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52932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  PRR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20%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1708775"/>
                  </a:ext>
                </a:extLst>
              </a:tr>
            </a:tbl>
          </a:graphicData>
        </a:graphic>
      </p:graphicFrame>
      <p:graphicFrame>
        <p:nvGraphicFramePr>
          <p:cNvPr id="9" name="Content Placeholder 7">
            <a:extLst>
              <a:ext uri="{FF2B5EF4-FFF2-40B4-BE49-F238E27FC236}">
                <a16:creationId xmlns:a16="http://schemas.microsoft.com/office/drawing/2014/main" id="{92DF3BB7-07BA-F047-88C4-47AD5250C910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747274" y="4190787"/>
          <a:ext cx="4813853" cy="19812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515139">
                  <a:extLst>
                    <a:ext uri="{9D8B030D-6E8A-4147-A177-3AD203B41FA5}">
                      <a16:colId xmlns:a16="http://schemas.microsoft.com/office/drawing/2014/main" val="2039835269"/>
                    </a:ext>
                  </a:extLst>
                </a:gridCol>
                <a:gridCol w="1298714">
                  <a:extLst>
                    <a:ext uri="{9D8B030D-6E8A-4147-A177-3AD203B41FA5}">
                      <a16:colId xmlns:a16="http://schemas.microsoft.com/office/drawing/2014/main" val="625655498"/>
                    </a:ext>
                  </a:extLst>
                </a:gridCol>
              </a:tblGrid>
              <a:tr h="202365"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AEs of Special Interest (n=97)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452739"/>
                  </a:ext>
                </a:extLst>
              </a:tr>
              <a:tr h="498982">
                <a:tc>
                  <a:txBody>
                    <a:bodyPr/>
                    <a:lstStyle/>
                    <a:p>
                      <a:r>
                        <a:rPr lang="en-US" sz="1600" dirty="0"/>
                        <a:t>Cytokine Release Syndrome</a:t>
                      </a:r>
                    </a:p>
                    <a:p>
                      <a:r>
                        <a:rPr lang="en-US" sz="1600" dirty="0"/>
                        <a:t>     Any grade</a:t>
                      </a:r>
                    </a:p>
                    <a:p>
                      <a:r>
                        <a:rPr lang="en-US" sz="1600" dirty="0"/>
                        <a:t>     Grade ≧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  <a:p>
                      <a:r>
                        <a:rPr lang="en-US" sz="1600" dirty="0"/>
                        <a:t>48.5%</a:t>
                      </a:r>
                    </a:p>
                    <a:p>
                      <a:r>
                        <a:rPr lang="en-US" sz="1600" dirty="0"/>
                        <a:t>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269990"/>
                  </a:ext>
                </a:extLst>
              </a:tr>
              <a:tr h="498982">
                <a:tc>
                  <a:txBody>
                    <a:bodyPr/>
                    <a:lstStyle/>
                    <a:p>
                      <a:r>
                        <a:rPr lang="en-US" sz="1600" dirty="0"/>
                        <a:t>Neurologic Events</a:t>
                      </a:r>
                    </a:p>
                    <a:p>
                      <a:r>
                        <a:rPr lang="en-US" sz="1600" dirty="0"/>
                        <a:t>      Any grade</a:t>
                      </a:r>
                    </a:p>
                    <a:p>
                      <a:r>
                        <a:rPr lang="en-US" sz="1600" dirty="0"/>
                        <a:t>     Grade ≧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  <a:p>
                      <a:r>
                        <a:rPr lang="en-US" sz="1600" dirty="0"/>
                        <a:t>9.3%</a:t>
                      </a:r>
                    </a:p>
                    <a:p>
                      <a:r>
                        <a:rPr lang="en-US" sz="1600" dirty="0"/>
                        <a:t>1%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0019617"/>
                  </a:ext>
                </a:extLst>
              </a:tr>
            </a:tbl>
          </a:graphicData>
        </a:graphic>
      </p:graphicFrame>
      <p:pic>
        <p:nvPicPr>
          <p:cNvPr id="11" name="Picture 10">
            <a:extLst>
              <a:ext uri="{FF2B5EF4-FFF2-40B4-BE49-F238E27FC236}">
                <a16:creationId xmlns:a16="http://schemas.microsoft.com/office/drawing/2014/main" id="{AD3DAFC9-5F07-4228-99CF-0EF4BFD811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1165" y="1646737"/>
            <a:ext cx="4813854" cy="282048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D3621B3-C3EB-0A4E-9016-E0793506E00B}"/>
              </a:ext>
            </a:extLst>
          </p:cNvPr>
          <p:cNvSpPr txBox="1"/>
          <p:nvPr/>
        </p:nvSpPr>
        <p:spPr>
          <a:xfrm>
            <a:off x="8485956" y="1422025"/>
            <a:ext cx="27366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Progression-free survival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B98B759-80DF-7B49-B10F-397E1D8B09F9}"/>
              </a:ext>
            </a:extLst>
          </p:cNvPr>
          <p:cNvSpPr txBox="1"/>
          <p:nvPr/>
        </p:nvSpPr>
        <p:spPr>
          <a:xfrm>
            <a:off x="9574150" y="2962068"/>
            <a:ext cx="12250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76% at 6 m</a:t>
            </a:r>
          </a:p>
        </p:txBody>
      </p:sp>
    </p:spTree>
    <p:extLst>
      <p:ext uri="{BB962C8B-B14F-4D97-AF65-F5344CB8AC3E}">
        <p14:creationId xmlns:p14="http://schemas.microsoft.com/office/powerpoint/2010/main" val="24885825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46603B-55FB-0D48-9FEB-E74AE41EE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Mantle cell lymphoma:  Survival after BTK inhibitor failure is poor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FA9126-0276-9847-9978-F1EB8DCDE7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09"/>
          <a:stretch/>
        </p:blipFill>
        <p:spPr>
          <a:xfrm>
            <a:off x="2111433" y="1285700"/>
            <a:ext cx="6947497" cy="5203769"/>
          </a:xfrm>
          <a:prstGeom prst="rect">
            <a:avLst/>
          </a:prstGeom>
        </p:spPr>
      </p:pic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E49AEA10-7F2B-0447-AF7E-26C8885E89F9}"/>
              </a:ext>
            </a:extLst>
          </p:cNvPr>
          <p:cNvSpPr txBox="1">
            <a:spLocks/>
          </p:cNvSpPr>
          <p:nvPr/>
        </p:nvSpPr>
        <p:spPr>
          <a:xfrm>
            <a:off x="164000" y="6477580"/>
            <a:ext cx="11520000" cy="180425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0"/>
              </a:spcBef>
              <a:spcAft>
                <a:spcPts val="1200"/>
              </a:spcAft>
              <a:buClr>
                <a:srgbClr val="003366"/>
              </a:buClr>
              <a:buSzPct val="85000"/>
              <a:buFont typeface="Times"/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0"/>
              </a:spcBef>
              <a:spcAft>
                <a:spcPts val="1200"/>
              </a:spcAft>
              <a:buClr>
                <a:srgbClr val="003366"/>
              </a:buClr>
              <a:buSzPct val="85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1143000" indent="-228600" algn="l" rtl="0" eaLnBrk="1" fontAlgn="base" hangingPunct="1">
              <a:spcBef>
                <a:spcPct val="0"/>
              </a:spcBef>
              <a:spcAft>
                <a:spcPts val="1200"/>
              </a:spcAft>
              <a:buClr>
                <a:srgbClr val="003366"/>
              </a:buClr>
              <a:buSzPct val="85000"/>
              <a:buFont typeface="Times"/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0"/>
              </a:spcBef>
              <a:spcAft>
                <a:spcPts val="1200"/>
              </a:spcAft>
              <a:buClr>
                <a:srgbClr val="003366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0"/>
              </a:spcBef>
              <a:spcAft>
                <a:spcPts val="1200"/>
              </a:spcAft>
              <a:buClr>
                <a:srgbClr val="003366"/>
              </a:buClr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rtl="0" eaLnBrk="1" fontAlgn="base" hangingPunct="1">
              <a:spcBef>
                <a:spcPct val="0"/>
              </a:spcBef>
              <a:spcAft>
                <a:spcPct val="20000"/>
              </a:spcAft>
              <a:defRPr sz="28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0"/>
              </a:spcBef>
              <a:spcAft>
                <a:spcPct val="20000"/>
              </a:spcAft>
              <a:defRPr sz="28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0"/>
              </a:spcBef>
              <a:spcAft>
                <a:spcPct val="20000"/>
              </a:spcAft>
              <a:defRPr sz="28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0"/>
              </a:spcBef>
              <a:spcAft>
                <a:spcPct val="20000"/>
              </a:spcAft>
              <a:defRPr sz="28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GB" sz="700" kern="0" dirty="0"/>
              <a:t>Martin, et al. Blood 2016.  </a:t>
            </a:r>
          </a:p>
        </p:txBody>
      </p:sp>
    </p:spTree>
    <p:extLst>
      <p:ext uri="{BB962C8B-B14F-4D97-AF65-F5344CB8AC3E}">
        <p14:creationId xmlns:p14="http://schemas.microsoft.com/office/powerpoint/2010/main" val="24523745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1CCEDC-FBEF-4100-BC8D-206D363072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400" y="0"/>
            <a:ext cx="11513970" cy="1219200"/>
          </a:xfrm>
        </p:spPr>
        <p:txBody>
          <a:bodyPr>
            <a:normAutofit/>
          </a:bodyPr>
          <a:lstStyle/>
          <a:p>
            <a:r>
              <a:rPr lang="en-US" sz="2800" noProof="0" dirty="0"/>
              <a:t>ZUMA-2: Brexucabtagene </a:t>
            </a:r>
            <a:r>
              <a:rPr lang="en-US" sz="2800" noProof="0" dirty="0" err="1"/>
              <a:t>Autoleucel</a:t>
            </a:r>
            <a:r>
              <a:rPr lang="en-US" sz="2800" noProof="0" dirty="0"/>
              <a:t> in Relapsed/Refractory MCL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2EB762-7455-4358-BA3C-B9FA1DD395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700" noProof="0" dirty="0"/>
              <a:t>Wang M, et al. N Engl J Med. 2020;382:1331-42.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8C0CD9E-1176-4F84-9585-9EE4631B2CFF}"/>
              </a:ext>
            </a:extLst>
          </p:cNvPr>
          <p:cNvGraphicFramePr>
            <a:graphicFrameLocks noGrp="1"/>
          </p:cNvGraphicFramePr>
          <p:nvPr/>
        </p:nvGraphicFramePr>
        <p:xfrm>
          <a:off x="603044" y="1531226"/>
          <a:ext cx="4832680" cy="17121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4098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28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56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Characteristics</a:t>
                      </a:r>
                      <a:endParaRPr lang="en-GB" sz="1400" b="1" noProof="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36000" marB="3600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aseline="0" noProof="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n = 68</a:t>
                      </a:r>
                      <a:endParaRPr lang="en-GB" sz="1400" b="1" baseline="0" noProof="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36000" marB="360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6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effectLst/>
                          <a:latin typeface="+mn-lt"/>
                        </a:rPr>
                        <a:t>Age, median</a:t>
                      </a:r>
                      <a:r>
                        <a:rPr lang="en-GB" sz="1400" baseline="0" noProof="0" dirty="0">
                          <a:effectLst/>
                          <a:latin typeface="+mn-lt"/>
                        </a:rPr>
                        <a:t> (range), years</a:t>
                      </a:r>
                      <a:endParaRPr lang="en-GB" sz="1400" b="1" noProof="0" dirty="0">
                        <a:solidFill>
                          <a:schemeClr val="accent2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36000" marB="3600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effectLst/>
                          <a:latin typeface="+mn-lt"/>
                        </a:rPr>
                        <a:t>65</a:t>
                      </a:r>
                      <a:r>
                        <a:rPr lang="en-GB" sz="1400" baseline="0" noProof="0" dirty="0">
                          <a:effectLst/>
                          <a:latin typeface="+mn-lt"/>
                        </a:rPr>
                        <a:t> (38–79)</a:t>
                      </a:r>
                      <a:endParaRPr lang="en-GB" sz="1400" noProof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36000" marB="3600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6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effectLst/>
                          <a:latin typeface="+mn-lt"/>
                        </a:rPr>
                        <a:t>Median no. of prior treatments (range)</a:t>
                      </a:r>
                    </a:p>
                  </a:txBody>
                  <a:tcPr marT="36000" marB="3600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effectLst/>
                          <a:latin typeface="+mn-lt"/>
                        </a:rPr>
                        <a:t>3 (1–5)</a:t>
                      </a:r>
                      <a:endParaRPr lang="en-GB" sz="1400" kern="1200" noProof="0" dirty="0">
                        <a:effectLst/>
                        <a:latin typeface="+mn-lt"/>
                      </a:endParaRPr>
                    </a:p>
                  </a:txBody>
                  <a:tcPr marT="36000" marB="3600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5676">
                <a:tc>
                  <a:txBody>
                    <a:bodyPr/>
                    <a:lstStyle/>
                    <a:p>
                      <a:pPr marL="117475" marR="0" lvl="1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Prior BTKi, n (%)</a:t>
                      </a:r>
                      <a:endParaRPr lang="en-GB" sz="1400" b="1" noProof="0" dirty="0">
                        <a:solidFill>
                          <a:schemeClr val="accent2"/>
                        </a:solidFill>
                        <a:latin typeface="+mn-lt"/>
                      </a:endParaRPr>
                    </a:p>
                  </a:txBody>
                  <a:tcPr marT="36000" marB="36000" anchor="ctr"/>
                </a:tc>
                <a:tc>
                  <a:txBody>
                    <a:bodyPr/>
                    <a:lstStyle/>
                    <a:p>
                      <a:pPr marL="0" marR="0" lvl="0" indent="0" algn="ctr" defTabSz="45512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noProof="0" dirty="0">
                          <a:effectLst/>
                          <a:latin typeface="+mn-lt"/>
                        </a:rPr>
                        <a:t>68 (100)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36000" marB="36000" anchor="ctr"/>
                </a:tc>
                <a:extLst>
                  <a:ext uri="{0D108BD9-81ED-4DB2-BD59-A6C34878D82A}">
                    <a16:rowId xmlns:a16="http://schemas.microsoft.com/office/drawing/2014/main" val="3168482319"/>
                  </a:ext>
                </a:extLst>
              </a:tr>
              <a:tr h="215676">
                <a:tc>
                  <a:txBody>
                    <a:bodyPr/>
                    <a:lstStyle/>
                    <a:p>
                      <a:pPr marL="115888" marR="0" lvl="1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noProof="0" dirty="0">
                          <a:latin typeface="+mn-lt"/>
                        </a:rPr>
                        <a:t>BTKi</a:t>
                      </a:r>
                      <a:r>
                        <a:rPr lang="en-GB" sz="1400" kern="1200" baseline="0" noProof="0" dirty="0">
                          <a:latin typeface="+mn-lt"/>
                        </a:rPr>
                        <a:t> </a:t>
                      </a:r>
                      <a:r>
                        <a:rPr lang="en-GB" sz="1400" kern="1200" noProof="0" dirty="0">
                          <a:latin typeface="+mn-lt"/>
                        </a:rPr>
                        <a:t>refractory, n (%)</a:t>
                      </a:r>
                      <a:endParaRPr lang="en-GB" sz="1400" b="1" noProof="0" dirty="0">
                        <a:solidFill>
                          <a:schemeClr val="accent2"/>
                        </a:solidFill>
                        <a:latin typeface="+mn-lt"/>
                      </a:endParaRPr>
                    </a:p>
                  </a:txBody>
                  <a:tcPr marT="36000" marB="36000" anchor="ctr"/>
                </a:tc>
                <a:tc>
                  <a:txBody>
                    <a:bodyPr/>
                    <a:lstStyle/>
                    <a:p>
                      <a:pPr marL="0" marR="0" lvl="0" indent="0" algn="ctr" defTabSz="45512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noProof="0" dirty="0">
                          <a:effectLst/>
                          <a:latin typeface="+mn-lt"/>
                        </a:rPr>
                        <a:t>42 (62)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36000" marB="36000" anchor="ctr"/>
                </a:tc>
                <a:extLst>
                  <a:ext uri="{0D108BD9-81ED-4DB2-BD59-A6C34878D82A}">
                    <a16:rowId xmlns:a16="http://schemas.microsoft.com/office/drawing/2014/main" val="2747514883"/>
                  </a:ext>
                </a:extLst>
              </a:tr>
              <a:tr h="215676">
                <a:tc>
                  <a:txBody>
                    <a:bodyPr/>
                    <a:lstStyle/>
                    <a:p>
                      <a:pPr marL="115888" marR="0" lvl="1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Prior ASCT, n (%)</a:t>
                      </a:r>
                      <a:endParaRPr lang="en-GB" sz="1400" b="1" noProof="0" dirty="0">
                        <a:solidFill>
                          <a:schemeClr val="accent2"/>
                        </a:solidFill>
                        <a:latin typeface="+mn-lt"/>
                      </a:endParaRPr>
                    </a:p>
                  </a:txBody>
                  <a:tcPr marT="36000" marB="36000" anchor="ctr"/>
                </a:tc>
                <a:tc>
                  <a:txBody>
                    <a:bodyPr/>
                    <a:lstStyle/>
                    <a:p>
                      <a:pPr marL="0" marR="0" lvl="0" indent="0" algn="ctr" defTabSz="45512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noProof="0" dirty="0">
                          <a:effectLst/>
                          <a:latin typeface="+mn-lt"/>
                        </a:rPr>
                        <a:t>29 (43)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36000" marB="36000" anchor="ctr"/>
                </a:tc>
                <a:extLst>
                  <a:ext uri="{0D108BD9-81ED-4DB2-BD59-A6C34878D82A}">
                    <a16:rowId xmlns:a16="http://schemas.microsoft.com/office/drawing/2014/main" val="349445419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A9CCB03-5C48-498B-8BCD-EBE5EED8B05C}"/>
              </a:ext>
            </a:extLst>
          </p:cNvPr>
          <p:cNvGraphicFramePr>
            <a:graphicFrameLocks noGrp="1"/>
          </p:cNvGraphicFramePr>
          <p:nvPr/>
        </p:nvGraphicFramePr>
        <p:xfrm>
          <a:off x="6620484" y="4466856"/>
          <a:ext cx="5410200" cy="212204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8146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955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30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400" noProof="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Toxicity</a:t>
                      </a:r>
                      <a:endParaRPr lang="en-GB" sz="1400" b="1" noProof="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aseline="0" noProof="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n = 68</a:t>
                      </a:r>
                      <a:endParaRPr lang="en-GB" sz="1400" b="1" baseline="0" noProof="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861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400" noProof="0" dirty="0">
                          <a:effectLst/>
                          <a:latin typeface="+mn-lt"/>
                        </a:rPr>
                        <a:t>Any-grade CRS, n (%)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400" noProof="0" dirty="0">
                          <a:effectLst/>
                          <a:latin typeface="+mn-lt"/>
                        </a:rPr>
                        <a:t>62 (91)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8617">
                <a:tc>
                  <a:txBody>
                    <a:bodyPr/>
                    <a:lstStyle/>
                    <a:p>
                      <a:pPr marL="117475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noProof="0" dirty="0">
                          <a:effectLst/>
                          <a:latin typeface="+mn-lt"/>
                        </a:rPr>
                        <a:t>Grade 3</a:t>
                      </a:r>
                      <a:r>
                        <a:rPr lang="en-GB" sz="1400" baseline="0" noProof="0" dirty="0">
                          <a:effectLst/>
                          <a:latin typeface="+mn-lt"/>
                        </a:rPr>
                        <a:t> or </a:t>
                      </a:r>
                      <a:r>
                        <a:rPr lang="en-GB" sz="1400" noProof="0" dirty="0">
                          <a:effectLst/>
                          <a:latin typeface="+mn-lt"/>
                        </a:rPr>
                        <a:t>4 CRS, n (%)</a:t>
                      </a:r>
                      <a:endParaRPr lang="en-GB" sz="1400" kern="1200" noProof="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noProof="0" dirty="0">
                          <a:effectLst/>
                          <a:latin typeface="+mn-lt"/>
                        </a:rPr>
                        <a:t>10 (15)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78240074"/>
                  </a:ext>
                </a:extLst>
              </a:tr>
              <a:tr h="238617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noProof="0" dirty="0">
                          <a:effectLst/>
                          <a:latin typeface="+mn-lt"/>
                        </a:rPr>
                        <a:t>Time to onset, median, days (range)</a:t>
                      </a:r>
                      <a:endParaRPr lang="en-GB" sz="1400" kern="1200" noProof="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400" noProof="0" dirty="0">
                          <a:effectLst/>
                          <a:latin typeface="+mn-lt"/>
                        </a:rPr>
                        <a:t>2 (1–13)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84060425"/>
                  </a:ext>
                </a:extLst>
              </a:tr>
              <a:tr h="23861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400" kern="1200" noProof="0" dirty="0">
                          <a:effectLst/>
                          <a:latin typeface="+mn-lt"/>
                        </a:rPr>
                        <a:t>Any-grade neurological</a:t>
                      </a:r>
                      <a:r>
                        <a:rPr lang="en-GB" sz="1400" kern="1200" baseline="0" noProof="0" dirty="0">
                          <a:effectLst/>
                          <a:latin typeface="+mn-lt"/>
                        </a:rPr>
                        <a:t> toxicity</a:t>
                      </a:r>
                      <a:r>
                        <a:rPr lang="en-GB" sz="1400" kern="1200" noProof="0" dirty="0">
                          <a:effectLst/>
                          <a:latin typeface="+mn-lt"/>
                        </a:rPr>
                        <a:t>, n (%) 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400" noProof="0" dirty="0">
                          <a:effectLst/>
                          <a:latin typeface="+mn-lt"/>
                        </a:rPr>
                        <a:t>43 (63)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8617">
                <a:tc>
                  <a:txBody>
                    <a:bodyPr/>
                    <a:lstStyle/>
                    <a:p>
                      <a:pPr marL="117475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Grade 3 or 4 </a:t>
                      </a:r>
                      <a:r>
                        <a:rPr lang="en-GB" sz="1400" kern="1200" noProof="0" dirty="0">
                          <a:effectLst/>
                          <a:latin typeface="+mn-lt"/>
                        </a:rPr>
                        <a:t>neurological</a:t>
                      </a:r>
                      <a:r>
                        <a:rPr lang="en-GB" sz="1400" kern="1200" baseline="0" noProof="0" dirty="0">
                          <a:effectLst/>
                          <a:latin typeface="+mn-lt"/>
                        </a:rPr>
                        <a:t> toxicity</a:t>
                      </a:r>
                      <a:r>
                        <a:rPr kumimoji="0" lang="en-GB" sz="1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, n (%)</a:t>
                      </a:r>
                      <a:endParaRPr lang="en-GB" sz="1400" noProof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21 (31)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90381996"/>
                  </a:ext>
                </a:extLst>
              </a:tr>
              <a:tr h="238617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noProof="0" dirty="0">
                          <a:effectLst/>
                          <a:latin typeface="+mn-lt"/>
                        </a:rPr>
                        <a:t>Time to onset, median, days (range)</a:t>
                      </a:r>
                      <a:endParaRPr lang="en-GB" sz="1400" noProof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51243" rtl="0" eaLnBrk="1" fontAlgn="auto" latinLnBrk="0" hangingPunct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noProof="0" dirty="0">
                          <a:effectLst/>
                          <a:latin typeface="+mn-lt"/>
                        </a:rPr>
                        <a:t>7 (1–32)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6381774"/>
                  </a:ext>
                </a:extLst>
              </a:tr>
            </a:tbl>
          </a:graphicData>
        </a:graphic>
      </p:graphicFrame>
      <p:graphicFrame>
        <p:nvGraphicFramePr>
          <p:cNvPr id="114" name="Table 113"/>
          <p:cNvGraphicFramePr>
            <a:graphicFrameLocks noGrp="1"/>
          </p:cNvGraphicFramePr>
          <p:nvPr/>
        </p:nvGraphicFramePr>
        <p:xfrm>
          <a:off x="5283844" y="4037240"/>
          <a:ext cx="6474470" cy="2844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82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18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18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18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18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186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8186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818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8186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8186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8186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8186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281862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281862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281862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281862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281862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281862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</a:tblGrid>
              <a:tr h="284480">
                <a:tc>
                  <a:txBody>
                    <a:bodyPr/>
                    <a:lstStyle/>
                    <a:p>
                      <a:pPr algn="r"/>
                      <a:r>
                        <a:rPr lang="en-US" sz="1000" b="1" baseline="0" dirty="0">
                          <a:solidFill>
                            <a:schemeClr val="tx1"/>
                          </a:solidFill>
                        </a:rPr>
                        <a:t>At risk, n  </a:t>
                      </a:r>
                      <a:endParaRPr 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60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54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43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38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31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8" name="Group 7">
            <a:extLst>
              <a:ext uri="{FF2B5EF4-FFF2-40B4-BE49-F238E27FC236}">
                <a16:creationId xmlns:a16="http://schemas.microsoft.com/office/drawing/2014/main" id="{2A70F255-0DA1-4653-9DF0-21F6FB2663D8}"/>
              </a:ext>
            </a:extLst>
          </p:cNvPr>
          <p:cNvGrpSpPr/>
          <p:nvPr/>
        </p:nvGrpSpPr>
        <p:grpSpPr>
          <a:xfrm>
            <a:off x="6306893" y="1330122"/>
            <a:ext cx="5529634" cy="2722074"/>
            <a:chOff x="6758728" y="1036488"/>
            <a:chExt cx="4463556" cy="2533647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6705C462-5629-45BC-8B50-028996953172}"/>
                </a:ext>
              </a:extLst>
            </p:cNvPr>
            <p:cNvGrpSpPr/>
            <p:nvPr/>
          </p:nvGrpSpPr>
          <p:grpSpPr>
            <a:xfrm>
              <a:off x="7287515" y="1163486"/>
              <a:ext cx="3755137" cy="1914650"/>
              <a:chOff x="7287515" y="1211111"/>
              <a:chExt cx="3755137" cy="1914650"/>
            </a:xfrm>
          </p:grpSpPr>
          <p:grpSp>
            <p:nvGrpSpPr>
              <p:cNvPr id="198" name="Group 197"/>
              <p:cNvGrpSpPr/>
              <p:nvPr/>
            </p:nvGrpSpPr>
            <p:grpSpPr>
              <a:xfrm>
                <a:off x="7372351" y="1211111"/>
                <a:ext cx="3670301" cy="1841501"/>
                <a:chOff x="5529263" y="1176338"/>
                <a:chExt cx="2752725" cy="1381126"/>
              </a:xfrm>
            </p:grpSpPr>
            <p:cxnSp>
              <p:nvCxnSpPr>
                <p:cNvPr id="50" name="Straight Connector 49"/>
                <p:cNvCxnSpPr/>
                <p:nvPr/>
              </p:nvCxnSpPr>
              <p:spPr>
                <a:xfrm>
                  <a:off x="5529263" y="1176338"/>
                  <a:ext cx="0" cy="1381125"/>
                </a:xfrm>
                <a:prstGeom prst="line">
                  <a:avLst/>
                </a:prstGeom>
                <a:ln w="952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Straight Connector 50"/>
                <p:cNvCxnSpPr/>
                <p:nvPr/>
              </p:nvCxnSpPr>
              <p:spPr>
                <a:xfrm flipV="1">
                  <a:off x="5529263" y="2557463"/>
                  <a:ext cx="2752725" cy="1"/>
                </a:xfrm>
                <a:prstGeom prst="line">
                  <a:avLst/>
                </a:prstGeom>
                <a:ln w="952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2" name="Group 71"/>
              <p:cNvGrpSpPr/>
              <p:nvPr/>
            </p:nvGrpSpPr>
            <p:grpSpPr>
              <a:xfrm>
                <a:off x="7372351" y="3052609"/>
                <a:ext cx="3670301" cy="73152"/>
                <a:chOff x="5529263" y="2557462"/>
                <a:chExt cx="2752725" cy="73152"/>
              </a:xfrm>
            </p:grpSpPr>
            <p:cxnSp>
              <p:nvCxnSpPr>
                <p:cNvPr id="53" name="Straight Connector 52"/>
                <p:cNvCxnSpPr/>
                <p:nvPr/>
              </p:nvCxnSpPr>
              <p:spPr>
                <a:xfrm>
                  <a:off x="5529263" y="2557462"/>
                  <a:ext cx="0" cy="73152"/>
                </a:xfrm>
                <a:prstGeom prst="line">
                  <a:avLst/>
                </a:prstGeom>
                <a:ln w="952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Straight Connector 53"/>
                <p:cNvCxnSpPr/>
                <p:nvPr/>
              </p:nvCxnSpPr>
              <p:spPr>
                <a:xfrm>
                  <a:off x="5691188" y="2557462"/>
                  <a:ext cx="0" cy="73152"/>
                </a:xfrm>
                <a:prstGeom prst="line">
                  <a:avLst/>
                </a:prstGeom>
                <a:ln w="952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Straight Connector 54"/>
                <p:cNvCxnSpPr/>
                <p:nvPr/>
              </p:nvCxnSpPr>
              <p:spPr>
                <a:xfrm>
                  <a:off x="5853113" y="2557462"/>
                  <a:ext cx="0" cy="73152"/>
                </a:xfrm>
                <a:prstGeom prst="line">
                  <a:avLst/>
                </a:prstGeom>
                <a:ln w="952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Straight Connector 55"/>
                <p:cNvCxnSpPr/>
                <p:nvPr/>
              </p:nvCxnSpPr>
              <p:spPr>
                <a:xfrm>
                  <a:off x="6015038" y="2557462"/>
                  <a:ext cx="0" cy="73152"/>
                </a:xfrm>
                <a:prstGeom prst="line">
                  <a:avLst/>
                </a:prstGeom>
                <a:ln w="952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Straight Connector 56"/>
                <p:cNvCxnSpPr/>
                <p:nvPr/>
              </p:nvCxnSpPr>
              <p:spPr>
                <a:xfrm>
                  <a:off x="6176963" y="2557462"/>
                  <a:ext cx="0" cy="73152"/>
                </a:xfrm>
                <a:prstGeom prst="line">
                  <a:avLst/>
                </a:prstGeom>
                <a:ln w="952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Connector 57"/>
                <p:cNvCxnSpPr/>
                <p:nvPr/>
              </p:nvCxnSpPr>
              <p:spPr>
                <a:xfrm>
                  <a:off x="6338888" y="2557462"/>
                  <a:ext cx="0" cy="73152"/>
                </a:xfrm>
                <a:prstGeom prst="line">
                  <a:avLst/>
                </a:prstGeom>
                <a:ln w="952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Straight Connector 58"/>
                <p:cNvCxnSpPr/>
                <p:nvPr/>
              </p:nvCxnSpPr>
              <p:spPr>
                <a:xfrm>
                  <a:off x="6500813" y="2557462"/>
                  <a:ext cx="0" cy="73152"/>
                </a:xfrm>
                <a:prstGeom prst="line">
                  <a:avLst/>
                </a:prstGeom>
                <a:ln w="952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Straight Connector 59"/>
                <p:cNvCxnSpPr/>
                <p:nvPr/>
              </p:nvCxnSpPr>
              <p:spPr>
                <a:xfrm>
                  <a:off x="6662738" y="2557462"/>
                  <a:ext cx="0" cy="73152"/>
                </a:xfrm>
                <a:prstGeom prst="line">
                  <a:avLst/>
                </a:prstGeom>
                <a:ln w="952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Straight Connector 60"/>
                <p:cNvCxnSpPr/>
                <p:nvPr/>
              </p:nvCxnSpPr>
              <p:spPr>
                <a:xfrm>
                  <a:off x="6824663" y="2557462"/>
                  <a:ext cx="0" cy="73152"/>
                </a:xfrm>
                <a:prstGeom prst="line">
                  <a:avLst/>
                </a:prstGeom>
                <a:ln w="952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Straight Connector 61"/>
                <p:cNvCxnSpPr/>
                <p:nvPr/>
              </p:nvCxnSpPr>
              <p:spPr>
                <a:xfrm>
                  <a:off x="6986588" y="2557462"/>
                  <a:ext cx="0" cy="73152"/>
                </a:xfrm>
                <a:prstGeom prst="line">
                  <a:avLst/>
                </a:prstGeom>
                <a:ln w="952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Straight Connector 62"/>
                <p:cNvCxnSpPr/>
                <p:nvPr/>
              </p:nvCxnSpPr>
              <p:spPr>
                <a:xfrm>
                  <a:off x="7148513" y="2557462"/>
                  <a:ext cx="0" cy="73152"/>
                </a:xfrm>
                <a:prstGeom prst="line">
                  <a:avLst/>
                </a:prstGeom>
                <a:ln w="952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Straight Connector 63"/>
                <p:cNvCxnSpPr/>
                <p:nvPr/>
              </p:nvCxnSpPr>
              <p:spPr>
                <a:xfrm>
                  <a:off x="7310438" y="2557462"/>
                  <a:ext cx="0" cy="73152"/>
                </a:xfrm>
                <a:prstGeom prst="line">
                  <a:avLst/>
                </a:prstGeom>
                <a:ln w="952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Straight Connector 64"/>
                <p:cNvCxnSpPr/>
                <p:nvPr/>
              </p:nvCxnSpPr>
              <p:spPr>
                <a:xfrm>
                  <a:off x="7472363" y="2557462"/>
                  <a:ext cx="0" cy="73152"/>
                </a:xfrm>
                <a:prstGeom prst="line">
                  <a:avLst/>
                </a:prstGeom>
                <a:ln w="952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Straight Connector 65"/>
                <p:cNvCxnSpPr/>
                <p:nvPr/>
              </p:nvCxnSpPr>
              <p:spPr>
                <a:xfrm>
                  <a:off x="7634288" y="2557462"/>
                  <a:ext cx="0" cy="73152"/>
                </a:xfrm>
                <a:prstGeom prst="line">
                  <a:avLst/>
                </a:prstGeom>
                <a:ln w="952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Straight Connector 66"/>
                <p:cNvCxnSpPr/>
                <p:nvPr/>
              </p:nvCxnSpPr>
              <p:spPr>
                <a:xfrm>
                  <a:off x="7796213" y="2557462"/>
                  <a:ext cx="0" cy="73152"/>
                </a:xfrm>
                <a:prstGeom prst="line">
                  <a:avLst/>
                </a:prstGeom>
                <a:ln w="952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Straight Connector 67"/>
                <p:cNvCxnSpPr/>
                <p:nvPr/>
              </p:nvCxnSpPr>
              <p:spPr>
                <a:xfrm>
                  <a:off x="7958138" y="2557462"/>
                  <a:ext cx="0" cy="73152"/>
                </a:xfrm>
                <a:prstGeom prst="line">
                  <a:avLst/>
                </a:prstGeom>
                <a:ln w="952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Straight Connector 68"/>
                <p:cNvCxnSpPr/>
                <p:nvPr/>
              </p:nvCxnSpPr>
              <p:spPr>
                <a:xfrm>
                  <a:off x="8120063" y="2557462"/>
                  <a:ext cx="0" cy="73152"/>
                </a:xfrm>
                <a:prstGeom prst="line">
                  <a:avLst/>
                </a:prstGeom>
                <a:ln w="952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Straight Connector 69"/>
                <p:cNvCxnSpPr/>
                <p:nvPr/>
              </p:nvCxnSpPr>
              <p:spPr>
                <a:xfrm>
                  <a:off x="8281988" y="2557462"/>
                  <a:ext cx="0" cy="73152"/>
                </a:xfrm>
                <a:prstGeom prst="line">
                  <a:avLst/>
                </a:prstGeom>
                <a:ln w="952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9" name="Group 78"/>
              <p:cNvGrpSpPr/>
              <p:nvPr/>
            </p:nvGrpSpPr>
            <p:grpSpPr>
              <a:xfrm>
                <a:off x="7287515" y="1211111"/>
                <a:ext cx="73152" cy="1841499"/>
                <a:chOff x="5456111" y="1176338"/>
                <a:chExt cx="73152" cy="1381125"/>
              </a:xfrm>
            </p:grpSpPr>
            <p:cxnSp>
              <p:nvCxnSpPr>
                <p:cNvPr id="73" name="Straight Connector 72"/>
                <p:cNvCxnSpPr/>
                <p:nvPr/>
              </p:nvCxnSpPr>
              <p:spPr>
                <a:xfrm rot="16200000">
                  <a:off x="5492687" y="2520887"/>
                  <a:ext cx="0" cy="73152"/>
                </a:xfrm>
                <a:prstGeom prst="line">
                  <a:avLst/>
                </a:prstGeom>
                <a:ln w="952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Straight Connector 73"/>
                <p:cNvCxnSpPr/>
                <p:nvPr/>
              </p:nvCxnSpPr>
              <p:spPr>
                <a:xfrm rot="16200000">
                  <a:off x="5492687" y="2244662"/>
                  <a:ext cx="0" cy="73152"/>
                </a:xfrm>
                <a:prstGeom prst="line">
                  <a:avLst/>
                </a:prstGeom>
                <a:ln w="952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Straight Connector 74"/>
                <p:cNvCxnSpPr/>
                <p:nvPr/>
              </p:nvCxnSpPr>
              <p:spPr>
                <a:xfrm rot="16200000">
                  <a:off x="5492687" y="1968437"/>
                  <a:ext cx="0" cy="73152"/>
                </a:xfrm>
                <a:prstGeom prst="line">
                  <a:avLst/>
                </a:prstGeom>
                <a:ln w="952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Straight Connector 75"/>
                <p:cNvCxnSpPr/>
                <p:nvPr/>
              </p:nvCxnSpPr>
              <p:spPr>
                <a:xfrm rot="16200000">
                  <a:off x="5492687" y="1692212"/>
                  <a:ext cx="0" cy="73152"/>
                </a:xfrm>
                <a:prstGeom prst="line">
                  <a:avLst/>
                </a:prstGeom>
                <a:ln w="952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Straight Connector 76"/>
                <p:cNvCxnSpPr/>
                <p:nvPr/>
              </p:nvCxnSpPr>
              <p:spPr>
                <a:xfrm rot="16200000">
                  <a:off x="5492687" y="1415987"/>
                  <a:ext cx="0" cy="73152"/>
                </a:xfrm>
                <a:prstGeom prst="line">
                  <a:avLst/>
                </a:prstGeom>
                <a:ln w="952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Straight Connector 77"/>
                <p:cNvCxnSpPr/>
                <p:nvPr/>
              </p:nvCxnSpPr>
              <p:spPr>
                <a:xfrm rot="16200000">
                  <a:off x="5492687" y="1139762"/>
                  <a:ext cx="0" cy="73152"/>
                </a:xfrm>
                <a:prstGeom prst="line">
                  <a:avLst/>
                </a:prstGeom>
                <a:ln w="952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02" name="Group 101"/>
            <p:cNvGrpSpPr/>
            <p:nvPr/>
          </p:nvGrpSpPr>
          <p:grpSpPr>
            <a:xfrm>
              <a:off x="7242858" y="3032506"/>
              <a:ext cx="3979426" cy="277000"/>
              <a:chOff x="5432143" y="2578100"/>
              <a:chExt cx="2984569" cy="207750"/>
            </a:xfrm>
          </p:grpSpPr>
          <p:sp>
            <p:nvSpPr>
              <p:cNvPr id="84" name="TextBox 83"/>
              <p:cNvSpPr txBox="1"/>
              <p:nvPr/>
            </p:nvSpPr>
            <p:spPr>
              <a:xfrm>
                <a:off x="5432143" y="2578100"/>
                <a:ext cx="198613" cy="2077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/>
                    <a:ea typeface="ＭＳ Ｐゴシック"/>
                    <a:cs typeface="Arial"/>
                  </a:rPr>
                  <a:t>0</a:t>
                </a:r>
              </a:p>
            </p:txBody>
          </p:sp>
          <p:sp>
            <p:nvSpPr>
              <p:cNvPr id="85" name="TextBox 84"/>
              <p:cNvSpPr txBox="1"/>
              <p:nvPr/>
            </p:nvSpPr>
            <p:spPr>
              <a:xfrm>
                <a:off x="5600419" y="2578100"/>
                <a:ext cx="198613" cy="2077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/>
                    <a:ea typeface="ＭＳ Ｐゴシック"/>
                    <a:cs typeface="Arial"/>
                  </a:rPr>
                  <a:t>2</a:t>
                </a:r>
              </a:p>
            </p:txBody>
          </p:sp>
          <p:sp>
            <p:nvSpPr>
              <p:cNvPr id="86" name="TextBox 85"/>
              <p:cNvSpPr txBox="1"/>
              <p:nvPr/>
            </p:nvSpPr>
            <p:spPr>
              <a:xfrm>
                <a:off x="5752819" y="2578100"/>
                <a:ext cx="198613" cy="2077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/>
                    <a:ea typeface="ＭＳ Ｐゴシック"/>
                    <a:cs typeface="Arial"/>
                  </a:rPr>
                  <a:t>4</a:t>
                </a:r>
              </a:p>
            </p:txBody>
          </p:sp>
          <p:sp>
            <p:nvSpPr>
              <p:cNvPr id="87" name="TextBox 86"/>
              <p:cNvSpPr txBox="1"/>
              <p:nvPr/>
            </p:nvSpPr>
            <p:spPr>
              <a:xfrm>
                <a:off x="5921093" y="2578100"/>
                <a:ext cx="198613" cy="2077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/>
                    <a:ea typeface="ＭＳ Ｐゴシック"/>
                    <a:cs typeface="Arial"/>
                  </a:rPr>
                  <a:t>6</a:t>
                </a:r>
              </a:p>
            </p:txBody>
          </p:sp>
          <p:sp>
            <p:nvSpPr>
              <p:cNvPr id="88" name="TextBox 87"/>
              <p:cNvSpPr txBox="1"/>
              <p:nvPr/>
            </p:nvSpPr>
            <p:spPr>
              <a:xfrm>
                <a:off x="6083018" y="2578100"/>
                <a:ext cx="198613" cy="2077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/>
                    <a:ea typeface="ＭＳ Ｐゴシック"/>
                    <a:cs typeface="Arial"/>
                  </a:rPr>
                  <a:t>8</a:t>
                </a:r>
              </a:p>
            </p:txBody>
          </p:sp>
          <p:sp>
            <p:nvSpPr>
              <p:cNvPr id="89" name="TextBox 88"/>
              <p:cNvSpPr txBox="1"/>
              <p:nvPr/>
            </p:nvSpPr>
            <p:spPr>
              <a:xfrm>
                <a:off x="6221237" y="2578100"/>
                <a:ext cx="258725" cy="2077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/>
                    <a:ea typeface="ＭＳ Ｐゴシック"/>
                    <a:cs typeface="Arial"/>
                  </a:rPr>
                  <a:t>10</a:t>
                </a:r>
              </a:p>
            </p:txBody>
          </p:sp>
          <p:sp>
            <p:nvSpPr>
              <p:cNvPr id="90" name="TextBox 89"/>
              <p:cNvSpPr txBox="1"/>
              <p:nvPr/>
            </p:nvSpPr>
            <p:spPr>
              <a:xfrm>
                <a:off x="6373637" y="2578100"/>
                <a:ext cx="258725" cy="2077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/>
                    <a:ea typeface="ＭＳ Ｐゴシック"/>
                    <a:cs typeface="Arial"/>
                  </a:rPr>
                  <a:t>12</a:t>
                </a:r>
              </a:p>
            </p:txBody>
          </p:sp>
          <p:sp>
            <p:nvSpPr>
              <p:cNvPr id="91" name="TextBox 90"/>
              <p:cNvSpPr txBox="1"/>
              <p:nvPr/>
            </p:nvSpPr>
            <p:spPr>
              <a:xfrm>
                <a:off x="6541911" y="2578100"/>
                <a:ext cx="258725" cy="2077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/>
                    <a:ea typeface="ＭＳ Ｐゴシック"/>
                    <a:cs typeface="Arial"/>
                  </a:rPr>
                  <a:t>14</a:t>
                </a:r>
              </a:p>
            </p:txBody>
          </p:sp>
          <p:sp>
            <p:nvSpPr>
              <p:cNvPr id="92" name="TextBox 91"/>
              <p:cNvSpPr txBox="1"/>
              <p:nvPr/>
            </p:nvSpPr>
            <p:spPr>
              <a:xfrm>
                <a:off x="6691136" y="2578100"/>
                <a:ext cx="258725" cy="2077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/>
                    <a:ea typeface="ＭＳ Ｐゴシック"/>
                    <a:cs typeface="Arial"/>
                  </a:rPr>
                  <a:t>16</a:t>
                </a:r>
              </a:p>
            </p:txBody>
          </p:sp>
          <p:sp>
            <p:nvSpPr>
              <p:cNvPr id="93" name="TextBox 92"/>
              <p:cNvSpPr txBox="1"/>
              <p:nvPr/>
            </p:nvSpPr>
            <p:spPr>
              <a:xfrm>
                <a:off x="6859412" y="2578100"/>
                <a:ext cx="258725" cy="2077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/>
                    <a:ea typeface="ＭＳ Ｐゴシック"/>
                    <a:cs typeface="Arial"/>
                  </a:rPr>
                  <a:t>18</a:t>
                </a:r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7011812" y="2578100"/>
                <a:ext cx="258725" cy="2077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/>
                    <a:ea typeface="ＭＳ Ｐゴシック"/>
                    <a:cs typeface="Arial"/>
                  </a:rPr>
                  <a:t>20</a:t>
                </a:r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>
                <a:off x="7180087" y="2578100"/>
                <a:ext cx="258725" cy="2077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/>
                    <a:ea typeface="ＭＳ Ｐゴシック"/>
                    <a:cs typeface="Arial"/>
                  </a:rPr>
                  <a:t>22</a:t>
                </a:r>
              </a:p>
            </p:txBody>
          </p:sp>
          <p:sp>
            <p:nvSpPr>
              <p:cNvPr id="96" name="TextBox 95"/>
              <p:cNvSpPr txBox="1"/>
              <p:nvPr/>
            </p:nvSpPr>
            <p:spPr>
              <a:xfrm>
                <a:off x="7348361" y="2578100"/>
                <a:ext cx="258725" cy="2077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/>
                    <a:ea typeface="ＭＳ Ｐゴシック"/>
                    <a:cs typeface="Arial"/>
                  </a:rPr>
                  <a:t>24</a:t>
                </a:r>
              </a:p>
            </p:txBody>
          </p:sp>
          <p:sp>
            <p:nvSpPr>
              <p:cNvPr id="97" name="TextBox 96"/>
              <p:cNvSpPr txBox="1"/>
              <p:nvPr/>
            </p:nvSpPr>
            <p:spPr>
              <a:xfrm>
                <a:off x="7516637" y="2578100"/>
                <a:ext cx="258725" cy="2077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/>
                    <a:ea typeface="ＭＳ Ｐゴシック"/>
                    <a:cs typeface="Arial"/>
                  </a:rPr>
                  <a:t>26</a:t>
                </a:r>
              </a:p>
            </p:txBody>
          </p:sp>
          <p:sp>
            <p:nvSpPr>
              <p:cNvPr id="98" name="TextBox 97"/>
              <p:cNvSpPr txBox="1"/>
              <p:nvPr/>
            </p:nvSpPr>
            <p:spPr>
              <a:xfrm>
                <a:off x="7669037" y="2578100"/>
                <a:ext cx="258725" cy="2077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/>
                    <a:ea typeface="ＭＳ Ｐゴシック"/>
                    <a:cs typeface="Arial"/>
                  </a:rPr>
                  <a:t>28</a:t>
                </a:r>
              </a:p>
            </p:txBody>
          </p:sp>
          <p:sp>
            <p:nvSpPr>
              <p:cNvPr id="99" name="TextBox 98"/>
              <p:cNvSpPr txBox="1"/>
              <p:nvPr/>
            </p:nvSpPr>
            <p:spPr>
              <a:xfrm>
                <a:off x="7837310" y="2578100"/>
                <a:ext cx="258725" cy="2077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/>
                    <a:ea typeface="ＭＳ Ｐゴシック"/>
                    <a:cs typeface="Arial"/>
                  </a:rPr>
                  <a:t>30</a:t>
                </a:r>
              </a:p>
            </p:txBody>
          </p:sp>
          <p:sp>
            <p:nvSpPr>
              <p:cNvPr id="100" name="TextBox 99"/>
              <p:cNvSpPr txBox="1"/>
              <p:nvPr/>
            </p:nvSpPr>
            <p:spPr>
              <a:xfrm>
                <a:off x="7989711" y="2578100"/>
                <a:ext cx="258725" cy="2077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/>
                    <a:ea typeface="ＭＳ Ｐゴシック"/>
                    <a:cs typeface="Arial"/>
                  </a:rPr>
                  <a:t>32</a:t>
                </a:r>
              </a:p>
            </p:txBody>
          </p:sp>
          <p:sp>
            <p:nvSpPr>
              <p:cNvPr id="101" name="TextBox 100"/>
              <p:cNvSpPr txBox="1"/>
              <p:nvPr/>
            </p:nvSpPr>
            <p:spPr>
              <a:xfrm>
                <a:off x="8157987" y="2578100"/>
                <a:ext cx="258725" cy="2077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/>
                    <a:ea typeface="ＭＳ Ｐゴシック"/>
                    <a:cs typeface="Arial"/>
                  </a:rPr>
                  <a:t>34</a:t>
                </a: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7AD60262-2AE3-4B16-9F23-A87165E016FB}"/>
                </a:ext>
              </a:extLst>
            </p:cNvPr>
            <p:cNvGrpSpPr/>
            <p:nvPr/>
          </p:nvGrpSpPr>
          <p:grpSpPr>
            <a:xfrm>
              <a:off x="6919114" y="1036488"/>
              <a:ext cx="425116" cy="2118491"/>
              <a:chOff x="6900064" y="1084113"/>
              <a:chExt cx="425116" cy="2118491"/>
            </a:xfrm>
          </p:grpSpPr>
          <p:sp>
            <p:nvSpPr>
              <p:cNvPr id="103" name="TextBox 102"/>
              <p:cNvSpPr txBox="1"/>
              <p:nvPr/>
            </p:nvSpPr>
            <p:spPr>
              <a:xfrm>
                <a:off x="7060363" y="2925605"/>
                <a:ext cx="26481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/>
                    <a:ea typeface="ＭＳ Ｐゴシック"/>
                    <a:cs typeface="Arial"/>
                  </a:rPr>
                  <a:t>0</a:t>
                </a:r>
              </a:p>
            </p:txBody>
          </p:sp>
          <p:sp>
            <p:nvSpPr>
              <p:cNvPr id="104" name="TextBox 103"/>
              <p:cNvSpPr txBox="1"/>
              <p:nvPr/>
            </p:nvSpPr>
            <p:spPr>
              <a:xfrm>
                <a:off x="6980213" y="2557305"/>
                <a:ext cx="34496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/>
                    <a:ea typeface="ＭＳ Ｐゴシック"/>
                    <a:cs typeface="Arial"/>
                  </a:rPr>
                  <a:t>20</a:t>
                </a:r>
              </a:p>
            </p:txBody>
          </p:sp>
          <p:sp>
            <p:nvSpPr>
              <p:cNvPr id="105" name="TextBox 104"/>
              <p:cNvSpPr txBox="1"/>
              <p:nvPr/>
            </p:nvSpPr>
            <p:spPr>
              <a:xfrm>
                <a:off x="6980213" y="2189007"/>
                <a:ext cx="34496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/>
                    <a:ea typeface="ＭＳ Ｐゴシック"/>
                    <a:cs typeface="Arial"/>
                  </a:rPr>
                  <a:t>40</a:t>
                </a:r>
              </a:p>
            </p:txBody>
          </p:sp>
          <p:sp>
            <p:nvSpPr>
              <p:cNvPr id="106" name="TextBox 105"/>
              <p:cNvSpPr txBox="1"/>
              <p:nvPr/>
            </p:nvSpPr>
            <p:spPr>
              <a:xfrm>
                <a:off x="6980213" y="1820709"/>
                <a:ext cx="34496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/>
                    <a:ea typeface="ＭＳ Ｐゴシック"/>
                    <a:cs typeface="Arial"/>
                  </a:rPr>
                  <a:t>60</a:t>
                </a:r>
              </a:p>
            </p:txBody>
          </p:sp>
          <p:sp>
            <p:nvSpPr>
              <p:cNvPr id="107" name="TextBox 106"/>
              <p:cNvSpPr txBox="1"/>
              <p:nvPr/>
            </p:nvSpPr>
            <p:spPr>
              <a:xfrm>
                <a:off x="6980213" y="1452411"/>
                <a:ext cx="34496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/>
                    <a:ea typeface="ＭＳ Ｐゴシック"/>
                    <a:cs typeface="Arial"/>
                  </a:rPr>
                  <a:t>80</a:t>
                </a:r>
              </a:p>
            </p:txBody>
          </p:sp>
          <p:sp>
            <p:nvSpPr>
              <p:cNvPr id="108" name="TextBox 107"/>
              <p:cNvSpPr txBox="1"/>
              <p:nvPr/>
            </p:nvSpPr>
            <p:spPr>
              <a:xfrm>
                <a:off x="6900064" y="1084113"/>
                <a:ext cx="42511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/>
                    <a:ea typeface="ＭＳ Ｐゴシック"/>
                    <a:cs typeface="Arial"/>
                  </a:rPr>
                  <a:t>100</a:t>
                </a:r>
              </a:p>
            </p:txBody>
          </p:sp>
        </p:grpSp>
        <p:sp>
          <p:nvSpPr>
            <p:cNvPr id="110" name="TextBox 109"/>
            <p:cNvSpPr txBox="1"/>
            <p:nvPr/>
          </p:nvSpPr>
          <p:spPr>
            <a:xfrm>
              <a:off x="8508560" y="3262358"/>
              <a:ext cx="139788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ＭＳ Ｐゴシック"/>
                  <a:cs typeface="Arial"/>
                </a:rPr>
                <a:t>Time (months)</a:t>
              </a:r>
            </a:p>
          </p:txBody>
        </p:sp>
        <p:sp>
          <p:nvSpPr>
            <p:cNvPr id="111" name="TextBox 110"/>
            <p:cNvSpPr txBox="1"/>
            <p:nvPr/>
          </p:nvSpPr>
          <p:spPr>
            <a:xfrm rot="16200000">
              <a:off x="6514911" y="1824633"/>
              <a:ext cx="7954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ＭＳ Ｐゴシック"/>
                  <a:cs typeface="Arial"/>
                </a:rPr>
                <a:t>PFS (%)</a:t>
              </a: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7437519" y="2685727"/>
              <a:ext cx="332334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ＭＳ Ｐゴシック"/>
                  <a:cs typeface="Arial"/>
                </a:rPr>
                <a:t>Median PFS (95% CI), months: NR (9.2–NE)</a:t>
              </a:r>
            </a:p>
          </p:txBody>
        </p:sp>
        <p:grpSp>
          <p:nvGrpSpPr>
            <p:cNvPr id="197" name="Group 196"/>
            <p:cNvGrpSpPr/>
            <p:nvPr/>
          </p:nvGrpSpPr>
          <p:grpSpPr>
            <a:xfrm>
              <a:off x="7378701" y="1161324"/>
              <a:ext cx="3283924" cy="835153"/>
              <a:chOff x="5534025" y="1174717"/>
              <a:chExt cx="2462943" cy="626365"/>
            </a:xfrm>
          </p:grpSpPr>
          <p:sp>
            <p:nvSpPr>
              <p:cNvPr id="115" name="Freeform 114"/>
              <p:cNvSpPr/>
              <p:nvPr/>
            </p:nvSpPr>
            <p:spPr>
              <a:xfrm>
                <a:off x="5534025" y="1183481"/>
                <a:ext cx="2438400" cy="590550"/>
              </a:xfrm>
              <a:custGeom>
                <a:avLst/>
                <a:gdLst>
                  <a:gd name="connsiteX0" fmla="*/ 2438400 w 2438400"/>
                  <a:gd name="connsiteY0" fmla="*/ 590550 h 590550"/>
                  <a:gd name="connsiteX1" fmla="*/ 1169194 w 2438400"/>
                  <a:gd name="connsiteY1" fmla="*/ 590550 h 590550"/>
                  <a:gd name="connsiteX2" fmla="*/ 1169194 w 2438400"/>
                  <a:gd name="connsiteY2" fmla="*/ 535782 h 590550"/>
                  <a:gd name="connsiteX3" fmla="*/ 766763 w 2438400"/>
                  <a:gd name="connsiteY3" fmla="*/ 535782 h 590550"/>
                  <a:gd name="connsiteX4" fmla="*/ 766763 w 2438400"/>
                  <a:gd name="connsiteY4" fmla="*/ 483394 h 590550"/>
                  <a:gd name="connsiteX5" fmla="*/ 738188 w 2438400"/>
                  <a:gd name="connsiteY5" fmla="*/ 483394 h 590550"/>
                  <a:gd name="connsiteX6" fmla="*/ 738188 w 2438400"/>
                  <a:gd name="connsiteY6" fmla="*/ 445294 h 590550"/>
                  <a:gd name="connsiteX7" fmla="*/ 726281 w 2438400"/>
                  <a:gd name="connsiteY7" fmla="*/ 445294 h 590550"/>
                  <a:gd name="connsiteX8" fmla="*/ 726281 w 2438400"/>
                  <a:gd name="connsiteY8" fmla="*/ 402432 h 590550"/>
                  <a:gd name="connsiteX9" fmla="*/ 616744 w 2438400"/>
                  <a:gd name="connsiteY9" fmla="*/ 402432 h 590550"/>
                  <a:gd name="connsiteX10" fmla="*/ 616744 w 2438400"/>
                  <a:gd name="connsiteY10" fmla="*/ 371475 h 590550"/>
                  <a:gd name="connsiteX11" fmla="*/ 509588 w 2438400"/>
                  <a:gd name="connsiteY11" fmla="*/ 371475 h 590550"/>
                  <a:gd name="connsiteX12" fmla="*/ 504825 w 2438400"/>
                  <a:gd name="connsiteY12" fmla="*/ 345282 h 590550"/>
                  <a:gd name="connsiteX13" fmla="*/ 483394 w 2438400"/>
                  <a:gd name="connsiteY13" fmla="*/ 345282 h 590550"/>
                  <a:gd name="connsiteX14" fmla="*/ 473869 w 2438400"/>
                  <a:gd name="connsiteY14" fmla="*/ 314325 h 590550"/>
                  <a:gd name="connsiteX15" fmla="*/ 411956 w 2438400"/>
                  <a:gd name="connsiteY15" fmla="*/ 314325 h 590550"/>
                  <a:gd name="connsiteX16" fmla="*/ 407194 w 2438400"/>
                  <a:gd name="connsiteY16" fmla="*/ 290513 h 590550"/>
                  <a:gd name="connsiteX17" fmla="*/ 357188 w 2438400"/>
                  <a:gd name="connsiteY17" fmla="*/ 290513 h 590550"/>
                  <a:gd name="connsiteX18" fmla="*/ 347663 w 2438400"/>
                  <a:gd name="connsiteY18" fmla="*/ 264319 h 590550"/>
                  <a:gd name="connsiteX19" fmla="*/ 245269 w 2438400"/>
                  <a:gd name="connsiteY19" fmla="*/ 264319 h 590550"/>
                  <a:gd name="connsiteX20" fmla="*/ 242888 w 2438400"/>
                  <a:gd name="connsiteY20" fmla="*/ 238125 h 590550"/>
                  <a:gd name="connsiteX21" fmla="*/ 240506 w 2438400"/>
                  <a:gd name="connsiteY21" fmla="*/ 211932 h 590550"/>
                  <a:gd name="connsiteX22" fmla="*/ 235744 w 2438400"/>
                  <a:gd name="connsiteY22" fmla="*/ 185738 h 590550"/>
                  <a:gd name="connsiteX23" fmla="*/ 223838 w 2438400"/>
                  <a:gd name="connsiteY23" fmla="*/ 166688 h 590550"/>
                  <a:gd name="connsiteX24" fmla="*/ 200025 w 2438400"/>
                  <a:gd name="connsiteY24" fmla="*/ 166688 h 590550"/>
                  <a:gd name="connsiteX25" fmla="*/ 200025 w 2438400"/>
                  <a:gd name="connsiteY25" fmla="*/ 140494 h 590550"/>
                  <a:gd name="connsiteX26" fmla="*/ 188119 w 2438400"/>
                  <a:gd name="connsiteY26" fmla="*/ 140494 h 590550"/>
                  <a:gd name="connsiteX27" fmla="*/ 188119 w 2438400"/>
                  <a:gd name="connsiteY27" fmla="*/ 92869 h 590550"/>
                  <a:gd name="connsiteX28" fmla="*/ 154781 w 2438400"/>
                  <a:gd name="connsiteY28" fmla="*/ 92869 h 590550"/>
                  <a:gd name="connsiteX29" fmla="*/ 154781 w 2438400"/>
                  <a:gd name="connsiteY29" fmla="*/ 66675 h 590550"/>
                  <a:gd name="connsiteX30" fmla="*/ 92869 w 2438400"/>
                  <a:gd name="connsiteY30" fmla="*/ 66675 h 590550"/>
                  <a:gd name="connsiteX31" fmla="*/ 92869 w 2438400"/>
                  <a:gd name="connsiteY31" fmla="*/ 45244 h 590550"/>
                  <a:gd name="connsiteX32" fmla="*/ 78581 w 2438400"/>
                  <a:gd name="connsiteY32" fmla="*/ 45244 h 590550"/>
                  <a:gd name="connsiteX33" fmla="*/ 78581 w 2438400"/>
                  <a:gd name="connsiteY33" fmla="*/ 21432 h 590550"/>
                  <a:gd name="connsiteX34" fmla="*/ 71438 w 2438400"/>
                  <a:gd name="connsiteY34" fmla="*/ 9525 h 590550"/>
                  <a:gd name="connsiteX35" fmla="*/ 59531 w 2438400"/>
                  <a:gd name="connsiteY35" fmla="*/ 0 h 590550"/>
                  <a:gd name="connsiteX36" fmla="*/ 0 w 2438400"/>
                  <a:gd name="connsiteY36" fmla="*/ 0 h 590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2438400" h="590550">
                    <a:moveTo>
                      <a:pt x="2438400" y="590550"/>
                    </a:moveTo>
                    <a:lnTo>
                      <a:pt x="1169194" y="590550"/>
                    </a:lnTo>
                    <a:lnTo>
                      <a:pt x="1169194" y="535782"/>
                    </a:lnTo>
                    <a:lnTo>
                      <a:pt x="766763" y="535782"/>
                    </a:lnTo>
                    <a:lnTo>
                      <a:pt x="766763" y="483394"/>
                    </a:lnTo>
                    <a:lnTo>
                      <a:pt x="738188" y="483394"/>
                    </a:lnTo>
                    <a:lnTo>
                      <a:pt x="738188" y="445294"/>
                    </a:lnTo>
                    <a:lnTo>
                      <a:pt x="726281" y="445294"/>
                    </a:lnTo>
                    <a:lnTo>
                      <a:pt x="726281" y="402432"/>
                    </a:lnTo>
                    <a:lnTo>
                      <a:pt x="616744" y="402432"/>
                    </a:lnTo>
                    <a:lnTo>
                      <a:pt x="616744" y="371475"/>
                    </a:lnTo>
                    <a:lnTo>
                      <a:pt x="509588" y="371475"/>
                    </a:lnTo>
                    <a:lnTo>
                      <a:pt x="504825" y="345282"/>
                    </a:lnTo>
                    <a:lnTo>
                      <a:pt x="483394" y="345282"/>
                    </a:lnTo>
                    <a:lnTo>
                      <a:pt x="473869" y="314325"/>
                    </a:lnTo>
                    <a:lnTo>
                      <a:pt x="411956" y="314325"/>
                    </a:lnTo>
                    <a:lnTo>
                      <a:pt x="407194" y="290513"/>
                    </a:lnTo>
                    <a:lnTo>
                      <a:pt x="357188" y="290513"/>
                    </a:lnTo>
                    <a:lnTo>
                      <a:pt x="347663" y="264319"/>
                    </a:lnTo>
                    <a:lnTo>
                      <a:pt x="245269" y="264319"/>
                    </a:lnTo>
                    <a:lnTo>
                      <a:pt x="242888" y="238125"/>
                    </a:lnTo>
                    <a:lnTo>
                      <a:pt x="240506" y="211932"/>
                    </a:lnTo>
                    <a:lnTo>
                      <a:pt x="235744" y="185738"/>
                    </a:lnTo>
                    <a:lnTo>
                      <a:pt x="223838" y="166688"/>
                    </a:lnTo>
                    <a:lnTo>
                      <a:pt x="200025" y="166688"/>
                    </a:lnTo>
                    <a:lnTo>
                      <a:pt x="200025" y="140494"/>
                    </a:lnTo>
                    <a:lnTo>
                      <a:pt x="188119" y="140494"/>
                    </a:lnTo>
                    <a:lnTo>
                      <a:pt x="188119" y="92869"/>
                    </a:lnTo>
                    <a:lnTo>
                      <a:pt x="154781" y="92869"/>
                    </a:lnTo>
                    <a:lnTo>
                      <a:pt x="154781" y="66675"/>
                    </a:lnTo>
                    <a:lnTo>
                      <a:pt x="92869" y="66675"/>
                    </a:lnTo>
                    <a:lnTo>
                      <a:pt x="92869" y="45244"/>
                    </a:lnTo>
                    <a:lnTo>
                      <a:pt x="78581" y="45244"/>
                    </a:lnTo>
                    <a:lnTo>
                      <a:pt x="78581" y="21432"/>
                    </a:lnTo>
                    <a:lnTo>
                      <a:pt x="71438" y="9525"/>
                    </a:lnTo>
                    <a:lnTo>
                      <a:pt x="59531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ＭＳ Ｐゴシック"/>
                  <a:cs typeface="Arial"/>
                </a:endParaRPr>
              </a:p>
            </p:txBody>
          </p:sp>
          <p:grpSp>
            <p:nvGrpSpPr>
              <p:cNvPr id="196" name="Group 195"/>
              <p:cNvGrpSpPr/>
              <p:nvPr/>
            </p:nvGrpSpPr>
            <p:grpSpPr>
              <a:xfrm>
                <a:off x="5582285" y="1174717"/>
                <a:ext cx="2414683" cy="626365"/>
                <a:chOff x="5582285" y="1174717"/>
                <a:chExt cx="2414685" cy="626357"/>
              </a:xfrm>
            </p:grpSpPr>
            <p:grpSp>
              <p:nvGrpSpPr>
                <p:cNvPr id="118" name="Group 117"/>
                <p:cNvGrpSpPr/>
                <p:nvPr/>
              </p:nvGrpSpPr>
              <p:grpSpPr>
                <a:xfrm>
                  <a:off x="7942106" y="1746210"/>
                  <a:ext cx="54864" cy="54864"/>
                  <a:chOff x="7853998" y="1662875"/>
                  <a:chExt cx="73152" cy="73152"/>
                </a:xfrm>
              </p:grpSpPr>
              <p:cxnSp>
                <p:nvCxnSpPr>
                  <p:cNvPr id="116" name="Straight Connector 115"/>
                  <p:cNvCxnSpPr/>
                  <p:nvPr/>
                </p:nvCxnSpPr>
                <p:spPr>
                  <a:xfrm rot="16200000">
                    <a:off x="7890574" y="1662875"/>
                    <a:ext cx="0" cy="73152"/>
                  </a:xfrm>
                  <a:prstGeom prst="line">
                    <a:avLst/>
                  </a:prstGeom>
                  <a:ln w="95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7" name="Straight Connector 116"/>
                  <p:cNvCxnSpPr/>
                  <p:nvPr/>
                </p:nvCxnSpPr>
                <p:spPr>
                  <a:xfrm rot="10800000">
                    <a:off x="7890574" y="1662875"/>
                    <a:ext cx="0" cy="73152"/>
                  </a:xfrm>
                  <a:prstGeom prst="line">
                    <a:avLst/>
                  </a:prstGeom>
                  <a:ln w="95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19" name="Group 118"/>
                <p:cNvGrpSpPr/>
                <p:nvPr/>
              </p:nvGrpSpPr>
              <p:grpSpPr>
                <a:xfrm>
                  <a:off x="7904006" y="1746210"/>
                  <a:ext cx="54864" cy="54864"/>
                  <a:chOff x="7853998" y="1662875"/>
                  <a:chExt cx="73152" cy="73152"/>
                </a:xfrm>
              </p:grpSpPr>
              <p:cxnSp>
                <p:nvCxnSpPr>
                  <p:cNvPr id="120" name="Straight Connector 119"/>
                  <p:cNvCxnSpPr/>
                  <p:nvPr/>
                </p:nvCxnSpPr>
                <p:spPr>
                  <a:xfrm rot="16200000">
                    <a:off x="7890574" y="1662875"/>
                    <a:ext cx="0" cy="73152"/>
                  </a:xfrm>
                  <a:prstGeom prst="line">
                    <a:avLst/>
                  </a:prstGeom>
                  <a:ln w="95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1" name="Straight Connector 120"/>
                  <p:cNvCxnSpPr/>
                  <p:nvPr/>
                </p:nvCxnSpPr>
                <p:spPr>
                  <a:xfrm rot="10800000">
                    <a:off x="7890574" y="1662875"/>
                    <a:ext cx="0" cy="73152"/>
                  </a:xfrm>
                  <a:prstGeom prst="line">
                    <a:avLst/>
                  </a:prstGeom>
                  <a:ln w="95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2" name="Group 121"/>
                <p:cNvGrpSpPr/>
                <p:nvPr/>
              </p:nvGrpSpPr>
              <p:grpSpPr>
                <a:xfrm>
                  <a:off x="7506338" y="1746210"/>
                  <a:ext cx="54864" cy="54864"/>
                  <a:chOff x="7853998" y="1662875"/>
                  <a:chExt cx="73152" cy="73152"/>
                </a:xfrm>
              </p:grpSpPr>
              <p:cxnSp>
                <p:nvCxnSpPr>
                  <p:cNvPr id="123" name="Straight Connector 122"/>
                  <p:cNvCxnSpPr/>
                  <p:nvPr/>
                </p:nvCxnSpPr>
                <p:spPr>
                  <a:xfrm rot="16200000">
                    <a:off x="7890574" y="1662875"/>
                    <a:ext cx="0" cy="73152"/>
                  </a:xfrm>
                  <a:prstGeom prst="line">
                    <a:avLst/>
                  </a:prstGeom>
                  <a:ln w="95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4" name="Straight Connector 123"/>
                  <p:cNvCxnSpPr/>
                  <p:nvPr/>
                </p:nvCxnSpPr>
                <p:spPr>
                  <a:xfrm rot="10800000">
                    <a:off x="7890574" y="1662875"/>
                    <a:ext cx="0" cy="73152"/>
                  </a:xfrm>
                  <a:prstGeom prst="line">
                    <a:avLst/>
                  </a:prstGeom>
                  <a:ln w="95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5" name="Group 124"/>
                <p:cNvGrpSpPr/>
                <p:nvPr/>
              </p:nvGrpSpPr>
              <p:grpSpPr>
                <a:xfrm>
                  <a:off x="7473000" y="1746210"/>
                  <a:ext cx="54864" cy="54864"/>
                  <a:chOff x="7853998" y="1662875"/>
                  <a:chExt cx="73152" cy="73152"/>
                </a:xfrm>
              </p:grpSpPr>
              <p:cxnSp>
                <p:nvCxnSpPr>
                  <p:cNvPr id="126" name="Straight Connector 125"/>
                  <p:cNvCxnSpPr/>
                  <p:nvPr/>
                </p:nvCxnSpPr>
                <p:spPr>
                  <a:xfrm rot="16200000">
                    <a:off x="7890574" y="1662875"/>
                    <a:ext cx="0" cy="73152"/>
                  </a:xfrm>
                  <a:prstGeom prst="line">
                    <a:avLst/>
                  </a:prstGeom>
                  <a:ln w="95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7" name="Straight Connector 126"/>
                  <p:cNvCxnSpPr/>
                  <p:nvPr/>
                </p:nvCxnSpPr>
                <p:spPr>
                  <a:xfrm rot="10800000">
                    <a:off x="7890574" y="1662875"/>
                    <a:ext cx="0" cy="73152"/>
                  </a:xfrm>
                  <a:prstGeom prst="line">
                    <a:avLst/>
                  </a:prstGeom>
                  <a:ln w="95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8" name="Group 127"/>
                <p:cNvGrpSpPr/>
                <p:nvPr/>
              </p:nvGrpSpPr>
              <p:grpSpPr>
                <a:xfrm>
                  <a:off x="7434899" y="1746210"/>
                  <a:ext cx="54864" cy="54864"/>
                  <a:chOff x="7853998" y="1662875"/>
                  <a:chExt cx="73152" cy="73152"/>
                </a:xfrm>
              </p:grpSpPr>
              <p:cxnSp>
                <p:nvCxnSpPr>
                  <p:cNvPr id="129" name="Straight Connector 128"/>
                  <p:cNvCxnSpPr/>
                  <p:nvPr/>
                </p:nvCxnSpPr>
                <p:spPr>
                  <a:xfrm rot="16200000">
                    <a:off x="7890574" y="1662875"/>
                    <a:ext cx="0" cy="73152"/>
                  </a:xfrm>
                  <a:prstGeom prst="line">
                    <a:avLst/>
                  </a:prstGeom>
                  <a:ln w="95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0" name="Straight Connector 129"/>
                  <p:cNvCxnSpPr/>
                  <p:nvPr/>
                </p:nvCxnSpPr>
                <p:spPr>
                  <a:xfrm rot="10800000">
                    <a:off x="7890574" y="1662875"/>
                    <a:ext cx="0" cy="73152"/>
                  </a:xfrm>
                  <a:prstGeom prst="line">
                    <a:avLst/>
                  </a:prstGeom>
                  <a:ln w="95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31" name="Group 130"/>
                <p:cNvGrpSpPr/>
                <p:nvPr/>
              </p:nvGrpSpPr>
              <p:grpSpPr>
                <a:xfrm>
                  <a:off x="7401562" y="1746210"/>
                  <a:ext cx="54864" cy="54864"/>
                  <a:chOff x="7853998" y="1662875"/>
                  <a:chExt cx="73152" cy="73152"/>
                </a:xfrm>
              </p:grpSpPr>
              <p:cxnSp>
                <p:nvCxnSpPr>
                  <p:cNvPr id="132" name="Straight Connector 131"/>
                  <p:cNvCxnSpPr/>
                  <p:nvPr/>
                </p:nvCxnSpPr>
                <p:spPr>
                  <a:xfrm rot="16200000">
                    <a:off x="7890574" y="1662875"/>
                    <a:ext cx="0" cy="73152"/>
                  </a:xfrm>
                  <a:prstGeom prst="line">
                    <a:avLst/>
                  </a:prstGeom>
                  <a:ln w="95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3" name="Straight Connector 132"/>
                  <p:cNvCxnSpPr/>
                  <p:nvPr/>
                </p:nvCxnSpPr>
                <p:spPr>
                  <a:xfrm rot="10800000">
                    <a:off x="7890574" y="1662875"/>
                    <a:ext cx="0" cy="73152"/>
                  </a:xfrm>
                  <a:prstGeom prst="line">
                    <a:avLst/>
                  </a:prstGeom>
                  <a:ln w="95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38" name="Group 137"/>
                <p:cNvGrpSpPr/>
                <p:nvPr/>
              </p:nvGrpSpPr>
              <p:grpSpPr>
                <a:xfrm>
                  <a:off x="7365842" y="1746210"/>
                  <a:ext cx="54864" cy="54864"/>
                  <a:chOff x="7853998" y="1662875"/>
                  <a:chExt cx="73152" cy="73152"/>
                </a:xfrm>
              </p:grpSpPr>
              <p:cxnSp>
                <p:nvCxnSpPr>
                  <p:cNvPr id="139" name="Straight Connector 138"/>
                  <p:cNvCxnSpPr/>
                  <p:nvPr/>
                </p:nvCxnSpPr>
                <p:spPr>
                  <a:xfrm rot="16200000">
                    <a:off x="7890574" y="1662875"/>
                    <a:ext cx="0" cy="73152"/>
                  </a:xfrm>
                  <a:prstGeom prst="line">
                    <a:avLst/>
                  </a:prstGeom>
                  <a:ln w="95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0" name="Straight Connector 139"/>
                  <p:cNvCxnSpPr/>
                  <p:nvPr/>
                </p:nvCxnSpPr>
                <p:spPr>
                  <a:xfrm rot="10800000">
                    <a:off x="7890574" y="1662875"/>
                    <a:ext cx="0" cy="73152"/>
                  </a:xfrm>
                  <a:prstGeom prst="line">
                    <a:avLst/>
                  </a:prstGeom>
                  <a:ln w="95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1" name="Group 140"/>
                <p:cNvGrpSpPr/>
                <p:nvPr/>
              </p:nvGrpSpPr>
              <p:grpSpPr>
                <a:xfrm>
                  <a:off x="7175341" y="1746210"/>
                  <a:ext cx="54864" cy="54864"/>
                  <a:chOff x="7853998" y="1662875"/>
                  <a:chExt cx="73152" cy="73152"/>
                </a:xfrm>
              </p:grpSpPr>
              <p:cxnSp>
                <p:nvCxnSpPr>
                  <p:cNvPr id="142" name="Straight Connector 141"/>
                  <p:cNvCxnSpPr/>
                  <p:nvPr/>
                </p:nvCxnSpPr>
                <p:spPr>
                  <a:xfrm rot="16200000">
                    <a:off x="7890574" y="1662875"/>
                    <a:ext cx="0" cy="73152"/>
                  </a:xfrm>
                  <a:prstGeom prst="line">
                    <a:avLst/>
                  </a:prstGeom>
                  <a:ln w="95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3" name="Straight Connector 142"/>
                  <p:cNvCxnSpPr/>
                  <p:nvPr/>
                </p:nvCxnSpPr>
                <p:spPr>
                  <a:xfrm rot="10800000">
                    <a:off x="7890574" y="1662875"/>
                    <a:ext cx="0" cy="73152"/>
                  </a:xfrm>
                  <a:prstGeom prst="line">
                    <a:avLst/>
                  </a:prstGeom>
                  <a:ln w="95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4" name="Group 143"/>
                <p:cNvGrpSpPr/>
                <p:nvPr/>
              </p:nvGrpSpPr>
              <p:grpSpPr>
                <a:xfrm>
                  <a:off x="6939597" y="1746210"/>
                  <a:ext cx="54864" cy="54864"/>
                  <a:chOff x="7853998" y="1662875"/>
                  <a:chExt cx="73152" cy="73152"/>
                </a:xfrm>
              </p:grpSpPr>
              <p:cxnSp>
                <p:nvCxnSpPr>
                  <p:cNvPr id="145" name="Straight Connector 144"/>
                  <p:cNvCxnSpPr/>
                  <p:nvPr/>
                </p:nvCxnSpPr>
                <p:spPr>
                  <a:xfrm rot="16200000">
                    <a:off x="7890574" y="1662875"/>
                    <a:ext cx="0" cy="73152"/>
                  </a:xfrm>
                  <a:prstGeom prst="line">
                    <a:avLst/>
                  </a:prstGeom>
                  <a:ln w="95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6" name="Straight Connector 145"/>
                  <p:cNvCxnSpPr/>
                  <p:nvPr/>
                </p:nvCxnSpPr>
                <p:spPr>
                  <a:xfrm rot="10800000">
                    <a:off x="7890574" y="1662875"/>
                    <a:ext cx="0" cy="73152"/>
                  </a:xfrm>
                  <a:prstGeom prst="line">
                    <a:avLst/>
                  </a:prstGeom>
                  <a:ln w="95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7" name="Group 146"/>
                <p:cNvGrpSpPr/>
                <p:nvPr/>
              </p:nvGrpSpPr>
              <p:grpSpPr>
                <a:xfrm>
                  <a:off x="6718139" y="1746210"/>
                  <a:ext cx="54864" cy="54864"/>
                  <a:chOff x="7853998" y="1662875"/>
                  <a:chExt cx="73152" cy="73152"/>
                </a:xfrm>
              </p:grpSpPr>
              <p:cxnSp>
                <p:nvCxnSpPr>
                  <p:cNvPr id="148" name="Straight Connector 147"/>
                  <p:cNvCxnSpPr/>
                  <p:nvPr/>
                </p:nvCxnSpPr>
                <p:spPr>
                  <a:xfrm rot="16200000">
                    <a:off x="7890574" y="1662875"/>
                    <a:ext cx="0" cy="73152"/>
                  </a:xfrm>
                  <a:prstGeom prst="line">
                    <a:avLst/>
                  </a:prstGeom>
                  <a:ln w="95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9" name="Straight Connector 148"/>
                  <p:cNvCxnSpPr/>
                  <p:nvPr/>
                </p:nvCxnSpPr>
                <p:spPr>
                  <a:xfrm rot="10800000">
                    <a:off x="7890574" y="1662875"/>
                    <a:ext cx="0" cy="73152"/>
                  </a:xfrm>
                  <a:prstGeom prst="line">
                    <a:avLst/>
                  </a:prstGeom>
                  <a:ln w="95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0" name="Group 149"/>
                <p:cNvGrpSpPr/>
                <p:nvPr/>
              </p:nvGrpSpPr>
              <p:grpSpPr>
                <a:xfrm>
                  <a:off x="6491923" y="1691442"/>
                  <a:ext cx="54864" cy="54864"/>
                  <a:chOff x="7853998" y="1662875"/>
                  <a:chExt cx="73152" cy="73152"/>
                </a:xfrm>
              </p:grpSpPr>
              <p:cxnSp>
                <p:nvCxnSpPr>
                  <p:cNvPr id="151" name="Straight Connector 150"/>
                  <p:cNvCxnSpPr/>
                  <p:nvPr/>
                </p:nvCxnSpPr>
                <p:spPr>
                  <a:xfrm rot="16200000">
                    <a:off x="7890574" y="1662875"/>
                    <a:ext cx="0" cy="73152"/>
                  </a:xfrm>
                  <a:prstGeom prst="line">
                    <a:avLst/>
                  </a:prstGeom>
                  <a:ln w="95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2" name="Straight Connector 151"/>
                  <p:cNvCxnSpPr/>
                  <p:nvPr/>
                </p:nvCxnSpPr>
                <p:spPr>
                  <a:xfrm rot="10800000">
                    <a:off x="7890574" y="1662875"/>
                    <a:ext cx="0" cy="73152"/>
                  </a:xfrm>
                  <a:prstGeom prst="line">
                    <a:avLst/>
                  </a:prstGeom>
                  <a:ln w="95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3" name="Group 152"/>
                <p:cNvGrpSpPr/>
                <p:nvPr/>
              </p:nvGrpSpPr>
              <p:grpSpPr>
                <a:xfrm>
                  <a:off x="6482396" y="1691442"/>
                  <a:ext cx="54864" cy="54864"/>
                  <a:chOff x="7853998" y="1662875"/>
                  <a:chExt cx="73152" cy="73152"/>
                </a:xfrm>
              </p:grpSpPr>
              <p:cxnSp>
                <p:nvCxnSpPr>
                  <p:cNvPr id="154" name="Straight Connector 153"/>
                  <p:cNvCxnSpPr/>
                  <p:nvPr/>
                </p:nvCxnSpPr>
                <p:spPr>
                  <a:xfrm rot="16200000">
                    <a:off x="7890574" y="1662875"/>
                    <a:ext cx="0" cy="73152"/>
                  </a:xfrm>
                  <a:prstGeom prst="line">
                    <a:avLst/>
                  </a:prstGeom>
                  <a:ln w="95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5" name="Straight Connector 154"/>
                  <p:cNvCxnSpPr/>
                  <p:nvPr/>
                </p:nvCxnSpPr>
                <p:spPr>
                  <a:xfrm rot="10800000">
                    <a:off x="7890574" y="1662875"/>
                    <a:ext cx="0" cy="73152"/>
                  </a:xfrm>
                  <a:prstGeom prst="line">
                    <a:avLst/>
                  </a:prstGeom>
                  <a:ln w="95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6" name="Group 155"/>
                <p:cNvGrpSpPr/>
                <p:nvPr/>
              </p:nvGrpSpPr>
              <p:grpSpPr>
                <a:xfrm>
                  <a:off x="6470491" y="1691443"/>
                  <a:ext cx="54864" cy="54864"/>
                  <a:chOff x="7853998" y="1662875"/>
                  <a:chExt cx="73152" cy="73152"/>
                </a:xfrm>
              </p:grpSpPr>
              <p:cxnSp>
                <p:nvCxnSpPr>
                  <p:cNvPr id="157" name="Straight Connector 156"/>
                  <p:cNvCxnSpPr/>
                  <p:nvPr/>
                </p:nvCxnSpPr>
                <p:spPr>
                  <a:xfrm rot="16200000">
                    <a:off x="7890574" y="1662875"/>
                    <a:ext cx="0" cy="73152"/>
                  </a:xfrm>
                  <a:prstGeom prst="line">
                    <a:avLst/>
                  </a:prstGeom>
                  <a:ln w="95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8" name="Straight Connector 157"/>
                  <p:cNvCxnSpPr/>
                  <p:nvPr/>
                </p:nvCxnSpPr>
                <p:spPr>
                  <a:xfrm rot="10800000">
                    <a:off x="7890574" y="1662875"/>
                    <a:ext cx="0" cy="73152"/>
                  </a:xfrm>
                  <a:prstGeom prst="line">
                    <a:avLst/>
                  </a:prstGeom>
                  <a:ln w="95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9" name="Group 158"/>
                <p:cNvGrpSpPr/>
                <p:nvPr/>
              </p:nvGrpSpPr>
              <p:grpSpPr>
                <a:xfrm>
                  <a:off x="6272846" y="1641437"/>
                  <a:ext cx="54864" cy="54864"/>
                  <a:chOff x="7853998" y="1662875"/>
                  <a:chExt cx="73152" cy="73152"/>
                </a:xfrm>
              </p:grpSpPr>
              <p:cxnSp>
                <p:nvCxnSpPr>
                  <p:cNvPr id="160" name="Straight Connector 159"/>
                  <p:cNvCxnSpPr/>
                  <p:nvPr/>
                </p:nvCxnSpPr>
                <p:spPr>
                  <a:xfrm rot="16200000">
                    <a:off x="7890574" y="1662875"/>
                    <a:ext cx="0" cy="73152"/>
                  </a:xfrm>
                  <a:prstGeom prst="line">
                    <a:avLst/>
                  </a:prstGeom>
                  <a:ln w="95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1" name="Straight Connector 160"/>
                  <p:cNvCxnSpPr/>
                  <p:nvPr/>
                </p:nvCxnSpPr>
                <p:spPr>
                  <a:xfrm rot="10800000">
                    <a:off x="7890574" y="1662875"/>
                    <a:ext cx="0" cy="73152"/>
                  </a:xfrm>
                  <a:prstGeom prst="line">
                    <a:avLst/>
                  </a:prstGeom>
                  <a:ln w="95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66" name="Group 165"/>
                <p:cNvGrpSpPr/>
                <p:nvPr/>
              </p:nvGrpSpPr>
              <p:grpSpPr>
                <a:xfrm>
                  <a:off x="6256177" y="1641438"/>
                  <a:ext cx="54864" cy="54864"/>
                  <a:chOff x="7853998" y="1662875"/>
                  <a:chExt cx="73152" cy="73152"/>
                </a:xfrm>
              </p:grpSpPr>
              <p:cxnSp>
                <p:nvCxnSpPr>
                  <p:cNvPr id="167" name="Straight Connector 166"/>
                  <p:cNvCxnSpPr/>
                  <p:nvPr/>
                </p:nvCxnSpPr>
                <p:spPr>
                  <a:xfrm rot="16200000">
                    <a:off x="7890574" y="1662875"/>
                    <a:ext cx="0" cy="73152"/>
                  </a:xfrm>
                  <a:prstGeom prst="line">
                    <a:avLst/>
                  </a:prstGeom>
                  <a:ln w="95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8" name="Straight Connector 167"/>
                  <p:cNvCxnSpPr/>
                  <p:nvPr/>
                </p:nvCxnSpPr>
                <p:spPr>
                  <a:xfrm rot="10800000">
                    <a:off x="7890574" y="1662875"/>
                    <a:ext cx="0" cy="73152"/>
                  </a:xfrm>
                  <a:prstGeom prst="line">
                    <a:avLst/>
                  </a:prstGeom>
                  <a:ln w="95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69" name="Group 168"/>
                <p:cNvGrpSpPr/>
                <p:nvPr/>
              </p:nvGrpSpPr>
              <p:grpSpPr>
                <a:xfrm>
                  <a:off x="6234748" y="1558094"/>
                  <a:ext cx="54864" cy="54864"/>
                  <a:chOff x="7853998" y="1662875"/>
                  <a:chExt cx="73152" cy="73152"/>
                </a:xfrm>
              </p:grpSpPr>
              <p:cxnSp>
                <p:nvCxnSpPr>
                  <p:cNvPr id="170" name="Straight Connector 169"/>
                  <p:cNvCxnSpPr/>
                  <p:nvPr/>
                </p:nvCxnSpPr>
                <p:spPr>
                  <a:xfrm rot="16200000">
                    <a:off x="7890574" y="1662875"/>
                    <a:ext cx="0" cy="73152"/>
                  </a:xfrm>
                  <a:prstGeom prst="line">
                    <a:avLst/>
                  </a:prstGeom>
                  <a:ln w="95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1" name="Straight Connector 170"/>
                  <p:cNvCxnSpPr/>
                  <p:nvPr/>
                </p:nvCxnSpPr>
                <p:spPr>
                  <a:xfrm rot="10800000">
                    <a:off x="7890574" y="1662875"/>
                    <a:ext cx="0" cy="73152"/>
                  </a:xfrm>
                  <a:prstGeom prst="line">
                    <a:avLst/>
                  </a:prstGeom>
                  <a:ln w="95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2" name="Group 171"/>
                <p:cNvGrpSpPr/>
                <p:nvPr/>
              </p:nvGrpSpPr>
              <p:grpSpPr>
                <a:xfrm>
                  <a:off x="6218078" y="1558094"/>
                  <a:ext cx="54864" cy="54864"/>
                  <a:chOff x="7853998" y="1662875"/>
                  <a:chExt cx="73152" cy="73152"/>
                </a:xfrm>
              </p:grpSpPr>
              <p:cxnSp>
                <p:nvCxnSpPr>
                  <p:cNvPr id="173" name="Straight Connector 172"/>
                  <p:cNvCxnSpPr/>
                  <p:nvPr/>
                </p:nvCxnSpPr>
                <p:spPr>
                  <a:xfrm rot="16200000">
                    <a:off x="7890574" y="1662875"/>
                    <a:ext cx="0" cy="73152"/>
                  </a:xfrm>
                  <a:prstGeom prst="line">
                    <a:avLst/>
                  </a:prstGeom>
                  <a:ln w="95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4" name="Straight Connector 173"/>
                  <p:cNvCxnSpPr/>
                  <p:nvPr/>
                </p:nvCxnSpPr>
                <p:spPr>
                  <a:xfrm rot="10800000">
                    <a:off x="7890574" y="1662875"/>
                    <a:ext cx="0" cy="73152"/>
                  </a:xfrm>
                  <a:prstGeom prst="line">
                    <a:avLst/>
                  </a:prstGeom>
                  <a:ln w="95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5" name="Group 174"/>
                <p:cNvGrpSpPr/>
                <p:nvPr/>
              </p:nvGrpSpPr>
              <p:grpSpPr>
                <a:xfrm>
                  <a:off x="6201407" y="1558094"/>
                  <a:ext cx="54864" cy="54864"/>
                  <a:chOff x="7853998" y="1662875"/>
                  <a:chExt cx="73152" cy="73152"/>
                </a:xfrm>
              </p:grpSpPr>
              <p:cxnSp>
                <p:nvCxnSpPr>
                  <p:cNvPr id="176" name="Straight Connector 175"/>
                  <p:cNvCxnSpPr/>
                  <p:nvPr/>
                </p:nvCxnSpPr>
                <p:spPr>
                  <a:xfrm rot="16200000">
                    <a:off x="7890574" y="1662875"/>
                    <a:ext cx="0" cy="73152"/>
                  </a:xfrm>
                  <a:prstGeom prst="line">
                    <a:avLst/>
                  </a:prstGeom>
                  <a:ln w="95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7" name="Straight Connector 176"/>
                  <p:cNvCxnSpPr/>
                  <p:nvPr/>
                </p:nvCxnSpPr>
                <p:spPr>
                  <a:xfrm rot="10800000">
                    <a:off x="7890574" y="1662875"/>
                    <a:ext cx="0" cy="73152"/>
                  </a:xfrm>
                  <a:prstGeom prst="line">
                    <a:avLst/>
                  </a:prstGeom>
                  <a:ln w="95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8" name="Group 177"/>
                <p:cNvGrpSpPr/>
                <p:nvPr/>
              </p:nvGrpSpPr>
              <p:grpSpPr>
                <a:xfrm>
                  <a:off x="6184741" y="1558094"/>
                  <a:ext cx="54864" cy="54864"/>
                  <a:chOff x="7853998" y="1662875"/>
                  <a:chExt cx="73152" cy="73152"/>
                </a:xfrm>
              </p:grpSpPr>
              <p:cxnSp>
                <p:nvCxnSpPr>
                  <p:cNvPr id="179" name="Straight Connector 178"/>
                  <p:cNvCxnSpPr/>
                  <p:nvPr/>
                </p:nvCxnSpPr>
                <p:spPr>
                  <a:xfrm rot="16200000">
                    <a:off x="7890574" y="1662875"/>
                    <a:ext cx="0" cy="73152"/>
                  </a:xfrm>
                  <a:prstGeom prst="line">
                    <a:avLst/>
                  </a:prstGeom>
                  <a:ln w="95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0" name="Straight Connector 179"/>
                  <p:cNvCxnSpPr/>
                  <p:nvPr/>
                </p:nvCxnSpPr>
                <p:spPr>
                  <a:xfrm rot="10800000">
                    <a:off x="7890574" y="1662875"/>
                    <a:ext cx="0" cy="73152"/>
                  </a:xfrm>
                  <a:prstGeom prst="line">
                    <a:avLst/>
                  </a:prstGeom>
                  <a:ln w="95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1" name="Group 180"/>
                <p:cNvGrpSpPr/>
                <p:nvPr/>
              </p:nvGrpSpPr>
              <p:grpSpPr>
                <a:xfrm>
                  <a:off x="5996618" y="1498563"/>
                  <a:ext cx="54864" cy="54864"/>
                  <a:chOff x="7853998" y="1662875"/>
                  <a:chExt cx="73152" cy="73152"/>
                </a:xfrm>
              </p:grpSpPr>
              <p:cxnSp>
                <p:nvCxnSpPr>
                  <p:cNvPr id="182" name="Straight Connector 181"/>
                  <p:cNvCxnSpPr/>
                  <p:nvPr/>
                </p:nvCxnSpPr>
                <p:spPr>
                  <a:xfrm rot="16200000">
                    <a:off x="7890574" y="1662875"/>
                    <a:ext cx="0" cy="73152"/>
                  </a:xfrm>
                  <a:prstGeom prst="line">
                    <a:avLst/>
                  </a:prstGeom>
                  <a:ln w="95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3" name="Straight Connector 182"/>
                  <p:cNvCxnSpPr/>
                  <p:nvPr/>
                </p:nvCxnSpPr>
                <p:spPr>
                  <a:xfrm rot="10800000">
                    <a:off x="7890574" y="1662875"/>
                    <a:ext cx="0" cy="73152"/>
                  </a:xfrm>
                  <a:prstGeom prst="line">
                    <a:avLst/>
                  </a:prstGeom>
                  <a:ln w="95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4" name="Group 183"/>
                <p:cNvGrpSpPr/>
                <p:nvPr/>
              </p:nvGrpSpPr>
              <p:grpSpPr>
                <a:xfrm>
                  <a:off x="5987089" y="1472370"/>
                  <a:ext cx="54864" cy="54864"/>
                  <a:chOff x="7853998" y="1662875"/>
                  <a:chExt cx="73152" cy="73152"/>
                </a:xfrm>
              </p:grpSpPr>
              <p:cxnSp>
                <p:nvCxnSpPr>
                  <p:cNvPr id="185" name="Straight Connector 184"/>
                  <p:cNvCxnSpPr/>
                  <p:nvPr/>
                </p:nvCxnSpPr>
                <p:spPr>
                  <a:xfrm rot="16200000">
                    <a:off x="7890574" y="1662875"/>
                    <a:ext cx="0" cy="73152"/>
                  </a:xfrm>
                  <a:prstGeom prst="line">
                    <a:avLst/>
                  </a:prstGeom>
                  <a:ln w="95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6" name="Straight Connector 185"/>
                  <p:cNvCxnSpPr/>
                  <p:nvPr/>
                </p:nvCxnSpPr>
                <p:spPr>
                  <a:xfrm rot="10800000">
                    <a:off x="7890574" y="1662875"/>
                    <a:ext cx="0" cy="73152"/>
                  </a:xfrm>
                  <a:prstGeom prst="line">
                    <a:avLst/>
                  </a:prstGeom>
                  <a:ln w="95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7" name="Group 186"/>
                <p:cNvGrpSpPr/>
                <p:nvPr/>
              </p:nvGrpSpPr>
              <p:grpSpPr>
                <a:xfrm>
                  <a:off x="5953752" y="1472371"/>
                  <a:ext cx="54864" cy="54864"/>
                  <a:chOff x="7853998" y="1662875"/>
                  <a:chExt cx="73152" cy="73152"/>
                </a:xfrm>
              </p:grpSpPr>
              <p:cxnSp>
                <p:nvCxnSpPr>
                  <p:cNvPr id="188" name="Straight Connector 187"/>
                  <p:cNvCxnSpPr/>
                  <p:nvPr/>
                </p:nvCxnSpPr>
                <p:spPr>
                  <a:xfrm rot="16200000">
                    <a:off x="7890574" y="1662875"/>
                    <a:ext cx="0" cy="73152"/>
                  </a:xfrm>
                  <a:prstGeom prst="line">
                    <a:avLst/>
                  </a:prstGeom>
                  <a:ln w="95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9" name="Straight Connector 188"/>
                  <p:cNvCxnSpPr/>
                  <p:nvPr/>
                </p:nvCxnSpPr>
                <p:spPr>
                  <a:xfrm rot="10800000">
                    <a:off x="7890574" y="1662875"/>
                    <a:ext cx="0" cy="73152"/>
                  </a:xfrm>
                  <a:prstGeom prst="line">
                    <a:avLst/>
                  </a:prstGeom>
                  <a:ln w="95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0" name="Group 189"/>
                <p:cNvGrpSpPr/>
                <p:nvPr/>
              </p:nvGrpSpPr>
              <p:grpSpPr>
                <a:xfrm>
                  <a:off x="5734684" y="1322355"/>
                  <a:ext cx="54864" cy="54864"/>
                  <a:chOff x="7853998" y="1662875"/>
                  <a:chExt cx="73152" cy="73152"/>
                </a:xfrm>
              </p:grpSpPr>
              <p:cxnSp>
                <p:nvCxnSpPr>
                  <p:cNvPr id="191" name="Straight Connector 190"/>
                  <p:cNvCxnSpPr/>
                  <p:nvPr/>
                </p:nvCxnSpPr>
                <p:spPr>
                  <a:xfrm rot="16200000">
                    <a:off x="7890574" y="1662875"/>
                    <a:ext cx="0" cy="73152"/>
                  </a:xfrm>
                  <a:prstGeom prst="line">
                    <a:avLst/>
                  </a:prstGeom>
                  <a:ln w="95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2" name="Straight Connector 191"/>
                  <p:cNvCxnSpPr/>
                  <p:nvPr/>
                </p:nvCxnSpPr>
                <p:spPr>
                  <a:xfrm rot="10800000">
                    <a:off x="7890574" y="1662875"/>
                    <a:ext cx="0" cy="73152"/>
                  </a:xfrm>
                  <a:prstGeom prst="line">
                    <a:avLst/>
                  </a:prstGeom>
                  <a:ln w="95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3" name="Group 192"/>
                <p:cNvGrpSpPr/>
                <p:nvPr/>
              </p:nvGrpSpPr>
              <p:grpSpPr>
                <a:xfrm>
                  <a:off x="5582285" y="1174717"/>
                  <a:ext cx="54864" cy="54864"/>
                  <a:chOff x="7853998" y="1662875"/>
                  <a:chExt cx="73152" cy="73152"/>
                </a:xfrm>
              </p:grpSpPr>
              <p:cxnSp>
                <p:nvCxnSpPr>
                  <p:cNvPr id="194" name="Straight Connector 193"/>
                  <p:cNvCxnSpPr/>
                  <p:nvPr/>
                </p:nvCxnSpPr>
                <p:spPr>
                  <a:xfrm rot="16200000">
                    <a:off x="7890574" y="1662875"/>
                    <a:ext cx="0" cy="73152"/>
                  </a:xfrm>
                  <a:prstGeom prst="line">
                    <a:avLst/>
                  </a:prstGeom>
                  <a:ln w="95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5" name="Straight Connector 194"/>
                  <p:cNvCxnSpPr/>
                  <p:nvPr/>
                </p:nvCxnSpPr>
                <p:spPr>
                  <a:xfrm rot="10800000">
                    <a:off x="7890574" y="1662875"/>
                    <a:ext cx="0" cy="73152"/>
                  </a:xfrm>
                  <a:prstGeom prst="line">
                    <a:avLst/>
                  </a:prstGeom>
                  <a:ln w="95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AB24BC0-69AD-4196-86C3-8641EC19ACF3}"/>
              </a:ext>
            </a:extLst>
          </p:cNvPr>
          <p:cNvGrpSpPr/>
          <p:nvPr/>
        </p:nvGrpSpPr>
        <p:grpSpPr>
          <a:xfrm>
            <a:off x="310816" y="3795372"/>
            <a:ext cx="5338799" cy="2799716"/>
            <a:chOff x="978145" y="3600325"/>
            <a:chExt cx="3826688" cy="2504063"/>
          </a:xfrm>
        </p:grpSpPr>
        <p:grpSp>
          <p:nvGrpSpPr>
            <p:cNvPr id="214" name="Group 213"/>
            <p:cNvGrpSpPr/>
            <p:nvPr/>
          </p:nvGrpSpPr>
          <p:grpSpPr>
            <a:xfrm>
              <a:off x="978145" y="3600325"/>
              <a:ext cx="3826688" cy="2504063"/>
              <a:chOff x="733606" y="3232151"/>
              <a:chExt cx="2870019" cy="1878048"/>
            </a:xfrm>
          </p:grpSpPr>
          <p:grpSp>
            <p:nvGrpSpPr>
              <p:cNvPr id="46" name="Group 45"/>
              <p:cNvGrpSpPr/>
              <p:nvPr/>
            </p:nvGrpSpPr>
            <p:grpSpPr>
              <a:xfrm>
                <a:off x="866985" y="3232151"/>
                <a:ext cx="255837" cy="1754266"/>
                <a:chOff x="841585" y="3232151"/>
                <a:chExt cx="255837" cy="1754266"/>
              </a:xfrm>
            </p:grpSpPr>
            <p:sp>
              <p:nvSpPr>
                <p:cNvPr id="35" name="TextBox 34"/>
                <p:cNvSpPr txBox="1"/>
                <p:nvPr/>
              </p:nvSpPr>
              <p:spPr>
                <a:xfrm>
                  <a:off x="940486" y="4800606"/>
                  <a:ext cx="156936" cy="18581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ea typeface="ＭＳ Ｐゴシック"/>
                      <a:cs typeface="Arial"/>
                    </a:rPr>
                    <a:t>0</a:t>
                  </a:r>
                </a:p>
              </p:txBody>
            </p:sp>
            <p:sp>
              <p:nvSpPr>
                <p:cNvPr id="36" name="TextBox 35"/>
                <p:cNvSpPr txBox="1"/>
                <p:nvPr/>
              </p:nvSpPr>
              <p:spPr>
                <a:xfrm>
                  <a:off x="891033" y="4643760"/>
                  <a:ext cx="206385" cy="18581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ea typeface="ＭＳ Ｐゴシック"/>
                      <a:cs typeface="Arial"/>
                    </a:rPr>
                    <a:t>10</a:t>
                  </a:r>
                </a:p>
              </p:txBody>
            </p:sp>
            <p:sp>
              <p:nvSpPr>
                <p:cNvPr id="37" name="TextBox 36"/>
                <p:cNvSpPr txBox="1"/>
                <p:nvPr/>
              </p:nvSpPr>
              <p:spPr>
                <a:xfrm>
                  <a:off x="891033" y="4486916"/>
                  <a:ext cx="206385" cy="18581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ea typeface="ＭＳ Ｐゴシック"/>
                      <a:cs typeface="Arial"/>
                    </a:rPr>
                    <a:t>20</a:t>
                  </a:r>
                </a:p>
              </p:txBody>
            </p:sp>
            <p:sp>
              <p:nvSpPr>
                <p:cNvPr id="38" name="TextBox 37"/>
                <p:cNvSpPr txBox="1"/>
                <p:nvPr/>
              </p:nvSpPr>
              <p:spPr>
                <a:xfrm>
                  <a:off x="891033" y="4330070"/>
                  <a:ext cx="206385" cy="18581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ea typeface="ＭＳ Ｐゴシック"/>
                      <a:cs typeface="Arial"/>
                    </a:rPr>
                    <a:t>30</a:t>
                  </a:r>
                </a:p>
              </p:txBody>
            </p:sp>
            <p:sp>
              <p:nvSpPr>
                <p:cNvPr id="39" name="TextBox 38"/>
                <p:cNvSpPr txBox="1"/>
                <p:nvPr/>
              </p:nvSpPr>
              <p:spPr>
                <a:xfrm>
                  <a:off x="891033" y="4173226"/>
                  <a:ext cx="206385" cy="18581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ea typeface="ＭＳ Ｐゴシック"/>
                      <a:cs typeface="Arial"/>
                    </a:rPr>
                    <a:t>40</a:t>
                  </a:r>
                </a:p>
              </p:txBody>
            </p:sp>
            <p:sp>
              <p:nvSpPr>
                <p:cNvPr id="40" name="TextBox 39"/>
                <p:cNvSpPr txBox="1"/>
                <p:nvPr/>
              </p:nvSpPr>
              <p:spPr>
                <a:xfrm>
                  <a:off x="891033" y="4016381"/>
                  <a:ext cx="206385" cy="18581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ea typeface="ＭＳ Ｐゴシック"/>
                      <a:cs typeface="Arial"/>
                    </a:rPr>
                    <a:t>50</a:t>
                  </a:r>
                </a:p>
              </p:txBody>
            </p:sp>
            <p:sp>
              <p:nvSpPr>
                <p:cNvPr id="41" name="TextBox 40"/>
                <p:cNvSpPr txBox="1"/>
                <p:nvPr/>
              </p:nvSpPr>
              <p:spPr>
                <a:xfrm>
                  <a:off x="891033" y="3859536"/>
                  <a:ext cx="206385" cy="18581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ea typeface="ＭＳ Ｐゴシック"/>
                      <a:cs typeface="Arial"/>
                    </a:rPr>
                    <a:t>60</a:t>
                  </a:r>
                </a:p>
              </p:txBody>
            </p:sp>
            <p:sp>
              <p:nvSpPr>
                <p:cNvPr id="42" name="TextBox 41"/>
                <p:cNvSpPr txBox="1"/>
                <p:nvPr/>
              </p:nvSpPr>
              <p:spPr>
                <a:xfrm>
                  <a:off x="891033" y="3702690"/>
                  <a:ext cx="206385" cy="18581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ea typeface="ＭＳ Ｐゴシック"/>
                      <a:cs typeface="Arial"/>
                    </a:rPr>
                    <a:t>70</a:t>
                  </a:r>
                </a:p>
              </p:txBody>
            </p:sp>
            <p:sp>
              <p:nvSpPr>
                <p:cNvPr id="43" name="TextBox 42"/>
                <p:cNvSpPr txBox="1"/>
                <p:nvPr/>
              </p:nvSpPr>
              <p:spPr>
                <a:xfrm>
                  <a:off x="891033" y="3545846"/>
                  <a:ext cx="206385" cy="18581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ea typeface="ＭＳ Ｐゴシック"/>
                      <a:cs typeface="Arial"/>
                    </a:rPr>
                    <a:t>80</a:t>
                  </a:r>
                </a:p>
              </p:txBody>
            </p:sp>
            <p:sp>
              <p:nvSpPr>
                <p:cNvPr id="44" name="TextBox 43"/>
                <p:cNvSpPr txBox="1"/>
                <p:nvPr/>
              </p:nvSpPr>
              <p:spPr>
                <a:xfrm>
                  <a:off x="891033" y="3389001"/>
                  <a:ext cx="206385" cy="18581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ea typeface="ＭＳ Ｐゴシック"/>
                      <a:cs typeface="Arial"/>
                    </a:rPr>
                    <a:t>90</a:t>
                  </a:r>
                </a:p>
              </p:txBody>
            </p:sp>
            <p:sp>
              <p:nvSpPr>
                <p:cNvPr id="45" name="TextBox 44"/>
                <p:cNvSpPr txBox="1"/>
                <p:nvPr/>
              </p:nvSpPr>
              <p:spPr>
                <a:xfrm>
                  <a:off x="841585" y="3232151"/>
                  <a:ext cx="255836" cy="18581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ea typeface="ＭＳ Ｐゴシック"/>
                      <a:cs typeface="Arial"/>
                    </a:rPr>
                    <a:t>100</a:t>
                  </a:r>
                </a:p>
              </p:txBody>
            </p:sp>
          </p:grpSp>
          <p:sp>
            <p:nvSpPr>
              <p:cNvPr id="32" name="TextBox 31"/>
              <p:cNvSpPr txBox="1"/>
              <p:nvPr/>
            </p:nvSpPr>
            <p:spPr>
              <a:xfrm>
                <a:off x="1379790" y="4903740"/>
                <a:ext cx="313846" cy="2064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/>
                    <a:ea typeface="ＭＳ Ｐゴシック"/>
                    <a:cs typeface="Arial"/>
                  </a:rPr>
                  <a:t>ORR</a:t>
                </a: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2259649" y="4903742"/>
                <a:ext cx="233704" cy="2064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/>
                    <a:ea typeface="ＭＳ Ｐゴシック"/>
                    <a:cs typeface="Arial"/>
                  </a:rPr>
                  <a:t>SD</a:t>
                </a: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3070861" y="4903742"/>
                <a:ext cx="233704" cy="2064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/>
                    <a:ea typeface="ＭＳ Ｐゴシック"/>
                    <a:cs typeface="Arial"/>
                  </a:rPr>
                  <a:t>PD</a:t>
                </a: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 rot="16200000">
                <a:off x="-8306" y="3989535"/>
                <a:ext cx="1645052" cy="1612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/>
                    <a:ea typeface="ＭＳ Ｐゴシック"/>
                    <a:cs typeface="Arial"/>
                  </a:rPr>
                  <a:t>Best objective response (%)</a:t>
                </a:r>
              </a:p>
            </p:txBody>
          </p:sp>
          <p:grpSp>
            <p:nvGrpSpPr>
              <p:cNvPr id="213" name="Group 212"/>
              <p:cNvGrpSpPr/>
              <p:nvPr/>
            </p:nvGrpSpPr>
            <p:grpSpPr>
              <a:xfrm>
                <a:off x="1304926" y="3424238"/>
                <a:ext cx="509588" cy="1468437"/>
                <a:chOff x="1304926" y="3424238"/>
                <a:chExt cx="509588" cy="1468437"/>
              </a:xfrm>
            </p:grpSpPr>
            <p:sp>
              <p:nvSpPr>
                <p:cNvPr id="200" name="Rectangle 199"/>
                <p:cNvSpPr/>
                <p:nvPr/>
              </p:nvSpPr>
              <p:spPr>
                <a:xfrm>
                  <a:off x="1304926" y="4467225"/>
                  <a:ext cx="509588" cy="425450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r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 panose="020B0604020202020204"/>
                      <a:ea typeface="ＭＳ Ｐゴシック"/>
                      <a:cs typeface="Arial"/>
                    </a:rPr>
                    <a:t>27% PR</a:t>
                  </a:r>
                </a:p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 panose="020B0604020202020204"/>
                      <a:ea typeface="ＭＳ Ｐゴシック"/>
                      <a:cs typeface="Arial"/>
                    </a:rPr>
                    <a:t>(n = 16)</a:t>
                  </a:r>
                </a:p>
              </p:txBody>
            </p:sp>
            <p:sp>
              <p:nvSpPr>
                <p:cNvPr id="201" name="Rectangle 200"/>
                <p:cNvSpPr/>
                <p:nvPr/>
              </p:nvSpPr>
              <p:spPr>
                <a:xfrm>
                  <a:off x="1304926" y="3424238"/>
                  <a:ext cx="509588" cy="1058862"/>
                </a:xfrm>
                <a:prstGeom prst="rect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r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 panose="020B0604020202020204"/>
                      <a:ea typeface="ＭＳ Ｐゴシック"/>
                      <a:cs typeface="Arial"/>
                    </a:rPr>
                    <a:t>67% CR</a:t>
                  </a:r>
                </a:p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 panose="020B0604020202020204"/>
                      <a:ea typeface="ＭＳ Ｐゴシック"/>
                      <a:cs typeface="Arial"/>
                    </a:rPr>
                    <a:t>(n = 40)</a:t>
                  </a:r>
                </a:p>
              </p:txBody>
            </p:sp>
          </p:grpSp>
          <p:sp>
            <p:nvSpPr>
              <p:cNvPr id="202" name="TextBox 201"/>
              <p:cNvSpPr txBox="1"/>
              <p:nvPr/>
            </p:nvSpPr>
            <p:spPr>
              <a:xfrm>
                <a:off x="1294536" y="3247622"/>
                <a:ext cx="509620" cy="1858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/>
                    <a:ea typeface="ＭＳ Ｐゴシック"/>
                    <a:cs typeface="Arial"/>
                  </a:rPr>
                  <a:t>94% ORR</a:t>
                </a:r>
              </a:p>
            </p:txBody>
          </p:sp>
          <p:sp>
            <p:nvSpPr>
              <p:cNvPr id="203" name="Rectangle 202"/>
              <p:cNvSpPr/>
              <p:nvPr/>
            </p:nvSpPr>
            <p:spPr>
              <a:xfrm>
                <a:off x="2125266" y="4846955"/>
                <a:ext cx="509588" cy="45719"/>
              </a:xfrm>
              <a:prstGeom prst="rect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ＭＳ Ｐゴシック"/>
                  <a:cs typeface="Arial"/>
                </a:endParaRPr>
              </a:p>
            </p:txBody>
          </p:sp>
          <p:sp>
            <p:nvSpPr>
              <p:cNvPr id="204" name="Rectangle 203"/>
              <p:cNvSpPr/>
              <p:nvPr/>
            </p:nvSpPr>
            <p:spPr>
              <a:xfrm>
                <a:off x="2945607" y="4846955"/>
                <a:ext cx="509588" cy="45719"/>
              </a:xfrm>
              <a:prstGeom prst="rect">
                <a:avLst/>
              </a:prstGeom>
              <a:solidFill>
                <a:srgbClr val="A69F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ＭＳ Ｐゴシック"/>
                  <a:cs typeface="Arial"/>
                </a:endParaRPr>
              </a:p>
            </p:txBody>
          </p:sp>
          <p:sp>
            <p:nvSpPr>
              <p:cNvPr id="205" name="TextBox 204"/>
              <p:cNvSpPr txBox="1"/>
              <p:nvPr/>
            </p:nvSpPr>
            <p:spPr>
              <a:xfrm>
                <a:off x="2179466" y="4483098"/>
                <a:ext cx="368732" cy="3096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/>
                    <a:ea typeface="ＭＳ Ｐゴシック"/>
                    <a:cs typeface="Arial"/>
                  </a:rPr>
                  <a:t>3%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/>
                    <a:ea typeface="ＭＳ Ｐゴシック"/>
                    <a:cs typeface="Arial"/>
                  </a:rPr>
                  <a:t>(n = 2)</a:t>
                </a:r>
              </a:p>
            </p:txBody>
          </p:sp>
          <p:sp>
            <p:nvSpPr>
              <p:cNvPr id="206" name="TextBox 205"/>
              <p:cNvSpPr txBox="1"/>
              <p:nvPr/>
            </p:nvSpPr>
            <p:spPr>
              <a:xfrm>
                <a:off x="2982739" y="4483098"/>
                <a:ext cx="368732" cy="3096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/>
                    <a:ea typeface="ＭＳ Ｐゴシック"/>
                    <a:cs typeface="Arial"/>
                  </a:rPr>
                  <a:t>3%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/>
                    <a:ea typeface="ＭＳ Ｐゴシック"/>
                    <a:cs typeface="Arial"/>
                  </a:rPr>
                  <a:t>(n = 2)</a:t>
                </a:r>
              </a:p>
            </p:txBody>
          </p:sp>
          <p:grpSp>
            <p:nvGrpSpPr>
              <p:cNvPr id="209" name="Group 208"/>
              <p:cNvGrpSpPr/>
              <p:nvPr/>
            </p:nvGrpSpPr>
            <p:grpSpPr>
              <a:xfrm>
                <a:off x="3212779" y="3456225"/>
                <a:ext cx="290562" cy="309684"/>
                <a:chOff x="3217066" y="3720544"/>
                <a:chExt cx="290562" cy="309684"/>
              </a:xfrm>
            </p:grpSpPr>
            <p:sp>
              <p:nvSpPr>
                <p:cNvPr id="48" name="TextBox 47"/>
                <p:cNvSpPr txBox="1"/>
                <p:nvPr/>
              </p:nvSpPr>
              <p:spPr>
                <a:xfrm>
                  <a:off x="3271386" y="3720544"/>
                  <a:ext cx="236242" cy="30968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ea typeface="ＭＳ Ｐゴシック"/>
                      <a:cs typeface="Arial"/>
                    </a:rPr>
                    <a:t>PR</a:t>
                  </a:r>
                </a:p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ea typeface="ＭＳ Ｐゴシック"/>
                      <a:cs typeface="Arial"/>
                    </a:rPr>
                    <a:t>CR</a:t>
                  </a:r>
                </a:p>
              </p:txBody>
            </p:sp>
            <p:sp>
              <p:nvSpPr>
                <p:cNvPr id="207" name="Rectangle 206"/>
                <p:cNvSpPr/>
                <p:nvPr/>
              </p:nvSpPr>
              <p:spPr>
                <a:xfrm>
                  <a:off x="3217066" y="3779827"/>
                  <a:ext cx="73152" cy="73152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r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ＭＳ Ｐゴシック"/>
                    <a:cs typeface="Arial"/>
                  </a:endParaRPr>
                </a:p>
              </p:txBody>
            </p:sp>
            <p:sp>
              <p:nvSpPr>
                <p:cNvPr id="208" name="Rectangle 207"/>
                <p:cNvSpPr/>
                <p:nvPr/>
              </p:nvSpPr>
              <p:spPr>
                <a:xfrm>
                  <a:off x="3217066" y="3902778"/>
                  <a:ext cx="73152" cy="73152"/>
                </a:xfrm>
                <a:prstGeom prst="rect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r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ＭＳ Ｐゴシック"/>
                    <a:cs typeface="Arial"/>
                  </a:endParaRPr>
                </a:p>
              </p:txBody>
            </p:sp>
          </p:grpSp>
          <p:grpSp>
            <p:nvGrpSpPr>
              <p:cNvPr id="211" name="Group 210"/>
              <p:cNvGrpSpPr/>
              <p:nvPr/>
            </p:nvGrpSpPr>
            <p:grpSpPr>
              <a:xfrm>
                <a:off x="1083739" y="3324225"/>
                <a:ext cx="2519886" cy="1568450"/>
                <a:chOff x="1083739" y="3324225"/>
                <a:chExt cx="2519886" cy="1568450"/>
              </a:xfrm>
            </p:grpSpPr>
            <p:grpSp>
              <p:nvGrpSpPr>
                <p:cNvPr id="210" name="Group 209"/>
                <p:cNvGrpSpPr/>
                <p:nvPr/>
              </p:nvGrpSpPr>
              <p:grpSpPr>
                <a:xfrm>
                  <a:off x="1146175" y="3324225"/>
                  <a:ext cx="2457450" cy="1568450"/>
                  <a:chOff x="1146175" y="3324225"/>
                  <a:chExt cx="2457450" cy="1568450"/>
                </a:xfrm>
              </p:grpSpPr>
              <p:cxnSp>
                <p:nvCxnSpPr>
                  <p:cNvPr id="14" name="Straight Connector 13"/>
                  <p:cNvCxnSpPr/>
                  <p:nvPr/>
                </p:nvCxnSpPr>
                <p:spPr>
                  <a:xfrm>
                    <a:off x="1146175" y="3324225"/>
                    <a:ext cx="0" cy="1568450"/>
                  </a:xfrm>
                  <a:prstGeom prst="line">
                    <a:avLst/>
                  </a:prstGeom>
                  <a:ln w="9525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" name="Straight Connector 16"/>
                  <p:cNvCxnSpPr/>
                  <p:nvPr/>
                </p:nvCxnSpPr>
                <p:spPr>
                  <a:xfrm>
                    <a:off x="1146176" y="4892675"/>
                    <a:ext cx="2457449" cy="0"/>
                  </a:xfrm>
                  <a:prstGeom prst="line">
                    <a:avLst/>
                  </a:prstGeom>
                  <a:ln w="9525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1" name="Group 30"/>
                <p:cNvGrpSpPr/>
                <p:nvPr/>
              </p:nvGrpSpPr>
              <p:grpSpPr>
                <a:xfrm>
                  <a:off x="1083739" y="3324225"/>
                  <a:ext cx="54864" cy="1568450"/>
                  <a:chOff x="1083739" y="3324225"/>
                  <a:chExt cx="54864" cy="1568450"/>
                </a:xfrm>
              </p:grpSpPr>
              <p:cxnSp>
                <p:nvCxnSpPr>
                  <p:cNvPr id="19" name="Straight Connector 18"/>
                  <p:cNvCxnSpPr/>
                  <p:nvPr/>
                </p:nvCxnSpPr>
                <p:spPr>
                  <a:xfrm>
                    <a:off x="1083739" y="4892675"/>
                    <a:ext cx="54864" cy="0"/>
                  </a:xfrm>
                  <a:prstGeom prst="line">
                    <a:avLst/>
                  </a:prstGeom>
                  <a:ln w="9525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" name="Straight Connector 19"/>
                  <p:cNvCxnSpPr/>
                  <p:nvPr/>
                </p:nvCxnSpPr>
                <p:spPr>
                  <a:xfrm>
                    <a:off x="1083739" y="4735830"/>
                    <a:ext cx="54864" cy="0"/>
                  </a:xfrm>
                  <a:prstGeom prst="line">
                    <a:avLst/>
                  </a:prstGeom>
                  <a:ln w="9525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" name="Straight Connector 20"/>
                  <p:cNvCxnSpPr/>
                  <p:nvPr/>
                </p:nvCxnSpPr>
                <p:spPr>
                  <a:xfrm>
                    <a:off x="1083739" y="4578985"/>
                    <a:ext cx="54864" cy="0"/>
                  </a:xfrm>
                  <a:prstGeom prst="line">
                    <a:avLst/>
                  </a:prstGeom>
                  <a:ln w="9525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Straight Connector 21"/>
                  <p:cNvCxnSpPr/>
                  <p:nvPr/>
                </p:nvCxnSpPr>
                <p:spPr>
                  <a:xfrm>
                    <a:off x="1083739" y="4422140"/>
                    <a:ext cx="54864" cy="0"/>
                  </a:xfrm>
                  <a:prstGeom prst="line">
                    <a:avLst/>
                  </a:prstGeom>
                  <a:ln w="9525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" name="Straight Connector 22"/>
                  <p:cNvCxnSpPr/>
                  <p:nvPr/>
                </p:nvCxnSpPr>
                <p:spPr>
                  <a:xfrm>
                    <a:off x="1083739" y="4265295"/>
                    <a:ext cx="54864" cy="0"/>
                  </a:xfrm>
                  <a:prstGeom prst="line">
                    <a:avLst/>
                  </a:prstGeom>
                  <a:ln w="9525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" name="Straight Connector 23"/>
                  <p:cNvCxnSpPr/>
                  <p:nvPr/>
                </p:nvCxnSpPr>
                <p:spPr>
                  <a:xfrm>
                    <a:off x="1083739" y="4108450"/>
                    <a:ext cx="54864" cy="0"/>
                  </a:xfrm>
                  <a:prstGeom prst="line">
                    <a:avLst/>
                  </a:prstGeom>
                  <a:ln w="9525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" name="Straight Connector 24"/>
                  <p:cNvCxnSpPr/>
                  <p:nvPr/>
                </p:nvCxnSpPr>
                <p:spPr>
                  <a:xfrm>
                    <a:off x="1083739" y="3951605"/>
                    <a:ext cx="54864" cy="0"/>
                  </a:xfrm>
                  <a:prstGeom prst="line">
                    <a:avLst/>
                  </a:prstGeom>
                  <a:ln w="9525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" name="Straight Connector 25"/>
                  <p:cNvCxnSpPr/>
                  <p:nvPr/>
                </p:nvCxnSpPr>
                <p:spPr>
                  <a:xfrm>
                    <a:off x="1083739" y="3794760"/>
                    <a:ext cx="54864" cy="0"/>
                  </a:xfrm>
                  <a:prstGeom prst="line">
                    <a:avLst/>
                  </a:prstGeom>
                  <a:ln w="9525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" name="Straight Connector 26"/>
                  <p:cNvCxnSpPr/>
                  <p:nvPr/>
                </p:nvCxnSpPr>
                <p:spPr>
                  <a:xfrm>
                    <a:off x="1083739" y="3637915"/>
                    <a:ext cx="54864" cy="0"/>
                  </a:xfrm>
                  <a:prstGeom prst="line">
                    <a:avLst/>
                  </a:prstGeom>
                  <a:ln w="9525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" name="Straight Connector 27"/>
                  <p:cNvCxnSpPr/>
                  <p:nvPr/>
                </p:nvCxnSpPr>
                <p:spPr>
                  <a:xfrm>
                    <a:off x="1083739" y="3481070"/>
                    <a:ext cx="54864" cy="0"/>
                  </a:xfrm>
                  <a:prstGeom prst="line">
                    <a:avLst/>
                  </a:prstGeom>
                  <a:ln w="9525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" name="Straight Connector 28"/>
                  <p:cNvCxnSpPr/>
                  <p:nvPr/>
                </p:nvCxnSpPr>
                <p:spPr>
                  <a:xfrm>
                    <a:off x="1083739" y="3324225"/>
                    <a:ext cx="54864" cy="0"/>
                  </a:xfrm>
                  <a:prstGeom prst="line">
                    <a:avLst/>
                  </a:prstGeom>
                  <a:ln w="9525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199" name="Rectangle 198">
              <a:extLst>
                <a:ext uri="{FF2B5EF4-FFF2-40B4-BE49-F238E27FC236}">
                  <a16:creationId xmlns:a16="http://schemas.microsoft.com/office/drawing/2014/main" id="{B12043B5-A164-49CB-90AB-42E4E52F6862}"/>
                </a:ext>
              </a:extLst>
            </p:cNvPr>
            <p:cNvSpPr/>
            <p:nvPr/>
          </p:nvSpPr>
          <p:spPr>
            <a:xfrm>
              <a:off x="4283706" y="4334534"/>
              <a:ext cx="97536" cy="97536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ＭＳ Ｐゴシック"/>
                <a:cs typeface="Arial"/>
              </a:endParaRPr>
            </a:p>
          </p:txBody>
        </p:sp>
        <p:sp>
          <p:nvSpPr>
            <p:cNvPr id="212" name="Rectangle 211">
              <a:extLst>
                <a:ext uri="{FF2B5EF4-FFF2-40B4-BE49-F238E27FC236}">
                  <a16:creationId xmlns:a16="http://schemas.microsoft.com/office/drawing/2014/main" id="{3C53EBBB-1CEA-4F96-B43B-6798D6D2AFA2}"/>
                </a:ext>
              </a:extLst>
            </p:cNvPr>
            <p:cNvSpPr/>
            <p:nvPr/>
          </p:nvSpPr>
          <p:spPr>
            <a:xfrm>
              <a:off x="4283706" y="4492739"/>
              <a:ext cx="97536" cy="97536"/>
            </a:xfrm>
            <a:prstGeom prst="rect">
              <a:avLst/>
            </a:prstGeom>
            <a:solidFill>
              <a:srgbClr val="A69F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ＭＳ Ｐゴシック"/>
                <a:cs typeface="Arial"/>
              </a:endParaRPr>
            </a:p>
          </p:txBody>
        </p:sp>
        <p:sp>
          <p:nvSpPr>
            <p:cNvPr id="215" name="TextBox 214">
              <a:extLst>
                <a:ext uri="{FF2B5EF4-FFF2-40B4-BE49-F238E27FC236}">
                  <a16:creationId xmlns:a16="http://schemas.microsoft.com/office/drawing/2014/main" id="{CFD11E23-F633-4CF2-916C-F386351425CA}"/>
                </a:ext>
              </a:extLst>
            </p:cNvPr>
            <p:cNvSpPr txBox="1"/>
            <p:nvPr/>
          </p:nvSpPr>
          <p:spPr>
            <a:xfrm>
              <a:off x="4356392" y="4240644"/>
              <a:ext cx="308770" cy="4129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ＭＳ Ｐゴシック"/>
                  <a:cs typeface="Arial"/>
                </a:rPr>
                <a:t>SD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ＭＳ Ｐゴシック"/>
                  <a:cs typeface="Arial"/>
                </a:rPr>
                <a:t>PD</a:t>
              </a:r>
            </a:p>
          </p:txBody>
        </p:sp>
      </p:grpSp>
      <p:sp>
        <p:nvSpPr>
          <p:cNvPr id="216" name="Slide Number Placeholder 3">
            <a:extLst>
              <a:ext uri="{FF2B5EF4-FFF2-40B4-BE49-F238E27FC236}">
                <a16:creationId xmlns:a16="http://schemas.microsoft.com/office/drawing/2014/main" id="{C00AF748-89FB-4A3A-AD52-563B1D58826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0" y="6629400"/>
            <a:ext cx="2540000" cy="228600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Wang, at al. NEJM 2020</a:t>
            </a:r>
          </a:p>
        </p:txBody>
      </p:sp>
    </p:spTree>
    <p:extLst>
      <p:ext uri="{BB962C8B-B14F-4D97-AF65-F5344CB8AC3E}">
        <p14:creationId xmlns:p14="http://schemas.microsoft.com/office/powerpoint/2010/main" val="4592348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wearing headphones&#10;&#10;Description automatically generated with medium confidence">
            <a:extLst>
              <a:ext uri="{FF2B5EF4-FFF2-40B4-BE49-F238E27FC236}">
                <a16:creationId xmlns:a16="http://schemas.microsoft.com/office/drawing/2014/main" id="{CDE20665-F14E-FE48-A7E3-3B7853D589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04" y="1052736"/>
            <a:ext cx="2468880" cy="13887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452D059-4917-CD4C-958B-E65FAAA34E6B}"/>
              </a:ext>
            </a:extLst>
          </p:cNvPr>
          <p:cNvSpPr txBox="1"/>
          <p:nvPr/>
        </p:nvSpPr>
        <p:spPr>
          <a:xfrm>
            <a:off x="684504" y="2473830"/>
            <a:ext cx="3215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</a:rPr>
              <a:t>Dr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</a:rPr>
              <a:t>Rajalaxmi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</a:rPr>
              <a:t> McKenna</a:t>
            </a:r>
          </a:p>
          <a:p>
            <a:pPr marL="0" marR="0" lvl="0" indent="0" algn="ct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</a:rPr>
              <a:t>Willowbrook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</a:rPr>
              <a:t>, Illinois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18AA049-4DC2-E844-B700-52F030A67F18}"/>
              </a:ext>
            </a:extLst>
          </p:cNvPr>
          <p:cNvSpPr txBox="1"/>
          <p:nvPr/>
        </p:nvSpPr>
        <p:spPr>
          <a:xfrm>
            <a:off x="3704790" y="3903573"/>
            <a:ext cx="84398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Selection of patients for referral for CAR T-cell therapy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8EB5C2E-4B2E-1B48-A732-9B0F37D12059}"/>
              </a:ext>
            </a:extLst>
          </p:cNvPr>
          <p:cNvSpPr txBox="1"/>
          <p:nvPr/>
        </p:nvSpPr>
        <p:spPr>
          <a:xfrm>
            <a:off x="984436" y="5184743"/>
            <a:ext cx="2615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Dr KS Kumar</a:t>
            </a:r>
          </a:p>
          <a:p>
            <a:pPr marL="0" marR="0" lvl="0" indent="0" algn="ct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New Port Richey, Florida</a:t>
            </a:r>
          </a:p>
        </p:txBody>
      </p:sp>
      <p:pic>
        <p:nvPicPr>
          <p:cNvPr id="8" name="Picture 7" descr="A person wearing headphones&#10;&#10;Description automatically generated with medium confidence">
            <a:extLst>
              <a:ext uri="{FF2B5EF4-FFF2-40B4-BE49-F238E27FC236}">
                <a16:creationId xmlns:a16="http://schemas.microsoft.com/office/drawing/2014/main" id="{2FA93D08-5D3C-5845-9369-0C6E0771CE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04" y="3717032"/>
            <a:ext cx="2468880" cy="138874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AAC53BD-AD82-C640-8D9B-A603C80080FA}"/>
              </a:ext>
            </a:extLst>
          </p:cNvPr>
          <p:cNvSpPr txBox="1"/>
          <p:nvPr/>
        </p:nvSpPr>
        <p:spPr>
          <a:xfrm>
            <a:off x="3738822" y="1217962"/>
            <a:ext cx="77337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An 81-year-old man with relapsed “double hit” DLBCL</a:t>
            </a:r>
          </a:p>
        </p:txBody>
      </p:sp>
    </p:spTree>
    <p:extLst>
      <p:ext uri="{BB962C8B-B14F-4D97-AF65-F5344CB8AC3E}">
        <p14:creationId xmlns:p14="http://schemas.microsoft.com/office/powerpoint/2010/main" val="21158310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1CCEDC-FBEF-4100-BC8D-206D363072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400" y="0"/>
            <a:ext cx="11513970" cy="1219200"/>
          </a:xfrm>
        </p:spPr>
        <p:txBody>
          <a:bodyPr>
            <a:normAutofit/>
          </a:bodyPr>
          <a:lstStyle/>
          <a:p>
            <a:r>
              <a:rPr lang="en-US" sz="2800" noProof="0" dirty="0" err="1"/>
              <a:t>Lisocabtagene</a:t>
            </a:r>
            <a:r>
              <a:rPr lang="en-US" sz="2800" noProof="0" dirty="0"/>
              <a:t> </a:t>
            </a:r>
            <a:r>
              <a:rPr lang="en-US" sz="2800" noProof="0" dirty="0" err="1"/>
              <a:t>Maraleucel</a:t>
            </a:r>
            <a:r>
              <a:rPr lang="en-US" sz="2800" noProof="0" dirty="0"/>
              <a:t> in Relapsed/Refractory MCL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2EB762-7455-4358-BA3C-B9FA1DD395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700" noProof="0" dirty="0"/>
              <a:t>Wang M, et al. N Engl J Med. 2020;382:1331-42.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8C0CD9E-1176-4F84-9585-9EE4631B2C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7335042"/>
              </p:ext>
            </p:extLst>
          </p:nvPr>
        </p:nvGraphicFramePr>
        <p:xfrm>
          <a:off x="603044" y="1531226"/>
          <a:ext cx="4832680" cy="17121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4098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28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56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Characteristics</a:t>
                      </a:r>
                      <a:endParaRPr lang="en-GB" sz="1400" b="1" noProof="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36000" marB="3600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aseline="0" noProof="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n = 32</a:t>
                      </a:r>
                      <a:endParaRPr lang="en-GB" sz="1400" b="1" baseline="0" noProof="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36000" marB="360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6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effectLst/>
                          <a:latin typeface="+mn-lt"/>
                        </a:rPr>
                        <a:t>Age, median</a:t>
                      </a:r>
                      <a:r>
                        <a:rPr lang="en-GB" sz="1400" baseline="0" noProof="0" dirty="0">
                          <a:effectLst/>
                          <a:latin typeface="+mn-lt"/>
                        </a:rPr>
                        <a:t> (range), years</a:t>
                      </a:r>
                      <a:endParaRPr lang="en-GB" sz="1400" b="1" noProof="0" dirty="0">
                        <a:solidFill>
                          <a:schemeClr val="accent2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36000" marB="3600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effectLst/>
                          <a:latin typeface="+mn-lt"/>
                        </a:rPr>
                        <a:t>67</a:t>
                      </a:r>
                      <a:r>
                        <a:rPr lang="en-GB" sz="1400" baseline="0" noProof="0" dirty="0">
                          <a:effectLst/>
                          <a:latin typeface="+mn-lt"/>
                        </a:rPr>
                        <a:t> (36–80)</a:t>
                      </a:r>
                      <a:endParaRPr lang="en-GB" sz="1400" noProof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36000" marB="3600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6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effectLst/>
                          <a:latin typeface="+mn-lt"/>
                        </a:rPr>
                        <a:t>Median no. of prior treatments (range)</a:t>
                      </a:r>
                    </a:p>
                  </a:txBody>
                  <a:tcPr marT="36000" marB="3600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effectLst/>
                          <a:latin typeface="+mn-lt"/>
                        </a:rPr>
                        <a:t>3 (1–7)</a:t>
                      </a:r>
                      <a:endParaRPr lang="en-GB" sz="1400" kern="1200" noProof="0" dirty="0">
                        <a:effectLst/>
                        <a:latin typeface="+mn-lt"/>
                      </a:endParaRPr>
                    </a:p>
                  </a:txBody>
                  <a:tcPr marT="36000" marB="3600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5676">
                <a:tc>
                  <a:txBody>
                    <a:bodyPr/>
                    <a:lstStyle/>
                    <a:p>
                      <a:pPr marL="117475" marR="0" lvl="1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Prior BTKi, n (%)</a:t>
                      </a:r>
                      <a:endParaRPr lang="en-GB" sz="1400" b="1" noProof="0" dirty="0">
                        <a:solidFill>
                          <a:schemeClr val="accent2"/>
                        </a:solidFill>
                        <a:latin typeface="+mn-lt"/>
                      </a:endParaRPr>
                    </a:p>
                  </a:txBody>
                  <a:tcPr marT="36000" marB="36000" anchor="ctr"/>
                </a:tc>
                <a:tc>
                  <a:txBody>
                    <a:bodyPr/>
                    <a:lstStyle/>
                    <a:p>
                      <a:pPr marL="0" marR="0" lvl="0" indent="0" algn="ctr" defTabSz="45512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noProof="0" dirty="0">
                          <a:effectLst/>
                          <a:latin typeface="+mn-lt"/>
                        </a:rPr>
                        <a:t>24 (75)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36000" marB="36000" anchor="ctr"/>
                </a:tc>
                <a:extLst>
                  <a:ext uri="{0D108BD9-81ED-4DB2-BD59-A6C34878D82A}">
                    <a16:rowId xmlns:a16="http://schemas.microsoft.com/office/drawing/2014/main" val="3168482319"/>
                  </a:ext>
                </a:extLst>
              </a:tr>
              <a:tr h="215676">
                <a:tc>
                  <a:txBody>
                    <a:bodyPr/>
                    <a:lstStyle/>
                    <a:p>
                      <a:pPr marL="115888" marR="0" lvl="1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noProof="0" dirty="0">
                          <a:latin typeface="+mn-lt"/>
                        </a:rPr>
                        <a:t>Refractory, n (%)</a:t>
                      </a:r>
                      <a:endParaRPr lang="en-GB" sz="1400" b="1" noProof="0" dirty="0">
                        <a:solidFill>
                          <a:schemeClr val="accent2"/>
                        </a:solidFill>
                        <a:latin typeface="+mn-lt"/>
                      </a:endParaRPr>
                    </a:p>
                  </a:txBody>
                  <a:tcPr marT="36000" marB="36000" anchor="ctr"/>
                </a:tc>
                <a:tc>
                  <a:txBody>
                    <a:bodyPr/>
                    <a:lstStyle/>
                    <a:p>
                      <a:pPr marL="0" marR="0" lvl="0" indent="0" algn="ctr" defTabSz="45512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noProof="0" dirty="0">
                          <a:effectLst/>
                          <a:latin typeface="+mn-lt"/>
                        </a:rPr>
                        <a:t>26 (81)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36000" marB="36000" anchor="ctr"/>
                </a:tc>
                <a:extLst>
                  <a:ext uri="{0D108BD9-81ED-4DB2-BD59-A6C34878D82A}">
                    <a16:rowId xmlns:a16="http://schemas.microsoft.com/office/drawing/2014/main" val="2747514883"/>
                  </a:ext>
                </a:extLst>
              </a:tr>
              <a:tr h="215676">
                <a:tc>
                  <a:txBody>
                    <a:bodyPr/>
                    <a:lstStyle/>
                    <a:p>
                      <a:pPr marL="115888" marR="0" lvl="1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Prior ASCT, n (%)</a:t>
                      </a:r>
                      <a:endParaRPr lang="en-GB" sz="1400" b="1" noProof="0" dirty="0">
                        <a:solidFill>
                          <a:schemeClr val="accent2"/>
                        </a:solidFill>
                        <a:latin typeface="+mn-lt"/>
                      </a:endParaRPr>
                    </a:p>
                  </a:txBody>
                  <a:tcPr marT="36000" marB="36000" anchor="ctr"/>
                </a:tc>
                <a:tc>
                  <a:txBody>
                    <a:bodyPr/>
                    <a:lstStyle/>
                    <a:p>
                      <a:pPr marL="0" marR="0" lvl="0" indent="0" algn="ctr" defTabSz="45512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noProof="0" dirty="0">
                          <a:effectLst/>
                          <a:latin typeface="+mn-lt"/>
                        </a:rPr>
                        <a:t>11 (34)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36000" marB="36000" anchor="ctr"/>
                </a:tc>
                <a:extLst>
                  <a:ext uri="{0D108BD9-81ED-4DB2-BD59-A6C34878D82A}">
                    <a16:rowId xmlns:a16="http://schemas.microsoft.com/office/drawing/2014/main" val="349445419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A9CCB03-5C48-498B-8BCD-EBE5EED8B0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8438460"/>
              </p:ext>
            </p:extLst>
          </p:nvPr>
        </p:nvGraphicFramePr>
        <p:xfrm>
          <a:off x="6620484" y="4466856"/>
          <a:ext cx="5410200" cy="212204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8146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955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30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400" noProof="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Toxicity</a:t>
                      </a:r>
                      <a:endParaRPr lang="en-GB" sz="1400" b="1" noProof="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aseline="0" noProof="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n = 32</a:t>
                      </a:r>
                      <a:endParaRPr lang="en-GB" sz="1400" b="1" baseline="0" noProof="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861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400" noProof="0" dirty="0">
                          <a:effectLst/>
                          <a:latin typeface="+mn-lt"/>
                        </a:rPr>
                        <a:t>Any-grade CRS, n (%)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400" noProof="0" dirty="0">
                          <a:effectLst/>
                          <a:latin typeface="+mn-lt"/>
                        </a:rPr>
                        <a:t>16 (50)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8617">
                <a:tc>
                  <a:txBody>
                    <a:bodyPr/>
                    <a:lstStyle/>
                    <a:p>
                      <a:pPr marL="117475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noProof="0" dirty="0">
                          <a:effectLst/>
                          <a:latin typeface="+mn-lt"/>
                        </a:rPr>
                        <a:t>Grade 3</a:t>
                      </a:r>
                      <a:r>
                        <a:rPr lang="en-GB" sz="1400" baseline="0" noProof="0" dirty="0">
                          <a:effectLst/>
                          <a:latin typeface="+mn-lt"/>
                        </a:rPr>
                        <a:t> or </a:t>
                      </a:r>
                      <a:r>
                        <a:rPr lang="en-GB" sz="1400" noProof="0" dirty="0">
                          <a:effectLst/>
                          <a:latin typeface="+mn-lt"/>
                        </a:rPr>
                        <a:t>4 CRS, n (%)</a:t>
                      </a:r>
                      <a:endParaRPr lang="en-GB" sz="1400" kern="1200" noProof="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noProof="0" dirty="0">
                          <a:effectLst/>
                          <a:latin typeface="+mn-lt"/>
                        </a:rPr>
                        <a:t>1 (3)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78240074"/>
                  </a:ext>
                </a:extLst>
              </a:tr>
              <a:tr h="238617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noProof="0" dirty="0">
                          <a:effectLst/>
                          <a:latin typeface="+mn-lt"/>
                        </a:rPr>
                        <a:t>Time to onset, median, days (range)</a:t>
                      </a:r>
                      <a:endParaRPr lang="en-GB" sz="1400" kern="1200" noProof="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400" noProof="0" dirty="0">
                          <a:effectLst/>
                          <a:latin typeface="+mn-lt"/>
                        </a:rPr>
                        <a:t>6 (2-10)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84060425"/>
                  </a:ext>
                </a:extLst>
              </a:tr>
              <a:tr h="23861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400" kern="1200" noProof="0" dirty="0">
                          <a:effectLst/>
                          <a:latin typeface="+mn-lt"/>
                        </a:rPr>
                        <a:t>Any-grade neurological</a:t>
                      </a:r>
                      <a:r>
                        <a:rPr lang="en-GB" sz="1400" kern="1200" baseline="0" noProof="0" dirty="0">
                          <a:effectLst/>
                          <a:latin typeface="+mn-lt"/>
                        </a:rPr>
                        <a:t> toxicity</a:t>
                      </a:r>
                      <a:r>
                        <a:rPr lang="en-GB" sz="1400" kern="1200" noProof="0" dirty="0">
                          <a:effectLst/>
                          <a:latin typeface="+mn-lt"/>
                        </a:rPr>
                        <a:t>, n (%) 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400" noProof="0" dirty="0">
                          <a:effectLst/>
                          <a:latin typeface="+mn-lt"/>
                        </a:rPr>
                        <a:t>11 (34)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8617">
                <a:tc>
                  <a:txBody>
                    <a:bodyPr/>
                    <a:lstStyle/>
                    <a:p>
                      <a:pPr marL="117475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Grade 3 or 4 </a:t>
                      </a:r>
                      <a:r>
                        <a:rPr lang="en-GB" sz="1400" kern="1200" noProof="0" dirty="0">
                          <a:effectLst/>
                          <a:latin typeface="+mn-lt"/>
                        </a:rPr>
                        <a:t>neurological</a:t>
                      </a:r>
                      <a:r>
                        <a:rPr lang="en-GB" sz="1400" kern="1200" baseline="0" noProof="0" dirty="0">
                          <a:effectLst/>
                          <a:latin typeface="+mn-lt"/>
                        </a:rPr>
                        <a:t> toxicity</a:t>
                      </a:r>
                      <a:r>
                        <a:rPr kumimoji="0" lang="en-GB" sz="1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, n (%)</a:t>
                      </a:r>
                      <a:endParaRPr lang="en-GB" sz="1400" noProof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4 (13)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90381996"/>
                  </a:ext>
                </a:extLst>
              </a:tr>
              <a:tr h="238617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noProof="0" dirty="0">
                          <a:effectLst/>
                          <a:latin typeface="+mn-lt"/>
                        </a:rPr>
                        <a:t>Time to onset, median, days (range)</a:t>
                      </a:r>
                      <a:endParaRPr lang="en-GB" sz="1400" noProof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51243" rtl="0" eaLnBrk="1" fontAlgn="auto" latinLnBrk="0" hangingPunct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noProof="0" dirty="0">
                          <a:effectLst/>
                          <a:latin typeface="+mn-lt"/>
                        </a:rPr>
                        <a:t>8 (2–25)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6381774"/>
                  </a:ext>
                </a:extLst>
              </a:tr>
            </a:tbl>
          </a:graphicData>
        </a:graphic>
      </p:graphicFrame>
      <p:sp>
        <p:nvSpPr>
          <p:cNvPr id="216" name="Slide Number Placeholder 3">
            <a:extLst>
              <a:ext uri="{FF2B5EF4-FFF2-40B4-BE49-F238E27FC236}">
                <a16:creationId xmlns:a16="http://schemas.microsoft.com/office/drawing/2014/main" id="{C00AF748-89FB-4A3A-AD52-563B1D58826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0" y="6629400"/>
            <a:ext cx="2540000" cy="228600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Palomba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, at al. Proc ASH 2020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1D39F30-148F-8F40-A4B2-1275747902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14" y="3499567"/>
            <a:ext cx="6179724" cy="297639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A45343B-3C65-B540-8B44-1539E69A0A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2181" y="1237282"/>
            <a:ext cx="6127416" cy="311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3172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44784A-DA36-C441-ADA3-40EA034671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CAR T-cell Updates in Lymphoma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2622F7-3702-F34C-B50D-5416EC1B16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Liso-cel</a:t>
            </a:r>
            <a:r>
              <a:rPr lang="en-US" dirty="0"/>
              <a:t>, </a:t>
            </a:r>
            <a:r>
              <a:rPr lang="en-US" dirty="0" err="1"/>
              <a:t>axi-cel</a:t>
            </a:r>
            <a:r>
              <a:rPr lang="en-US" dirty="0"/>
              <a:t> and </a:t>
            </a:r>
            <a:r>
              <a:rPr lang="en-US" dirty="0" err="1"/>
              <a:t>tisa-cel</a:t>
            </a:r>
            <a:r>
              <a:rPr lang="en-US" dirty="0"/>
              <a:t> induce durable responses in heavily pretreated DLBCL and are approved after at least 2 lines of prior therapy</a:t>
            </a:r>
          </a:p>
          <a:p>
            <a:r>
              <a:rPr lang="en-US" dirty="0"/>
              <a:t>Initial randomized data show </a:t>
            </a:r>
            <a:r>
              <a:rPr lang="en-US" dirty="0" err="1"/>
              <a:t>liso-cel</a:t>
            </a:r>
            <a:r>
              <a:rPr lang="en-US" dirty="0"/>
              <a:t> and </a:t>
            </a:r>
            <a:r>
              <a:rPr lang="en-US" dirty="0" err="1"/>
              <a:t>axi-cel</a:t>
            </a:r>
            <a:r>
              <a:rPr lang="en-US" dirty="0"/>
              <a:t> superior to standard 2</a:t>
            </a:r>
            <a:r>
              <a:rPr lang="en-US" baseline="30000" dirty="0"/>
              <a:t>nd</a:t>
            </a:r>
            <a:r>
              <a:rPr lang="en-US" dirty="0"/>
              <a:t> line chemotherapy and transplant in primary refractory and early relapsed patients</a:t>
            </a:r>
          </a:p>
          <a:p>
            <a:r>
              <a:rPr lang="en-US" dirty="0" err="1"/>
              <a:t>Axi-cel</a:t>
            </a:r>
            <a:r>
              <a:rPr lang="en-US" dirty="0"/>
              <a:t> and </a:t>
            </a:r>
            <a:r>
              <a:rPr lang="en-US" dirty="0" err="1"/>
              <a:t>tisa-cel</a:t>
            </a:r>
            <a:r>
              <a:rPr lang="en-US" dirty="0"/>
              <a:t> are effective in heavily pretreated follicular lymphoma and can be considered after at least 2 prior lines of therapy</a:t>
            </a:r>
          </a:p>
          <a:p>
            <a:r>
              <a:rPr lang="en-US" dirty="0" err="1"/>
              <a:t>Brexu-cel</a:t>
            </a:r>
            <a:r>
              <a:rPr lang="en-US" dirty="0"/>
              <a:t> and </a:t>
            </a:r>
            <a:r>
              <a:rPr lang="en-US" dirty="0" err="1"/>
              <a:t>liso-cel</a:t>
            </a:r>
            <a:r>
              <a:rPr lang="en-US" dirty="0"/>
              <a:t> produce high rates of CR in relapsed MCL patients who have failed a prior BTK inhibitor </a:t>
            </a:r>
          </a:p>
          <a:p>
            <a:r>
              <a:rPr lang="en-US" dirty="0"/>
              <a:t>Additional indications likely to emerge as data evolve</a:t>
            </a:r>
          </a:p>
        </p:txBody>
      </p:sp>
    </p:spTree>
    <p:extLst>
      <p:ext uri="{BB962C8B-B14F-4D97-AF65-F5344CB8AC3E}">
        <p14:creationId xmlns:p14="http://schemas.microsoft.com/office/powerpoint/2010/main" val="647926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0818" y="193876"/>
            <a:ext cx="10972800" cy="102076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800" dirty="0"/>
              <a:t>Thank you for your attention!</a:t>
            </a:r>
            <a:endParaRPr lang="en-US" i="1" dirty="0"/>
          </a:p>
        </p:txBody>
      </p:sp>
      <p:pic>
        <p:nvPicPr>
          <p:cNvPr id="3" name="Picture 2" descr="BulfinchB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4638"/>
            <a:ext cx="7524482" cy="564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645D1CA-D9A6-414F-B35C-A2BC3B4706BC}"/>
              </a:ext>
            </a:extLst>
          </p:cNvPr>
          <p:cNvSpPr txBox="1"/>
          <p:nvPr/>
        </p:nvSpPr>
        <p:spPr>
          <a:xfrm>
            <a:off x="7620000" y="3522704"/>
            <a:ext cx="3239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jabramson@mgh.harvard.edu</a:t>
            </a:r>
          </a:p>
        </p:txBody>
      </p:sp>
    </p:spTree>
    <p:extLst>
      <p:ext uri="{BB962C8B-B14F-4D97-AF65-F5344CB8AC3E}">
        <p14:creationId xmlns:p14="http://schemas.microsoft.com/office/powerpoint/2010/main" val="36673085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Double-click to edi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2" name="Double-click to edi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53" name="Screen Shot 2021-12-10 at 12.51.18 PM.png" descr="Screen Shot 2021-12-10 at 12.51.18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119047153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Double-click to edi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6" name="Double-click to edi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57" name="Screen Shot 2021-12-10 at 12.53.14 PM.png" descr="Screen Shot 2021-12-10 at 12.53.14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952207985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11362038" cy="1219200"/>
          </a:xfrm>
        </p:spPr>
        <p:txBody>
          <a:bodyPr/>
          <a:lstStyle/>
          <a:p>
            <a:r>
              <a:rPr lang="en-US" sz="2800" dirty="0"/>
              <a:t>Four Major anti-CD19 CAR T-cell Products for </a:t>
            </a:r>
            <a:r>
              <a:rPr lang="en-US" sz="2800" dirty="0" err="1"/>
              <a:t>B-cell</a:t>
            </a:r>
            <a:r>
              <a:rPr lang="en-US" sz="2800" dirty="0"/>
              <a:t> NHL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61103109"/>
              </p:ext>
            </p:extLst>
          </p:nvPr>
        </p:nvGraphicFramePr>
        <p:xfrm>
          <a:off x="304801" y="1295400"/>
          <a:ext cx="11582399" cy="460123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844039">
                  <a:extLst>
                    <a:ext uri="{9D8B030D-6E8A-4147-A177-3AD203B41FA5}">
                      <a16:colId xmlns:a16="http://schemas.microsoft.com/office/drawing/2014/main" val="1361055744"/>
                    </a:ext>
                  </a:extLst>
                </a:gridCol>
                <a:gridCol w="2571750">
                  <a:extLst>
                    <a:ext uri="{9D8B030D-6E8A-4147-A177-3AD203B41FA5}">
                      <a16:colId xmlns:a16="http://schemas.microsoft.com/office/drawing/2014/main" val="2713589861"/>
                    </a:ext>
                  </a:extLst>
                </a:gridCol>
                <a:gridCol w="2141350">
                  <a:extLst>
                    <a:ext uri="{9D8B030D-6E8A-4147-A177-3AD203B41FA5}">
                      <a16:colId xmlns:a16="http://schemas.microsoft.com/office/drawing/2014/main" val="3726041742"/>
                    </a:ext>
                  </a:extLst>
                </a:gridCol>
                <a:gridCol w="2512630">
                  <a:extLst>
                    <a:ext uri="{9D8B030D-6E8A-4147-A177-3AD203B41FA5}">
                      <a16:colId xmlns:a16="http://schemas.microsoft.com/office/drawing/2014/main" val="1239299162"/>
                    </a:ext>
                  </a:extLst>
                </a:gridCol>
                <a:gridCol w="2512630">
                  <a:extLst>
                    <a:ext uri="{9D8B030D-6E8A-4147-A177-3AD203B41FA5}">
                      <a16:colId xmlns:a16="http://schemas.microsoft.com/office/drawing/2014/main" val="2232401279"/>
                    </a:ext>
                  </a:extLst>
                </a:gridCol>
              </a:tblGrid>
              <a:tr h="291352"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err="1">
                          <a:solidFill>
                            <a:schemeClr val="tx2"/>
                          </a:solidFill>
                        </a:rPr>
                        <a:t>Axicabtagene</a:t>
                      </a:r>
                      <a:r>
                        <a:rPr lang="en-US" sz="1800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2"/>
                          </a:solidFill>
                        </a:rPr>
                        <a:t>Ciloleucel</a:t>
                      </a:r>
                      <a:endParaRPr lang="en-US" sz="18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err="1">
                          <a:solidFill>
                            <a:schemeClr val="tx2"/>
                          </a:solidFill>
                        </a:rPr>
                        <a:t>Tisagenlecleucel</a:t>
                      </a:r>
                      <a:endParaRPr lang="en-US" sz="18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tx2"/>
                          </a:solidFill>
                        </a:rPr>
                        <a:t>Lisocabtagene Maraleucel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err="1">
                          <a:solidFill>
                            <a:schemeClr val="tx2"/>
                          </a:solidFill>
                        </a:rPr>
                        <a:t>Brexucabtagene</a:t>
                      </a:r>
                      <a:r>
                        <a:rPr lang="en-US" sz="1800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2"/>
                          </a:solidFill>
                        </a:rPr>
                        <a:t>Autoleucel</a:t>
                      </a:r>
                      <a:endParaRPr lang="en-US" sz="18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7787854"/>
                  </a:ext>
                </a:extLst>
              </a:tr>
              <a:tr h="291352">
                <a:tc>
                  <a:txBody>
                    <a:bodyPr/>
                    <a:lstStyle/>
                    <a:p>
                      <a:pPr>
                        <a:buClr>
                          <a:srgbClr val="000000"/>
                        </a:buClr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Construct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antiCD19-</a:t>
                      </a:r>
                      <a:r>
                        <a:rPr lang="en-US" sz="1800" b="1" dirty="0"/>
                        <a:t>CD28</a:t>
                      </a:r>
                      <a:r>
                        <a:rPr lang="en-US" sz="1800" dirty="0"/>
                        <a:t>-CD3z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antiCD19-</a:t>
                      </a:r>
                      <a:r>
                        <a:rPr lang="en-US" sz="1800" b="1" dirty="0"/>
                        <a:t>41BB</a:t>
                      </a:r>
                      <a:r>
                        <a:rPr lang="en-US" sz="1800" dirty="0"/>
                        <a:t>-CD3z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antiCD19-</a:t>
                      </a:r>
                      <a:r>
                        <a:rPr lang="en-US" sz="1800" b="1" dirty="0"/>
                        <a:t>41BB</a:t>
                      </a:r>
                      <a:r>
                        <a:rPr lang="en-US" sz="1800" dirty="0"/>
                        <a:t>-CD3z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antiCD19-</a:t>
                      </a:r>
                      <a:r>
                        <a:rPr lang="en-US" sz="1800" b="1" dirty="0"/>
                        <a:t>CD28</a:t>
                      </a:r>
                      <a:r>
                        <a:rPr lang="en-US" sz="1800" dirty="0"/>
                        <a:t>-CD3z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7544042"/>
                  </a:ext>
                </a:extLst>
              </a:tr>
              <a:tr h="291352">
                <a:tc>
                  <a:txBody>
                    <a:bodyPr/>
                    <a:lstStyle/>
                    <a:p>
                      <a:pPr>
                        <a:buClr>
                          <a:srgbClr val="000000"/>
                        </a:buClr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Vector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Retrovirus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Lentivirus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Lentivirus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Retrovirus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1622969"/>
                  </a:ext>
                </a:extLst>
              </a:tr>
              <a:tr h="291352">
                <a:tc>
                  <a:txBody>
                    <a:bodyPr/>
                    <a:lstStyle/>
                    <a:p>
                      <a:pPr>
                        <a:buClr>
                          <a:srgbClr val="000000"/>
                        </a:buClr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T-cell manufacturing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Bulk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Bulk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Defined doses CD4, CD8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Bulk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1853251"/>
                  </a:ext>
                </a:extLst>
              </a:tr>
              <a:tr h="661696">
                <a:tc>
                  <a:txBody>
                    <a:bodyPr/>
                    <a:lstStyle/>
                    <a:p>
                      <a:pPr>
                        <a:buClr>
                          <a:srgbClr val="000000"/>
                        </a:buClr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Dose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2 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×</a:t>
                      </a:r>
                      <a:r>
                        <a:rPr lang="en-US" sz="1800" dirty="0"/>
                        <a:t> 10</a:t>
                      </a:r>
                      <a:r>
                        <a:rPr lang="en-US" sz="1800" baseline="30000" dirty="0"/>
                        <a:t>6</a:t>
                      </a:r>
                      <a:r>
                        <a:rPr lang="en-US" sz="1800" dirty="0"/>
                        <a:t>/kg</a:t>
                      </a:r>
                      <a:r>
                        <a:rPr lang="en-US" sz="1800" baseline="0" dirty="0"/>
                        <a:t> </a:t>
                      </a:r>
                      <a:r>
                        <a:rPr lang="en-US" sz="1800" dirty="0"/>
                        <a:t>(max 2 x 10</a:t>
                      </a:r>
                      <a:r>
                        <a:rPr lang="en-US" sz="1800" baseline="30000" dirty="0"/>
                        <a:t>8</a:t>
                      </a:r>
                      <a:r>
                        <a:rPr lang="en-US" sz="1800" baseline="0" dirty="0"/>
                        <a:t>)</a:t>
                      </a:r>
                      <a:endParaRPr lang="en-US" sz="1800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0.6 to 6.0 x 10</a:t>
                      </a:r>
                      <a:r>
                        <a:rPr lang="en-US" sz="1800" baseline="30000" dirty="0"/>
                        <a:t>8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1.0 x 10</a:t>
                      </a:r>
                      <a:r>
                        <a:rPr lang="en-US" sz="1800" baseline="30000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2 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×</a:t>
                      </a:r>
                      <a:r>
                        <a:rPr lang="en-US" sz="1800" dirty="0"/>
                        <a:t> 10</a:t>
                      </a:r>
                      <a:r>
                        <a:rPr lang="en-US" sz="1800" baseline="30000" dirty="0"/>
                        <a:t>6</a:t>
                      </a:r>
                      <a:r>
                        <a:rPr lang="en-US" sz="1800" dirty="0"/>
                        <a:t>/kg</a:t>
                      </a:r>
                      <a:r>
                        <a:rPr lang="en-US" sz="1800" baseline="0" dirty="0"/>
                        <a:t> </a:t>
                      </a:r>
                      <a:r>
                        <a:rPr lang="en-US" sz="1800" dirty="0"/>
                        <a:t>(max 2 x 10</a:t>
                      </a:r>
                      <a:r>
                        <a:rPr lang="en-US" sz="1800" baseline="30000" dirty="0"/>
                        <a:t>8</a:t>
                      </a:r>
                      <a:r>
                        <a:rPr lang="en-US" sz="1800" baseline="0" dirty="0"/>
                        <a:t>)</a:t>
                      </a:r>
                      <a:endParaRPr lang="en-US" sz="1800" baseline="30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9020005"/>
                  </a:ext>
                </a:extLst>
              </a:tr>
              <a:tr h="438131">
                <a:tc>
                  <a:txBody>
                    <a:bodyPr/>
                    <a:lstStyle/>
                    <a:p>
                      <a:pPr>
                        <a:buClr>
                          <a:srgbClr val="000000"/>
                        </a:buClr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Lymphodepletion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Flu/Cy  500/30 x 3d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Flu/Cy 250/25 x 3d, or Benda 90 x 2d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Flu/Cy 300/30 x 3d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Flu/Cy  500/30 x 3d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7910159"/>
                  </a:ext>
                </a:extLst>
              </a:tr>
              <a:tr h="715246">
                <a:tc>
                  <a:txBody>
                    <a:bodyPr/>
                    <a:lstStyle/>
                    <a:p>
                      <a:pPr>
                        <a:buClr>
                          <a:srgbClr val="000000"/>
                        </a:buClr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Approval</a:t>
                      </a:r>
                      <a:r>
                        <a:rPr lang="en-US" sz="1800" b="1" baseline="0" dirty="0">
                          <a:solidFill>
                            <a:schemeClr val="tx1"/>
                          </a:solidFill>
                        </a:rPr>
                        <a:t> status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FDA/EMA approved for DLBCL,</a:t>
                      </a:r>
                      <a:r>
                        <a:rPr lang="en-US" sz="1600" baseline="0" dirty="0"/>
                        <a:t> high grade B-cell lymphoma, transformed FL, PMBCL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FDA/EMA approved for pediatric B-ALL, DLBCL,</a:t>
                      </a:r>
                      <a:r>
                        <a:rPr lang="en-US" sz="1600" baseline="0" dirty="0"/>
                        <a:t> high grade B-cell lymphoma, transformed FL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FDA approved for DLBCL,</a:t>
                      </a:r>
                      <a:r>
                        <a:rPr lang="en-US" sz="1600" baseline="0" dirty="0"/>
                        <a:t> high grade B-cell lymphoma, transformed </a:t>
                      </a:r>
                      <a:r>
                        <a:rPr lang="en-US" sz="1600" baseline="0" dirty="0" err="1"/>
                        <a:t>iNHL</a:t>
                      </a:r>
                      <a:r>
                        <a:rPr lang="en-US" sz="1600" baseline="0" dirty="0"/>
                        <a:t>, PMBCL, grade 3B FL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FDA/EMA approved for mantle cell lymphoma and B-ALL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49453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46652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DEAACCC-1704-4A87-905E-C3070B285B0F}"/>
              </a:ext>
            </a:extLst>
          </p:cNvPr>
          <p:cNvSpPr/>
          <p:nvPr/>
        </p:nvSpPr>
        <p:spPr bwMode="auto">
          <a:xfrm>
            <a:off x="8837786" y="5990469"/>
            <a:ext cx="3287048" cy="867531"/>
          </a:xfrm>
          <a:prstGeom prst="rect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Lucida Grande" charset="0"/>
              <a:ea typeface="ＭＳ Ｐゴシック" charset="-128"/>
              <a:cs typeface="+mn-cs"/>
            </a:endParaRPr>
          </a:p>
        </p:txBody>
      </p:sp>
      <p:sp>
        <p:nvSpPr>
          <p:cNvPr id="61442" name="Title 6"/>
          <p:cNvSpPr>
            <a:spLocks noGrp="1"/>
          </p:cNvSpPr>
          <p:nvPr>
            <p:ph type="title"/>
          </p:nvPr>
        </p:nvSpPr>
        <p:spPr bwMode="auto"/>
        <p:txBody>
          <a:bodyPr wrap="square" numCol="1" compatLnSpc="1">
            <a:prstTxWarp prst="textNoShape">
              <a:avLst/>
            </a:prstTxWarp>
            <a:normAutofit/>
          </a:bodyPr>
          <a:lstStyle/>
          <a:p>
            <a:r>
              <a:rPr lang="en-GB" sz="2800" dirty="0"/>
              <a:t>ZUMA-1: PFS and OS of patients with R/R DLBCL receiving </a:t>
            </a:r>
            <a:r>
              <a:rPr lang="en-GB" sz="2800" dirty="0" err="1"/>
              <a:t>axicabtagene</a:t>
            </a:r>
            <a:r>
              <a:rPr lang="en-GB" sz="2800" dirty="0"/>
              <a:t> ciloleucel</a:t>
            </a:r>
            <a:endParaRPr lang="en-GB" altLang="en-US" sz="2800" b="1" dirty="0"/>
          </a:p>
        </p:txBody>
      </p:sp>
      <p:graphicFrame>
        <p:nvGraphicFramePr>
          <p:cNvPr id="9" name="Content Placeholder 6">
            <a:extLst>
              <a:ext uri="{FF2B5EF4-FFF2-40B4-BE49-F238E27FC236}">
                <a16:creationId xmlns:a16="http://schemas.microsoft.com/office/drawing/2014/main" id="{B1BA01AF-62B0-4E93-81F2-58B3A3F0CFF6}"/>
              </a:ext>
            </a:extLst>
          </p:cNvPr>
          <p:cNvGraphicFramePr>
            <a:graphicFrameLocks/>
          </p:cNvGraphicFramePr>
          <p:nvPr/>
        </p:nvGraphicFramePr>
        <p:xfrm>
          <a:off x="254923" y="1479691"/>
          <a:ext cx="6088228" cy="328291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454596">
                  <a:extLst>
                    <a:ext uri="{9D8B030D-6E8A-4147-A177-3AD203B41FA5}">
                      <a16:colId xmlns:a16="http://schemas.microsoft.com/office/drawing/2014/main" val="1916807986"/>
                    </a:ext>
                  </a:extLst>
                </a:gridCol>
                <a:gridCol w="1633632">
                  <a:extLst>
                    <a:ext uri="{9D8B030D-6E8A-4147-A177-3AD203B41FA5}">
                      <a16:colId xmlns:a16="http://schemas.microsoft.com/office/drawing/2014/main" val="2598197904"/>
                    </a:ext>
                  </a:extLst>
                </a:gridCol>
              </a:tblGrid>
              <a:tr h="51128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noProof="0" dirty="0">
                          <a:solidFill>
                            <a:schemeClr val="tx2"/>
                          </a:solidFill>
                          <a:effectLst/>
                        </a:rPr>
                        <a:t>Characteristics</a:t>
                      </a:r>
                      <a:endParaRPr lang="en-GB" sz="1800" noProof="0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noProof="0" dirty="0">
                          <a:solidFill>
                            <a:schemeClr val="tx2"/>
                          </a:solidFill>
                          <a:effectLst/>
                        </a:rPr>
                        <a:t>Phase 1 and 2</a:t>
                      </a:r>
                      <a:br>
                        <a:rPr lang="en-GB" sz="1800" kern="1200" noProof="0" dirty="0">
                          <a:solidFill>
                            <a:schemeClr val="tx2"/>
                          </a:solidFill>
                          <a:effectLst/>
                        </a:rPr>
                      </a:br>
                      <a:r>
                        <a:rPr lang="en-GB" sz="1800" kern="1200" noProof="0" dirty="0">
                          <a:solidFill>
                            <a:schemeClr val="tx2"/>
                          </a:solidFill>
                          <a:effectLst/>
                        </a:rPr>
                        <a:t>(N = 108)</a:t>
                      </a:r>
                      <a:endParaRPr lang="en-GB" sz="1800" b="1" kern="1200" noProof="0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12775402"/>
                  </a:ext>
                </a:extLst>
              </a:tr>
              <a:tr h="37105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noProof="0" dirty="0">
                          <a:effectLst/>
                        </a:rPr>
                        <a:t>Median age</a:t>
                      </a:r>
                      <a:r>
                        <a:rPr lang="en-GB" sz="1800" baseline="0" noProof="0" dirty="0">
                          <a:effectLst/>
                        </a:rPr>
                        <a:t> </a:t>
                      </a:r>
                      <a:r>
                        <a:rPr lang="en-GB" sz="1800" kern="1200" noProof="0" dirty="0">
                          <a:effectLst/>
                        </a:rPr>
                        <a:t>(range)</a:t>
                      </a:r>
                      <a:r>
                        <a:rPr lang="en-GB" sz="1800" noProof="0" dirty="0">
                          <a:effectLst/>
                        </a:rPr>
                        <a:t>, years</a:t>
                      </a:r>
                      <a:endParaRPr lang="en-GB" sz="18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noProof="0" dirty="0">
                          <a:effectLst/>
                        </a:rPr>
                        <a:t>58 (23–76)</a:t>
                      </a:r>
                      <a:endParaRPr lang="en-GB" sz="180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68052779"/>
                  </a:ext>
                </a:extLst>
              </a:tr>
              <a:tr h="371050">
                <a:tc>
                  <a:txBody>
                    <a:bodyPr/>
                    <a:lstStyle/>
                    <a:p>
                      <a:pPr marL="112713" marR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noProof="0" dirty="0">
                          <a:effectLst/>
                        </a:rPr>
                        <a:t>Age ≥ 65 years, n (%)</a:t>
                      </a:r>
                      <a:endParaRPr lang="en-GB" sz="18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noProof="0" dirty="0">
                          <a:effectLst/>
                        </a:rPr>
                        <a:t>27 (25)</a:t>
                      </a:r>
                      <a:endParaRPr lang="en-GB" sz="18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20192002"/>
                  </a:ext>
                </a:extLst>
              </a:tr>
              <a:tr h="37105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noProof="0" dirty="0">
                          <a:effectLst/>
                        </a:rPr>
                        <a:t>≥ 3 prior therapies, n (%)</a:t>
                      </a:r>
                      <a:endParaRPr lang="en-GB" sz="18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noProof="0" dirty="0">
                          <a:effectLst/>
                        </a:rPr>
                        <a:t>76 (70)</a:t>
                      </a:r>
                      <a:endParaRPr lang="en-GB" sz="180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105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Refractory </a:t>
                      </a:r>
                      <a:r>
                        <a:rPr lang="en-GB" sz="11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(no response to prior </a:t>
                      </a:r>
                      <a:r>
                        <a:rPr lang="en-GB" sz="1100" noProof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tx</a:t>
                      </a:r>
                      <a:r>
                        <a:rPr lang="en-GB" sz="11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or relapse &lt;1y from ASCT)</a:t>
                      </a:r>
                      <a:endParaRPr lang="en-GB" sz="18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 (100%)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45967816"/>
                  </a:ext>
                </a:extLst>
              </a:tr>
              <a:tr h="394795">
                <a:tc>
                  <a:txBody>
                    <a:bodyPr/>
                    <a:lstStyle/>
                    <a:p>
                      <a:pPr marL="0" marR="0" indent="0" algn="l" defTabSz="68575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u="none" noProof="0" dirty="0">
                          <a:effectLst/>
                        </a:rPr>
                        <a:t>Refractory to 2nd- or later-line therapy, </a:t>
                      </a:r>
                      <a:r>
                        <a:rPr lang="en-GB" sz="1800" u="none" kern="1200" noProof="0" dirty="0">
                          <a:effectLst/>
                        </a:rPr>
                        <a:t>n (%)</a:t>
                      </a:r>
                      <a:endParaRPr lang="en-GB" sz="1800" u="none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u="none" noProof="0" dirty="0">
                          <a:effectLst/>
                        </a:rPr>
                        <a:t>80 (74)</a:t>
                      </a:r>
                      <a:endParaRPr lang="en-GB" sz="1800" u="none" noProof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01393764"/>
                  </a:ext>
                </a:extLst>
              </a:tr>
              <a:tr h="368850">
                <a:tc>
                  <a:txBody>
                    <a:bodyPr/>
                    <a:lstStyle/>
                    <a:p>
                      <a:pPr marL="117475" marR="0" indent="-117475" algn="l" defTabSz="68575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Best response as PD to last therapy, n (%)</a:t>
                      </a:r>
                      <a:endParaRPr lang="en-GB" sz="180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70 (65)</a:t>
                      </a:r>
                      <a:endParaRPr lang="en-GB" sz="180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76438804"/>
                  </a:ext>
                </a:extLst>
              </a:tr>
              <a:tr h="368850">
                <a:tc>
                  <a:txBody>
                    <a:bodyPr/>
                    <a:lstStyle/>
                    <a:p>
                      <a:pPr marL="0" marR="0" indent="0" algn="l" defTabSz="68575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noProof="0" dirty="0">
                          <a:effectLst/>
                        </a:rPr>
                        <a:t>Relapse post</a:t>
                      </a:r>
                      <a:r>
                        <a:rPr lang="en-GB" sz="1800" baseline="0" noProof="0" dirty="0">
                          <a:effectLst/>
                        </a:rPr>
                        <a:t> </a:t>
                      </a:r>
                      <a:r>
                        <a:rPr lang="en-GB" sz="1800" noProof="0" dirty="0">
                          <a:effectLst/>
                        </a:rPr>
                        <a:t>ASCT, </a:t>
                      </a:r>
                      <a:r>
                        <a:rPr lang="en-GB" sz="1800" kern="1200" noProof="0" dirty="0">
                          <a:effectLst/>
                        </a:rPr>
                        <a:t>n (%)</a:t>
                      </a:r>
                      <a:endParaRPr lang="en-GB" sz="180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kern="1200" noProof="0" dirty="0">
                          <a:effectLst/>
                        </a:rPr>
                        <a:t>25 (23)</a:t>
                      </a:r>
                      <a:endParaRPr lang="en-GB" sz="180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059859"/>
                  </a:ext>
                </a:extLst>
              </a:tr>
            </a:tbl>
          </a:graphicData>
        </a:graphic>
      </p:graphicFrame>
      <p:grpSp>
        <p:nvGrpSpPr>
          <p:cNvPr id="8" name="Group 7">
            <a:extLst>
              <a:ext uri="{FF2B5EF4-FFF2-40B4-BE49-F238E27FC236}">
                <a16:creationId xmlns:a16="http://schemas.microsoft.com/office/drawing/2014/main" id="{D498CC8E-7778-4CA0-969E-5F3161895FF7}"/>
              </a:ext>
            </a:extLst>
          </p:cNvPr>
          <p:cNvGrpSpPr/>
          <p:nvPr/>
        </p:nvGrpSpPr>
        <p:grpSpPr>
          <a:xfrm>
            <a:off x="6762914" y="1438261"/>
            <a:ext cx="410690" cy="2206126"/>
            <a:chOff x="511662" y="1969731"/>
            <a:chExt cx="288482" cy="1654595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93F5C21-392F-46D1-A154-C1005A6A784B}"/>
                </a:ext>
              </a:extLst>
            </p:cNvPr>
            <p:cNvSpPr txBox="1"/>
            <p:nvPr/>
          </p:nvSpPr>
          <p:spPr>
            <a:xfrm>
              <a:off x="617506" y="3431917"/>
              <a:ext cx="182638" cy="1924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67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Univers 47 CondensedLight"/>
                  <a:ea typeface="ＭＳ Ｐゴシック"/>
                  <a:cs typeface="+mn-cs"/>
                </a:rPr>
                <a:t>0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DBB7260-4C5E-49D3-8070-4B1FB0454F21}"/>
                </a:ext>
              </a:extLst>
            </p:cNvPr>
            <p:cNvSpPr txBox="1"/>
            <p:nvPr/>
          </p:nvSpPr>
          <p:spPr>
            <a:xfrm>
              <a:off x="564585" y="3138290"/>
              <a:ext cx="235559" cy="1924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67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Univers 47 CondensedLight"/>
                  <a:ea typeface="ＭＳ Ｐゴシック"/>
                  <a:cs typeface="+mn-cs"/>
                </a:rPr>
                <a:t>20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41C9FE8-AA1E-4AE5-AD3D-DD218C5F2272}"/>
                </a:ext>
              </a:extLst>
            </p:cNvPr>
            <p:cNvSpPr txBox="1"/>
            <p:nvPr/>
          </p:nvSpPr>
          <p:spPr>
            <a:xfrm>
              <a:off x="564585" y="2847042"/>
              <a:ext cx="235559" cy="1924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67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Univers 47 CondensedLight"/>
                  <a:ea typeface="ＭＳ Ｐゴシック"/>
                  <a:cs typeface="+mn-cs"/>
                </a:rPr>
                <a:t>40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EBC8B5F-28B4-45C6-B885-3388F918BC52}"/>
                </a:ext>
              </a:extLst>
            </p:cNvPr>
            <p:cNvSpPr txBox="1"/>
            <p:nvPr/>
          </p:nvSpPr>
          <p:spPr>
            <a:xfrm>
              <a:off x="564585" y="2554605"/>
              <a:ext cx="235559" cy="1924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67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Univers 47 CondensedLight"/>
                  <a:ea typeface="ＭＳ Ｐゴシック"/>
                  <a:cs typeface="+mn-cs"/>
                </a:rPr>
                <a:t>60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E2FCCD3-AA17-4B64-8230-FC21DD15C244}"/>
                </a:ext>
              </a:extLst>
            </p:cNvPr>
            <p:cNvSpPr txBox="1"/>
            <p:nvPr/>
          </p:nvSpPr>
          <p:spPr>
            <a:xfrm>
              <a:off x="564585" y="2262168"/>
              <a:ext cx="235559" cy="1924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67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Univers 47 CondensedLight"/>
                  <a:ea typeface="ＭＳ Ｐゴシック"/>
                  <a:cs typeface="+mn-cs"/>
                </a:rPr>
                <a:t>80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5FC596E-F15C-4433-BA19-C1D9A9B57E28}"/>
                </a:ext>
              </a:extLst>
            </p:cNvPr>
            <p:cNvSpPr txBox="1"/>
            <p:nvPr/>
          </p:nvSpPr>
          <p:spPr>
            <a:xfrm>
              <a:off x="511662" y="1969731"/>
              <a:ext cx="288482" cy="1924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67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Univers 47 CondensedLight"/>
                  <a:ea typeface="ＭＳ Ｐゴシック"/>
                  <a:cs typeface="+mn-cs"/>
                </a:rPr>
                <a:t>100</a:t>
              </a:r>
            </a:p>
          </p:txBody>
        </p:sp>
      </p:grpSp>
      <p:sp>
        <p:nvSpPr>
          <p:cNvPr id="16" name="Title 1">
            <a:extLst>
              <a:ext uri="{FF2B5EF4-FFF2-40B4-BE49-F238E27FC236}">
                <a16:creationId xmlns:a16="http://schemas.microsoft.com/office/drawing/2014/main" id="{BCE1152B-5E3D-4745-BB17-4CC94BBB9941}"/>
              </a:ext>
            </a:extLst>
          </p:cNvPr>
          <p:cNvSpPr txBox="1">
            <a:spLocks/>
          </p:cNvSpPr>
          <p:nvPr/>
        </p:nvSpPr>
        <p:spPr bwMode="auto">
          <a:xfrm>
            <a:off x="7611705" y="1360469"/>
            <a:ext cx="359872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60958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nivers 47 CondensedLight"/>
                <a:ea typeface="Verdana" panose="020B0604030504040204" pitchFamily="34" charset="0"/>
                <a:cs typeface="Arial" panose="020B0604020202020204" pitchFamily="34" charset="0"/>
              </a:rPr>
              <a:t>PFS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097FBEE-63AF-4BC8-A6F9-A42D542311EA}"/>
              </a:ext>
            </a:extLst>
          </p:cNvPr>
          <p:cNvGrpSpPr/>
          <p:nvPr/>
        </p:nvGrpSpPr>
        <p:grpSpPr>
          <a:xfrm>
            <a:off x="7100000" y="1561371"/>
            <a:ext cx="4756889" cy="2047117"/>
            <a:chOff x="544387" y="2062064"/>
            <a:chExt cx="3718257" cy="1535338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53EC5DE7-10B6-4B3B-A63D-1EDED4C0DF03}"/>
                </a:ext>
              </a:extLst>
            </p:cNvPr>
            <p:cNvGrpSpPr/>
            <p:nvPr/>
          </p:nvGrpSpPr>
          <p:grpSpPr>
            <a:xfrm>
              <a:off x="623888" y="2062163"/>
              <a:ext cx="3633787" cy="1462087"/>
              <a:chOff x="881063" y="2062163"/>
              <a:chExt cx="3265487" cy="1462087"/>
            </a:xfrm>
          </p:grpSpPr>
          <p:cxnSp>
            <p:nvCxnSpPr>
              <p:cNvPr id="60" name="Straight Connector 59">
                <a:extLst>
                  <a:ext uri="{FF2B5EF4-FFF2-40B4-BE49-F238E27FC236}">
                    <a16:creationId xmlns:a16="http://schemas.microsoft.com/office/drawing/2014/main" id="{66A71EEB-9654-4DB4-A6FB-ACE4E7063354}"/>
                  </a:ext>
                </a:extLst>
              </p:cNvPr>
              <p:cNvCxnSpPr/>
              <p:nvPr/>
            </p:nvCxnSpPr>
            <p:spPr>
              <a:xfrm>
                <a:off x="881063" y="2062163"/>
                <a:ext cx="0" cy="1462087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0">
                <a:extLst>
                  <a:ext uri="{FF2B5EF4-FFF2-40B4-BE49-F238E27FC236}">
                    <a16:creationId xmlns:a16="http://schemas.microsoft.com/office/drawing/2014/main" id="{D74718AD-78C8-4B1E-BC48-A87C89E47F98}"/>
                  </a:ext>
                </a:extLst>
              </p:cNvPr>
              <p:cNvCxnSpPr/>
              <p:nvPr/>
            </p:nvCxnSpPr>
            <p:spPr>
              <a:xfrm flipH="1">
                <a:off x="881064" y="3524250"/>
                <a:ext cx="3265486" cy="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483A0C7-3349-4815-9222-B243CFA13426}"/>
                </a:ext>
              </a:extLst>
            </p:cNvPr>
            <p:cNvGrpSpPr/>
            <p:nvPr/>
          </p:nvGrpSpPr>
          <p:grpSpPr>
            <a:xfrm>
              <a:off x="544387" y="2062064"/>
              <a:ext cx="73152" cy="1462186"/>
              <a:chOff x="807912" y="2062064"/>
              <a:chExt cx="73152" cy="1462186"/>
            </a:xfrm>
          </p:grpSpPr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62B4C2C2-283F-4283-892E-FE99C8313F16}"/>
                  </a:ext>
                </a:extLst>
              </p:cNvPr>
              <p:cNvCxnSpPr/>
              <p:nvPr/>
            </p:nvCxnSpPr>
            <p:spPr>
              <a:xfrm flipH="1">
                <a:off x="807912" y="3524250"/>
                <a:ext cx="73152" cy="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64281BD0-578F-4228-8A6E-66CD7F9877CE}"/>
                  </a:ext>
                </a:extLst>
              </p:cNvPr>
              <p:cNvCxnSpPr/>
              <p:nvPr/>
            </p:nvCxnSpPr>
            <p:spPr>
              <a:xfrm flipH="1">
                <a:off x="807912" y="2062064"/>
                <a:ext cx="73152" cy="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36A77B10-5E39-4944-AD0D-FB1FC97121CD}"/>
                  </a:ext>
                </a:extLst>
              </p:cNvPr>
              <p:cNvCxnSpPr/>
              <p:nvPr/>
            </p:nvCxnSpPr>
            <p:spPr>
              <a:xfrm flipH="1">
                <a:off x="807912" y="2646938"/>
                <a:ext cx="73152" cy="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>
                <a:extLst>
                  <a:ext uri="{FF2B5EF4-FFF2-40B4-BE49-F238E27FC236}">
                    <a16:creationId xmlns:a16="http://schemas.microsoft.com/office/drawing/2014/main" id="{085D9B4D-267F-4D68-9D18-9BDEDF90FAB0}"/>
                  </a:ext>
                </a:extLst>
              </p:cNvPr>
              <p:cNvCxnSpPr/>
              <p:nvPr/>
            </p:nvCxnSpPr>
            <p:spPr>
              <a:xfrm flipH="1">
                <a:off x="807912" y="2939375"/>
                <a:ext cx="73152" cy="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20DBF510-7335-4709-8F28-6AD7FDE0EF51}"/>
                  </a:ext>
                </a:extLst>
              </p:cNvPr>
              <p:cNvCxnSpPr/>
              <p:nvPr/>
            </p:nvCxnSpPr>
            <p:spPr>
              <a:xfrm flipH="1">
                <a:off x="807912" y="3231812"/>
                <a:ext cx="73152" cy="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>
                <a:extLst>
                  <a:ext uri="{FF2B5EF4-FFF2-40B4-BE49-F238E27FC236}">
                    <a16:creationId xmlns:a16="http://schemas.microsoft.com/office/drawing/2014/main" id="{966C4CAC-8173-4811-A907-2CEFCFFE2026}"/>
                  </a:ext>
                </a:extLst>
              </p:cNvPr>
              <p:cNvCxnSpPr/>
              <p:nvPr/>
            </p:nvCxnSpPr>
            <p:spPr>
              <a:xfrm flipH="1">
                <a:off x="807912" y="2354501"/>
                <a:ext cx="73152" cy="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51C57B71-43B8-4A4C-AE7C-042ACF9712ED}"/>
                </a:ext>
              </a:extLst>
            </p:cNvPr>
            <p:cNvGrpSpPr/>
            <p:nvPr/>
          </p:nvGrpSpPr>
          <p:grpSpPr>
            <a:xfrm>
              <a:off x="623888" y="3524250"/>
              <a:ext cx="3638756" cy="73152"/>
              <a:chOff x="881063" y="3524250"/>
              <a:chExt cx="3269952" cy="73152"/>
            </a:xfrm>
          </p:grpSpPr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9918502C-2B54-4B2A-974C-313588FB2684}"/>
                  </a:ext>
                </a:extLst>
              </p:cNvPr>
              <p:cNvCxnSpPr/>
              <p:nvPr/>
            </p:nvCxnSpPr>
            <p:spPr>
              <a:xfrm rot="5400000" flipH="1">
                <a:off x="844487" y="3560826"/>
                <a:ext cx="73152" cy="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A22748F5-7508-41FE-AD5C-BA90BF6D2D24}"/>
                  </a:ext>
                </a:extLst>
              </p:cNvPr>
              <p:cNvCxnSpPr/>
              <p:nvPr/>
            </p:nvCxnSpPr>
            <p:spPr>
              <a:xfrm rot="5400000" flipH="1">
                <a:off x="4114439" y="3560826"/>
                <a:ext cx="73152" cy="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927B2DF4-3913-411E-AACE-680E576F569F}"/>
                  </a:ext>
                </a:extLst>
              </p:cNvPr>
              <p:cNvCxnSpPr/>
              <p:nvPr/>
            </p:nvCxnSpPr>
            <p:spPr>
              <a:xfrm rot="5400000" flipH="1">
                <a:off x="4012253" y="3560826"/>
                <a:ext cx="73152" cy="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144824CC-6B6C-48C0-999E-46E82F6AB281}"/>
                  </a:ext>
                </a:extLst>
              </p:cNvPr>
              <p:cNvCxnSpPr/>
              <p:nvPr/>
            </p:nvCxnSpPr>
            <p:spPr>
              <a:xfrm rot="5400000" flipH="1">
                <a:off x="3705695" y="3560826"/>
                <a:ext cx="73152" cy="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C2617C0D-B215-4471-828D-E236DE6F19B0}"/>
                  </a:ext>
                </a:extLst>
              </p:cNvPr>
              <p:cNvCxnSpPr/>
              <p:nvPr/>
            </p:nvCxnSpPr>
            <p:spPr>
              <a:xfrm rot="5400000" flipH="1">
                <a:off x="3603509" y="3560826"/>
                <a:ext cx="73152" cy="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EAAF8AE6-40C8-41F1-A70B-86A65380F043}"/>
                  </a:ext>
                </a:extLst>
              </p:cNvPr>
              <p:cNvCxnSpPr/>
              <p:nvPr/>
            </p:nvCxnSpPr>
            <p:spPr>
              <a:xfrm rot="5400000" flipH="1">
                <a:off x="3296951" y="3560826"/>
                <a:ext cx="73152" cy="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5DCC5EA6-B2B8-427C-8227-0FAB7E731DCE}"/>
                  </a:ext>
                </a:extLst>
              </p:cNvPr>
              <p:cNvCxnSpPr/>
              <p:nvPr/>
            </p:nvCxnSpPr>
            <p:spPr>
              <a:xfrm rot="5400000" flipH="1">
                <a:off x="2888207" y="3560826"/>
                <a:ext cx="73152" cy="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6531CA6A-25E5-495D-8C65-1AF1CB442A6A}"/>
                  </a:ext>
                </a:extLst>
              </p:cNvPr>
              <p:cNvCxnSpPr/>
              <p:nvPr/>
            </p:nvCxnSpPr>
            <p:spPr>
              <a:xfrm rot="5400000" flipH="1">
                <a:off x="2683835" y="3560826"/>
                <a:ext cx="73152" cy="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2515B43D-7ABA-427C-BEA8-9CE00FE4C3DA}"/>
                  </a:ext>
                </a:extLst>
              </p:cNvPr>
              <p:cNvCxnSpPr/>
              <p:nvPr/>
            </p:nvCxnSpPr>
            <p:spPr>
              <a:xfrm rot="5400000" flipH="1">
                <a:off x="2581649" y="3560826"/>
                <a:ext cx="73152" cy="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E94421E3-825D-44E6-B9AF-4B2372D558D1}"/>
                  </a:ext>
                </a:extLst>
              </p:cNvPr>
              <p:cNvCxnSpPr/>
              <p:nvPr/>
            </p:nvCxnSpPr>
            <p:spPr>
              <a:xfrm rot="5400000" flipH="1">
                <a:off x="2479463" y="3560826"/>
                <a:ext cx="73152" cy="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106E1602-E97A-45DA-A7E2-F5F2299E2D76}"/>
                  </a:ext>
                </a:extLst>
              </p:cNvPr>
              <p:cNvCxnSpPr/>
              <p:nvPr/>
            </p:nvCxnSpPr>
            <p:spPr>
              <a:xfrm rot="5400000" flipH="1">
                <a:off x="2377277" y="3560826"/>
                <a:ext cx="73152" cy="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CADD882B-7EBB-45CD-B290-6125BABA43EC}"/>
                  </a:ext>
                </a:extLst>
              </p:cNvPr>
              <p:cNvCxnSpPr/>
              <p:nvPr/>
            </p:nvCxnSpPr>
            <p:spPr>
              <a:xfrm rot="5400000" flipH="1">
                <a:off x="2275091" y="3560826"/>
                <a:ext cx="73152" cy="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607CF57B-CFC5-4FC5-90AC-FF4487CEA2CD}"/>
                  </a:ext>
                </a:extLst>
              </p:cNvPr>
              <p:cNvCxnSpPr/>
              <p:nvPr/>
            </p:nvCxnSpPr>
            <p:spPr>
              <a:xfrm rot="5400000" flipH="1">
                <a:off x="2172905" y="3560826"/>
                <a:ext cx="73152" cy="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F72B99A7-FF16-4B7A-B962-1BE33698CBAE}"/>
                  </a:ext>
                </a:extLst>
              </p:cNvPr>
              <p:cNvCxnSpPr/>
              <p:nvPr/>
            </p:nvCxnSpPr>
            <p:spPr>
              <a:xfrm rot="5400000" flipH="1">
                <a:off x="2070719" y="3560826"/>
                <a:ext cx="73152" cy="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0BF1B89C-1BAE-480F-9613-B16816028759}"/>
                  </a:ext>
                </a:extLst>
              </p:cNvPr>
              <p:cNvCxnSpPr/>
              <p:nvPr/>
            </p:nvCxnSpPr>
            <p:spPr>
              <a:xfrm rot="5400000" flipH="1">
                <a:off x="1968533" y="3560826"/>
                <a:ext cx="73152" cy="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02811B5D-3671-4A57-BDBF-F3F0E057F86D}"/>
                  </a:ext>
                </a:extLst>
              </p:cNvPr>
              <p:cNvCxnSpPr/>
              <p:nvPr/>
            </p:nvCxnSpPr>
            <p:spPr>
              <a:xfrm rot="5400000" flipH="1">
                <a:off x="1764161" y="3560826"/>
                <a:ext cx="73152" cy="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8CB9A9F0-33CF-4082-A426-E3298630D8EC}"/>
                  </a:ext>
                </a:extLst>
              </p:cNvPr>
              <p:cNvCxnSpPr/>
              <p:nvPr/>
            </p:nvCxnSpPr>
            <p:spPr>
              <a:xfrm rot="5400000" flipH="1">
                <a:off x="1661975" y="3560826"/>
                <a:ext cx="73152" cy="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E1FC595E-81D6-4309-83BA-96BF4F87DCE8}"/>
                  </a:ext>
                </a:extLst>
              </p:cNvPr>
              <p:cNvCxnSpPr/>
              <p:nvPr/>
            </p:nvCxnSpPr>
            <p:spPr>
              <a:xfrm rot="5400000" flipH="1">
                <a:off x="1559789" y="3560826"/>
                <a:ext cx="73152" cy="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3936446A-F509-4269-A79F-92BE264E0E5D}"/>
                  </a:ext>
                </a:extLst>
              </p:cNvPr>
              <p:cNvCxnSpPr/>
              <p:nvPr/>
            </p:nvCxnSpPr>
            <p:spPr>
              <a:xfrm rot="5400000" flipH="1">
                <a:off x="1457603" y="3560826"/>
                <a:ext cx="73152" cy="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FB0C893F-B142-44E4-A330-E5E15DA61C0A}"/>
                  </a:ext>
                </a:extLst>
              </p:cNvPr>
              <p:cNvCxnSpPr/>
              <p:nvPr/>
            </p:nvCxnSpPr>
            <p:spPr>
              <a:xfrm rot="5400000" flipH="1">
                <a:off x="1355417" y="3560826"/>
                <a:ext cx="73152" cy="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23D54EA7-DE6B-4939-93B4-7F80F113CE43}"/>
                  </a:ext>
                </a:extLst>
              </p:cNvPr>
              <p:cNvCxnSpPr/>
              <p:nvPr/>
            </p:nvCxnSpPr>
            <p:spPr>
              <a:xfrm rot="5400000" flipH="1">
                <a:off x="1048859" y="3560826"/>
                <a:ext cx="73152" cy="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DC67F3A7-0D5E-4E49-A3EB-E40D9D148D8F}"/>
                  </a:ext>
                </a:extLst>
              </p:cNvPr>
              <p:cNvCxnSpPr/>
              <p:nvPr/>
            </p:nvCxnSpPr>
            <p:spPr>
              <a:xfrm rot="5400000" flipH="1">
                <a:off x="946673" y="3560826"/>
                <a:ext cx="73152" cy="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D323E945-D058-4974-BA24-C0BE640A05CB}"/>
                  </a:ext>
                </a:extLst>
              </p:cNvPr>
              <p:cNvCxnSpPr/>
              <p:nvPr/>
            </p:nvCxnSpPr>
            <p:spPr>
              <a:xfrm rot="5400000" flipH="1">
                <a:off x="3501323" y="3560826"/>
                <a:ext cx="73152" cy="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1B05B347-83DF-45C7-8EE9-D64812AD5F69}"/>
                  </a:ext>
                </a:extLst>
              </p:cNvPr>
              <p:cNvCxnSpPr/>
              <p:nvPr/>
            </p:nvCxnSpPr>
            <p:spPr>
              <a:xfrm rot="5400000" flipH="1">
                <a:off x="3399137" y="3560826"/>
                <a:ext cx="73152" cy="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>
                <a:extLst>
                  <a:ext uri="{FF2B5EF4-FFF2-40B4-BE49-F238E27FC236}">
                    <a16:creationId xmlns:a16="http://schemas.microsoft.com/office/drawing/2014/main" id="{F10B1E34-0A9B-4596-9E28-4C9FC3AF7EC4}"/>
                  </a:ext>
                </a:extLst>
              </p:cNvPr>
              <p:cNvCxnSpPr/>
              <p:nvPr/>
            </p:nvCxnSpPr>
            <p:spPr>
              <a:xfrm rot="5400000" flipH="1">
                <a:off x="2990393" y="3560826"/>
                <a:ext cx="73152" cy="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>
                <a:extLst>
                  <a:ext uri="{FF2B5EF4-FFF2-40B4-BE49-F238E27FC236}">
                    <a16:creationId xmlns:a16="http://schemas.microsoft.com/office/drawing/2014/main" id="{B73F3A8F-F99D-41D1-8DF9-4EF283DB9EA3}"/>
                  </a:ext>
                </a:extLst>
              </p:cNvPr>
              <p:cNvCxnSpPr/>
              <p:nvPr/>
            </p:nvCxnSpPr>
            <p:spPr>
              <a:xfrm rot="5400000" flipH="1">
                <a:off x="1866347" y="3560826"/>
                <a:ext cx="73152" cy="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>
                <a:extLst>
                  <a:ext uri="{FF2B5EF4-FFF2-40B4-BE49-F238E27FC236}">
                    <a16:creationId xmlns:a16="http://schemas.microsoft.com/office/drawing/2014/main" id="{90A42862-54EF-48B6-B701-A5B851CA535E}"/>
                  </a:ext>
                </a:extLst>
              </p:cNvPr>
              <p:cNvCxnSpPr/>
              <p:nvPr/>
            </p:nvCxnSpPr>
            <p:spPr>
              <a:xfrm rot="5400000" flipH="1">
                <a:off x="1253231" y="3560826"/>
                <a:ext cx="73152" cy="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C3928F95-782B-4733-ACEE-2D4665EBAB5E}"/>
                  </a:ext>
                </a:extLst>
              </p:cNvPr>
              <p:cNvCxnSpPr/>
              <p:nvPr/>
            </p:nvCxnSpPr>
            <p:spPr>
              <a:xfrm rot="5400000" flipH="1">
                <a:off x="3910067" y="3560826"/>
                <a:ext cx="73152" cy="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22993438-6AEE-4DAF-B081-AA335790B664}"/>
                  </a:ext>
                </a:extLst>
              </p:cNvPr>
              <p:cNvCxnSpPr/>
              <p:nvPr/>
            </p:nvCxnSpPr>
            <p:spPr>
              <a:xfrm rot="5400000" flipH="1">
                <a:off x="3807881" y="3560826"/>
                <a:ext cx="73152" cy="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FB53350A-8A7A-437E-8517-46FE53743850}"/>
                  </a:ext>
                </a:extLst>
              </p:cNvPr>
              <p:cNvCxnSpPr/>
              <p:nvPr/>
            </p:nvCxnSpPr>
            <p:spPr>
              <a:xfrm rot="5400000" flipH="1">
                <a:off x="2786021" y="3560826"/>
                <a:ext cx="73152" cy="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7AE9E9B5-3328-4599-A096-7BE1AB92A57A}"/>
                  </a:ext>
                </a:extLst>
              </p:cNvPr>
              <p:cNvCxnSpPr/>
              <p:nvPr/>
            </p:nvCxnSpPr>
            <p:spPr>
              <a:xfrm rot="5400000" flipH="1">
                <a:off x="3092579" y="3560826"/>
                <a:ext cx="73152" cy="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387084A7-0C63-4050-BC76-7F95477A22AB}"/>
                  </a:ext>
                </a:extLst>
              </p:cNvPr>
              <p:cNvCxnSpPr/>
              <p:nvPr/>
            </p:nvCxnSpPr>
            <p:spPr>
              <a:xfrm rot="5400000" flipH="1">
                <a:off x="3194765" y="3560826"/>
                <a:ext cx="73152" cy="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>
                <a:extLst>
                  <a:ext uri="{FF2B5EF4-FFF2-40B4-BE49-F238E27FC236}">
                    <a16:creationId xmlns:a16="http://schemas.microsoft.com/office/drawing/2014/main" id="{9DF92B78-DAD5-48EE-B9A8-FD7F2F8F2610}"/>
                  </a:ext>
                </a:extLst>
              </p:cNvPr>
              <p:cNvCxnSpPr/>
              <p:nvPr/>
            </p:nvCxnSpPr>
            <p:spPr>
              <a:xfrm rot="5400000" flipH="1">
                <a:off x="1151045" y="3560826"/>
                <a:ext cx="73152" cy="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2351B4AA-35B9-4A35-8C51-0816499DC5FA}"/>
              </a:ext>
            </a:extLst>
          </p:cNvPr>
          <p:cNvSpPr txBox="1"/>
          <p:nvPr/>
        </p:nvSpPr>
        <p:spPr>
          <a:xfrm rot="16200000">
            <a:off x="6290306" y="2377111"/>
            <a:ext cx="822661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nivers 47 CondensedLight"/>
                <a:ea typeface="ＭＳ Ｐゴシック"/>
                <a:cs typeface="+mn-cs"/>
              </a:rPr>
              <a:t>PFS (%)</a:t>
            </a:r>
          </a:p>
        </p:txBody>
      </p:sp>
      <p:sp>
        <p:nvSpPr>
          <p:cNvPr id="63" name="Freeform 221">
            <a:extLst>
              <a:ext uri="{FF2B5EF4-FFF2-40B4-BE49-F238E27FC236}">
                <a16:creationId xmlns:a16="http://schemas.microsoft.com/office/drawing/2014/main" id="{39E06A23-EAF1-4D12-BB0F-BCBE1CD42695}"/>
              </a:ext>
            </a:extLst>
          </p:cNvPr>
          <p:cNvSpPr/>
          <p:nvPr/>
        </p:nvSpPr>
        <p:spPr>
          <a:xfrm>
            <a:off x="7206001" y="1567852"/>
            <a:ext cx="4417297" cy="1219200"/>
          </a:xfrm>
          <a:custGeom>
            <a:avLst/>
            <a:gdLst>
              <a:gd name="connsiteX0" fmla="*/ 3452812 w 3452812"/>
              <a:gd name="connsiteY0" fmla="*/ 914400 h 914400"/>
              <a:gd name="connsiteX1" fmla="*/ 2090737 w 3452812"/>
              <a:gd name="connsiteY1" fmla="*/ 914400 h 914400"/>
              <a:gd name="connsiteX2" fmla="*/ 2090737 w 3452812"/>
              <a:gd name="connsiteY2" fmla="*/ 895350 h 914400"/>
              <a:gd name="connsiteX3" fmla="*/ 1695450 w 3452812"/>
              <a:gd name="connsiteY3" fmla="*/ 895350 h 914400"/>
              <a:gd name="connsiteX4" fmla="*/ 1695450 w 3452812"/>
              <a:gd name="connsiteY4" fmla="*/ 881063 h 914400"/>
              <a:gd name="connsiteX5" fmla="*/ 1571625 w 3452812"/>
              <a:gd name="connsiteY5" fmla="*/ 881063 h 914400"/>
              <a:gd name="connsiteX6" fmla="*/ 1571625 w 3452812"/>
              <a:gd name="connsiteY6" fmla="*/ 862013 h 914400"/>
              <a:gd name="connsiteX7" fmla="*/ 1414462 w 3452812"/>
              <a:gd name="connsiteY7" fmla="*/ 862013 h 914400"/>
              <a:gd name="connsiteX8" fmla="*/ 1414462 w 3452812"/>
              <a:gd name="connsiteY8" fmla="*/ 842963 h 914400"/>
              <a:gd name="connsiteX9" fmla="*/ 1366837 w 3452812"/>
              <a:gd name="connsiteY9" fmla="*/ 842963 h 914400"/>
              <a:gd name="connsiteX10" fmla="*/ 1366837 w 3452812"/>
              <a:gd name="connsiteY10" fmla="*/ 828675 h 914400"/>
              <a:gd name="connsiteX11" fmla="*/ 1033462 w 3452812"/>
              <a:gd name="connsiteY11" fmla="*/ 828675 h 914400"/>
              <a:gd name="connsiteX12" fmla="*/ 1033462 w 3452812"/>
              <a:gd name="connsiteY12" fmla="*/ 819150 h 914400"/>
              <a:gd name="connsiteX13" fmla="*/ 990600 w 3452812"/>
              <a:gd name="connsiteY13" fmla="*/ 819150 h 914400"/>
              <a:gd name="connsiteX14" fmla="*/ 990600 w 3452812"/>
              <a:gd name="connsiteY14" fmla="*/ 800100 h 914400"/>
              <a:gd name="connsiteX15" fmla="*/ 819150 w 3452812"/>
              <a:gd name="connsiteY15" fmla="*/ 800100 h 914400"/>
              <a:gd name="connsiteX16" fmla="*/ 819150 w 3452812"/>
              <a:gd name="connsiteY16" fmla="*/ 785813 h 914400"/>
              <a:gd name="connsiteX17" fmla="*/ 695325 w 3452812"/>
              <a:gd name="connsiteY17" fmla="*/ 785813 h 914400"/>
              <a:gd name="connsiteX18" fmla="*/ 695325 w 3452812"/>
              <a:gd name="connsiteY18" fmla="*/ 757238 h 914400"/>
              <a:gd name="connsiteX19" fmla="*/ 671512 w 3452812"/>
              <a:gd name="connsiteY19" fmla="*/ 757238 h 914400"/>
              <a:gd name="connsiteX20" fmla="*/ 671512 w 3452812"/>
              <a:gd name="connsiteY20" fmla="*/ 742950 h 914400"/>
              <a:gd name="connsiteX21" fmla="*/ 657225 w 3452812"/>
              <a:gd name="connsiteY21" fmla="*/ 742950 h 914400"/>
              <a:gd name="connsiteX22" fmla="*/ 657225 w 3452812"/>
              <a:gd name="connsiteY22" fmla="*/ 728663 h 914400"/>
              <a:gd name="connsiteX23" fmla="*/ 638175 w 3452812"/>
              <a:gd name="connsiteY23" fmla="*/ 728663 h 914400"/>
              <a:gd name="connsiteX24" fmla="*/ 638175 w 3452812"/>
              <a:gd name="connsiteY24" fmla="*/ 714375 h 914400"/>
              <a:gd name="connsiteX25" fmla="*/ 628650 w 3452812"/>
              <a:gd name="connsiteY25" fmla="*/ 714375 h 914400"/>
              <a:gd name="connsiteX26" fmla="*/ 628650 w 3452812"/>
              <a:gd name="connsiteY26" fmla="*/ 681038 h 914400"/>
              <a:gd name="connsiteX27" fmla="*/ 585787 w 3452812"/>
              <a:gd name="connsiteY27" fmla="*/ 681038 h 914400"/>
              <a:gd name="connsiteX28" fmla="*/ 585787 w 3452812"/>
              <a:gd name="connsiteY28" fmla="*/ 666750 h 914400"/>
              <a:gd name="connsiteX29" fmla="*/ 542925 w 3452812"/>
              <a:gd name="connsiteY29" fmla="*/ 666750 h 914400"/>
              <a:gd name="connsiteX30" fmla="*/ 542925 w 3452812"/>
              <a:gd name="connsiteY30" fmla="*/ 647700 h 914400"/>
              <a:gd name="connsiteX31" fmla="*/ 504825 w 3452812"/>
              <a:gd name="connsiteY31" fmla="*/ 647700 h 914400"/>
              <a:gd name="connsiteX32" fmla="*/ 504825 w 3452812"/>
              <a:gd name="connsiteY32" fmla="*/ 619125 h 914400"/>
              <a:gd name="connsiteX33" fmla="*/ 423862 w 3452812"/>
              <a:gd name="connsiteY33" fmla="*/ 619125 h 914400"/>
              <a:gd name="connsiteX34" fmla="*/ 423862 w 3452812"/>
              <a:gd name="connsiteY34" fmla="*/ 609600 h 914400"/>
              <a:gd name="connsiteX35" fmla="*/ 385762 w 3452812"/>
              <a:gd name="connsiteY35" fmla="*/ 609600 h 914400"/>
              <a:gd name="connsiteX36" fmla="*/ 385762 w 3452812"/>
              <a:gd name="connsiteY36" fmla="*/ 590550 h 914400"/>
              <a:gd name="connsiteX37" fmla="*/ 371475 w 3452812"/>
              <a:gd name="connsiteY37" fmla="*/ 590550 h 914400"/>
              <a:gd name="connsiteX38" fmla="*/ 371475 w 3452812"/>
              <a:gd name="connsiteY38" fmla="*/ 581025 h 914400"/>
              <a:gd name="connsiteX39" fmla="*/ 352425 w 3452812"/>
              <a:gd name="connsiteY39" fmla="*/ 581025 h 914400"/>
              <a:gd name="connsiteX40" fmla="*/ 352425 w 3452812"/>
              <a:gd name="connsiteY40" fmla="*/ 514350 h 914400"/>
              <a:gd name="connsiteX41" fmla="*/ 338137 w 3452812"/>
              <a:gd name="connsiteY41" fmla="*/ 514350 h 914400"/>
              <a:gd name="connsiteX42" fmla="*/ 338137 w 3452812"/>
              <a:gd name="connsiteY42" fmla="*/ 447675 h 914400"/>
              <a:gd name="connsiteX43" fmla="*/ 328612 w 3452812"/>
              <a:gd name="connsiteY43" fmla="*/ 447675 h 914400"/>
              <a:gd name="connsiteX44" fmla="*/ 328612 w 3452812"/>
              <a:gd name="connsiteY44" fmla="*/ 409575 h 914400"/>
              <a:gd name="connsiteX45" fmla="*/ 319087 w 3452812"/>
              <a:gd name="connsiteY45" fmla="*/ 409575 h 914400"/>
              <a:gd name="connsiteX46" fmla="*/ 319087 w 3452812"/>
              <a:gd name="connsiteY46" fmla="*/ 357188 h 914400"/>
              <a:gd name="connsiteX47" fmla="*/ 309562 w 3452812"/>
              <a:gd name="connsiteY47" fmla="*/ 357188 h 914400"/>
              <a:gd name="connsiteX48" fmla="*/ 309562 w 3452812"/>
              <a:gd name="connsiteY48" fmla="*/ 323850 h 914400"/>
              <a:gd name="connsiteX49" fmla="*/ 295275 w 3452812"/>
              <a:gd name="connsiteY49" fmla="*/ 323850 h 914400"/>
              <a:gd name="connsiteX50" fmla="*/ 295275 w 3452812"/>
              <a:gd name="connsiteY50" fmla="*/ 323850 h 914400"/>
              <a:gd name="connsiteX51" fmla="*/ 280988 w 3452812"/>
              <a:gd name="connsiteY51" fmla="*/ 309563 h 914400"/>
              <a:gd name="connsiteX52" fmla="*/ 276225 w 3452812"/>
              <a:gd name="connsiteY52" fmla="*/ 280988 h 914400"/>
              <a:gd name="connsiteX53" fmla="*/ 257175 w 3452812"/>
              <a:gd name="connsiteY53" fmla="*/ 280988 h 914400"/>
              <a:gd name="connsiteX54" fmla="*/ 257175 w 3452812"/>
              <a:gd name="connsiteY54" fmla="*/ 252413 h 914400"/>
              <a:gd name="connsiteX55" fmla="*/ 238125 w 3452812"/>
              <a:gd name="connsiteY55" fmla="*/ 252413 h 914400"/>
              <a:gd name="connsiteX56" fmla="*/ 238125 w 3452812"/>
              <a:gd name="connsiteY56" fmla="*/ 228600 h 914400"/>
              <a:gd name="connsiteX57" fmla="*/ 228600 w 3452812"/>
              <a:gd name="connsiteY57" fmla="*/ 238125 h 914400"/>
              <a:gd name="connsiteX58" fmla="*/ 228600 w 3452812"/>
              <a:gd name="connsiteY58" fmla="*/ 195263 h 914400"/>
              <a:gd name="connsiteX59" fmla="*/ 190500 w 3452812"/>
              <a:gd name="connsiteY59" fmla="*/ 195263 h 914400"/>
              <a:gd name="connsiteX60" fmla="*/ 190500 w 3452812"/>
              <a:gd name="connsiteY60" fmla="*/ 157163 h 914400"/>
              <a:gd name="connsiteX61" fmla="*/ 190500 w 3452812"/>
              <a:gd name="connsiteY61" fmla="*/ 147638 h 914400"/>
              <a:gd name="connsiteX62" fmla="*/ 176212 w 3452812"/>
              <a:gd name="connsiteY62" fmla="*/ 147638 h 914400"/>
              <a:gd name="connsiteX63" fmla="*/ 176212 w 3452812"/>
              <a:gd name="connsiteY63" fmla="*/ 128588 h 914400"/>
              <a:gd name="connsiteX64" fmla="*/ 157162 w 3452812"/>
              <a:gd name="connsiteY64" fmla="*/ 128588 h 914400"/>
              <a:gd name="connsiteX65" fmla="*/ 157162 w 3452812"/>
              <a:gd name="connsiteY65" fmla="*/ 114300 h 914400"/>
              <a:gd name="connsiteX66" fmla="*/ 133350 w 3452812"/>
              <a:gd name="connsiteY66" fmla="*/ 114300 h 914400"/>
              <a:gd name="connsiteX67" fmla="*/ 133350 w 3452812"/>
              <a:gd name="connsiteY67" fmla="*/ 95250 h 914400"/>
              <a:gd name="connsiteX68" fmla="*/ 114300 w 3452812"/>
              <a:gd name="connsiteY68" fmla="*/ 95250 h 914400"/>
              <a:gd name="connsiteX69" fmla="*/ 114300 w 3452812"/>
              <a:gd name="connsiteY69" fmla="*/ 85725 h 914400"/>
              <a:gd name="connsiteX70" fmla="*/ 80962 w 3452812"/>
              <a:gd name="connsiteY70" fmla="*/ 85725 h 914400"/>
              <a:gd name="connsiteX71" fmla="*/ 80962 w 3452812"/>
              <a:gd name="connsiteY71" fmla="*/ 52388 h 914400"/>
              <a:gd name="connsiteX72" fmla="*/ 57150 w 3452812"/>
              <a:gd name="connsiteY72" fmla="*/ 52388 h 914400"/>
              <a:gd name="connsiteX73" fmla="*/ 57150 w 3452812"/>
              <a:gd name="connsiteY73" fmla="*/ 28575 h 914400"/>
              <a:gd name="connsiteX74" fmla="*/ 38100 w 3452812"/>
              <a:gd name="connsiteY74" fmla="*/ 28575 h 914400"/>
              <a:gd name="connsiteX75" fmla="*/ 38100 w 3452812"/>
              <a:gd name="connsiteY75" fmla="*/ 14288 h 914400"/>
              <a:gd name="connsiteX76" fmla="*/ 23812 w 3452812"/>
              <a:gd name="connsiteY76" fmla="*/ 14288 h 914400"/>
              <a:gd name="connsiteX77" fmla="*/ 23812 w 3452812"/>
              <a:gd name="connsiteY77" fmla="*/ 0 h 914400"/>
              <a:gd name="connsiteX78" fmla="*/ 0 w 3452812"/>
              <a:gd name="connsiteY78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3452812" h="914400">
                <a:moveTo>
                  <a:pt x="3452812" y="914400"/>
                </a:moveTo>
                <a:lnTo>
                  <a:pt x="2090737" y="914400"/>
                </a:lnTo>
                <a:lnTo>
                  <a:pt x="2090737" y="895350"/>
                </a:lnTo>
                <a:lnTo>
                  <a:pt x="1695450" y="895350"/>
                </a:lnTo>
                <a:lnTo>
                  <a:pt x="1695450" y="881063"/>
                </a:lnTo>
                <a:lnTo>
                  <a:pt x="1571625" y="881063"/>
                </a:lnTo>
                <a:lnTo>
                  <a:pt x="1571625" y="862013"/>
                </a:lnTo>
                <a:lnTo>
                  <a:pt x="1414462" y="862013"/>
                </a:lnTo>
                <a:lnTo>
                  <a:pt x="1414462" y="842963"/>
                </a:lnTo>
                <a:lnTo>
                  <a:pt x="1366837" y="842963"/>
                </a:lnTo>
                <a:lnTo>
                  <a:pt x="1366837" y="828675"/>
                </a:lnTo>
                <a:lnTo>
                  <a:pt x="1033462" y="828675"/>
                </a:lnTo>
                <a:lnTo>
                  <a:pt x="1033462" y="819150"/>
                </a:lnTo>
                <a:lnTo>
                  <a:pt x="990600" y="819150"/>
                </a:lnTo>
                <a:lnTo>
                  <a:pt x="990600" y="800100"/>
                </a:lnTo>
                <a:lnTo>
                  <a:pt x="819150" y="800100"/>
                </a:lnTo>
                <a:lnTo>
                  <a:pt x="819150" y="785813"/>
                </a:lnTo>
                <a:lnTo>
                  <a:pt x="695325" y="785813"/>
                </a:lnTo>
                <a:lnTo>
                  <a:pt x="695325" y="757238"/>
                </a:lnTo>
                <a:lnTo>
                  <a:pt x="671512" y="757238"/>
                </a:lnTo>
                <a:lnTo>
                  <a:pt x="671512" y="742950"/>
                </a:lnTo>
                <a:lnTo>
                  <a:pt x="657225" y="742950"/>
                </a:lnTo>
                <a:lnTo>
                  <a:pt x="657225" y="728663"/>
                </a:lnTo>
                <a:lnTo>
                  <a:pt x="638175" y="728663"/>
                </a:lnTo>
                <a:lnTo>
                  <a:pt x="638175" y="714375"/>
                </a:lnTo>
                <a:lnTo>
                  <a:pt x="628650" y="714375"/>
                </a:lnTo>
                <a:lnTo>
                  <a:pt x="628650" y="681038"/>
                </a:lnTo>
                <a:lnTo>
                  <a:pt x="585787" y="681038"/>
                </a:lnTo>
                <a:lnTo>
                  <a:pt x="585787" y="666750"/>
                </a:lnTo>
                <a:lnTo>
                  <a:pt x="542925" y="666750"/>
                </a:lnTo>
                <a:lnTo>
                  <a:pt x="542925" y="647700"/>
                </a:lnTo>
                <a:lnTo>
                  <a:pt x="504825" y="647700"/>
                </a:lnTo>
                <a:lnTo>
                  <a:pt x="504825" y="619125"/>
                </a:lnTo>
                <a:lnTo>
                  <a:pt x="423862" y="619125"/>
                </a:lnTo>
                <a:lnTo>
                  <a:pt x="423862" y="609600"/>
                </a:lnTo>
                <a:lnTo>
                  <a:pt x="385762" y="609600"/>
                </a:lnTo>
                <a:lnTo>
                  <a:pt x="385762" y="590550"/>
                </a:lnTo>
                <a:lnTo>
                  <a:pt x="371475" y="590550"/>
                </a:lnTo>
                <a:lnTo>
                  <a:pt x="371475" y="581025"/>
                </a:lnTo>
                <a:lnTo>
                  <a:pt x="352425" y="581025"/>
                </a:lnTo>
                <a:lnTo>
                  <a:pt x="352425" y="514350"/>
                </a:lnTo>
                <a:lnTo>
                  <a:pt x="338137" y="514350"/>
                </a:lnTo>
                <a:lnTo>
                  <a:pt x="338137" y="447675"/>
                </a:lnTo>
                <a:lnTo>
                  <a:pt x="328612" y="447675"/>
                </a:lnTo>
                <a:lnTo>
                  <a:pt x="328612" y="409575"/>
                </a:lnTo>
                <a:lnTo>
                  <a:pt x="319087" y="409575"/>
                </a:lnTo>
                <a:lnTo>
                  <a:pt x="319087" y="357188"/>
                </a:lnTo>
                <a:lnTo>
                  <a:pt x="309562" y="357188"/>
                </a:lnTo>
                <a:lnTo>
                  <a:pt x="309562" y="323850"/>
                </a:lnTo>
                <a:lnTo>
                  <a:pt x="295275" y="323850"/>
                </a:lnTo>
                <a:lnTo>
                  <a:pt x="295275" y="323850"/>
                </a:lnTo>
                <a:lnTo>
                  <a:pt x="280988" y="309563"/>
                </a:lnTo>
                <a:lnTo>
                  <a:pt x="276225" y="280988"/>
                </a:lnTo>
                <a:lnTo>
                  <a:pt x="257175" y="280988"/>
                </a:lnTo>
                <a:lnTo>
                  <a:pt x="257175" y="252413"/>
                </a:lnTo>
                <a:lnTo>
                  <a:pt x="238125" y="252413"/>
                </a:lnTo>
                <a:lnTo>
                  <a:pt x="238125" y="228600"/>
                </a:lnTo>
                <a:lnTo>
                  <a:pt x="228600" y="238125"/>
                </a:lnTo>
                <a:lnTo>
                  <a:pt x="228600" y="195263"/>
                </a:lnTo>
                <a:lnTo>
                  <a:pt x="190500" y="195263"/>
                </a:lnTo>
                <a:lnTo>
                  <a:pt x="190500" y="157163"/>
                </a:lnTo>
                <a:lnTo>
                  <a:pt x="190500" y="147638"/>
                </a:lnTo>
                <a:lnTo>
                  <a:pt x="176212" y="147638"/>
                </a:lnTo>
                <a:lnTo>
                  <a:pt x="176212" y="128588"/>
                </a:lnTo>
                <a:lnTo>
                  <a:pt x="157162" y="128588"/>
                </a:lnTo>
                <a:lnTo>
                  <a:pt x="157162" y="114300"/>
                </a:lnTo>
                <a:lnTo>
                  <a:pt x="133350" y="114300"/>
                </a:lnTo>
                <a:lnTo>
                  <a:pt x="133350" y="95250"/>
                </a:lnTo>
                <a:lnTo>
                  <a:pt x="114300" y="95250"/>
                </a:lnTo>
                <a:lnTo>
                  <a:pt x="114300" y="85725"/>
                </a:lnTo>
                <a:lnTo>
                  <a:pt x="80962" y="85725"/>
                </a:lnTo>
                <a:lnTo>
                  <a:pt x="80962" y="52388"/>
                </a:lnTo>
                <a:lnTo>
                  <a:pt x="57150" y="52388"/>
                </a:lnTo>
                <a:lnTo>
                  <a:pt x="57150" y="28575"/>
                </a:lnTo>
                <a:lnTo>
                  <a:pt x="38100" y="28575"/>
                </a:lnTo>
                <a:lnTo>
                  <a:pt x="38100" y="14288"/>
                </a:lnTo>
                <a:lnTo>
                  <a:pt x="23812" y="14288"/>
                </a:lnTo>
                <a:lnTo>
                  <a:pt x="23812" y="0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Univers 47 CondensedLight"/>
              <a:ea typeface="ＭＳ Ｐゴシック"/>
              <a:cs typeface="+mn-cs"/>
            </a:endParaRP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6FD15FA2-2031-46F6-BA31-F5AB06E07CE5}"/>
              </a:ext>
            </a:extLst>
          </p:cNvPr>
          <p:cNvGrpSpPr/>
          <p:nvPr/>
        </p:nvGrpSpPr>
        <p:grpSpPr>
          <a:xfrm>
            <a:off x="7574302" y="1964729"/>
            <a:ext cx="4112655" cy="860423"/>
            <a:chOff x="900114" y="2364582"/>
            <a:chExt cx="3214686" cy="645317"/>
          </a:xfrm>
        </p:grpSpPr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A873DB3E-7F34-4D54-9A8D-C50C2AC52C48}"/>
                </a:ext>
              </a:extLst>
            </p:cNvPr>
            <p:cNvGrpSpPr/>
            <p:nvPr/>
          </p:nvGrpSpPr>
          <p:grpSpPr>
            <a:xfrm flipV="1">
              <a:off x="2064545" y="2890838"/>
              <a:ext cx="71436" cy="71436"/>
              <a:chOff x="1533525" y="1876425"/>
              <a:chExt cx="223838" cy="223838"/>
            </a:xfrm>
          </p:grpSpPr>
          <p:cxnSp>
            <p:nvCxnSpPr>
              <p:cNvPr id="120" name="Straight Connector 119">
                <a:extLst>
                  <a:ext uri="{FF2B5EF4-FFF2-40B4-BE49-F238E27FC236}">
                    <a16:creationId xmlns:a16="http://schemas.microsoft.com/office/drawing/2014/main" id="{329D3927-BF0E-4578-B58B-34E0BCD736B9}"/>
                  </a:ext>
                </a:extLst>
              </p:cNvPr>
              <p:cNvCxnSpPr/>
              <p:nvPr/>
            </p:nvCxnSpPr>
            <p:spPr>
              <a:xfrm>
                <a:off x="1645444" y="1876425"/>
                <a:ext cx="0" cy="223838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120">
                <a:extLst>
                  <a:ext uri="{FF2B5EF4-FFF2-40B4-BE49-F238E27FC236}">
                    <a16:creationId xmlns:a16="http://schemas.microsoft.com/office/drawing/2014/main" id="{6412AB32-C975-4B38-B6BC-4858BFDD793C}"/>
                  </a:ext>
                </a:extLst>
              </p:cNvPr>
              <p:cNvCxnSpPr/>
              <p:nvPr/>
            </p:nvCxnSpPr>
            <p:spPr>
              <a:xfrm rot="5400000">
                <a:off x="1645444" y="1876425"/>
                <a:ext cx="0" cy="223838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DCB49FC7-7729-4221-B5C1-DFEE4EC7ACF2}"/>
                </a:ext>
              </a:extLst>
            </p:cNvPr>
            <p:cNvGrpSpPr/>
            <p:nvPr/>
          </p:nvGrpSpPr>
          <p:grpSpPr>
            <a:xfrm flipV="1">
              <a:off x="2283620" y="2905125"/>
              <a:ext cx="71436" cy="71436"/>
              <a:chOff x="1533525" y="1876425"/>
              <a:chExt cx="223838" cy="223838"/>
            </a:xfrm>
          </p:grpSpPr>
          <p:cxnSp>
            <p:nvCxnSpPr>
              <p:cNvPr id="118" name="Straight Connector 117">
                <a:extLst>
                  <a:ext uri="{FF2B5EF4-FFF2-40B4-BE49-F238E27FC236}">
                    <a16:creationId xmlns:a16="http://schemas.microsoft.com/office/drawing/2014/main" id="{E2660FFF-41A6-4BF0-9DA2-BFA9324519FE}"/>
                  </a:ext>
                </a:extLst>
              </p:cNvPr>
              <p:cNvCxnSpPr/>
              <p:nvPr/>
            </p:nvCxnSpPr>
            <p:spPr>
              <a:xfrm>
                <a:off x="1645444" y="1876425"/>
                <a:ext cx="0" cy="223838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Straight Connector 118">
                <a:extLst>
                  <a:ext uri="{FF2B5EF4-FFF2-40B4-BE49-F238E27FC236}">
                    <a16:creationId xmlns:a16="http://schemas.microsoft.com/office/drawing/2014/main" id="{6BD1E1F3-8E9C-40AE-84EA-67828D1D1291}"/>
                  </a:ext>
                </a:extLst>
              </p:cNvPr>
              <p:cNvCxnSpPr/>
              <p:nvPr/>
            </p:nvCxnSpPr>
            <p:spPr>
              <a:xfrm rot="5400000">
                <a:off x="1645444" y="1876425"/>
                <a:ext cx="0" cy="223838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A30EC5AB-DC4A-4FB8-8914-DCAA1A41FE60}"/>
                </a:ext>
              </a:extLst>
            </p:cNvPr>
            <p:cNvGrpSpPr/>
            <p:nvPr/>
          </p:nvGrpSpPr>
          <p:grpSpPr>
            <a:xfrm flipV="1">
              <a:off x="900114" y="2364582"/>
              <a:ext cx="71436" cy="71436"/>
              <a:chOff x="1533525" y="1876425"/>
              <a:chExt cx="223838" cy="223838"/>
            </a:xfrm>
          </p:grpSpPr>
          <p:cxnSp>
            <p:nvCxnSpPr>
              <p:cNvPr id="116" name="Straight Connector 115">
                <a:extLst>
                  <a:ext uri="{FF2B5EF4-FFF2-40B4-BE49-F238E27FC236}">
                    <a16:creationId xmlns:a16="http://schemas.microsoft.com/office/drawing/2014/main" id="{7F369D5C-6004-433F-B495-CEC1AD396E69}"/>
                  </a:ext>
                </a:extLst>
              </p:cNvPr>
              <p:cNvCxnSpPr/>
              <p:nvPr/>
            </p:nvCxnSpPr>
            <p:spPr>
              <a:xfrm>
                <a:off x="1645444" y="1876425"/>
                <a:ext cx="0" cy="223838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Straight Connector 116">
                <a:extLst>
                  <a:ext uri="{FF2B5EF4-FFF2-40B4-BE49-F238E27FC236}">
                    <a16:creationId xmlns:a16="http://schemas.microsoft.com/office/drawing/2014/main" id="{331628D9-20BF-4663-9B5E-B9C410E9A85D}"/>
                  </a:ext>
                </a:extLst>
              </p:cNvPr>
              <p:cNvCxnSpPr/>
              <p:nvPr/>
            </p:nvCxnSpPr>
            <p:spPr>
              <a:xfrm rot="5400000">
                <a:off x="1645444" y="1876425"/>
                <a:ext cx="0" cy="223838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00EB37CD-0B19-4CC1-B8B6-A22812A86E04}"/>
                </a:ext>
              </a:extLst>
            </p:cNvPr>
            <p:cNvGrpSpPr/>
            <p:nvPr/>
          </p:nvGrpSpPr>
          <p:grpSpPr>
            <a:xfrm flipV="1">
              <a:off x="3186114" y="2938463"/>
              <a:ext cx="71436" cy="71436"/>
              <a:chOff x="1533525" y="1876425"/>
              <a:chExt cx="223838" cy="223838"/>
            </a:xfrm>
          </p:grpSpPr>
          <p:cxnSp>
            <p:nvCxnSpPr>
              <p:cNvPr id="114" name="Straight Connector 113">
                <a:extLst>
                  <a:ext uri="{FF2B5EF4-FFF2-40B4-BE49-F238E27FC236}">
                    <a16:creationId xmlns:a16="http://schemas.microsoft.com/office/drawing/2014/main" id="{EEF306BE-992B-4438-9C65-9B6741F9036D}"/>
                  </a:ext>
                </a:extLst>
              </p:cNvPr>
              <p:cNvCxnSpPr/>
              <p:nvPr/>
            </p:nvCxnSpPr>
            <p:spPr>
              <a:xfrm>
                <a:off x="1645444" y="1876425"/>
                <a:ext cx="0" cy="223838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Straight Connector 114">
                <a:extLst>
                  <a:ext uri="{FF2B5EF4-FFF2-40B4-BE49-F238E27FC236}">
                    <a16:creationId xmlns:a16="http://schemas.microsoft.com/office/drawing/2014/main" id="{FA32B5AE-F9EC-453E-88E2-EB9F4EAA1CA6}"/>
                  </a:ext>
                </a:extLst>
              </p:cNvPr>
              <p:cNvCxnSpPr/>
              <p:nvPr/>
            </p:nvCxnSpPr>
            <p:spPr>
              <a:xfrm rot="5400000">
                <a:off x="1645444" y="1876425"/>
                <a:ext cx="0" cy="223838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A1458720-68DE-4E3F-977B-E253B545345C}"/>
                </a:ext>
              </a:extLst>
            </p:cNvPr>
            <p:cNvGrpSpPr/>
            <p:nvPr/>
          </p:nvGrpSpPr>
          <p:grpSpPr>
            <a:xfrm flipV="1">
              <a:off x="3198020" y="2938463"/>
              <a:ext cx="71436" cy="71436"/>
              <a:chOff x="1533525" y="1876425"/>
              <a:chExt cx="223838" cy="223838"/>
            </a:xfrm>
          </p:grpSpPr>
          <p:cxnSp>
            <p:nvCxnSpPr>
              <p:cNvPr id="112" name="Straight Connector 111">
                <a:extLst>
                  <a:ext uri="{FF2B5EF4-FFF2-40B4-BE49-F238E27FC236}">
                    <a16:creationId xmlns:a16="http://schemas.microsoft.com/office/drawing/2014/main" id="{4ED1496A-BF57-4CBE-99DA-94F1501E9D3E}"/>
                  </a:ext>
                </a:extLst>
              </p:cNvPr>
              <p:cNvCxnSpPr/>
              <p:nvPr/>
            </p:nvCxnSpPr>
            <p:spPr>
              <a:xfrm>
                <a:off x="1645444" y="1876425"/>
                <a:ext cx="0" cy="223838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Straight Connector 112">
                <a:extLst>
                  <a:ext uri="{FF2B5EF4-FFF2-40B4-BE49-F238E27FC236}">
                    <a16:creationId xmlns:a16="http://schemas.microsoft.com/office/drawing/2014/main" id="{B55A40D7-A7A7-49C6-964F-F5CD37E7007D}"/>
                  </a:ext>
                </a:extLst>
              </p:cNvPr>
              <p:cNvCxnSpPr/>
              <p:nvPr/>
            </p:nvCxnSpPr>
            <p:spPr>
              <a:xfrm rot="5400000">
                <a:off x="1645444" y="1876425"/>
                <a:ext cx="0" cy="223838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C3DA8EB2-8BFF-447B-A605-4ED0BB3911E5}"/>
                </a:ext>
              </a:extLst>
            </p:cNvPr>
            <p:cNvGrpSpPr/>
            <p:nvPr/>
          </p:nvGrpSpPr>
          <p:grpSpPr>
            <a:xfrm flipV="1">
              <a:off x="3226595" y="2938463"/>
              <a:ext cx="71436" cy="71436"/>
              <a:chOff x="1533525" y="1876425"/>
              <a:chExt cx="223838" cy="223838"/>
            </a:xfrm>
          </p:grpSpPr>
          <p:cxnSp>
            <p:nvCxnSpPr>
              <p:cNvPr id="110" name="Straight Connector 109">
                <a:extLst>
                  <a:ext uri="{FF2B5EF4-FFF2-40B4-BE49-F238E27FC236}">
                    <a16:creationId xmlns:a16="http://schemas.microsoft.com/office/drawing/2014/main" id="{FFA73FB8-0E27-4FF0-A552-0D783CBF5C02}"/>
                  </a:ext>
                </a:extLst>
              </p:cNvPr>
              <p:cNvCxnSpPr/>
              <p:nvPr/>
            </p:nvCxnSpPr>
            <p:spPr>
              <a:xfrm>
                <a:off x="1645444" y="1876425"/>
                <a:ext cx="0" cy="223838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Straight Connector 110">
                <a:extLst>
                  <a:ext uri="{FF2B5EF4-FFF2-40B4-BE49-F238E27FC236}">
                    <a16:creationId xmlns:a16="http://schemas.microsoft.com/office/drawing/2014/main" id="{92153162-F0F0-44BC-9EDF-F5D93BF0DF18}"/>
                  </a:ext>
                </a:extLst>
              </p:cNvPr>
              <p:cNvCxnSpPr/>
              <p:nvPr/>
            </p:nvCxnSpPr>
            <p:spPr>
              <a:xfrm rot="5400000">
                <a:off x="1645444" y="1876425"/>
                <a:ext cx="0" cy="223838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F5C677CE-6FCE-4AF5-B16B-C20209E84DAF}"/>
                </a:ext>
              </a:extLst>
            </p:cNvPr>
            <p:cNvGrpSpPr/>
            <p:nvPr/>
          </p:nvGrpSpPr>
          <p:grpSpPr>
            <a:xfrm flipV="1">
              <a:off x="3255170" y="2938463"/>
              <a:ext cx="71436" cy="71436"/>
              <a:chOff x="1533525" y="1876425"/>
              <a:chExt cx="223838" cy="223838"/>
            </a:xfrm>
          </p:grpSpPr>
          <p:cxnSp>
            <p:nvCxnSpPr>
              <p:cNvPr id="108" name="Straight Connector 107">
                <a:extLst>
                  <a:ext uri="{FF2B5EF4-FFF2-40B4-BE49-F238E27FC236}">
                    <a16:creationId xmlns:a16="http://schemas.microsoft.com/office/drawing/2014/main" id="{F80A15DF-49C2-4EAA-976F-319DF2FD864D}"/>
                  </a:ext>
                </a:extLst>
              </p:cNvPr>
              <p:cNvCxnSpPr/>
              <p:nvPr/>
            </p:nvCxnSpPr>
            <p:spPr>
              <a:xfrm>
                <a:off x="1645444" y="1876425"/>
                <a:ext cx="0" cy="223838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AA8169E3-E9A8-4E20-8488-DCD0E12C1435}"/>
                  </a:ext>
                </a:extLst>
              </p:cNvPr>
              <p:cNvCxnSpPr/>
              <p:nvPr/>
            </p:nvCxnSpPr>
            <p:spPr>
              <a:xfrm rot="5400000">
                <a:off x="1645444" y="1876425"/>
                <a:ext cx="0" cy="223838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6EDAB677-AC46-45B7-875B-DFEE032272E8}"/>
                </a:ext>
              </a:extLst>
            </p:cNvPr>
            <p:cNvGrpSpPr/>
            <p:nvPr/>
          </p:nvGrpSpPr>
          <p:grpSpPr>
            <a:xfrm flipV="1">
              <a:off x="3274220" y="2938463"/>
              <a:ext cx="71436" cy="71436"/>
              <a:chOff x="1533525" y="1876425"/>
              <a:chExt cx="223838" cy="223838"/>
            </a:xfrm>
          </p:grpSpPr>
          <p:cxnSp>
            <p:nvCxnSpPr>
              <p:cNvPr id="106" name="Straight Connector 105">
                <a:extLst>
                  <a:ext uri="{FF2B5EF4-FFF2-40B4-BE49-F238E27FC236}">
                    <a16:creationId xmlns:a16="http://schemas.microsoft.com/office/drawing/2014/main" id="{BA14DEE7-8820-4891-AA0D-D579F98DD5FC}"/>
                  </a:ext>
                </a:extLst>
              </p:cNvPr>
              <p:cNvCxnSpPr/>
              <p:nvPr/>
            </p:nvCxnSpPr>
            <p:spPr>
              <a:xfrm>
                <a:off x="1645444" y="1876425"/>
                <a:ext cx="0" cy="223838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Straight Connector 106">
                <a:extLst>
                  <a:ext uri="{FF2B5EF4-FFF2-40B4-BE49-F238E27FC236}">
                    <a16:creationId xmlns:a16="http://schemas.microsoft.com/office/drawing/2014/main" id="{660C19B3-2D7C-4BFB-B801-6BD3A5FCDBA7}"/>
                  </a:ext>
                </a:extLst>
              </p:cNvPr>
              <p:cNvCxnSpPr/>
              <p:nvPr/>
            </p:nvCxnSpPr>
            <p:spPr>
              <a:xfrm rot="5400000">
                <a:off x="1645444" y="1876425"/>
                <a:ext cx="0" cy="223838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B8488CF8-87F7-4573-9D6E-2C6F15CC8AA6}"/>
                </a:ext>
              </a:extLst>
            </p:cNvPr>
            <p:cNvGrpSpPr/>
            <p:nvPr/>
          </p:nvGrpSpPr>
          <p:grpSpPr>
            <a:xfrm flipV="1">
              <a:off x="3283745" y="2938463"/>
              <a:ext cx="71436" cy="71436"/>
              <a:chOff x="1533525" y="1876425"/>
              <a:chExt cx="223838" cy="223838"/>
            </a:xfrm>
          </p:grpSpPr>
          <p:cxnSp>
            <p:nvCxnSpPr>
              <p:cNvPr id="104" name="Straight Connector 103">
                <a:extLst>
                  <a:ext uri="{FF2B5EF4-FFF2-40B4-BE49-F238E27FC236}">
                    <a16:creationId xmlns:a16="http://schemas.microsoft.com/office/drawing/2014/main" id="{1F53F8C9-D40D-4391-A5EA-3AF50C218D7D}"/>
                  </a:ext>
                </a:extLst>
              </p:cNvPr>
              <p:cNvCxnSpPr/>
              <p:nvPr/>
            </p:nvCxnSpPr>
            <p:spPr>
              <a:xfrm>
                <a:off x="1645444" y="1876425"/>
                <a:ext cx="0" cy="223838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104">
                <a:extLst>
                  <a:ext uri="{FF2B5EF4-FFF2-40B4-BE49-F238E27FC236}">
                    <a16:creationId xmlns:a16="http://schemas.microsoft.com/office/drawing/2014/main" id="{8BB67C65-46B6-4AEE-8880-6FED3A932947}"/>
                  </a:ext>
                </a:extLst>
              </p:cNvPr>
              <p:cNvCxnSpPr/>
              <p:nvPr/>
            </p:nvCxnSpPr>
            <p:spPr>
              <a:xfrm rot="5400000">
                <a:off x="1645444" y="1876425"/>
                <a:ext cx="0" cy="223838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BD234A34-594E-4293-82C7-A75FBB187F7B}"/>
                </a:ext>
              </a:extLst>
            </p:cNvPr>
            <p:cNvGrpSpPr/>
            <p:nvPr/>
          </p:nvGrpSpPr>
          <p:grpSpPr>
            <a:xfrm flipV="1">
              <a:off x="3293270" y="2938463"/>
              <a:ext cx="71436" cy="71436"/>
              <a:chOff x="1533525" y="1876425"/>
              <a:chExt cx="223838" cy="223838"/>
            </a:xfrm>
          </p:grpSpPr>
          <p:cxnSp>
            <p:nvCxnSpPr>
              <p:cNvPr id="102" name="Straight Connector 101">
                <a:extLst>
                  <a:ext uri="{FF2B5EF4-FFF2-40B4-BE49-F238E27FC236}">
                    <a16:creationId xmlns:a16="http://schemas.microsoft.com/office/drawing/2014/main" id="{8F610E48-B6B5-4341-8EA5-888C8580A328}"/>
                  </a:ext>
                </a:extLst>
              </p:cNvPr>
              <p:cNvCxnSpPr/>
              <p:nvPr/>
            </p:nvCxnSpPr>
            <p:spPr>
              <a:xfrm>
                <a:off x="1645444" y="1876425"/>
                <a:ext cx="0" cy="223838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102">
                <a:extLst>
                  <a:ext uri="{FF2B5EF4-FFF2-40B4-BE49-F238E27FC236}">
                    <a16:creationId xmlns:a16="http://schemas.microsoft.com/office/drawing/2014/main" id="{6736C085-9C9B-42B9-A171-CF3067C18DD0}"/>
                  </a:ext>
                </a:extLst>
              </p:cNvPr>
              <p:cNvCxnSpPr/>
              <p:nvPr/>
            </p:nvCxnSpPr>
            <p:spPr>
              <a:xfrm rot="5400000">
                <a:off x="1645444" y="1876425"/>
                <a:ext cx="0" cy="223838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E6D1A23D-DDBC-4313-8A9D-2C8B0F6447D0}"/>
                </a:ext>
              </a:extLst>
            </p:cNvPr>
            <p:cNvGrpSpPr/>
            <p:nvPr/>
          </p:nvGrpSpPr>
          <p:grpSpPr>
            <a:xfrm flipV="1">
              <a:off x="3300414" y="2938463"/>
              <a:ext cx="71436" cy="71436"/>
              <a:chOff x="1533525" y="1876425"/>
              <a:chExt cx="223838" cy="223838"/>
            </a:xfrm>
          </p:grpSpPr>
          <p:cxnSp>
            <p:nvCxnSpPr>
              <p:cNvPr id="100" name="Straight Connector 99">
                <a:extLst>
                  <a:ext uri="{FF2B5EF4-FFF2-40B4-BE49-F238E27FC236}">
                    <a16:creationId xmlns:a16="http://schemas.microsoft.com/office/drawing/2014/main" id="{E9F76D3B-DC41-4025-A0FB-102D23644090}"/>
                  </a:ext>
                </a:extLst>
              </p:cNvPr>
              <p:cNvCxnSpPr/>
              <p:nvPr/>
            </p:nvCxnSpPr>
            <p:spPr>
              <a:xfrm>
                <a:off x="1645444" y="1876425"/>
                <a:ext cx="0" cy="223838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Straight Connector 100">
                <a:extLst>
                  <a:ext uri="{FF2B5EF4-FFF2-40B4-BE49-F238E27FC236}">
                    <a16:creationId xmlns:a16="http://schemas.microsoft.com/office/drawing/2014/main" id="{D07107E5-A8DB-4BF6-A620-3EDB1FB25903}"/>
                  </a:ext>
                </a:extLst>
              </p:cNvPr>
              <p:cNvCxnSpPr/>
              <p:nvPr/>
            </p:nvCxnSpPr>
            <p:spPr>
              <a:xfrm rot="5400000">
                <a:off x="1645444" y="1876425"/>
                <a:ext cx="0" cy="223838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BA13AE03-E9B1-4EA0-9151-301D176B8A7D}"/>
                </a:ext>
              </a:extLst>
            </p:cNvPr>
            <p:cNvGrpSpPr/>
            <p:nvPr/>
          </p:nvGrpSpPr>
          <p:grpSpPr>
            <a:xfrm flipV="1">
              <a:off x="3314702" y="2938463"/>
              <a:ext cx="71436" cy="71436"/>
              <a:chOff x="1533525" y="1876425"/>
              <a:chExt cx="223838" cy="223838"/>
            </a:xfrm>
          </p:grpSpPr>
          <p:cxnSp>
            <p:nvCxnSpPr>
              <p:cNvPr id="98" name="Straight Connector 97">
                <a:extLst>
                  <a:ext uri="{FF2B5EF4-FFF2-40B4-BE49-F238E27FC236}">
                    <a16:creationId xmlns:a16="http://schemas.microsoft.com/office/drawing/2014/main" id="{DD04F340-FFFC-4EB1-B8DD-93A7AA201499}"/>
                  </a:ext>
                </a:extLst>
              </p:cNvPr>
              <p:cNvCxnSpPr/>
              <p:nvPr/>
            </p:nvCxnSpPr>
            <p:spPr>
              <a:xfrm>
                <a:off x="1645444" y="1876425"/>
                <a:ext cx="0" cy="223838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Straight Connector 98">
                <a:extLst>
                  <a:ext uri="{FF2B5EF4-FFF2-40B4-BE49-F238E27FC236}">
                    <a16:creationId xmlns:a16="http://schemas.microsoft.com/office/drawing/2014/main" id="{50D946BE-FB1C-454E-A241-DEFE35DDE9F6}"/>
                  </a:ext>
                </a:extLst>
              </p:cNvPr>
              <p:cNvCxnSpPr/>
              <p:nvPr/>
            </p:nvCxnSpPr>
            <p:spPr>
              <a:xfrm rot="5400000">
                <a:off x="1645444" y="1876425"/>
                <a:ext cx="0" cy="223838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D904C4BF-E192-4D29-A936-42273042FA1F}"/>
                </a:ext>
              </a:extLst>
            </p:cNvPr>
            <p:cNvGrpSpPr/>
            <p:nvPr/>
          </p:nvGrpSpPr>
          <p:grpSpPr>
            <a:xfrm flipV="1">
              <a:off x="3328989" y="2938463"/>
              <a:ext cx="71436" cy="71436"/>
              <a:chOff x="1533525" y="1876425"/>
              <a:chExt cx="223838" cy="223838"/>
            </a:xfrm>
          </p:grpSpPr>
          <p:cxnSp>
            <p:nvCxnSpPr>
              <p:cNvPr id="96" name="Straight Connector 95">
                <a:extLst>
                  <a:ext uri="{FF2B5EF4-FFF2-40B4-BE49-F238E27FC236}">
                    <a16:creationId xmlns:a16="http://schemas.microsoft.com/office/drawing/2014/main" id="{2174FA3F-B885-49FC-97BA-74AA276ECC2C}"/>
                  </a:ext>
                </a:extLst>
              </p:cNvPr>
              <p:cNvCxnSpPr/>
              <p:nvPr/>
            </p:nvCxnSpPr>
            <p:spPr>
              <a:xfrm>
                <a:off x="1645444" y="1876425"/>
                <a:ext cx="0" cy="223838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Straight Connector 96">
                <a:extLst>
                  <a:ext uri="{FF2B5EF4-FFF2-40B4-BE49-F238E27FC236}">
                    <a16:creationId xmlns:a16="http://schemas.microsoft.com/office/drawing/2014/main" id="{BF4475F2-AF07-4F52-9D13-E7C1CB4149CB}"/>
                  </a:ext>
                </a:extLst>
              </p:cNvPr>
              <p:cNvCxnSpPr/>
              <p:nvPr/>
            </p:nvCxnSpPr>
            <p:spPr>
              <a:xfrm rot="5400000">
                <a:off x="1645444" y="1876425"/>
                <a:ext cx="0" cy="223838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DE54B5DB-47BE-42A7-A6CB-BE18114DFA70}"/>
                </a:ext>
              </a:extLst>
            </p:cNvPr>
            <p:cNvGrpSpPr/>
            <p:nvPr/>
          </p:nvGrpSpPr>
          <p:grpSpPr>
            <a:xfrm flipV="1">
              <a:off x="3338514" y="2938463"/>
              <a:ext cx="71436" cy="71436"/>
              <a:chOff x="1533525" y="1876425"/>
              <a:chExt cx="223838" cy="223838"/>
            </a:xfrm>
          </p:grpSpPr>
          <p:cxnSp>
            <p:nvCxnSpPr>
              <p:cNvPr id="94" name="Straight Connector 93">
                <a:extLst>
                  <a:ext uri="{FF2B5EF4-FFF2-40B4-BE49-F238E27FC236}">
                    <a16:creationId xmlns:a16="http://schemas.microsoft.com/office/drawing/2014/main" id="{D2177F34-8571-43E8-8ECB-2EC3CE546869}"/>
                  </a:ext>
                </a:extLst>
              </p:cNvPr>
              <p:cNvCxnSpPr/>
              <p:nvPr/>
            </p:nvCxnSpPr>
            <p:spPr>
              <a:xfrm>
                <a:off x="1645444" y="1876425"/>
                <a:ext cx="0" cy="223838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Straight Connector 94">
                <a:extLst>
                  <a:ext uri="{FF2B5EF4-FFF2-40B4-BE49-F238E27FC236}">
                    <a16:creationId xmlns:a16="http://schemas.microsoft.com/office/drawing/2014/main" id="{96829443-CB65-4B19-B928-DE91AA5BDB7E}"/>
                  </a:ext>
                </a:extLst>
              </p:cNvPr>
              <p:cNvCxnSpPr/>
              <p:nvPr/>
            </p:nvCxnSpPr>
            <p:spPr>
              <a:xfrm rot="5400000">
                <a:off x="1645444" y="1876425"/>
                <a:ext cx="0" cy="223838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9" name="Group 78">
              <a:extLst>
                <a:ext uri="{FF2B5EF4-FFF2-40B4-BE49-F238E27FC236}">
                  <a16:creationId xmlns:a16="http://schemas.microsoft.com/office/drawing/2014/main" id="{8F248456-2CE0-4F4A-A682-92035AB50A8F}"/>
                </a:ext>
              </a:extLst>
            </p:cNvPr>
            <p:cNvGrpSpPr/>
            <p:nvPr/>
          </p:nvGrpSpPr>
          <p:grpSpPr>
            <a:xfrm flipV="1">
              <a:off x="3386139" y="2938463"/>
              <a:ext cx="71436" cy="71436"/>
              <a:chOff x="1533525" y="1876425"/>
              <a:chExt cx="223838" cy="223838"/>
            </a:xfrm>
          </p:grpSpPr>
          <p:cxnSp>
            <p:nvCxnSpPr>
              <p:cNvPr id="92" name="Straight Connector 91">
                <a:extLst>
                  <a:ext uri="{FF2B5EF4-FFF2-40B4-BE49-F238E27FC236}">
                    <a16:creationId xmlns:a16="http://schemas.microsoft.com/office/drawing/2014/main" id="{489D3156-66B3-403C-8B5D-07C841C11C84}"/>
                  </a:ext>
                </a:extLst>
              </p:cNvPr>
              <p:cNvCxnSpPr/>
              <p:nvPr/>
            </p:nvCxnSpPr>
            <p:spPr>
              <a:xfrm>
                <a:off x="1645444" y="1876425"/>
                <a:ext cx="0" cy="223838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Straight Connector 92">
                <a:extLst>
                  <a:ext uri="{FF2B5EF4-FFF2-40B4-BE49-F238E27FC236}">
                    <a16:creationId xmlns:a16="http://schemas.microsoft.com/office/drawing/2014/main" id="{9DA32124-B777-4F83-B3CF-2C5FE6DE94BB}"/>
                  </a:ext>
                </a:extLst>
              </p:cNvPr>
              <p:cNvCxnSpPr/>
              <p:nvPr/>
            </p:nvCxnSpPr>
            <p:spPr>
              <a:xfrm rot="5400000">
                <a:off x="1645444" y="1876425"/>
                <a:ext cx="0" cy="223838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C9E0DCD2-BBDE-496C-A4D0-6E6BAF1FF5CF}"/>
                </a:ext>
              </a:extLst>
            </p:cNvPr>
            <p:cNvGrpSpPr/>
            <p:nvPr/>
          </p:nvGrpSpPr>
          <p:grpSpPr>
            <a:xfrm flipV="1">
              <a:off x="3417095" y="2938463"/>
              <a:ext cx="71436" cy="71436"/>
              <a:chOff x="1533525" y="1876425"/>
              <a:chExt cx="223838" cy="223838"/>
            </a:xfrm>
          </p:grpSpPr>
          <p:cxnSp>
            <p:nvCxnSpPr>
              <p:cNvPr id="90" name="Straight Connector 89">
                <a:extLst>
                  <a:ext uri="{FF2B5EF4-FFF2-40B4-BE49-F238E27FC236}">
                    <a16:creationId xmlns:a16="http://schemas.microsoft.com/office/drawing/2014/main" id="{F01FB58D-E411-431E-8F93-215B3F9E94F0}"/>
                  </a:ext>
                </a:extLst>
              </p:cNvPr>
              <p:cNvCxnSpPr/>
              <p:nvPr/>
            </p:nvCxnSpPr>
            <p:spPr>
              <a:xfrm>
                <a:off x="1645444" y="1876425"/>
                <a:ext cx="0" cy="223838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Straight Connector 90">
                <a:extLst>
                  <a:ext uri="{FF2B5EF4-FFF2-40B4-BE49-F238E27FC236}">
                    <a16:creationId xmlns:a16="http://schemas.microsoft.com/office/drawing/2014/main" id="{876CCA15-1045-4866-BCEC-BA77E48D6828}"/>
                  </a:ext>
                </a:extLst>
              </p:cNvPr>
              <p:cNvCxnSpPr/>
              <p:nvPr/>
            </p:nvCxnSpPr>
            <p:spPr>
              <a:xfrm rot="5400000">
                <a:off x="1645444" y="1876425"/>
                <a:ext cx="0" cy="223838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11EB445D-0D15-46B1-9976-EC25C2A97EDE}"/>
                </a:ext>
              </a:extLst>
            </p:cNvPr>
            <p:cNvGrpSpPr/>
            <p:nvPr/>
          </p:nvGrpSpPr>
          <p:grpSpPr>
            <a:xfrm flipV="1">
              <a:off x="3976689" y="2938463"/>
              <a:ext cx="71436" cy="71436"/>
              <a:chOff x="1533525" y="1876425"/>
              <a:chExt cx="223838" cy="223838"/>
            </a:xfrm>
          </p:grpSpPr>
          <p:cxnSp>
            <p:nvCxnSpPr>
              <p:cNvPr id="88" name="Straight Connector 87">
                <a:extLst>
                  <a:ext uri="{FF2B5EF4-FFF2-40B4-BE49-F238E27FC236}">
                    <a16:creationId xmlns:a16="http://schemas.microsoft.com/office/drawing/2014/main" id="{07F38536-0A38-4892-848D-68FA2942ABBC}"/>
                  </a:ext>
                </a:extLst>
              </p:cNvPr>
              <p:cNvCxnSpPr/>
              <p:nvPr/>
            </p:nvCxnSpPr>
            <p:spPr>
              <a:xfrm>
                <a:off x="1645444" y="1876425"/>
                <a:ext cx="0" cy="223838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Straight Connector 88">
                <a:extLst>
                  <a:ext uri="{FF2B5EF4-FFF2-40B4-BE49-F238E27FC236}">
                    <a16:creationId xmlns:a16="http://schemas.microsoft.com/office/drawing/2014/main" id="{57C6C0C6-B6F7-4EFF-9FDD-BBA6A46E37F3}"/>
                  </a:ext>
                </a:extLst>
              </p:cNvPr>
              <p:cNvCxnSpPr/>
              <p:nvPr/>
            </p:nvCxnSpPr>
            <p:spPr>
              <a:xfrm rot="5400000">
                <a:off x="1645444" y="1876425"/>
                <a:ext cx="0" cy="223838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25428F9F-E85B-416A-A8AF-EA56293D88CA}"/>
                </a:ext>
              </a:extLst>
            </p:cNvPr>
            <p:cNvGrpSpPr/>
            <p:nvPr/>
          </p:nvGrpSpPr>
          <p:grpSpPr>
            <a:xfrm flipV="1">
              <a:off x="4012408" y="2938463"/>
              <a:ext cx="71436" cy="71436"/>
              <a:chOff x="1533525" y="1876425"/>
              <a:chExt cx="223838" cy="223838"/>
            </a:xfrm>
          </p:grpSpPr>
          <p:cxnSp>
            <p:nvCxnSpPr>
              <p:cNvPr id="86" name="Straight Connector 85">
                <a:extLst>
                  <a:ext uri="{FF2B5EF4-FFF2-40B4-BE49-F238E27FC236}">
                    <a16:creationId xmlns:a16="http://schemas.microsoft.com/office/drawing/2014/main" id="{FBECF831-66BF-4C07-B13C-C91A2C913B13}"/>
                  </a:ext>
                </a:extLst>
              </p:cNvPr>
              <p:cNvCxnSpPr/>
              <p:nvPr/>
            </p:nvCxnSpPr>
            <p:spPr>
              <a:xfrm>
                <a:off x="1645444" y="1876425"/>
                <a:ext cx="0" cy="223838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4BCA8E55-1C5A-4703-A6C4-C6AE2C8551E0}"/>
                  </a:ext>
                </a:extLst>
              </p:cNvPr>
              <p:cNvCxnSpPr/>
              <p:nvPr/>
            </p:nvCxnSpPr>
            <p:spPr>
              <a:xfrm rot="5400000">
                <a:off x="1645444" y="1876425"/>
                <a:ext cx="0" cy="223838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84A43A1B-741D-4082-836F-E9C8AD3AC18D}"/>
                </a:ext>
              </a:extLst>
            </p:cNvPr>
            <p:cNvGrpSpPr/>
            <p:nvPr/>
          </p:nvGrpSpPr>
          <p:grpSpPr>
            <a:xfrm flipV="1">
              <a:off x="4043364" y="2938463"/>
              <a:ext cx="71436" cy="71436"/>
              <a:chOff x="1533525" y="1876425"/>
              <a:chExt cx="223838" cy="223838"/>
            </a:xfrm>
          </p:grpSpPr>
          <p:cxnSp>
            <p:nvCxnSpPr>
              <p:cNvPr id="84" name="Straight Connector 83">
                <a:extLst>
                  <a:ext uri="{FF2B5EF4-FFF2-40B4-BE49-F238E27FC236}">
                    <a16:creationId xmlns:a16="http://schemas.microsoft.com/office/drawing/2014/main" id="{11BD7590-F95D-43D4-A33D-308D76C11729}"/>
                  </a:ext>
                </a:extLst>
              </p:cNvPr>
              <p:cNvCxnSpPr/>
              <p:nvPr/>
            </p:nvCxnSpPr>
            <p:spPr>
              <a:xfrm>
                <a:off x="1645444" y="1876425"/>
                <a:ext cx="0" cy="223838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id="{152DA83B-FB6C-4AF1-B93D-9FE7D3A529F9}"/>
                  </a:ext>
                </a:extLst>
              </p:cNvPr>
              <p:cNvCxnSpPr/>
              <p:nvPr/>
            </p:nvCxnSpPr>
            <p:spPr>
              <a:xfrm rot="5400000">
                <a:off x="1645444" y="1876425"/>
                <a:ext cx="0" cy="223838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C1CFE90A-A351-49F7-ACC8-8A1720391555}"/>
              </a:ext>
            </a:extLst>
          </p:cNvPr>
          <p:cNvGrpSpPr/>
          <p:nvPr/>
        </p:nvGrpSpPr>
        <p:grpSpPr>
          <a:xfrm>
            <a:off x="7076205" y="3557429"/>
            <a:ext cx="4919887" cy="215444"/>
            <a:chOff x="796051" y="3594252"/>
            <a:chExt cx="3455892" cy="161583"/>
          </a:xfrm>
        </p:grpSpPr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3531D503-EC4B-45FE-A573-1FFA120E48B7}"/>
                </a:ext>
              </a:extLst>
            </p:cNvPr>
            <p:cNvSpPr txBox="1"/>
            <p:nvPr/>
          </p:nvSpPr>
          <p:spPr>
            <a:xfrm>
              <a:off x="796051" y="3594252"/>
              <a:ext cx="170252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Univers 47 CondensedLight"/>
                  <a:ea typeface="ＭＳ Ｐゴシック"/>
                  <a:cs typeface="+mn-cs"/>
                </a:rPr>
                <a:t>0</a:t>
              </a:r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3145A5A2-CF84-4384-A538-EACE336ED5B5}"/>
                </a:ext>
              </a:extLst>
            </p:cNvPr>
            <p:cNvSpPr txBox="1"/>
            <p:nvPr/>
          </p:nvSpPr>
          <p:spPr>
            <a:xfrm>
              <a:off x="898353" y="3594252"/>
              <a:ext cx="170252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Univers 47 CondensedLight"/>
                  <a:ea typeface="ＭＳ Ｐゴシック"/>
                  <a:cs typeface="+mn-cs"/>
                </a:rPr>
                <a:t>1</a:t>
              </a: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E9BCE35B-79AA-45CB-B4F2-5C0EC4E5F35F}"/>
                </a:ext>
              </a:extLst>
            </p:cNvPr>
            <p:cNvSpPr txBox="1"/>
            <p:nvPr/>
          </p:nvSpPr>
          <p:spPr>
            <a:xfrm>
              <a:off x="1002804" y="3594252"/>
              <a:ext cx="170252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Univers 47 CondensedLight"/>
                  <a:ea typeface="ＭＳ Ｐゴシック"/>
                  <a:cs typeface="+mn-cs"/>
                </a:rPr>
                <a:t>2</a:t>
              </a: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4AFA9E07-5713-4E78-9100-25038E13F3AF}"/>
                </a:ext>
              </a:extLst>
            </p:cNvPr>
            <p:cNvSpPr txBox="1"/>
            <p:nvPr/>
          </p:nvSpPr>
          <p:spPr>
            <a:xfrm>
              <a:off x="1102611" y="3594252"/>
              <a:ext cx="170252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Univers 47 CondensedLight"/>
                  <a:ea typeface="ＭＳ Ｐゴシック"/>
                  <a:cs typeface="+mn-cs"/>
                </a:rPr>
                <a:t>3</a:t>
              </a: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3DEE9D2A-97D0-456F-9DF5-A512AEBEC835}"/>
                </a:ext>
              </a:extLst>
            </p:cNvPr>
            <p:cNvSpPr txBox="1"/>
            <p:nvPr/>
          </p:nvSpPr>
          <p:spPr>
            <a:xfrm>
              <a:off x="1204680" y="3594252"/>
              <a:ext cx="170252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Univers 47 CondensedLight"/>
                  <a:ea typeface="ＭＳ Ｐゴシック"/>
                  <a:cs typeface="+mn-cs"/>
                </a:rPr>
                <a:t>4</a:t>
              </a:r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264A4C3A-0686-45AA-AA62-2128DD10D408}"/>
                </a:ext>
              </a:extLst>
            </p:cNvPr>
            <p:cNvSpPr txBox="1"/>
            <p:nvPr/>
          </p:nvSpPr>
          <p:spPr>
            <a:xfrm>
              <a:off x="1309648" y="3594252"/>
              <a:ext cx="170252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Univers 47 CondensedLight"/>
                  <a:ea typeface="ＭＳ Ｐゴシック"/>
                  <a:cs typeface="+mn-cs"/>
                </a:rPr>
                <a:t>5</a:t>
              </a: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1B261DE7-90CF-4788-9D33-A54334996D01}"/>
                </a:ext>
              </a:extLst>
            </p:cNvPr>
            <p:cNvSpPr txBox="1"/>
            <p:nvPr/>
          </p:nvSpPr>
          <p:spPr>
            <a:xfrm>
              <a:off x="1407777" y="3594252"/>
              <a:ext cx="170252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Univers 47 CondensedLight"/>
                  <a:ea typeface="ＭＳ Ｐゴシック"/>
                  <a:cs typeface="+mn-cs"/>
                </a:rPr>
                <a:t>6</a:t>
              </a:r>
            </a:p>
          </p:txBody>
        </p: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4771315B-0FFF-4525-B9F4-8E91231AF694}"/>
                </a:ext>
              </a:extLst>
            </p:cNvPr>
            <p:cNvSpPr txBox="1"/>
            <p:nvPr/>
          </p:nvSpPr>
          <p:spPr>
            <a:xfrm>
              <a:off x="1510971" y="3594252"/>
              <a:ext cx="170252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Univers 47 CondensedLight"/>
                  <a:ea typeface="ＭＳ Ｐゴシック"/>
                  <a:cs typeface="+mn-cs"/>
                </a:rPr>
                <a:t>7</a:t>
              </a:r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862DD420-2C63-408E-9500-3862CFE69BD1}"/>
                </a:ext>
              </a:extLst>
            </p:cNvPr>
            <p:cNvSpPr txBox="1"/>
            <p:nvPr/>
          </p:nvSpPr>
          <p:spPr>
            <a:xfrm>
              <a:off x="1611157" y="3594252"/>
              <a:ext cx="170252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Univers 47 CondensedLight"/>
                  <a:ea typeface="ＭＳ Ｐゴシック"/>
                  <a:cs typeface="+mn-cs"/>
                </a:rPr>
                <a:t>8</a:t>
              </a:r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879C3F09-A379-4BF0-A03D-920FDBEC4A9E}"/>
                </a:ext>
              </a:extLst>
            </p:cNvPr>
            <p:cNvSpPr txBox="1"/>
            <p:nvPr/>
          </p:nvSpPr>
          <p:spPr>
            <a:xfrm>
              <a:off x="1713346" y="3594252"/>
              <a:ext cx="170252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Univers 47 CondensedLight"/>
                  <a:ea typeface="ＭＳ Ｐゴシック"/>
                  <a:cs typeface="+mn-cs"/>
                </a:rPr>
                <a:t>9</a:t>
              </a:r>
            </a:p>
          </p:txBody>
        </p: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0751B730-D59E-46BA-995E-F053E3AD8091}"/>
                </a:ext>
              </a:extLst>
            </p:cNvPr>
            <p:cNvSpPr txBox="1"/>
            <p:nvPr/>
          </p:nvSpPr>
          <p:spPr>
            <a:xfrm>
              <a:off x="1797528" y="3594252"/>
              <a:ext cx="210788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Univers 47 CondensedLight"/>
                  <a:ea typeface="ＭＳ Ｐゴシック"/>
                  <a:cs typeface="+mn-cs"/>
                </a:rPr>
                <a:t>10</a:t>
              </a:r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B93F2EBC-F24B-4BD1-A363-2DC6DB25DE37}"/>
                </a:ext>
              </a:extLst>
            </p:cNvPr>
            <p:cNvSpPr txBox="1"/>
            <p:nvPr/>
          </p:nvSpPr>
          <p:spPr>
            <a:xfrm>
              <a:off x="1899712" y="3594252"/>
              <a:ext cx="210788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Univers 47 CondensedLight"/>
                  <a:ea typeface="ＭＳ Ｐゴシック"/>
                  <a:cs typeface="+mn-cs"/>
                </a:rPr>
                <a:t>11</a:t>
              </a:r>
            </a:p>
          </p:txBody>
        </p:sp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AFC38B5A-A9A5-4DA6-B9A5-32268242CF18}"/>
                </a:ext>
              </a:extLst>
            </p:cNvPr>
            <p:cNvSpPr txBox="1"/>
            <p:nvPr/>
          </p:nvSpPr>
          <p:spPr>
            <a:xfrm>
              <a:off x="2001898" y="3594252"/>
              <a:ext cx="210788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Univers 47 CondensedLight"/>
                  <a:ea typeface="ＭＳ Ｐゴシック"/>
                  <a:cs typeface="+mn-cs"/>
                </a:rPr>
                <a:t>12</a:t>
              </a:r>
            </a:p>
          </p:txBody>
        </p: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D02B0462-D374-408E-8551-55C80FCE98BA}"/>
                </a:ext>
              </a:extLst>
            </p:cNvPr>
            <p:cNvSpPr txBox="1"/>
            <p:nvPr/>
          </p:nvSpPr>
          <p:spPr>
            <a:xfrm>
              <a:off x="2104216" y="3594252"/>
              <a:ext cx="210788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Univers 47 CondensedLight"/>
                  <a:ea typeface="ＭＳ Ｐゴシック"/>
                  <a:cs typeface="+mn-cs"/>
                </a:rPr>
                <a:t>13</a:t>
              </a:r>
            </a:p>
          </p:txBody>
        </p:sp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7E7E33EB-D0A3-4D03-94D8-9AD9133C39DC}"/>
                </a:ext>
              </a:extLst>
            </p:cNvPr>
            <p:cNvSpPr txBox="1"/>
            <p:nvPr/>
          </p:nvSpPr>
          <p:spPr>
            <a:xfrm>
              <a:off x="2206272" y="3594252"/>
              <a:ext cx="210788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Univers 47 CondensedLight"/>
                  <a:ea typeface="ＭＳ Ｐゴシック"/>
                  <a:cs typeface="+mn-cs"/>
                </a:rPr>
                <a:t>14</a:t>
              </a:r>
            </a:p>
          </p:txBody>
        </p: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C6328DAC-2704-4819-B73C-445F0185056F}"/>
                </a:ext>
              </a:extLst>
            </p:cNvPr>
            <p:cNvSpPr txBox="1"/>
            <p:nvPr/>
          </p:nvSpPr>
          <p:spPr>
            <a:xfrm>
              <a:off x="2308458" y="3594252"/>
              <a:ext cx="210788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Univers 47 CondensedLight"/>
                  <a:ea typeface="ＭＳ Ｐゴシック"/>
                  <a:cs typeface="+mn-cs"/>
                </a:rPr>
                <a:t>15</a:t>
              </a:r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14B32361-E38F-4F77-9CBE-5CB0587C5955}"/>
                </a:ext>
              </a:extLst>
            </p:cNvPr>
            <p:cNvSpPr txBox="1"/>
            <p:nvPr/>
          </p:nvSpPr>
          <p:spPr>
            <a:xfrm>
              <a:off x="2410643" y="3594252"/>
              <a:ext cx="210788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Univers 47 CondensedLight"/>
                  <a:ea typeface="ＭＳ Ｐゴシック"/>
                  <a:cs typeface="+mn-cs"/>
                </a:rPr>
                <a:t>16</a:t>
              </a:r>
            </a:p>
          </p:txBody>
        </p: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6BCCC1EC-BCFC-47EC-95E8-2BD59A3532F7}"/>
                </a:ext>
              </a:extLst>
            </p:cNvPr>
            <p:cNvSpPr txBox="1"/>
            <p:nvPr/>
          </p:nvSpPr>
          <p:spPr>
            <a:xfrm>
              <a:off x="2512829" y="3594252"/>
              <a:ext cx="210788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Univers 47 CondensedLight"/>
                  <a:ea typeface="ＭＳ Ｐゴシック"/>
                  <a:cs typeface="+mn-cs"/>
                </a:rPr>
                <a:t>17</a:t>
              </a:r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99428D1E-9233-4270-8BD9-94D2BE59D5CB}"/>
                </a:ext>
              </a:extLst>
            </p:cNvPr>
            <p:cNvSpPr txBox="1"/>
            <p:nvPr/>
          </p:nvSpPr>
          <p:spPr>
            <a:xfrm>
              <a:off x="2615016" y="3594252"/>
              <a:ext cx="210788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Univers 47 CondensedLight"/>
                  <a:ea typeface="ＭＳ Ｐゴシック"/>
                  <a:cs typeface="+mn-cs"/>
                </a:rPr>
                <a:t>18</a:t>
              </a:r>
            </a:p>
          </p:txBody>
        </p: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00F92BD3-3563-4844-AEE6-2AD83209E43D}"/>
                </a:ext>
              </a:extLst>
            </p:cNvPr>
            <p:cNvSpPr txBox="1"/>
            <p:nvPr/>
          </p:nvSpPr>
          <p:spPr>
            <a:xfrm>
              <a:off x="2717203" y="3594252"/>
              <a:ext cx="210788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Univers 47 CondensedLight"/>
                  <a:ea typeface="ＭＳ Ｐゴシック"/>
                  <a:cs typeface="+mn-cs"/>
                </a:rPr>
                <a:t>19</a:t>
              </a:r>
            </a:p>
          </p:txBody>
        </p:sp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716D4EE5-3774-4BA1-8439-A2D0A7DD2C37}"/>
                </a:ext>
              </a:extLst>
            </p:cNvPr>
            <p:cNvSpPr txBox="1"/>
            <p:nvPr/>
          </p:nvSpPr>
          <p:spPr>
            <a:xfrm>
              <a:off x="2818082" y="3594252"/>
              <a:ext cx="210788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Univers 47 CondensedLight"/>
                  <a:ea typeface="ＭＳ Ｐゴシック"/>
                  <a:cs typeface="+mn-cs"/>
                </a:rPr>
                <a:t>20</a:t>
              </a:r>
            </a:p>
          </p:txBody>
        </p: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3AF9DCDF-3F3C-448C-8A91-E5FC16217A6E}"/>
                </a:ext>
              </a:extLst>
            </p:cNvPr>
            <p:cNvSpPr txBox="1"/>
            <p:nvPr/>
          </p:nvSpPr>
          <p:spPr>
            <a:xfrm>
              <a:off x="2921574" y="3594252"/>
              <a:ext cx="210788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Univers 47 CondensedLight"/>
                  <a:ea typeface="ＭＳ Ｐゴシック"/>
                  <a:cs typeface="+mn-cs"/>
                </a:rPr>
                <a:t>21</a:t>
              </a:r>
            </a:p>
          </p:txBody>
        </p:sp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4C34206E-37C4-49FC-B9CE-FD77AA24F4A9}"/>
                </a:ext>
              </a:extLst>
            </p:cNvPr>
            <p:cNvSpPr txBox="1"/>
            <p:nvPr/>
          </p:nvSpPr>
          <p:spPr>
            <a:xfrm>
              <a:off x="3023760" y="3594252"/>
              <a:ext cx="210788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Univers 47 CondensedLight"/>
                  <a:ea typeface="ＭＳ Ｐゴシック"/>
                  <a:cs typeface="+mn-cs"/>
                </a:rPr>
                <a:t>22</a:t>
              </a:r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B6C5FF7A-7988-4CB0-A170-9E58A7FD096B}"/>
                </a:ext>
              </a:extLst>
            </p:cNvPr>
            <p:cNvSpPr txBox="1"/>
            <p:nvPr/>
          </p:nvSpPr>
          <p:spPr>
            <a:xfrm>
              <a:off x="3125947" y="3594252"/>
              <a:ext cx="210788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Univers 47 CondensedLight"/>
                  <a:ea typeface="ＭＳ Ｐゴシック"/>
                  <a:cs typeface="+mn-cs"/>
                </a:rPr>
                <a:t>23</a:t>
              </a:r>
            </a:p>
          </p:txBody>
        </p:sp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id="{D63A0A0B-CF1A-42D9-8EAC-A12E75FA4E4D}"/>
                </a:ext>
              </a:extLst>
            </p:cNvPr>
            <p:cNvSpPr txBox="1"/>
            <p:nvPr/>
          </p:nvSpPr>
          <p:spPr>
            <a:xfrm>
              <a:off x="3228132" y="3594252"/>
              <a:ext cx="210788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Univers 47 CondensedLight"/>
                  <a:ea typeface="ＭＳ Ｐゴシック"/>
                  <a:cs typeface="+mn-cs"/>
                </a:rPr>
                <a:t>24</a:t>
              </a:r>
            </a:p>
          </p:txBody>
        </p:sp>
        <p:sp>
          <p:nvSpPr>
            <p:cNvPr id="148" name="TextBox 147">
              <a:extLst>
                <a:ext uri="{FF2B5EF4-FFF2-40B4-BE49-F238E27FC236}">
                  <a16:creationId xmlns:a16="http://schemas.microsoft.com/office/drawing/2014/main" id="{0806E6F1-BAE6-480E-A088-5EB550BE5476}"/>
                </a:ext>
              </a:extLst>
            </p:cNvPr>
            <p:cNvSpPr txBox="1"/>
            <p:nvPr/>
          </p:nvSpPr>
          <p:spPr>
            <a:xfrm>
              <a:off x="3330318" y="3594252"/>
              <a:ext cx="210788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Univers 47 CondensedLight"/>
                  <a:ea typeface="ＭＳ Ｐゴシック"/>
                  <a:cs typeface="+mn-cs"/>
                </a:rPr>
                <a:t>25</a:t>
              </a:r>
            </a:p>
          </p:txBody>
        </p:sp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AA8F3DF4-24FA-40A6-81A7-99DB4A82D2A5}"/>
                </a:ext>
              </a:extLst>
            </p:cNvPr>
            <p:cNvSpPr txBox="1"/>
            <p:nvPr/>
          </p:nvSpPr>
          <p:spPr>
            <a:xfrm>
              <a:off x="3432504" y="3594252"/>
              <a:ext cx="210788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Univers 47 CondensedLight"/>
                  <a:ea typeface="ＭＳ Ｐゴシック"/>
                  <a:cs typeface="+mn-cs"/>
                </a:rPr>
                <a:t>26</a:t>
              </a:r>
            </a:p>
          </p:txBody>
        </p: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E9B5558D-E7E7-4EA6-861F-BC236CBCD9F7}"/>
                </a:ext>
              </a:extLst>
            </p:cNvPr>
            <p:cNvSpPr txBox="1"/>
            <p:nvPr/>
          </p:nvSpPr>
          <p:spPr>
            <a:xfrm>
              <a:off x="3534690" y="3594252"/>
              <a:ext cx="210788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Univers 47 CondensedLight"/>
                  <a:ea typeface="ＭＳ Ｐゴシック"/>
                  <a:cs typeface="+mn-cs"/>
                </a:rPr>
                <a:t>27</a:t>
              </a:r>
            </a:p>
          </p:txBody>
        </p:sp>
        <p:sp>
          <p:nvSpPr>
            <p:cNvPr id="151" name="TextBox 150">
              <a:extLst>
                <a:ext uri="{FF2B5EF4-FFF2-40B4-BE49-F238E27FC236}">
                  <a16:creationId xmlns:a16="http://schemas.microsoft.com/office/drawing/2014/main" id="{15E56AF2-D249-478B-9BB5-1ACECDF5D3D5}"/>
                </a:ext>
              </a:extLst>
            </p:cNvPr>
            <p:cNvSpPr txBox="1"/>
            <p:nvPr/>
          </p:nvSpPr>
          <p:spPr>
            <a:xfrm>
              <a:off x="3636874" y="3594252"/>
              <a:ext cx="210788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Univers 47 CondensedLight"/>
                  <a:ea typeface="ＭＳ Ｐゴシック"/>
                  <a:cs typeface="+mn-cs"/>
                </a:rPr>
                <a:t>28</a:t>
              </a:r>
            </a:p>
          </p:txBody>
        </p:sp>
        <p:sp>
          <p:nvSpPr>
            <p:cNvPr id="152" name="TextBox 151">
              <a:extLst>
                <a:ext uri="{FF2B5EF4-FFF2-40B4-BE49-F238E27FC236}">
                  <a16:creationId xmlns:a16="http://schemas.microsoft.com/office/drawing/2014/main" id="{FD9E96B3-5C3F-4724-B69F-9A418BFA314D}"/>
                </a:ext>
              </a:extLst>
            </p:cNvPr>
            <p:cNvSpPr txBox="1"/>
            <p:nvPr/>
          </p:nvSpPr>
          <p:spPr>
            <a:xfrm>
              <a:off x="3739059" y="3594252"/>
              <a:ext cx="210788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Univers 47 CondensedLight"/>
                  <a:ea typeface="ＭＳ Ｐゴシック"/>
                  <a:cs typeface="+mn-cs"/>
                </a:rPr>
                <a:t>29</a:t>
              </a:r>
            </a:p>
          </p:txBody>
        </p:sp>
        <p:sp>
          <p:nvSpPr>
            <p:cNvPr id="153" name="TextBox 152">
              <a:extLst>
                <a:ext uri="{FF2B5EF4-FFF2-40B4-BE49-F238E27FC236}">
                  <a16:creationId xmlns:a16="http://schemas.microsoft.com/office/drawing/2014/main" id="{C173C74F-F4E4-40C6-A73A-91D8A68480EA}"/>
                </a:ext>
              </a:extLst>
            </p:cNvPr>
            <p:cNvSpPr txBox="1"/>
            <p:nvPr/>
          </p:nvSpPr>
          <p:spPr>
            <a:xfrm>
              <a:off x="3841246" y="3594252"/>
              <a:ext cx="210788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Univers 47 CondensedLight"/>
                  <a:ea typeface="ＭＳ Ｐゴシック"/>
                  <a:cs typeface="+mn-cs"/>
                </a:rPr>
                <a:t>30</a:t>
              </a:r>
            </a:p>
          </p:txBody>
        </p:sp>
        <p:sp>
          <p:nvSpPr>
            <p:cNvPr id="154" name="TextBox 153">
              <a:extLst>
                <a:ext uri="{FF2B5EF4-FFF2-40B4-BE49-F238E27FC236}">
                  <a16:creationId xmlns:a16="http://schemas.microsoft.com/office/drawing/2014/main" id="{B4563B94-9E8B-4922-B6F6-8ABBD27054C2}"/>
                </a:ext>
              </a:extLst>
            </p:cNvPr>
            <p:cNvSpPr txBox="1"/>
            <p:nvPr/>
          </p:nvSpPr>
          <p:spPr>
            <a:xfrm>
              <a:off x="3943432" y="3594252"/>
              <a:ext cx="210788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Univers 47 CondensedLight"/>
                  <a:ea typeface="ＭＳ Ｐゴシック"/>
                  <a:cs typeface="+mn-cs"/>
                </a:rPr>
                <a:t>31</a:t>
              </a:r>
            </a:p>
          </p:txBody>
        </p: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662E5ABC-58D5-4FD6-A002-A182F84829DD}"/>
                </a:ext>
              </a:extLst>
            </p:cNvPr>
            <p:cNvSpPr txBox="1"/>
            <p:nvPr/>
          </p:nvSpPr>
          <p:spPr>
            <a:xfrm>
              <a:off x="4041155" y="3594252"/>
              <a:ext cx="210788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Univers 47 CondensedLight"/>
                  <a:ea typeface="ＭＳ Ｐゴシック"/>
                  <a:cs typeface="+mn-cs"/>
                </a:rPr>
                <a:t>32</a:t>
              </a:r>
            </a:p>
          </p:txBody>
        </p:sp>
      </p:grpSp>
      <p:sp>
        <p:nvSpPr>
          <p:cNvPr id="157" name="Rectangle 156">
            <a:extLst>
              <a:ext uri="{FF2B5EF4-FFF2-40B4-BE49-F238E27FC236}">
                <a16:creationId xmlns:a16="http://schemas.microsoft.com/office/drawing/2014/main" id="{0F3E7614-010B-4308-8AB8-0E398CD5B316}"/>
              </a:ext>
            </a:extLst>
          </p:cNvPr>
          <p:cNvSpPr/>
          <p:nvPr/>
        </p:nvSpPr>
        <p:spPr>
          <a:xfrm>
            <a:off x="7460414" y="1691677"/>
            <a:ext cx="454587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nivers 47 CondensedLight"/>
                <a:ea typeface="ＭＳ Ｐゴシック"/>
                <a:cs typeface="+mn-cs"/>
              </a:rPr>
              <a:t>Median PFS (95% CI), months: 5.9 (3.3–15.0)</a:t>
            </a:r>
          </a:p>
        </p:txBody>
      </p:sp>
      <p:sp>
        <p:nvSpPr>
          <p:cNvPr id="158" name="Title 1">
            <a:extLst>
              <a:ext uri="{FF2B5EF4-FFF2-40B4-BE49-F238E27FC236}">
                <a16:creationId xmlns:a16="http://schemas.microsoft.com/office/drawing/2014/main" id="{9742C963-E392-4BAC-9C60-7A7D7CFC7FC9}"/>
              </a:ext>
            </a:extLst>
          </p:cNvPr>
          <p:cNvSpPr txBox="1">
            <a:spLocks/>
          </p:cNvSpPr>
          <p:nvPr/>
        </p:nvSpPr>
        <p:spPr bwMode="auto">
          <a:xfrm>
            <a:off x="8485727" y="3868746"/>
            <a:ext cx="224160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60958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nivers 47 CondensedLight"/>
                <a:ea typeface="Verdana" panose="020B0604030504040204" pitchFamily="34" charset="0"/>
                <a:cs typeface="Arial" panose="020B0604020202020204" pitchFamily="34" charset="0"/>
              </a:rPr>
              <a:t>OS</a:t>
            </a:r>
          </a:p>
        </p:txBody>
      </p:sp>
      <p:grpSp>
        <p:nvGrpSpPr>
          <p:cNvPr id="159" name="Group 158">
            <a:extLst>
              <a:ext uri="{FF2B5EF4-FFF2-40B4-BE49-F238E27FC236}">
                <a16:creationId xmlns:a16="http://schemas.microsoft.com/office/drawing/2014/main" id="{14A46AA8-E694-4F87-828B-9A52C38E9118}"/>
              </a:ext>
            </a:extLst>
          </p:cNvPr>
          <p:cNvGrpSpPr/>
          <p:nvPr/>
        </p:nvGrpSpPr>
        <p:grpSpPr>
          <a:xfrm>
            <a:off x="7222909" y="4066863"/>
            <a:ext cx="4657675" cy="1949449"/>
            <a:chOff x="881063" y="2062163"/>
            <a:chExt cx="3265487" cy="1462087"/>
          </a:xfrm>
        </p:grpSpPr>
        <p:cxnSp>
          <p:nvCxnSpPr>
            <p:cNvPr id="160" name="Straight Connector 159">
              <a:extLst>
                <a:ext uri="{FF2B5EF4-FFF2-40B4-BE49-F238E27FC236}">
                  <a16:creationId xmlns:a16="http://schemas.microsoft.com/office/drawing/2014/main" id="{CFE5BE15-18B2-4ACB-B130-3B8298792777}"/>
                </a:ext>
              </a:extLst>
            </p:cNvPr>
            <p:cNvCxnSpPr/>
            <p:nvPr/>
          </p:nvCxnSpPr>
          <p:spPr>
            <a:xfrm>
              <a:off x="881063" y="2062163"/>
              <a:ext cx="0" cy="1462087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Straight Connector 160">
              <a:extLst>
                <a:ext uri="{FF2B5EF4-FFF2-40B4-BE49-F238E27FC236}">
                  <a16:creationId xmlns:a16="http://schemas.microsoft.com/office/drawing/2014/main" id="{FF8F1111-48C0-4488-B5D0-DD7E172A3F73}"/>
                </a:ext>
              </a:extLst>
            </p:cNvPr>
            <p:cNvCxnSpPr/>
            <p:nvPr/>
          </p:nvCxnSpPr>
          <p:spPr>
            <a:xfrm flipH="1">
              <a:off x="881064" y="3524250"/>
              <a:ext cx="3265486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2" name="Group 161">
            <a:extLst>
              <a:ext uri="{FF2B5EF4-FFF2-40B4-BE49-F238E27FC236}">
                <a16:creationId xmlns:a16="http://schemas.microsoft.com/office/drawing/2014/main" id="{BA2683F3-CCAE-4568-9369-9F6878958BE1}"/>
              </a:ext>
            </a:extLst>
          </p:cNvPr>
          <p:cNvGrpSpPr/>
          <p:nvPr/>
        </p:nvGrpSpPr>
        <p:grpSpPr>
          <a:xfrm>
            <a:off x="7116907" y="4066730"/>
            <a:ext cx="93764" cy="1949581"/>
            <a:chOff x="807912" y="2062064"/>
            <a:chExt cx="73152" cy="1462186"/>
          </a:xfrm>
        </p:grpSpPr>
        <p:cxnSp>
          <p:nvCxnSpPr>
            <p:cNvPr id="163" name="Straight Connector 162">
              <a:extLst>
                <a:ext uri="{FF2B5EF4-FFF2-40B4-BE49-F238E27FC236}">
                  <a16:creationId xmlns:a16="http://schemas.microsoft.com/office/drawing/2014/main" id="{E53EAC7F-A6DC-4C98-8086-C412F4996E34}"/>
                </a:ext>
              </a:extLst>
            </p:cNvPr>
            <p:cNvCxnSpPr/>
            <p:nvPr/>
          </p:nvCxnSpPr>
          <p:spPr>
            <a:xfrm flipH="1">
              <a:off x="807912" y="3524250"/>
              <a:ext cx="73152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Straight Connector 163">
              <a:extLst>
                <a:ext uri="{FF2B5EF4-FFF2-40B4-BE49-F238E27FC236}">
                  <a16:creationId xmlns:a16="http://schemas.microsoft.com/office/drawing/2014/main" id="{96EEF472-D8D5-4B1C-8B26-81F4ACA1DEF9}"/>
                </a:ext>
              </a:extLst>
            </p:cNvPr>
            <p:cNvCxnSpPr/>
            <p:nvPr/>
          </p:nvCxnSpPr>
          <p:spPr>
            <a:xfrm flipH="1">
              <a:off x="807912" y="2062064"/>
              <a:ext cx="73152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>
              <a:extLst>
                <a:ext uri="{FF2B5EF4-FFF2-40B4-BE49-F238E27FC236}">
                  <a16:creationId xmlns:a16="http://schemas.microsoft.com/office/drawing/2014/main" id="{AE41D463-44AB-4B26-B5FF-3B5E36E7BABE}"/>
                </a:ext>
              </a:extLst>
            </p:cNvPr>
            <p:cNvCxnSpPr/>
            <p:nvPr/>
          </p:nvCxnSpPr>
          <p:spPr>
            <a:xfrm flipH="1">
              <a:off x="807912" y="2646938"/>
              <a:ext cx="73152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>
              <a:extLst>
                <a:ext uri="{FF2B5EF4-FFF2-40B4-BE49-F238E27FC236}">
                  <a16:creationId xmlns:a16="http://schemas.microsoft.com/office/drawing/2014/main" id="{F3BFBC62-95E7-44D2-91D0-7AFB958E2341}"/>
                </a:ext>
              </a:extLst>
            </p:cNvPr>
            <p:cNvCxnSpPr/>
            <p:nvPr/>
          </p:nvCxnSpPr>
          <p:spPr>
            <a:xfrm flipH="1">
              <a:off x="807912" y="2939375"/>
              <a:ext cx="73152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Connector 166">
              <a:extLst>
                <a:ext uri="{FF2B5EF4-FFF2-40B4-BE49-F238E27FC236}">
                  <a16:creationId xmlns:a16="http://schemas.microsoft.com/office/drawing/2014/main" id="{4341C266-C97B-466F-A1DC-6274767EA1CD}"/>
                </a:ext>
              </a:extLst>
            </p:cNvPr>
            <p:cNvCxnSpPr/>
            <p:nvPr/>
          </p:nvCxnSpPr>
          <p:spPr>
            <a:xfrm flipH="1">
              <a:off x="807912" y="3231812"/>
              <a:ext cx="73152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>
              <a:extLst>
                <a:ext uri="{FF2B5EF4-FFF2-40B4-BE49-F238E27FC236}">
                  <a16:creationId xmlns:a16="http://schemas.microsoft.com/office/drawing/2014/main" id="{6C4432CA-6CC6-4AD3-A87E-7D687E5A56EE}"/>
                </a:ext>
              </a:extLst>
            </p:cNvPr>
            <p:cNvCxnSpPr/>
            <p:nvPr/>
          </p:nvCxnSpPr>
          <p:spPr>
            <a:xfrm flipH="1">
              <a:off x="807912" y="2354501"/>
              <a:ext cx="73152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9" name="Group 168">
            <a:extLst>
              <a:ext uri="{FF2B5EF4-FFF2-40B4-BE49-F238E27FC236}">
                <a16:creationId xmlns:a16="http://schemas.microsoft.com/office/drawing/2014/main" id="{621CF0D6-7289-4171-BE64-1765C6C4AF32}"/>
              </a:ext>
            </a:extLst>
          </p:cNvPr>
          <p:cNvGrpSpPr/>
          <p:nvPr/>
        </p:nvGrpSpPr>
        <p:grpSpPr>
          <a:xfrm>
            <a:off x="7222908" y="6016311"/>
            <a:ext cx="4664044" cy="97536"/>
            <a:chOff x="5157360" y="3524250"/>
            <a:chExt cx="3638756" cy="73152"/>
          </a:xfrm>
        </p:grpSpPr>
        <p:cxnSp>
          <p:nvCxnSpPr>
            <p:cNvPr id="170" name="Straight Connector 169">
              <a:extLst>
                <a:ext uri="{FF2B5EF4-FFF2-40B4-BE49-F238E27FC236}">
                  <a16:creationId xmlns:a16="http://schemas.microsoft.com/office/drawing/2014/main" id="{F8527548-9A84-4AE1-8C28-0E1FC91F7336}"/>
                </a:ext>
              </a:extLst>
            </p:cNvPr>
            <p:cNvCxnSpPr/>
            <p:nvPr/>
          </p:nvCxnSpPr>
          <p:spPr>
            <a:xfrm rot="5400000" flipH="1">
              <a:off x="5120784" y="3560826"/>
              <a:ext cx="73152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>
              <a:extLst>
                <a:ext uri="{FF2B5EF4-FFF2-40B4-BE49-F238E27FC236}">
                  <a16:creationId xmlns:a16="http://schemas.microsoft.com/office/drawing/2014/main" id="{ACAB770E-DD9B-4094-805D-7A877EADFC5B}"/>
                </a:ext>
              </a:extLst>
            </p:cNvPr>
            <p:cNvCxnSpPr/>
            <p:nvPr/>
          </p:nvCxnSpPr>
          <p:spPr>
            <a:xfrm rot="5400000" flipH="1">
              <a:off x="8759540" y="3560826"/>
              <a:ext cx="73152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171">
              <a:extLst>
                <a:ext uri="{FF2B5EF4-FFF2-40B4-BE49-F238E27FC236}">
                  <a16:creationId xmlns:a16="http://schemas.microsoft.com/office/drawing/2014/main" id="{3B7054A4-0AA4-4934-ACC7-75BBAD8B447D}"/>
                </a:ext>
              </a:extLst>
            </p:cNvPr>
            <p:cNvCxnSpPr/>
            <p:nvPr/>
          </p:nvCxnSpPr>
          <p:spPr>
            <a:xfrm rot="5400000" flipH="1">
              <a:off x="8652510" y="3560826"/>
              <a:ext cx="73152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>
              <a:extLst>
                <a:ext uri="{FF2B5EF4-FFF2-40B4-BE49-F238E27FC236}">
                  <a16:creationId xmlns:a16="http://schemas.microsoft.com/office/drawing/2014/main" id="{142C571C-EAE9-4138-8162-E7EB8E940374}"/>
                </a:ext>
              </a:extLst>
            </p:cNvPr>
            <p:cNvCxnSpPr/>
            <p:nvPr/>
          </p:nvCxnSpPr>
          <p:spPr>
            <a:xfrm rot="5400000" flipH="1">
              <a:off x="8117400" y="3560826"/>
              <a:ext cx="73152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>
              <a:extLst>
                <a:ext uri="{FF2B5EF4-FFF2-40B4-BE49-F238E27FC236}">
                  <a16:creationId xmlns:a16="http://schemas.microsoft.com/office/drawing/2014/main" id="{E856874B-E866-4F88-BD44-42129FED06E7}"/>
                </a:ext>
              </a:extLst>
            </p:cNvPr>
            <p:cNvCxnSpPr/>
            <p:nvPr/>
          </p:nvCxnSpPr>
          <p:spPr>
            <a:xfrm rot="5400000" flipH="1">
              <a:off x="8010378" y="3560826"/>
              <a:ext cx="73152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>
              <a:extLst>
                <a:ext uri="{FF2B5EF4-FFF2-40B4-BE49-F238E27FC236}">
                  <a16:creationId xmlns:a16="http://schemas.microsoft.com/office/drawing/2014/main" id="{AD623A00-8564-43B4-875C-43652214AA03}"/>
                </a:ext>
              </a:extLst>
            </p:cNvPr>
            <p:cNvCxnSpPr/>
            <p:nvPr/>
          </p:nvCxnSpPr>
          <p:spPr>
            <a:xfrm rot="5400000" flipH="1">
              <a:off x="7689312" y="3560826"/>
              <a:ext cx="73152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>
              <a:extLst>
                <a:ext uri="{FF2B5EF4-FFF2-40B4-BE49-F238E27FC236}">
                  <a16:creationId xmlns:a16="http://schemas.microsoft.com/office/drawing/2014/main" id="{4023E10B-3778-4EB5-8FBF-B2EA47CFD29C}"/>
                </a:ext>
              </a:extLst>
            </p:cNvPr>
            <p:cNvCxnSpPr/>
            <p:nvPr/>
          </p:nvCxnSpPr>
          <p:spPr>
            <a:xfrm rot="5400000" flipH="1">
              <a:off x="7261224" y="3560826"/>
              <a:ext cx="73152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97E2EA45-B2DF-4618-8F72-123E34DB7B29}"/>
                </a:ext>
              </a:extLst>
            </p:cNvPr>
            <p:cNvCxnSpPr/>
            <p:nvPr/>
          </p:nvCxnSpPr>
          <p:spPr>
            <a:xfrm rot="5400000" flipH="1">
              <a:off x="7047180" y="3560826"/>
              <a:ext cx="73152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C212A9AC-03F3-4064-BBFA-63CFB7D9409A}"/>
                </a:ext>
              </a:extLst>
            </p:cNvPr>
            <p:cNvCxnSpPr/>
            <p:nvPr/>
          </p:nvCxnSpPr>
          <p:spPr>
            <a:xfrm rot="5400000" flipH="1">
              <a:off x="6940158" y="3560826"/>
              <a:ext cx="73152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>
              <a:extLst>
                <a:ext uri="{FF2B5EF4-FFF2-40B4-BE49-F238E27FC236}">
                  <a16:creationId xmlns:a16="http://schemas.microsoft.com/office/drawing/2014/main" id="{DFF0743C-EE29-4240-B3DE-A41471DC3166}"/>
                </a:ext>
              </a:extLst>
            </p:cNvPr>
            <p:cNvCxnSpPr/>
            <p:nvPr/>
          </p:nvCxnSpPr>
          <p:spPr>
            <a:xfrm rot="5400000" flipH="1">
              <a:off x="6833136" y="3560826"/>
              <a:ext cx="73152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>
              <a:extLst>
                <a:ext uri="{FF2B5EF4-FFF2-40B4-BE49-F238E27FC236}">
                  <a16:creationId xmlns:a16="http://schemas.microsoft.com/office/drawing/2014/main" id="{E20159AD-CA29-4690-98DA-C2060CB9C967}"/>
                </a:ext>
              </a:extLst>
            </p:cNvPr>
            <p:cNvCxnSpPr/>
            <p:nvPr/>
          </p:nvCxnSpPr>
          <p:spPr>
            <a:xfrm rot="5400000" flipH="1">
              <a:off x="6726114" y="3560826"/>
              <a:ext cx="73152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>
              <a:extLst>
                <a:ext uri="{FF2B5EF4-FFF2-40B4-BE49-F238E27FC236}">
                  <a16:creationId xmlns:a16="http://schemas.microsoft.com/office/drawing/2014/main" id="{3ACC88B3-7657-48DC-9657-CB7223758F1C}"/>
                </a:ext>
              </a:extLst>
            </p:cNvPr>
            <p:cNvCxnSpPr/>
            <p:nvPr/>
          </p:nvCxnSpPr>
          <p:spPr>
            <a:xfrm rot="5400000" flipH="1">
              <a:off x="6619092" y="3560826"/>
              <a:ext cx="73152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>
              <a:extLst>
                <a:ext uri="{FF2B5EF4-FFF2-40B4-BE49-F238E27FC236}">
                  <a16:creationId xmlns:a16="http://schemas.microsoft.com/office/drawing/2014/main" id="{EB179F79-6369-418B-9331-5546DB4D8F3E}"/>
                </a:ext>
              </a:extLst>
            </p:cNvPr>
            <p:cNvCxnSpPr/>
            <p:nvPr/>
          </p:nvCxnSpPr>
          <p:spPr>
            <a:xfrm rot="5400000" flipH="1">
              <a:off x="6512070" y="3560826"/>
              <a:ext cx="73152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>
              <a:extLst>
                <a:ext uri="{FF2B5EF4-FFF2-40B4-BE49-F238E27FC236}">
                  <a16:creationId xmlns:a16="http://schemas.microsoft.com/office/drawing/2014/main" id="{168E26E7-0827-4ADD-89CF-3B318831E928}"/>
                </a:ext>
              </a:extLst>
            </p:cNvPr>
            <p:cNvCxnSpPr/>
            <p:nvPr/>
          </p:nvCxnSpPr>
          <p:spPr>
            <a:xfrm rot="5400000" flipH="1">
              <a:off x="6405048" y="3560826"/>
              <a:ext cx="73152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>
              <a:extLst>
                <a:ext uri="{FF2B5EF4-FFF2-40B4-BE49-F238E27FC236}">
                  <a16:creationId xmlns:a16="http://schemas.microsoft.com/office/drawing/2014/main" id="{D5C2D1AA-102F-44F9-A0E6-895BA033A8D2}"/>
                </a:ext>
              </a:extLst>
            </p:cNvPr>
            <p:cNvCxnSpPr/>
            <p:nvPr/>
          </p:nvCxnSpPr>
          <p:spPr>
            <a:xfrm rot="5400000" flipH="1">
              <a:off x="6298026" y="3560826"/>
              <a:ext cx="73152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>
              <a:extLst>
                <a:ext uri="{FF2B5EF4-FFF2-40B4-BE49-F238E27FC236}">
                  <a16:creationId xmlns:a16="http://schemas.microsoft.com/office/drawing/2014/main" id="{4CB29EC3-9508-461A-91E0-3B3B8DFF0A84}"/>
                </a:ext>
              </a:extLst>
            </p:cNvPr>
            <p:cNvCxnSpPr/>
            <p:nvPr/>
          </p:nvCxnSpPr>
          <p:spPr>
            <a:xfrm rot="5400000" flipH="1">
              <a:off x="6083982" y="3560826"/>
              <a:ext cx="73152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>
              <a:extLst>
                <a:ext uri="{FF2B5EF4-FFF2-40B4-BE49-F238E27FC236}">
                  <a16:creationId xmlns:a16="http://schemas.microsoft.com/office/drawing/2014/main" id="{89E93C02-B428-4F0B-ADF3-58E4E2204A2C}"/>
                </a:ext>
              </a:extLst>
            </p:cNvPr>
            <p:cNvCxnSpPr/>
            <p:nvPr/>
          </p:nvCxnSpPr>
          <p:spPr>
            <a:xfrm rot="5400000" flipH="1">
              <a:off x="5976960" y="3560826"/>
              <a:ext cx="73152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>
              <a:extLst>
                <a:ext uri="{FF2B5EF4-FFF2-40B4-BE49-F238E27FC236}">
                  <a16:creationId xmlns:a16="http://schemas.microsoft.com/office/drawing/2014/main" id="{E36FC245-4F28-4C4A-A949-952208A9E2D4}"/>
                </a:ext>
              </a:extLst>
            </p:cNvPr>
            <p:cNvCxnSpPr/>
            <p:nvPr/>
          </p:nvCxnSpPr>
          <p:spPr>
            <a:xfrm rot="5400000" flipH="1">
              <a:off x="5869938" y="3560826"/>
              <a:ext cx="73152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>
              <a:extLst>
                <a:ext uri="{FF2B5EF4-FFF2-40B4-BE49-F238E27FC236}">
                  <a16:creationId xmlns:a16="http://schemas.microsoft.com/office/drawing/2014/main" id="{6441C84C-749C-44C6-9D18-2D6551F61C18}"/>
                </a:ext>
              </a:extLst>
            </p:cNvPr>
            <p:cNvCxnSpPr/>
            <p:nvPr/>
          </p:nvCxnSpPr>
          <p:spPr>
            <a:xfrm rot="5400000" flipH="1">
              <a:off x="5762916" y="3560826"/>
              <a:ext cx="73152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>
              <a:extLst>
                <a:ext uri="{FF2B5EF4-FFF2-40B4-BE49-F238E27FC236}">
                  <a16:creationId xmlns:a16="http://schemas.microsoft.com/office/drawing/2014/main" id="{0FC8ADB7-900B-4813-AF82-662DCC6112C9}"/>
                </a:ext>
              </a:extLst>
            </p:cNvPr>
            <p:cNvCxnSpPr/>
            <p:nvPr/>
          </p:nvCxnSpPr>
          <p:spPr>
            <a:xfrm rot="5400000" flipH="1">
              <a:off x="5655894" y="3560826"/>
              <a:ext cx="73152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>
              <a:extLst>
                <a:ext uri="{FF2B5EF4-FFF2-40B4-BE49-F238E27FC236}">
                  <a16:creationId xmlns:a16="http://schemas.microsoft.com/office/drawing/2014/main" id="{4E4B09A0-D735-466C-BB04-906AACE2D812}"/>
                </a:ext>
              </a:extLst>
            </p:cNvPr>
            <p:cNvCxnSpPr/>
            <p:nvPr/>
          </p:nvCxnSpPr>
          <p:spPr>
            <a:xfrm rot="5400000" flipH="1">
              <a:off x="5334828" y="3560826"/>
              <a:ext cx="73152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Straight Connector 190">
              <a:extLst>
                <a:ext uri="{FF2B5EF4-FFF2-40B4-BE49-F238E27FC236}">
                  <a16:creationId xmlns:a16="http://schemas.microsoft.com/office/drawing/2014/main" id="{4616115F-EBDD-4836-BD64-3959E0A6AEB1}"/>
                </a:ext>
              </a:extLst>
            </p:cNvPr>
            <p:cNvCxnSpPr/>
            <p:nvPr/>
          </p:nvCxnSpPr>
          <p:spPr>
            <a:xfrm rot="5400000" flipH="1">
              <a:off x="5227806" y="3560826"/>
              <a:ext cx="73152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Straight Connector 191">
              <a:extLst>
                <a:ext uri="{FF2B5EF4-FFF2-40B4-BE49-F238E27FC236}">
                  <a16:creationId xmlns:a16="http://schemas.microsoft.com/office/drawing/2014/main" id="{98EB890B-2536-45D6-A6A1-507034BF0735}"/>
                </a:ext>
              </a:extLst>
            </p:cNvPr>
            <p:cNvCxnSpPr/>
            <p:nvPr/>
          </p:nvCxnSpPr>
          <p:spPr>
            <a:xfrm rot="5400000" flipH="1">
              <a:off x="7903356" y="3560826"/>
              <a:ext cx="73152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Straight Connector 192">
              <a:extLst>
                <a:ext uri="{FF2B5EF4-FFF2-40B4-BE49-F238E27FC236}">
                  <a16:creationId xmlns:a16="http://schemas.microsoft.com/office/drawing/2014/main" id="{97EFF4E7-2BBE-457A-B94D-7CF13AB81F9A}"/>
                </a:ext>
              </a:extLst>
            </p:cNvPr>
            <p:cNvCxnSpPr/>
            <p:nvPr/>
          </p:nvCxnSpPr>
          <p:spPr>
            <a:xfrm rot="5400000" flipH="1">
              <a:off x="7796334" y="3560826"/>
              <a:ext cx="73152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Straight Connector 193">
              <a:extLst>
                <a:ext uri="{FF2B5EF4-FFF2-40B4-BE49-F238E27FC236}">
                  <a16:creationId xmlns:a16="http://schemas.microsoft.com/office/drawing/2014/main" id="{011EFA4A-D75F-4ED3-980B-2A1B92F71BEC}"/>
                </a:ext>
              </a:extLst>
            </p:cNvPr>
            <p:cNvCxnSpPr/>
            <p:nvPr/>
          </p:nvCxnSpPr>
          <p:spPr>
            <a:xfrm rot="5400000" flipH="1">
              <a:off x="7368246" y="3560826"/>
              <a:ext cx="73152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Straight Connector 194">
              <a:extLst>
                <a:ext uri="{FF2B5EF4-FFF2-40B4-BE49-F238E27FC236}">
                  <a16:creationId xmlns:a16="http://schemas.microsoft.com/office/drawing/2014/main" id="{70D12402-941B-4139-92A3-B2D431269F0E}"/>
                </a:ext>
              </a:extLst>
            </p:cNvPr>
            <p:cNvCxnSpPr/>
            <p:nvPr/>
          </p:nvCxnSpPr>
          <p:spPr>
            <a:xfrm rot="5400000" flipH="1">
              <a:off x="6191004" y="3560826"/>
              <a:ext cx="73152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Straight Connector 195">
              <a:extLst>
                <a:ext uri="{FF2B5EF4-FFF2-40B4-BE49-F238E27FC236}">
                  <a16:creationId xmlns:a16="http://schemas.microsoft.com/office/drawing/2014/main" id="{9213A18C-68D7-4E55-885A-7B6A36EBB385}"/>
                </a:ext>
              </a:extLst>
            </p:cNvPr>
            <p:cNvCxnSpPr/>
            <p:nvPr/>
          </p:nvCxnSpPr>
          <p:spPr>
            <a:xfrm rot="5400000" flipH="1">
              <a:off x="5548872" y="3560826"/>
              <a:ext cx="73152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Straight Connector 196">
              <a:extLst>
                <a:ext uri="{FF2B5EF4-FFF2-40B4-BE49-F238E27FC236}">
                  <a16:creationId xmlns:a16="http://schemas.microsoft.com/office/drawing/2014/main" id="{A971061F-3E81-4BF9-9D12-AEFF08E9E1A1}"/>
                </a:ext>
              </a:extLst>
            </p:cNvPr>
            <p:cNvCxnSpPr/>
            <p:nvPr/>
          </p:nvCxnSpPr>
          <p:spPr>
            <a:xfrm rot="5400000" flipH="1">
              <a:off x="8331444" y="3560826"/>
              <a:ext cx="73152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Straight Connector 197">
              <a:extLst>
                <a:ext uri="{FF2B5EF4-FFF2-40B4-BE49-F238E27FC236}">
                  <a16:creationId xmlns:a16="http://schemas.microsoft.com/office/drawing/2014/main" id="{DD6A2B44-C863-4991-9FC9-D214C426FB21}"/>
                </a:ext>
              </a:extLst>
            </p:cNvPr>
            <p:cNvCxnSpPr/>
            <p:nvPr/>
          </p:nvCxnSpPr>
          <p:spPr>
            <a:xfrm rot="5400000" flipH="1">
              <a:off x="8224422" y="3560826"/>
              <a:ext cx="73152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Straight Connector 198">
              <a:extLst>
                <a:ext uri="{FF2B5EF4-FFF2-40B4-BE49-F238E27FC236}">
                  <a16:creationId xmlns:a16="http://schemas.microsoft.com/office/drawing/2014/main" id="{35EAE8F2-C0A5-4296-9EE8-A1962BD19C42}"/>
                </a:ext>
              </a:extLst>
            </p:cNvPr>
            <p:cNvCxnSpPr/>
            <p:nvPr/>
          </p:nvCxnSpPr>
          <p:spPr>
            <a:xfrm rot="5400000" flipH="1">
              <a:off x="7154202" y="3560826"/>
              <a:ext cx="73152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Straight Connector 199">
              <a:extLst>
                <a:ext uri="{FF2B5EF4-FFF2-40B4-BE49-F238E27FC236}">
                  <a16:creationId xmlns:a16="http://schemas.microsoft.com/office/drawing/2014/main" id="{DBFF516C-E872-4F02-9748-6AA72D443B57}"/>
                </a:ext>
              </a:extLst>
            </p:cNvPr>
            <p:cNvCxnSpPr/>
            <p:nvPr/>
          </p:nvCxnSpPr>
          <p:spPr>
            <a:xfrm rot="5400000" flipH="1">
              <a:off x="7475268" y="3560826"/>
              <a:ext cx="73152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Straight Connector 200">
              <a:extLst>
                <a:ext uri="{FF2B5EF4-FFF2-40B4-BE49-F238E27FC236}">
                  <a16:creationId xmlns:a16="http://schemas.microsoft.com/office/drawing/2014/main" id="{A0E7431D-382E-4EE6-9C29-B372048370D0}"/>
                </a:ext>
              </a:extLst>
            </p:cNvPr>
            <p:cNvCxnSpPr/>
            <p:nvPr/>
          </p:nvCxnSpPr>
          <p:spPr>
            <a:xfrm rot="5400000" flipH="1">
              <a:off x="7582290" y="3560826"/>
              <a:ext cx="73152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Straight Connector 201">
              <a:extLst>
                <a:ext uri="{FF2B5EF4-FFF2-40B4-BE49-F238E27FC236}">
                  <a16:creationId xmlns:a16="http://schemas.microsoft.com/office/drawing/2014/main" id="{75D4CEC8-59F5-4F68-8EDB-F37E995D9FC4}"/>
                </a:ext>
              </a:extLst>
            </p:cNvPr>
            <p:cNvCxnSpPr/>
            <p:nvPr/>
          </p:nvCxnSpPr>
          <p:spPr>
            <a:xfrm rot="5400000" flipH="1">
              <a:off x="5441850" y="3560826"/>
              <a:ext cx="73152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Straight Connector 202">
              <a:extLst>
                <a:ext uri="{FF2B5EF4-FFF2-40B4-BE49-F238E27FC236}">
                  <a16:creationId xmlns:a16="http://schemas.microsoft.com/office/drawing/2014/main" id="{171DBB80-5D1B-4488-A6C8-0776230C1B8D}"/>
                </a:ext>
              </a:extLst>
            </p:cNvPr>
            <p:cNvCxnSpPr/>
            <p:nvPr/>
          </p:nvCxnSpPr>
          <p:spPr>
            <a:xfrm rot="5400000" flipH="1">
              <a:off x="8545488" y="3560826"/>
              <a:ext cx="73152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Straight Connector 203">
              <a:extLst>
                <a:ext uri="{FF2B5EF4-FFF2-40B4-BE49-F238E27FC236}">
                  <a16:creationId xmlns:a16="http://schemas.microsoft.com/office/drawing/2014/main" id="{AD0B19A8-6828-4FED-9CBD-193907176D48}"/>
                </a:ext>
              </a:extLst>
            </p:cNvPr>
            <p:cNvCxnSpPr/>
            <p:nvPr/>
          </p:nvCxnSpPr>
          <p:spPr>
            <a:xfrm rot="5400000" flipH="1">
              <a:off x="8438466" y="3560826"/>
              <a:ext cx="73152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5" name="Group 204">
            <a:extLst>
              <a:ext uri="{FF2B5EF4-FFF2-40B4-BE49-F238E27FC236}">
                <a16:creationId xmlns:a16="http://schemas.microsoft.com/office/drawing/2014/main" id="{E5034899-D25C-4FDC-9A3C-03E41CADAF30}"/>
              </a:ext>
            </a:extLst>
          </p:cNvPr>
          <p:cNvGrpSpPr/>
          <p:nvPr/>
        </p:nvGrpSpPr>
        <p:grpSpPr>
          <a:xfrm>
            <a:off x="6815913" y="3943620"/>
            <a:ext cx="410690" cy="2206126"/>
            <a:chOff x="512210" y="1969731"/>
            <a:chExt cx="287934" cy="1654595"/>
          </a:xfrm>
        </p:grpSpPr>
        <p:sp>
          <p:nvSpPr>
            <p:cNvPr id="206" name="TextBox 205">
              <a:extLst>
                <a:ext uri="{FF2B5EF4-FFF2-40B4-BE49-F238E27FC236}">
                  <a16:creationId xmlns:a16="http://schemas.microsoft.com/office/drawing/2014/main" id="{9A8F1616-90F4-4AF2-9BE5-88505B280B23}"/>
                </a:ext>
              </a:extLst>
            </p:cNvPr>
            <p:cNvSpPr txBox="1"/>
            <p:nvPr/>
          </p:nvSpPr>
          <p:spPr>
            <a:xfrm>
              <a:off x="617853" y="3431917"/>
              <a:ext cx="182291" cy="1924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67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  <a:cs typeface="+mn-cs"/>
                </a:rPr>
                <a:t>0</a:t>
              </a:r>
            </a:p>
          </p:txBody>
        </p:sp>
        <p:sp>
          <p:nvSpPr>
            <p:cNvPr id="207" name="TextBox 206">
              <a:extLst>
                <a:ext uri="{FF2B5EF4-FFF2-40B4-BE49-F238E27FC236}">
                  <a16:creationId xmlns:a16="http://schemas.microsoft.com/office/drawing/2014/main" id="{7CFDF45C-5C4B-4AED-A285-E9B9F0B07874}"/>
                </a:ext>
              </a:extLst>
            </p:cNvPr>
            <p:cNvSpPr txBox="1"/>
            <p:nvPr/>
          </p:nvSpPr>
          <p:spPr>
            <a:xfrm>
              <a:off x="565032" y="3138290"/>
              <a:ext cx="235112" cy="1924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67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  <a:cs typeface="+mn-cs"/>
                </a:rPr>
                <a:t>20</a:t>
              </a:r>
            </a:p>
          </p:txBody>
        </p:sp>
        <p:sp>
          <p:nvSpPr>
            <p:cNvPr id="208" name="TextBox 207">
              <a:extLst>
                <a:ext uri="{FF2B5EF4-FFF2-40B4-BE49-F238E27FC236}">
                  <a16:creationId xmlns:a16="http://schemas.microsoft.com/office/drawing/2014/main" id="{63B92CC8-D9DF-4ACA-960D-AFFECDB803D4}"/>
                </a:ext>
              </a:extLst>
            </p:cNvPr>
            <p:cNvSpPr txBox="1"/>
            <p:nvPr/>
          </p:nvSpPr>
          <p:spPr>
            <a:xfrm>
              <a:off x="565032" y="2847042"/>
              <a:ext cx="235112" cy="1924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67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  <a:cs typeface="+mn-cs"/>
                </a:rPr>
                <a:t>40</a:t>
              </a:r>
            </a:p>
          </p:txBody>
        </p:sp>
        <p:sp>
          <p:nvSpPr>
            <p:cNvPr id="209" name="TextBox 208">
              <a:extLst>
                <a:ext uri="{FF2B5EF4-FFF2-40B4-BE49-F238E27FC236}">
                  <a16:creationId xmlns:a16="http://schemas.microsoft.com/office/drawing/2014/main" id="{5F9E3367-4D59-4C6C-A42E-0E9D7760F6D7}"/>
                </a:ext>
              </a:extLst>
            </p:cNvPr>
            <p:cNvSpPr txBox="1"/>
            <p:nvPr/>
          </p:nvSpPr>
          <p:spPr>
            <a:xfrm>
              <a:off x="565032" y="2554605"/>
              <a:ext cx="235112" cy="1924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67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  <a:cs typeface="+mn-cs"/>
                </a:rPr>
                <a:t>60</a:t>
              </a:r>
            </a:p>
          </p:txBody>
        </p:sp>
        <p:sp>
          <p:nvSpPr>
            <p:cNvPr id="210" name="TextBox 209">
              <a:extLst>
                <a:ext uri="{FF2B5EF4-FFF2-40B4-BE49-F238E27FC236}">
                  <a16:creationId xmlns:a16="http://schemas.microsoft.com/office/drawing/2014/main" id="{E232136B-354D-4F63-AE73-49DB45FBAE47}"/>
                </a:ext>
              </a:extLst>
            </p:cNvPr>
            <p:cNvSpPr txBox="1"/>
            <p:nvPr/>
          </p:nvSpPr>
          <p:spPr>
            <a:xfrm>
              <a:off x="565032" y="2262168"/>
              <a:ext cx="235112" cy="1924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67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  <a:cs typeface="+mn-cs"/>
                </a:rPr>
                <a:t>80</a:t>
              </a:r>
            </a:p>
          </p:txBody>
        </p:sp>
        <p:sp>
          <p:nvSpPr>
            <p:cNvPr id="211" name="TextBox 210">
              <a:extLst>
                <a:ext uri="{FF2B5EF4-FFF2-40B4-BE49-F238E27FC236}">
                  <a16:creationId xmlns:a16="http://schemas.microsoft.com/office/drawing/2014/main" id="{67BCDD99-67B9-40C5-BEF4-A06E6227AD2B}"/>
                </a:ext>
              </a:extLst>
            </p:cNvPr>
            <p:cNvSpPr txBox="1"/>
            <p:nvPr/>
          </p:nvSpPr>
          <p:spPr>
            <a:xfrm>
              <a:off x="512210" y="1969731"/>
              <a:ext cx="287934" cy="1924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67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  <a:cs typeface="+mn-cs"/>
                </a:rPr>
                <a:t>100</a:t>
              </a:r>
            </a:p>
          </p:txBody>
        </p:sp>
      </p:grpSp>
      <p:sp>
        <p:nvSpPr>
          <p:cNvPr id="212" name="TextBox 211">
            <a:extLst>
              <a:ext uri="{FF2B5EF4-FFF2-40B4-BE49-F238E27FC236}">
                <a16:creationId xmlns:a16="http://schemas.microsoft.com/office/drawing/2014/main" id="{47BCB1FF-2F5E-4B11-8278-12A037D8DC19}"/>
              </a:ext>
            </a:extLst>
          </p:cNvPr>
          <p:cNvSpPr txBox="1"/>
          <p:nvPr/>
        </p:nvSpPr>
        <p:spPr>
          <a:xfrm rot="16200000">
            <a:off x="6412090" y="4882469"/>
            <a:ext cx="736099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nivers 47 CondensedLight"/>
                <a:ea typeface="ＭＳ Ｐゴシック"/>
                <a:cs typeface="+mn-cs"/>
              </a:rPr>
              <a:t>OS (%)</a:t>
            </a:r>
          </a:p>
        </p:txBody>
      </p:sp>
      <p:grpSp>
        <p:nvGrpSpPr>
          <p:cNvPr id="213" name="Group 212">
            <a:extLst>
              <a:ext uri="{FF2B5EF4-FFF2-40B4-BE49-F238E27FC236}">
                <a16:creationId xmlns:a16="http://schemas.microsoft.com/office/drawing/2014/main" id="{455450C2-F323-479F-82DC-E7E87E01C987}"/>
              </a:ext>
            </a:extLst>
          </p:cNvPr>
          <p:cNvGrpSpPr/>
          <p:nvPr/>
        </p:nvGrpSpPr>
        <p:grpSpPr>
          <a:xfrm>
            <a:off x="7094872" y="6062788"/>
            <a:ext cx="4936208" cy="215444"/>
            <a:chOff x="5062083" y="3594252"/>
            <a:chExt cx="3851090" cy="161583"/>
          </a:xfrm>
        </p:grpSpPr>
        <p:sp>
          <p:nvSpPr>
            <p:cNvPr id="214" name="TextBox 213">
              <a:extLst>
                <a:ext uri="{FF2B5EF4-FFF2-40B4-BE49-F238E27FC236}">
                  <a16:creationId xmlns:a16="http://schemas.microsoft.com/office/drawing/2014/main" id="{BF7FA83D-5FF6-46E7-832A-878B1B41E81F}"/>
                </a:ext>
              </a:extLst>
            </p:cNvPr>
            <p:cNvSpPr txBox="1"/>
            <p:nvPr/>
          </p:nvSpPr>
          <p:spPr>
            <a:xfrm>
              <a:off x="5062083" y="3594252"/>
              <a:ext cx="189093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  <a:cs typeface="+mn-cs"/>
                </a:rPr>
                <a:t>0</a:t>
              </a:r>
            </a:p>
          </p:txBody>
        </p:sp>
        <p:sp>
          <p:nvSpPr>
            <p:cNvPr id="215" name="TextBox 214">
              <a:extLst>
                <a:ext uri="{FF2B5EF4-FFF2-40B4-BE49-F238E27FC236}">
                  <a16:creationId xmlns:a16="http://schemas.microsoft.com/office/drawing/2014/main" id="{37D7E8CF-6E1D-44F7-8E73-4C3C40ED5FF1}"/>
                </a:ext>
              </a:extLst>
            </p:cNvPr>
            <p:cNvSpPr txBox="1"/>
            <p:nvPr/>
          </p:nvSpPr>
          <p:spPr>
            <a:xfrm>
              <a:off x="5167490" y="3594252"/>
              <a:ext cx="189093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  <a:cs typeface="+mn-cs"/>
                </a:rPr>
                <a:t>1</a:t>
              </a:r>
            </a:p>
          </p:txBody>
        </p:sp>
        <p:sp>
          <p:nvSpPr>
            <p:cNvPr id="216" name="TextBox 215">
              <a:extLst>
                <a:ext uri="{FF2B5EF4-FFF2-40B4-BE49-F238E27FC236}">
                  <a16:creationId xmlns:a16="http://schemas.microsoft.com/office/drawing/2014/main" id="{4CA16647-0390-4063-B6D5-89B2AE207DD7}"/>
                </a:ext>
              </a:extLst>
            </p:cNvPr>
            <p:cNvSpPr txBox="1"/>
            <p:nvPr/>
          </p:nvSpPr>
          <p:spPr>
            <a:xfrm>
              <a:off x="5277046" y="3594252"/>
              <a:ext cx="189093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  <a:cs typeface="+mn-cs"/>
                </a:rPr>
                <a:t>2</a:t>
              </a:r>
            </a:p>
          </p:txBody>
        </p:sp>
        <p:sp>
          <p:nvSpPr>
            <p:cNvPr id="217" name="TextBox 216">
              <a:extLst>
                <a:ext uri="{FF2B5EF4-FFF2-40B4-BE49-F238E27FC236}">
                  <a16:creationId xmlns:a16="http://schemas.microsoft.com/office/drawing/2014/main" id="{59A5BDA4-7971-4D0C-99CF-F2C86E4CE2FC}"/>
                </a:ext>
              </a:extLst>
            </p:cNvPr>
            <p:cNvSpPr txBox="1"/>
            <p:nvPr/>
          </p:nvSpPr>
          <p:spPr>
            <a:xfrm>
              <a:off x="5384069" y="3594252"/>
              <a:ext cx="189093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  <a:cs typeface="+mn-cs"/>
                </a:rPr>
                <a:t>3</a:t>
              </a:r>
            </a:p>
          </p:txBody>
        </p:sp>
        <p:sp>
          <p:nvSpPr>
            <p:cNvPr id="218" name="TextBox 217">
              <a:extLst>
                <a:ext uri="{FF2B5EF4-FFF2-40B4-BE49-F238E27FC236}">
                  <a16:creationId xmlns:a16="http://schemas.microsoft.com/office/drawing/2014/main" id="{2762D0AA-FA46-4A25-84C1-AF7117B61581}"/>
                </a:ext>
              </a:extLst>
            </p:cNvPr>
            <p:cNvSpPr txBox="1"/>
            <p:nvPr/>
          </p:nvSpPr>
          <p:spPr>
            <a:xfrm>
              <a:off x="5491091" y="3594252"/>
              <a:ext cx="189093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  <a:cs typeface="+mn-cs"/>
                </a:rPr>
                <a:t>4</a:t>
              </a:r>
            </a:p>
          </p:txBody>
        </p:sp>
        <p:sp>
          <p:nvSpPr>
            <p:cNvPr id="219" name="TextBox 218">
              <a:extLst>
                <a:ext uri="{FF2B5EF4-FFF2-40B4-BE49-F238E27FC236}">
                  <a16:creationId xmlns:a16="http://schemas.microsoft.com/office/drawing/2014/main" id="{38B97B2F-233E-4E49-A47D-485C86E3713C}"/>
                </a:ext>
              </a:extLst>
            </p:cNvPr>
            <p:cNvSpPr txBox="1"/>
            <p:nvPr/>
          </p:nvSpPr>
          <p:spPr>
            <a:xfrm>
              <a:off x="5597923" y="3594252"/>
              <a:ext cx="189093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  <a:cs typeface="+mn-cs"/>
                </a:rPr>
                <a:t>5</a:t>
              </a:r>
            </a:p>
          </p:txBody>
        </p:sp>
        <p:sp>
          <p:nvSpPr>
            <p:cNvPr id="220" name="TextBox 219">
              <a:extLst>
                <a:ext uri="{FF2B5EF4-FFF2-40B4-BE49-F238E27FC236}">
                  <a16:creationId xmlns:a16="http://schemas.microsoft.com/office/drawing/2014/main" id="{CA29B34E-9DD7-439E-A103-E414FB3DA6E7}"/>
                </a:ext>
              </a:extLst>
            </p:cNvPr>
            <p:cNvSpPr txBox="1"/>
            <p:nvPr/>
          </p:nvSpPr>
          <p:spPr>
            <a:xfrm>
              <a:off x="5704945" y="3594252"/>
              <a:ext cx="189093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  <a:cs typeface="+mn-cs"/>
                </a:rPr>
                <a:t>6</a:t>
              </a:r>
            </a:p>
          </p:txBody>
        </p:sp>
        <p:sp>
          <p:nvSpPr>
            <p:cNvPr id="221" name="TextBox 220">
              <a:extLst>
                <a:ext uri="{FF2B5EF4-FFF2-40B4-BE49-F238E27FC236}">
                  <a16:creationId xmlns:a16="http://schemas.microsoft.com/office/drawing/2014/main" id="{87086A39-347F-44D2-9E3E-56E2E88AD4FB}"/>
                </a:ext>
              </a:extLst>
            </p:cNvPr>
            <p:cNvSpPr txBox="1"/>
            <p:nvPr/>
          </p:nvSpPr>
          <p:spPr>
            <a:xfrm>
              <a:off x="5809777" y="3594252"/>
              <a:ext cx="189093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  <a:cs typeface="+mn-cs"/>
                </a:rPr>
                <a:t>7</a:t>
              </a:r>
            </a:p>
          </p:txBody>
        </p:sp>
        <p:sp>
          <p:nvSpPr>
            <p:cNvPr id="222" name="TextBox 221">
              <a:extLst>
                <a:ext uri="{FF2B5EF4-FFF2-40B4-BE49-F238E27FC236}">
                  <a16:creationId xmlns:a16="http://schemas.microsoft.com/office/drawing/2014/main" id="{B0372ADA-C56B-4C0E-B7E1-39EE8CCC4DCC}"/>
                </a:ext>
              </a:extLst>
            </p:cNvPr>
            <p:cNvSpPr txBox="1"/>
            <p:nvPr/>
          </p:nvSpPr>
          <p:spPr>
            <a:xfrm>
              <a:off x="5916799" y="3594252"/>
              <a:ext cx="189093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  <a:cs typeface="+mn-cs"/>
                </a:rPr>
                <a:t>8</a:t>
              </a:r>
            </a:p>
          </p:txBody>
        </p:sp>
        <p:sp>
          <p:nvSpPr>
            <p:cNvPr id="223" name="TextBox 222">
              <a:extLst>
                <a:ext uri="{FF2B5EF4-FFF2-40B4-BE49-F238E27FC236}">
                  <a16:creationId xmlns:a16="http://schemas.microsoft.com/office/drawing/2014/main" id="{F22D4BFB-9730-4120-ACB3-C423581EB87C}"/>
                </a:ext>
              </a:extLst>
            </p:cNvPr>
            <p:cNvSpPr txBox="1"/>
            <p:nvPr/>
          </p:nvSpPr>
          <p:spPr>
            <a:xfrm>
              <a:off x="6024316" y="3594252"/>
              <a:ext cx="189093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  <a:cs typeface="+mn-cs"/>
                </a:rPr>
                <a:t>9</a:t>
              </a:r>
            </a:p>
          </p:txBody>
        </p:sp>
        <p:sp>
          <p:nvSpPr>
            <p:cNvPr id="224" name="TextBox 223">
              <a:extLst>
                <a:ext uri="{FF2B5EF4-FFF2-40B4-BE49-F238E27FC236}">
                  <a16:creationId xmlns:a16="http://schemas.microsoft.com/office/drawing/2014/main" id="{6954AD05-789E-427A-B698-820A428B2807}"/>
                </a:ext>
              </a:extLst>
            </p:cNvPr>
            <p:cNvSpPr txBox="1"/>
            <p:nvPr/>
          </p:nvSpPr>
          <p:spPr>
            <a:xfrm>
              <a:off x="6110523" y="3594252"/>
              <a:ext cx="234116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  <a:cs typeface="+mn-cs"/>
                </a:rPr>
                <a:t>10</a:t>
              </a:r>
            </a:p>
          </p:txBody>
        </p:sp>
        <p:sp>
          <p:nvSpPr>
            <p:cNvPr id="225" name="TextBox 224">
              <a:extLst>
                <a:ext uri="{FF2B5EF4-FFF2-40B4-BE49-F238E27FC236}">
                  <a16:creationId xmlns:a16="http://schemas.microsoft.com/office/drawing/2014/main" id="{DE05EF07-F9A0-4246-A819-5BC0D7431C00}"/>
                </a:ext>
              </a:extLst>
            </p:cNvPr>
            <p:cNvSpPr txBox="1"/>
            <p:nvPr/>
          </p:nvSpPr>
          <p:spPr>
            <a:xfrm>
              <a:off x="6216005" y="3594252"/>
              <a:ext cx="234116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  <a:cs typeface="+mn-cs"/>
                </a:rPr>
                <a:t>11</a:t>
              </a:r>
            </a:p>
          </p:txBody>
        </p:sp>
        <p:sp>
          <p:nvSpPr>
            <p:cNvPr id="226" name="TextBox 225">
              <a:extLst>
                <a:ext uri="{FF2B5EF4-FFF2-40B4-BE49-F238E27FC236}">
                  <a16:creationId xmlns:a16="http://schemas.microsoft.com/office/drawing/2014/main" id="{CB1B48E3-0407-4AB1-8038-A91F3825C67D}"/>
                </a:ext>
              </a:extLst>
            </p:cNvPr>
            <p:cNvSpPr txBox="1"/>
            <p:nvPr/>
          </p:nvSpPr>
          <p:spPr>
            <a:xfrm>
              <a:off x="6322660" y="3594252"/>
              <a:ext cx="234116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  <a:cs typeface="+mn-cs"/>
                </a:rPr>
                <a:t>12</a:t>
              </a:r>
            </a:p>
          </p:txBody>
        </p:sp>
        <p:sp>
          <p:nvSpPr>
            <p:cNvPr id="227" name="TextBox 226">
              <a:extLst>
                <a:ext uri="{FF2B5EF4-FFF2-40B4-BE49-F238E27FC236}">
                  <a16:creationId xmlns:a16="http://schemas.microsoft.com/office/drawing/2014/main" id="{EA443649-8A9E-4E3A-A479-D057D557B731}"/>
                </a:ext>
              </a:extLst>
            </p:cNvPr>
            <p:cNvSpPr txBox="1"/>
            <p:nvPr/>
          </p:nvSpPr>
          <p:spPr>
            <a:xfrm>
              <a:off x="6431586" y="3594252"/>
              <a:ext cx="234116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  <a:cs typeface="+mn-cs"/>
                </a:rPr>
                <a:t>13</a:t>
              </a:r>
            </a:p>
          </p:txBody>
        </p:sp>
        <p:sp>
          <p:nvSpPr>
            <p:cNvPr id="228" name="TextBox 227">
              <a:extLst>
                <a:ext uri="{FF2B5EF4-FFF2-40B4-BE49-F238E27FC236}">
                  <a16:creationId xmlns:a16="http://schemas.microsoft.com/office/drawing/2014/main" id="{A97D2F8B-7BE9-48AB-A321-5680D25A51C3}"/>
                </a:ext>
              </a:extLst>
            </p:cNvPr>
            <p:cNvSpPr txBox="1"/>
            <p:nvPr/>
          </p:nvSpPr>
          <p:spPr>
            <a:xfrm>
              <a:off x="6538610" y="3594252"/>
              <a:ext cx="234116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  <a:cs typeface="+mn-cs"/>
                </a:rPr>
                <a:t>14</a:t>
              </a:r>
            </a:p>
          </p:txBody>
        </p:sp>
        <p:sp>
          <p:nvSpPr>
            <p:cNvPr id="229" name="TextBox 228">
              <a:extLst>
                <a:ext uri="{FF2B5EF4-FFF2-40B4-BE49-F238E27FC236}">
                  <a16:creationId xmlns:a16="http://schemas.microsoft.com/office/drawing/2014/main" id="{8BF6EAE3-6D4B-440A-90F3-B4190FCD9C56}"/>
                </a:ext>
              </a:extLst>
            </p:cNvPr>
            <p:cNvSpPr txBox="1"/>
            <p:nvPr/>
          </p:nvSpPr>
          <p:spPr>
            <a:xfrm>
              <a:off x="6643678" y="3594252"/>
              <a:ext cx="234116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  <a:cs typeface="+mn-cs"/>
                </a:rPr>
                <a:t>15</a:t>
              </a:r>
            </a:p>
          </p:txBody>
        </p:sp>
        <p:sp>
          <p:nvSpPr>
            <p:cNvPr id="230" name="TextBox 229">
              <a:extLst>
                <a:ext uri="{FF2B5EF4-FFF2-40B4-BE49-F238E27FC236}">
                  <a16:creationId xmlns:a16="http://schemas.microsoft.com/office/drawing/2014/main" id="{6809C7D5-5F20-494B-A7A7-DBBBDC8B8A44}"/>
                </a:ext>
              </a:extLst>
            </p:cNvPr>
            <p:cNvSpPr txBox="1"/>
            <p:nvPr/>
          </p:nvSpPr>
          <p:spPr>
            <a:xfrm>
              <a:off x="6752654" y="3594252"/>
              <a:ext cx="234116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  <a:cs typeface="+mn-cs"/>
                </a:rPr>
                <a:t>16</a:t>
              </a:r>
            </a:p>
          </p:txBody>
        </p:sp>
        <p:sp>
          <p:nvSpPr>
            <p:cNvPr id="231" name="TextBox 230">
              <a:extLst>
                <a:ext uri="{FF2B5EF4-FFF2-40B4-BE49-F238E27FC236}">
                  <a16:creationId xmlns:a16="http://schemas.microsoft.com/office/drawing/2014/main" id="{1031D821-002B-4023-8502-C2507CC666CF}"/>
                </a:ext>
              </a:extLst>
            </p:cNvPr>
            <p:cNvSpPr txBox="1"/>
            <p:nvPr/>
          </p:nvSpPr>
          <p:spPr>
            <a:xfrm>
              <a:off x="6859676" y="3594252"/>
              <a:ext cx="234116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  <a:cs typeface="+mn-cs"/>
                </a:rPr>
                <a:t>17</a:t>
              </a:r>
            </a:p>
          </p:txBody>
        </p:sp>
        <p:sp>
          <p:nvSpPr>
            <p:cNvPr id="232" name="TextBox 231">
              <a:extLst>
                <a:ext uri="{FF2B5EF4-FFF2-40B4-BE49-F238E27FC236}">
                  <a16:creationId xmlns:a16="http://schemas.microsoft.com/office/drawing/2014/main" id="{6249E27D-6801-44F7-9325-111FEF35F4F7}"/>
                </a:ext>
              </a:extLst>
            </p:cNvPr>
            <p:cNvSpPr txBox="1"/>
            <p:nvPr/>
          </p:nvSpPr>
          <p:spPr>
            <a:xfrm>
              <a:off x="6966698" y="3594252"/>
              <a:ext cx="234116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  <a:cs typeface="+mn-cs"/>
                </a:rPr>
                <a:t>18</a:t>
              </a:r>
            </a:p>
          </p:txBody>
        </p:sp>
        <p:sp>
          <p:nvSpPr>
            <p:cNvPr id="233" name="TextBox 232">
              <a:extLst>
                <a:ext uri="{FF2B5EF4-FFF2-40B4-BE49-F238E27FC236}">
                  <a16:creationId xmlns:a16="http://schemas.microsoft.com/office/drawing/2014/main" id="{2E6A7F95-3282-47F9-9EB3-D94444386C6E}"/>
                </a:ext>
              </a:extLst>
            </p:cNvPr>
            <p:cNvSpPr txBox="1"/>
            <p:nvPr/>
          </p:nvSpPr>
          <p:spPr>
            <a:xfrm>
              <a:off x="7073720" y="3594252"/>
              <a:ext cx="234116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  <a:cs typeface="+mn-cs"/>
                </a:rPr>
                <a:t>19</a:t>
              </a:r>
            </a:p>
          </p:txBody>
        </p:sp>
        <p:sp>
          <p:nvSpPr>
            <p:cNvPr id="234" name="TextBox 233">
              <a:extLst>
                <a:ext uri="{FF2B5EF4-FFF2-40B4-BE49-F238E27FC236}">
                  <a16:creationId xmlns:a16="http://schemas.microsoft.com/office/drawing/2014/main" id="{4CCF26BC-AF54-470C-AB96-65D62E5CD4EB}"/>
                </a:ext>
              </a:extLst>
            </p:cNvPr>
            <p:cNvSpPr txBox="1"/>
            <p:nvPr/>
          </p:nvSpPr>
          <p:spPr>
            <a:xfrm>
              <a:off x="7185484" y="3594252"/>
              <a:ext cx="234116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  <a:cs typeface="+mn-cs"/>
                </a:rPr>
                <a:t>20</a:t>
              </a:r>
            </a:p>
          </p:txBody>
        </p:sp>
        <p:sp>
          <p:nvSpPr>
            <p:cNvPr id="235" name="TextBox 234">
              <a:extLst>
                <a:ext uri="{FF2B5EF4-FFF2-40B4-BE49-F238E27FC236}">
                  <a16:creationId xmlns:a16="http://schemas.microsoft.com/office/drawing/2014/main" id="{13AB84BC-D611-48C5-841B-5D8ED1D297DA}"/>
                </a:ext>
              </a:extLst>
            </p:cNvPr>
            <p:cNvSpPr txBox="1"/>
            <p:nvPr/>
          </p:nvSpPr>
          <p:spPr>
            <a:xfrm>
              <a:off x="7287763" y="3594252"/>
              <a:ext cx="234116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  <a:cs typeface="+mn-cs"/>
                </a:rPr>
                <a:t>21</a:t>
              </a:r>
            </a:p>
          </p:txBody>
        </p:sp>
        <p:sp>
          <p:nvSpPr>
            <p:cNvPr id="236" name="TextBox 235">
              <a:extLst>
                <a:ext uri="{FF2B5EF4-FFF2-40B4-BE49-F238E27FC236}">
                  <a16:creationId xmlns:a16="http://schemas.microsoft.com/office/drawing/2014/main" id="{4ECE5035-3985-4850-B8D9-1CC7EE9B0F6A}"/>
                </a:ext>
              </a:extLst>
            </p:cNvPr>
            <p:cNvSpPr txBox="1"/>
            <p:nvPr/>
          </p:nvSpPr>
          <p:spPr>
            <a:xfrm>
              <a:off x="7394765" y="3594252"/>
              <a:ext cx="234116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  <a:cs typeface="+mn-cs"/>
                </a:rPr>
                <a:t>22</a:t>
              </a:r>
            </a:p>
          </p:txBody>
        </p:sp>
        <p:sp>
          <p:nvSpPr>
            <p:cNvPr id="237" name="TextBox 236">
              <a:extLst>
                <a:ext uri="{FF2B5EF4-FFF2-40B4-BE49-F238E27FC236}">
                  <a16:creationId xmlns:a16="http://schemas.microsoft.com/office/drawing/2014/main" id="{9073D1CC-D927-46CC-B79A-F25EA47C8334}"/>
                </a:ext>
              </a:extLst>
            </p:cNvPr>
            <p:cNvSpPr txBox="1"/>
            <p:nvPr/>
          </p:nvSpPr>
          <p:spPr>
            <a:xfrm>
              <a:off x="7504188" y="3594252"/>
              <a:ext cx="234116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  <a:cs typeface="+mn-cs"/>
                </a:rPr>
                <a:t>23</a:t>
              </a:r>
            </a:p>
          </p:txBody>
        </p:sp>
        <p:sp>
          <p:nvSpPr>
            <p:cNvPr id="238" name="TextBox 237">
              <a:extLst>
                <a:ext uri="{FF2B5EF4-FFF2-40B4-BE49-F238E27FC236}">
                  <a16:creationId xmlns:a16="http://schemas.microsoft.com/office/drawing/2014/main" id="{A1772F07-31E4-4D09-839E-F9167E86E6F3}"/>
                </a:ext>
              </a:extLst>
            </p:cNvPr>
            <p:cNvSpPr txBox="1"/>
            <p:nvPr/>
          </p:nvSpPr>
          <p:spPr>
            <a:xfrm>
              <a:off x="7608830" y="3594252"/>
              <a:ext cx="234116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  <a:cs typeface="+mn-cs"/>
                </a:rPr>
                <a:t>24</a:t>
              </a:r>
            </a:p>
          </p:txBody>
        </p:sp>
        <p:sp>
          <p:nvSpPr>
            <p:cNvPr id="239" name="TextBox 238">
              <a:extLst>
                <a:ext uri="{FF2B5EF4-FFF2-40B4-BE49-F238E27FC236}">
                  <a16:creationId xmlns:a16="http://schemas.microsoft.com/office/drawing/2014/main" id="{9965D3A2-138E-4158-A30B-E050D3FDDA79}"/>
                </a:ext>
              </a:extLst>
            </p:cNvPr>
            <p:cNvSpPr txBox="1"/>
            <p:nvPr/>
          </p:nvSpPr>
          <p:spPr>
            <a:xfrm>
              <a:off x="7715851" y="3594252"/>
              <a:ext cx="234116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  <a:cs typeface="+mn-cs"/>
                </a:rPr>
                <a:t>25</a:t>
              </a:r>
            </a:p>
          </p:txBody>
        </p:sp>
        <p:sp>
          <p:nvSpPr>
            <p:cNvPr id="240" name="TextBox 239">
              <a:extLst>
                <a:ext uri="{FF2B5EF4-FFF2-40B4-BE49-F238E27FC236}">
                  <a16:creationId xmlns:a16="http://schemas.microsoft.com/office/drawing/2014/main" id="{23ECFF19-9314-4F5A-A86F-83C6D57A43AB}"/>
                </a:ext>
              </a:extLst>
            </p:cNvPr>
            <p:cNvSpPr txBox="1"/>
            <p:nvPr/>
          </p:nvSpPr>
          <p:spPr>
            <a:xfrm>
              <a:off x="7822874" y="3594252"/>
              <a:ext cx="234116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  <a:cs typeface="+mn-cs"/>
                </a:rPr>
                <a:t>26</a:t>
              </a:r>
            </a:p>
          </p:txBody>
        </p:sp>
        <p:sp>
          <p:nvSpPr>
            <p:cNvPr id="241" name="TextBox 240">
              <a:extLst>
                <a:ext uri="{FF2B5EF4-FFF2-40B4-BE49-F238E27FC236}">
                  <a16:creationId xmlns:a16="http://schemas.microsoft.com/office/drawing/2014/main" id="{D15096BC-0AE4-4FB5-BEF2-ACB634915A6A}"/>
                </a:ext>
              </a:extLst>
            </p:cNvPr>
            <p:cNvSpPr txBox="1"/>
            <p:nvPr/>
          </p:nvSpPr>
          <p:spPr>
            <a:xfrm>
              <a:off x="7928151" y="3594252"/>
              <a:ext cx="234116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  <a:cs typeface="+mn-cs"/>
                </a:rPr>
                <a:t>27</a:t>
              </a:r>
            </a:p>
          </p:txBody>
        </p:sp>
        <p:sp>
          <p:nvSpPr>
            <p:cNvPr id="242" name="TextBox 241">
              <a:extLst>
                <a:ext uri="{FF2B5EF4-FFF2-40B4-BE49-F238E27FC236}">
                  <a16:creationId xmlns:a16="http://schemas.microsoft.com/office/drawing/2014/main" id="{F159297C-277B-409C-829D-0A45C8141E24}"/>
                </a:ext>
              </a:extLst>
            </p:cNvPr>
            <p:cNvSpPr txBox="1"/>
            <p:nvPr/>
          </p:nvSpPr>
          <p:spPr>
            <a:xfrm>
              <a:off x="8035208" y="3594252"/>
              <a:ext cx="234116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  <a:cs typeface="+mn-cs"/>
                </a:rPr>
                <a:t>28</a:t>
              </a:r>
            </a:p>
          </p:txBody>
        </p:sp>
        <p:sp>
          <p:nvSpPr>
            <p:cNvPr id="243" name="TextBox 242">
              <a:extLst>
                <a:ext uri="{FF2B5EF4-FFF2-40B4-BE49-F238E27FC236}">
                  <a16:creationId xmlns:a16="http://schemas.microsoft.com/office/drawing/2014/main" id="{CF1A98FE-549E-4361-ADAE-CBED761D9DA2}"/>
                </a:ext>
              </a:extLst>
            </p:cNvPr>
            <p:cNvSpPr txBox="1"/>
            <p:nvPr/>
          </p:nvSpPr>
          <p:spPr>
            <a:xfrm>
              <a:off x="8146301" y="3594252"/>
              <a:ext cx="234116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  <a:cs typeface="+mn-cs"/>
                </a:rPr>
                <a:t>29</a:t>
              </a:r>
            </a:p>
          </p:txBody>
        </p:sp>
        <p:sp>
          <p:nvSpPr>
            <p:cNvPr id="244" name="TextBox 243">
              <a:extLst>
                <a:ext uri="{FF2B5EF4-FFF2-40B4-BE49-F238E27FC236}">
                  <a16:creationId xmlns:a16="http://schemas.microsoft.com/office/drawing/2014/main" id="{0528051A-AE8A-490F-86DA-7EB3B25176DA}"/>
                </a:ext>
              </a:extLst>
            </p:cNvPr>
            <p:cNvSpPr txBox="1"/>
            <p:nvPr/>
          </p:nvSpPr>
          <p:spPr>
            <a:xfrm>
              <a:off x="8250961" y="3594252"/>
              <a:ext cx="234116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  <a:cs typeface="+mn-cs"/>
                </a:rPr>
                <a:t>30</a:t>
              </a:r>
            </a:p>
          </p:txBody>
        </p:sp>
        <p:sp>
          <p:nvSpPr>
            <p:cNvPr id="245" name="TextBox 244">
              <a:extLst>
                <a:ext uri="{FF2B5EF4-FFF2-40B4-BE49-F238E27FC236}">
                  <a16:creationId xmlns:a16="http://schemas.microsoft.com/office/drawing/2014/main" id="{D7DFB586-D8F6-44DD-B488-DDFDC55B48F6}"/>
                </a:ext>
              </a:extLst>
            </p:cNvPr>
            <p:cNvSpPr txBox="1"/>
            <p:nvPr/>
          </p:nvSpPr>
          <p:spPr>
            <a:xfrm>
              <a:off x="8357983" y="3594252"/>
              <a:ext cx="234116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  <a:cs typeface="+mn-cs"/>
                </a:rPr>
                <a:t>31</a:t>
              </a:r>
            </a:p>
          </p:txBody>
        </p:sp>
        <p:sp>
          <p:nvSpPr>
            <p:cNvPr id="246" name="TextBox 245">
              <a:extLst>
                <a:ext uri="{FF2B5EF4-FFF2-40B4-BE49-F238E27FC236}">
                  <a16:creationId xmlns:a16="http://schemas.microsoft.com/office/drawing/2014/main" id="{BA6AD5E3-403D-4A71-9F6E-D69DD239B1EC}"/>
                </a:ext>
              </a:extLst>
            </p:cNvPr>
            <p:cNvSpPr txBox="1"/>
            <p:nvPr/>
          </p:nvSpPr>
          <p:spPr>
            <a:xfrm>
              <a:off x="8465004" y="3594252"/>
              <a:ext cx="234116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  <a:cs typeface="+mn-cs"/>
                </a:rPr>
                <a:t>32</a:t>
              </a:r>
            </a:p>
          </p:txBody>
        </p:sp>
        <p:sp>
          <p:nvSpPr>
            <p:cNvPr id="247" name="TextBox 246">
              <a:extLst>
                <a:ext uri="{FF2B5EF4-FFF2-40B4-BE49-F238E27FC236}">
                  <a16:creationId xmlns:a16="http://schemas.microsoft.com/office/drawing/2014/main" id="{75A93FAC-E1B3-492D-A3EE-9D7B14422A28}"/>
                </a:ext>
              </a:extLst>
            </p:cNvPr>
            <p:cNvSpPr txBox="1"/>
            <p:nvPr/>
          </p:nvSpPr>
          <p:spPr>
            <a:xfrm>
              <a:off x="8572028" y="3594252"/>
              <a:ext cx="234116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  <a:cs typeface="+mn-cs"/>
                </a:rPr>
                <a:t>33</a:t>
              </a:r>
            </a:p>
          </p:txBody>
        </p:sp>
        <p:sp>
          <p:nvSpPr>
            <p:cNvPr id="248" name="TextBox 247">
              <a:extLst>
                <a:ext uri="{FF2B5EF4-FFF2-40B4-BE49-F238E27FC236}">
                  <a16:creationId xmlns:a16="http://schemas.microsoft.com/office/drawing/2014/main" id="{B0FB9B6C-7DEE-48F9-98D5-970A2E0153C4}"/>
                </a:ext>
              </a:extLst>
            </p:cNvPr>
            <p:cNvSpPr txBox="1"/>
            <p:nvPr/>
          </p:nvSpPr>
          <p:spPr>
            <a:xfrm>
              <a:off x="8679057" y="3594252"/>
              <a:ext cx="234116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  <a:cs typeface="+mn-cs"/>
                </a:rPr>
                <a:t>34</a:t>
              </a:r>
            </a:p>
          </p:txBody>
        </p:sp>
      </p:grpSp>
      <p:sp>
        <p:nvSpPr>
          <p:cNvPr id="249" name="Freeform 424">
            <a:extLst>
              <a:ext uri="{FF2B5EF4-FFF2-40B4-BE49-F238E27FC236}">
                <a16:creationId xmlns:a16="http://schemas.microsoft.com/office/drawing/2014/main" id="{DC0B21CA-9EAB-423F-888F-5A68A9AFE036}"/>
              </a:ext>
            </a:extLst>
          </p:cNvPr>
          <p:cNvSpPr/>
          <p:nvPr/>
        </p:nvSpPr>
        <p:spPr>
          <a:xfrm>
            <a:off x="7217128" y="4068979"/>
            <a:ext cx="4439951" cy="986367"/>
          </a:xfrm>
          <a:custGeom>
            <a:avLst/>
            <a:gdLst>
              <a:gd name="connsiteX0" fmla="*/ 3463925 w 3463925"/>
              <a:gd name="connsiteY0" fmla="*/ 739775 h 739775"/>
              <a:gd name="connsiteX1" fmla="*/ 2279650 w 3463925"/>
              <a:gd name="connsiteY1" fmla="*/ 739775 h 739775"/>
              <a:gd name="connsiteX2" fmla="*/ 2279650 w 3463925"/>
              <a:gd name="connsiteY2" fmla="*/ 727075 h 739775"/>
              <a:gd name="connsiteX3" fmla="*/ 2171700 w 3463925"/>
              <a:gd name="connsiteY3" fmla="*/ 727075 h 739775"/>
              <a:gd name="connsiteX4" fmla="*/ 2171700 w 3463925"/>
              <a:gd name="connsiteY4" fmla="*/ 714375 h 739775"/>
              <a:gd name="connsiteX5" fmla="*/ 1743075 w 3463925"/>
              <a:gd name="connsiteY5" fmla="*/ 714375 h 739775"/>
              <a:gd name="connsiteX6" fmla="*/ 1743075 w 3463925"/>
              <a:gd name="connsiteY6" fmla="*/ 695325 h 739775"/>
              <a:gd name="connsiteX7" fmla="*/ 1647825 w 3463925"/>
              <a:gd name="connsiteY7" fmla="*/ 695325 h 739775"/>
              <a:gd name="connsiteX8" fmla="*/ 1647825 w 3463925"/>
              <a:gd name="connsiteY8" fmla="*/ 679450 h 739775"/>
              <a:gd name="connsiteX9" fmla="*/ 1616075 w 3463925"/>
              <a:gd name="connsiteY9" fmla="*/ 679450 h 739775"/>
              <a:gd name="connsiteX10" fmla="*/ 1616075 w 3463925"/>
              <a:gd name="connsiteY10" fmla="*/ 669925 h 739775"/>
              <a:gd name="connsiteX11" fmla="*/ 1600200 w 3463925"/>
              <a:gd name="connsiteY11" fmla="*/ 669925 h 739775"/>
              <a:gd name="connsiteX12" fmla="*/ 1600200 w 3463925"/>
              <a:gd name="connsiteY12" fmla="*/ 622300 h 739775"/>
              <a:gd name="connsiteX13" fmla="*/ 1558925 w 3463925"/>
              <a:gd name="connsiteY13" fmla="*/ 622300 h 739775"/>
              <a:gd name="connsiteX14" fmla="*/ 1558925 w 3463925"/>
              <a:gd name="connsiteY14" fmla="*/ 609600 h 739775"/>
              <a:gd name="connsiteX15" fmla="*/ 1374775 w 3463925"/>
              <a:gd name="connsiteY15" fmla="*/ 609600 h 739775"/>
              <a:gd name="connsiteX16" fmla="*/ 1374775 w 3463925"/>
              <a:gd name="connsiteY16" fmla="*/ 593725 h 739775"/>
              <a:gd name="connsiteX17" fmla="*/ 1279525 w 3463925"/>
              <a:gd name="connsiteY17" fmla="*/ 593725 h 739775"/>
              <a:gd name="connsiteX18" fmla="*/ 1279525 w 3463925"/>
              <a:gd name="connsiteY18" fmla="*/ 574675 h 739775"/>
              <a:gd name="connsiteX19" fmla="*/ 1228725 w 3463925"/>
              <a:gd name="connsiteY19" fmla="*/ 574675 h 739775"/>
              <a:gd name="connsiteX20" fmla="*/ 1228725 w 3463925"/>
              <a:gd name="connsiteY20" fmla="*/ 561975 h 739775"/>
              <a:gd name="connsiteX21" fmla="*/ 1171575 w 3463925"/>
              <a:gd name="connsiteY21" fmla="*/ 561975 h 739775"/>
              <a:gd name="connsiteX22" fmla="*/ 1171575 w 3463925"/>
              <a:gd name="connsiteY22" fmla="*/ 549275 h 739775"/>
              <a:gd name="connsiteX23" fmla="*/ 1152525 w 3463925"/>
              <a:gd name="connsiteY23" fmla="*/ 549275 h 739775"/>
              <a:gd name="connsiteX24" fmla="*/ 1152525 w 3463925"/>
              <a:gd name="connsiteY24" fmla="*/ 530225 h 739775"/>
              <a:gd name="connsiteX25" fmla="*/ 1120775 w 3463925"/>
              <a:gd name="connsiteY25" fmla="*/ 530225 h 739775"/>
              <a:gd name="connsiteX26" fmla="*/ 1120775 w 3463925"/>
              <a:gd name="connsiteY26" fmla="*/ 517525 h 739775"/>
              <a:gd name="connsiteX27" fmla="*/ 1114425 w 3463925"/>
              <a:gd name="connsiteY27" fmla="*/ 517525 h 739775"/>
              <a:gd name="connsiteX28" fmla="*/ 1114425 w 3463925"/>
              <a:gd name="connsiteY28" fmla="*/ 485775 h 739775"/>
              <a:gd name="connsiteX29" fmla="*/ 1098550 w 3463925"/>
              <a:gd name="connsiteY29" fmla="*/ 485775 h 739775"/>
              <a:gd name="connsiteX30" fmla="*/ 1098550 w 3463925"/>
              <a:gd name="connsiteY30" fmla="*/ 476250 h 739775"/>
              <a:gd name="connsiteX31" fmla="*/ 1054100 w 3463925"/>
              <a:gd name="connsiteY31" fmla="*/ 476250 h 739775"/>
              <a:gd name="connsiteX32" fmla="*/ 1054100 w 3463925"/>
              <a:gd name="connsiteY32" fmla="*/ 460375 h 739775"/>
              <a:gd name="connsiteX33" fmla="*/ 930275 w 3463925"/>
              <a:gd name="connsiteY33" fmla="*/ 460375 h 739775"/>
              <a:gd name="connsiteX34" fmla="*/ 930275 w 3463925"/>
              <a:gd name="connsiteY34" fmla="*/ 441325 h 739775"/>
              <a:gd name="connsiteX35" fmla="*/ 920750 w 3463925"/>
              <a:gd name="connsiteY35" fmla="*/ 441325 h 739775"/>
              <a:gd name="connsiteX36" fmla="*/ 920750 w 3463925"/>
              <a:gd name="connsiteY36" fmla="*/ 425450 h 739775"/>
              <a:gd name="connsiteX37" fmla="*/ 898525 w 3463925"/>
              <a:gd name="connsiteY37" fmla="*/ 425450 h 739775"/>
              <a:gd name="connsiteX38" fmla="*/ 898525 w 3463925"/>
              <a:gd name="connsiteY38" fmla="*/ 412750 h 739775"/>
              <a:gd name="connsiteX39" fmla="*/ 885825 w 3463925"/>
              <a:gd name="connsiteY39" fmla="*/ 412750 h 739775"/>
              <a:gd name="connsiteX40" fmla="*/ 885825 w 3463925"/>
              <a:gd name="connsiteY40" fmla="*/ 400050 h 739775"/>
              <a:gd name="connsiteX41" fmla="*/ 819150 w 3463925"/>
              <a:gd name="connsiteY41" fmla="*/ 400050 h 739775"/>
              <a:gd name="connsiteX42" fmla="*/ 819150 w 3463925"/>
              <a:gd name="connsiteY42" fmla="*/ 381000 h 739775"/>
              <a:gd name="connsiteX43" fmla="*/ 793750 w 3463925"/>
              <a:gd name="connsiteY43" fmla="*/ 381000 h 739775"/>
              <a:gd name="connsiteX44" fmla="*/ 793750 w 3463925"/>
              <a:gd name="connsiteY44" fmla="*/ 368300 h 739775"/>
              <a:gd name="connsiteX45" fmla="*/ 781050 w 3463925"/>
              <a:gd name="connsiteY45" fmla="*/ 368300 h 739775"/>
              <a:gd name="connsiteX46" fmla="*/ 781050 w 3463925"/>
              <a:gd name="connsiteY46" fmla="*/ 358775 h 739775"/>
              <a:gd name="connsiteX47" fmla="*/ 771525 w 3463925"/>
              <a:gd name="connsiteY47" fmla="*/ 358775 h 739775"/>
              <a:gd name="connsiteX48" fmla="*/ 771525 w 3463925"/>
              <a:gd name="connsiteY48" fmla="*/ 339725 h 739775"/>
              <a:gd name="connsiteX49" fmla="*/ 749300 w 3463925"/>
              <a:gd name="connsiteY49" fmla="*/ 339725 h 739775"/>
              <a:gd name="connsiteX50" fmla="*/ 749300 w 3463925"/>
              <a:gd name="connsiteY50" fmla="*/ 327025 h 739775"/>
              <a:gd name="connsiteX51" fmla="*/ 663575 w 3463925"/>
              <a:gd name="connsiteY51" fmla="*/ 327025 h 739775"/>
              <a:gd name="connsiteX52" fmla="*/ 663575 w 3463925"/>
              <a:gd name="connsiteY52" fmla="*/ 311150 h 739775"/>
              <a:gd name="connsiteX53" fmla="*/ 638175 w 3463925"/>
              <a:gd name="connsiteY53" fmla="*/ 311150 h 739775"/>
              <a:gd name="connsiteX54" fmla="*/ 638175 w 3463925"/>
              <a:gd name="connsiteY54" fmla="*/ 295275 h 739775"/>
              <a:gd name="connsiteX55" fmla="*/ 615950 w 3463925"/>
              <a:gd name="connsiteY55" fmla="*/ 295275 h 739775"/>
              <a:gd name="connsiteX56" fmla="*/ 615950 w 3463925"/>
              <a:gd name="connsiteY56" fmla="*/ 266700 h 739775"/>
              <a:gd name="connsiteX57" fmla="*/ 590550 w 3463925"/>
              <a:gd name="connsiteY57" fmla="*/ 266700 h 739775"/>
              <a:gd name="connsiteX58" fmla="*/ 590550 w 3463925"/>
              <a:gd name="connsiteY58" fmla="*/ 250825 h 739775"/>
              <a:gd name="connsiteX59" fmla="*/ 581025 w 3463925"/>
              <a:gd name="connsiteY59" fmla="*/ 250825 h 739775"/>
              <a:gd name="connsiteX60" fmla="*/ 581025 w 3463925"/>
              <a:gd name="connsiteY60" fmla="*/ 234950 h 739775"/>
              <a:gd name="connsiteX61" fmla="*/ 555625 w 3463925"/>
              <a:gd name="connsiteY61" fmla="*/ 234950 h 739775"/>
              <a:gd name="connsiteX62" fmla="*/ 555625 w 3463925"/>
              <a:gd name="connsiteY62" fmla="*/ 215900 h 739775"/>
              <a:gd name="connsiteX63" fmla="*/ 542925 w 3463925"/>
              <a:gd name="connsiteY63" fmla="*/ 215900 h 739775"/>
              <a:gd name="connsiteX64" fmla="*/ 542925 w 3463925"/>
              <a:gd name="connsiteY64" fmla="*/ 206375 h 739775"/>
              <a:gd name="connsiteX65" fmla="*/ 527050 w 3463925"/>
              <a:gd name="connsiteY65" fmla="*/ 206375 h 739775"/>
              <a:gd name="connsiteX66" fmla="*/ 527050 w 3463925"/>
              <a:gd name="connsiteY66" fmla="*/ 193675 h 739775"/>
              <a:gd name="connsiteX67" fmla="*/ 504825 w 3463925"/>
              <a:gd name="connsiteY67" fmla="*/ 193675 h 739775"/>
              <a:gd name="connsiteX68" fmla="*/ 504825 w 3463925"/>
              <a:gd name="connsiteY68" fmla="*/ 177800 h 739775"/>
              <a:gd name="connsiteX69" fmla="*/ 492125 w 3463925"/>
              <a:gd name="connsiteY69" fmla="*/ 177800 h 739775"/>
              <a:gd name="connsiteX70" fmla="*/ 492125 w 3463925"/>
              <a:gd name="connsiteY70" fmla="*/ 158750 h 739775"/>
              <a:gd name="connsiteX71" fmla="*/ 479425 w 3463925"/>
              <a:gd name="connsiteY71" fmla="*/ 158750 h 739775"/>
              <a:gd name="connsiteX72" fmla="*/ 479425 w 3463925"/>
              <a:gd name="connsiteY72" fmla="*/ 146050 h 739775"/>
              <a:gd name="connsiteX73" fmla="*/ 450850 w 3463925"/>
              <a:gd name="connsiteY73" fmla="*/ 146050 h 739775"/>
              <a:gd name="connsiteX74" fmla="*/ 450850 w 3463925"/>
              <a:gd name="connsiteY74" fmla="*/ 127000 h 739775"/>
              <a:gd name="connsiteX75" fmla="*/ 441325 w 3463925"/>
              <a:gd name="connsiteY75" fmla="*/ 127000 h 739775"/>
              <a:gd name="connsiteX76" fmla="*/ 441325 w 3463925"/>
              <a:gd name="connsiteY76" fmla="*/ 117475 h 739775"/>
              <a:gd name="connsiteX77" fmla="*/ 403225 w 3463925"/>
              <a:gd name="connsiteY77" fmla="*/ 117475 h 739775"/>
              <a:gd name="connsiteX78" fmla="*/ 403225 w 3463925"/>
              <a:gd name="connsiteY78" fmla="*/ 92075 h 739775"/>
              <a:gd name="connsiteX79" fmla="*/ 390525 w 3463925"/>
              <a:gd name="connsiteY79" fmla="*/ 92075 h 739775"/>
              <a:gd name="connsiteX80" fmla="*/ 390525 w 3463925"/>
              <a:gd name="connsiteY80" fmla="*/ 76200 h 739775"/>
              <a:gd name="connsiteX81" fmla="*/ 273050 w 3463925"/>
              <a:gd name="connsiteY81" fmla="*/ 76200 h 739775"/>
              <a:gd name="connsiteX82" fmla="*/ 273050 w 3463925"/>
              <a:gd name="connsiteY82" fmla="*/ 57150 h 739775"/>
              <a:gd name="connsiteX83" fmla="*/ 142875 w 3463925"/>
              <a:gd name="connsiteY83" fmla="*/ 57150 h 739775"/>
              <a:gd name="connsiteX84" fmla="*/ 142875 w 3463925"/>
              <a:gd name="connsiteY84" fmla="*/ 38100 h 739775"/>
              <a:gd name="connsiteX85" fmla="*/ 123825 w 3463925"/>
              <a:gd name="connsiteY85" fmla="*/ 38100 h 739775"/>
              <a:gd name="connsiteX86" fmla="*/ 123825 w 3463925"/>
              <a:gd name="connsiteY86" fmla="*/ 28575 h 739775"/>
              <a:gd name="connsiteX87" fmla="*/ 66675 w 3463925"/>
              <a:gd name="connsiteY87" fmla="*/ 28575 h 739775"/>
              <a:gd name="connsiteX88" fmla="*/ 66675 w 3463925"/>
              <a:gd name="connsiteY88" fmla="*/ 15875 h 739775"/>
              <a:gd name="connsiteX89" fmla="*/ 41275 w 3463925"/>
              <a:gd name="connsiteY89" fmla="*/ 15875 h 739775"/>
              <a:gd name="connsiteX90" fmla="*/ 41275 w 3463925"/>
              <a:gd name="connsiteY90" fmla="*/ 0 h 739775"/>
              <a:gd name="connsiteX91" fmla="*/ 0 w 3463925"/>
              <a:gd name="connsiteY91" fmla="*/ 0 h 739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3463925" h="739775">
                <a:moveTo>
                  <a:pt x="3463925" y="739775"/>
                </a:moveTo>
                <a:lnTo>
                  <a:pt x="2279650" y="739775"/>
                </a:lnTo>
                <a:lnTo>
                  <a:pt x="2279650" y="727075"/>
                </a:lnTo>
                <a:lnTo>
                  <a:pt x="2171700" y="727075"/>
                </a:lnTo>
                <a:lnTo>
                  <a:pt x="2171700" y="714375"/>
                </a:lnTo>
                <a:lnTo>
                  <a:pt x="1743075" y="714375"/>
                </a:lnTo>
                <a:lnTo>
                  <a:pt x="1743075" y="695325"/>
                </a:lnTo>
                <a:lnTo>
                  <a:pt x="1647825" y="695325"/>
                </a:lnTo>
                <a:lnTo>
                  <a:pt x="1647825" y="679450"/>
                </a:lnTo>
                <a:lnTo>
                  <a:pt x="1616075" y="679450"/>
                </a:lnTo>
                <a:lnTo>
                  <a:pt x="1616075" y="669925"/>
                </a:lnTo>
                <a:lnTo>
                  <a:pt x="1600200" y="669925"/>
                </a:lnTo>
                <a:lnTo>
                  <a:pt x="1600200" y="622300"/>
                </a:lnTo>
                <a:lnTo>
                  <a:pt x="1558925" y="622300"/>
                </a:lnTo>
                <a:lnTo>
                  <a:pt x="1558925" y="609600"/>
                </a:lnTo>
                <a:lnTo>
                  <a:pt x="1374775" y="609600"/>
                </a:lnTo>
                <a:lnTo>
                  <a:pt x="1374775" y="593725"/>
                </a:lnTo>
                <a:lnTo>
                  <a:pt x="1279525" y="593725"/>
                </a:lnTo>
                <a:lnTo>
                  <a:pt x="1279525" y="574675"/>
                </a:lnTo>
                <a:lnTo>
                  <a:pt x="1228725" y="574675"/>
                </a:lnTo>
                <a:lnTo>
                  <a:pt x="1228725" y="561975"/>
                </a:lnTo>
                <a:lnTo>
                  <a:pt x="1171575" y="561975"/>
                </a:lnTo>
                <a:lnTo>
                  <a:pt x="1171575" y="549275"/>
                </a:lnTo>
                <a:lnTo>
                  <a:pt x="1152525" y="549275"/>
                </a:lnTo>
                <a:lnTo>
                  <a:pt x="1152525" y="530225"/>
                </a:lnTo>
                <a:lnTo>
                  <a:pt x="1120775" y="530225"/>
                </a:lnTo>
                <a:lnTo>
                  <a:pt x="1120775" y="517525"/>
                </a:lnTo>
                <a:lnTo>
                  <a:pt x="1114425" y="517525"/>
                </a:lnTo>
                <a:lnTo>
                  <a:pt x="1114425" y="485775"/>
                </a:lnTo>
                <a:lnTo>
                  <a:pt x="1098550" y="485775"/>
                </a:lnTo>
                <a:lnTo>
                  <a:pt x="1098550" y="476250"/>
                </a:lnTo>
                <a:lnTo>
                  <a:pt x="1054100" y="476250"/>
                </a:lnTo>
                <a:lnTo>
                  <a:pt x="1054100" y="460375"/>
                </a:lnTo>
                <a:lnTo>
                  <a:pt x="930275" y="460375"/>
                </a:lnTo>
                <a:lnTo>
                  <a:pt x="930275" y="441325"/>
                </a:lnTo>
                <a:lnTo>
                  <a:pt x="920750" y="441325"/>
                </a:lnTo>
                <a:lnTo>
                  <a:pt x="920750" y="425450"/>
                </a:lnTo>
                <a:lnTo>
                  <a:pt x="898525" y="425450"/>
                </a:lnTo>
                <a:lnTo>
                  <a:pt x="898525" y="412750"/>
                </a:lnTo>
                <a:lnTo>
                  <a:pt x="885825" y="412750"/>
                </a:lnTo>
                <a:lnTo>
                  <a:pt x="885825" y="400050"/>
                </a:lnTo>
                <a:lnTo>
                  <a:pt x="819150" y="400050"/>
                </a:lnTo>
                <a:lnTo>
                  <a:pt x="819150" y="381000"/>
                </a:lnTo>
                <a:lnTo>
                  <a:pt x="793750" y="381000"/>
                </a:lnTo>
                <a:lnTo>
                  <a:pt x="793750" y="368300"/>
                </a:lnTo>
                <a:lnTo>
                  <a:pt x="781050" y="368300"/>
                </a:lnTo>
                <a:lnTo>
                  <a:pt x="781050" y="358775"/>
                </a:lnTo>
                <a:lnTo>
                  <a:pt x="771525" y="358775"/>
                </a:lnTo>
                <a:lnTo>
                  <a:pt x="771525" y="339725"/>
                </a:lnTo>
                <a:lnTo>
                  <a:pt x="749300" y="339725"/>
                </a:lnTo>
                <a:lnTo>
                  <a:pt x="749300" y="327025"/>
                </a:lnTo>
                <a:lnTo>
                  <a:pt x="663575" y="327025"/>
                </a:lnTo>
                <a:lnTo>
                  <a:pt x="663575" y="311150"/>
                </a:lnTo>
                <a:lnTo>
                  <a:pt x="638175" y="311150"/>
                </a:lnTo>
                <a:lnTo>
                  <a:pt x="638175" y="295275"/>
                </a:lnTo>
                <a:lnTo>
                  <a:pt x="615950" y="295275"/>
                </a:lnTo>
                <a:lnTo>
                  <a:pt x="615950" y="266700"/>
                </a:lnTo>
                <a:lnTo>
                  <a:pt x="590550" y="266700"/>
                </a:lnTo>
                <a:lnTo>
                  <a:pt x="590550" y="250825"/>
                </a:lnTo>
                <a:lnTo>
                  <a:pt x="581025" y="250825"/>
                </a:lnTo>
                <a:lnTo>
                  <a:pt x="581025" y="234950"/>
                </a:lnTo>
                <a:lnTo>
                  <a:pt x="555625" y="234950"/>
                </a:lnTo>
                <a:lnTo>
                  <a:pt x="555625" y="215900"/>
                </a:lnTo>
                <a:lnTo>
                  <a:pt x="542925" y="215900"/>
                </a:lnTo>
                <a:lnTo>
                  <a:pt x="542925" y="206375"/>
                </a:lnTo>
                <a:lnTo>
                  <a:pt x="527050" y="206375"/>
                </a:lnTo>
                <a:lnTo>
                  <a:pt x="527050" y="193675"/>
                </a:lnTo>
                <a:lnTo>
                  <a:pt x="504825" y="193675"/>
                </a:lnTo>
                <a:lnTo>
                  <a:pt x="504825" y="177800"/>
                </a:lnTo>
                <a:lnTo>
                  <a:pt x="492125" y="177800"/>
                </a:lnTo>
                <a:lnTo>
                  <a:pt x="492125" y="158750"/>
                </a:lnTo>
                <a:lnTo>
                  <a:pt x="479425" y="158750"/>
                </a:lnTo>
                <a:lnTo>
                  <a:pt x="479425" y="146050"/>
                </a:lnTo>
                <a:lnTo>
                  <a:pt x="450850" y="146050"/>
                </a:lnTo>
                <a:lnTo>
                  <a:pt x="450850" y="127000"/>
                </a:lnTo>
                <a:lnTo>
                  <a:pt x="441325" y="127000"/>
                </a:lnTo>
                <a:lnTo>
                  <a:pt x="441325" y="117475"/>
                </a:lnTo>
                <a:lnTo>
                  <a:pt x="403225" y="117475"/>
                </a:lnTo>
                <a:lnTo>
                  <a:pt x="403225" y="92075"/>
                </a:lnTo>
                <a:lnTo>
                  <a:pt x="390525" y="92075"/>
                </a:lnTo>
                <a:lnTo>
                  <a:pt x="390525" y="76200"/>
                </a:lnTo>
                <a:lnTo>
                  <a:pt x="273050" y="76200"/>
                </a:lnTo>
                <a:lnTo>
                  <a:pt x="273050" y="57150"/>
                </a:lnTo>
                <a:lnTo>
                  <a:pt x="142875" y="57150"/>
                </a:lnTo>
                <a:lnTo>
                  <a:pt x="142875" y="38100"/>
                </a:lnTo>
                <a:lnTo>
                  <a:pt x="123825" y="38100"/>
                </a:lnTo>
                <a:lnTo>
                  <a:pt x="123825" y="28575"/>
                </a:lnTo>
                <a:lnTo>
                  <a:pt x="66675" y="28575"/>
                </a:lnTo>
                <a:lnTo>
                  <a:pt x="66675" y="15875"/>
                </a:lnTo>
                <a:lnTo>
                  <a:pt x="41275" y="15875"/>
                </a:lnTo>
                <a:lnTo>
                  <a:pt x="41275" y="0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FEAADB7-2533-4303-BEAC-2B96BD4C9239}"/>
              </a:ext>
            </a:extLst>
          </p:cNvPr>
          <p:cNvGrpSpPr/>
          <p:nvPr/>
        </p:nvGrpSpPr>
        <p:grpSpPr>
          <a:xfrm>
            <a:off x="10527139" y="5007721"/>
            <a:ext cx="1355217" cy="95248"/>
            <a:chOff x="10377514" y="4844926"/>
            <a:chExt cx="1355217" cy="95248"/>
          </a:xfrm>
        </p:grpSpPr>
        <p:grpSp>
          <p:nvGrpSpPr>
            <p:cNvPr id="250" name="Group 249">
              <a:extLst>
                <a:ext uri="{FF2B5EF4-FFF2-40B4-BE49-F238E27FC236}">
                  <a16:creationId xmlns:a16="http://schemas.microsoft.com/office/drawing/2014/main" id="{03E83B86-AC8E-4269-AB99-F48CDACBBA2E}"/>
                </a:ext>
              </a:extLst>
            </p:cNvPr>
            <p:cNvGrpSpPr/>
            <p:nvPr/>
          </p:nvGrpSpPr>
          <p:grpSpPr>
            <a:xfrm>
              <a:off x="10377514" y="4844926"/>
              <a:ext cx="91564" cy="95248"/>
              <a:chOff x="2436020" y="3057525"/>
              <a:chExt cx="71436" cy="71436"/>
            </a:xfrm>
          </p:grpSpPr>
          <p:cxnSp>
            <p:nvCxnSpPr>
              <p:cNvPr id="251" name="Straight Connector 250">
                <a:extLst>
                  <a:ext uri="{FF2B5EF4-FFF2-40B4-BE49-F238E27FC236}">
                    <a16:creationId xmlns:a16="http://schemas.microsoft.com/office/drawing/2014/main" id="{754F6012-AF0E-484A-B4BD-B42B1D397F75}"/>
                  </a:ext>
                </a:extLst>
              </p:cNvPr>
              <p:cNvCxnSpPr/>
              <p:nvPr/>
            </p:nvCxnSpPr>
            <p:spPr>
              <a:xfrm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2" name="Straight Connector 251">
                <a:extLst>
                  <a:ext uri="{FF2B5EF4-FFF2-40B4-BE49-F238E27FC236}">
                    <a16:creationId xmlns:a16="http://schemas.microsoft.com/office/drawing/2014/main" id="{D7FA9521-4E7B-4729-867F-943AF98C5531}"/>
                  </a:ext>
                </a:extLst>
              </p:cNvPr>
              <p:cNvCxnSpPr/>
              <p:nvPr/>
            </p:nvCxnSpPr>
            <p:spPr>
              <a:xfrm rot="16200000"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3" name="Group 252">
              <a:extLst>
                <a:ext uri="{FF2B5EF4-FFF2-40B4-BE49-F238E27FC236}">
                  <a16:creationId xmlns:a16="http://schemas.microsoft.com/office/drawing/2014/main" id="{FAA6F85C-D9B0-4DB4-A8DB-7647C1575B3B}"/>
                </a:ext>
              </a:extLst>
            </p:cNvPr>
            <p:cNvGrpSpPr/>
            <p:nvPr/>
          </p:nvGrpSpPr>
          <p:grpSpPr>
            <a:xfrm>
              <a:off x="10463239" y="4844926"/>
              <a:ext cx="91564" cy="95248"/>
              <a:chOff x="2436020" y="3057525"/>
              <a:chExt cx="71436" cy="71436"/>
            </a:xfrm>
          </p:grpSpPr>
          <p:cxnSp>
            <p:nvCxnSpPr>
              <p:cNvPr id="254" name="Straight Connector 253">
                <a:extLst>
                  <a:ext uri="{FF2B5EF4-FFF2-40B4-BE49-F238E27FC236}">
                    <a16:creationId xmlns:a16="http://schemas.microsoft.com/office/drawing/2014/main" id="{2C8C7A04-C756-47C2-AB59-4B8B1FD232C3}"/>
                  </a:ext>
                </a:extLst>
              </p:cNvPr>
              <p:cNvCxnSpPr/>
              <p:nvPr/>
            </p:nvCxnSpPr>
            <p:spPr>
              <a:xfrm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5" name="Straight Connector 254">
                <a:extLst>
                  <a:ext uri="{FF2B5EF4-FFF2-40B4-BE49-F238E27FC236}">
                    <a16:creationId xmlns:a16="http://schemas.microsoft.com/office/drawing/2014/main" id="{07115B70-3900-4884-BF10-529A50B618CA}"/>
                  </a:ext>
                </a:extLst>
              </p:cNvPr>
              <p:cNvCxnSpPr/>
              <p:nvPr/>
            </p:nvCxnSpPr>
            <p:spPr>
              <a:xfrm rot="16200000"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6" name="Group 255">
              <a:extLst>
                <a:ext uri="{FF2B5EF4-FFF2-40B4-BE49-F238E27FC236}">
                  <a16:creationId xmlns:a16="http://schemas.microsoft.com/office/drawing/2014/main" id="{72011ECD-B012-47B4-B464-AB91015FA8D0}"/>
                </a:ext>
              </a:extLst>
            </p:cNvPr>
            <p:cNvGrpSpPr/>
            <p:nvPr/>
          </p:nvGrpSpPr>
          <p:grpSpPr>
            <a:xfrm>
              <a:off x="10475939" y="4844926"/>
              <a:ext cx="91564" cy="95248"/>
              <a:chOff x="2436020" y="3057525"/>
              <a:chExt cx="71436" cy="71436"/>
            </a:xfrm>
          </p:grpSpPr>
          <p:cxnSp>
            <p:nvCxnSpPr>
              <p:cNvPr id="257" name="Straight Connector 256">
                <a:extLst>
                  <a:ext uri="{FF2B5EF4-FFF2-40B4-BE49-F238E27FC236}">
                    <a16:creationId xmlns:a16="http://schemas.microsoft.com/office/drawing/2014/main" id="{AC7EBFD5-24A4-476D-A5EB-A9C8083F16C4}"/>
                  </a:ext>
                </a:extLst>
              </p:cNvPr>
              <p:cNvCxnSpPr/>
              <p:nvPr/>
            </p:nvCxnSpPr>
            <p:spPr>
              <a:xfrm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8" name="Straight Connector 257">
                <a:extLst>
                  <a:ext uri="{FF2B5EF4-FFF2-40B4-BE49-F238E27FC236}">
                    <a16:creationId xmlns:a16="http://schemas.microsoft.com/office/drawing/2014/main" id="{302533C7-567A-454B-A75F-BA84F41A7972}"/>
                  </a:ext>
                </a:extLst>
              </p:cNvPr>
              <p:cNvCxnSpPr/>
              <p:nvPr/>
            </p:nvCxnSpPr>
            <p:spPr>
              <a:xfrm rot="16200000"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9" name="Group 258">
              <a:extLst>
                <a:ext uri="{FF2B5EF4-FFF2-40B4-BE49-F238E27FC236}">
                  <a16:creationId xmlns:a16="http://schemas.microsoft.com/office/drawing/2014/main" id="{4CB35648-EFE6-413F-B401-B2CAE08A8DE2}"/>
                </a:ext>
              </a:extLst>
            </p:cNvPr>
            <p:cNvGrpSpPr/>
            <p:nvPr/>
          </p:nvGrpSpPr>
          <p:grpSpPr>
            <a:xfrm>
              <a:off x="10510864" y="4844926"/>
              <a:ext cx="91564" cy="95248"/>
              <a:chOff x="2436020" y="3057525"/>
              <a:chExt cx="71436" cy="71436"/>
            </a:xfrm>
          </p:grpSpPr>
          <p:cxnSp>
            <p:nvCxnSpPr>
              <p:cNvPr id="260" name="Straight Connector 259">
                <a:extLst>
                  <a:ext uri="{FF2B5EF4-FFF2-40B4-BE49-F238E27FC236}">
                    <a16:creationId xmlns:a16="http://schemas.microsoft.com/office/drawing/2014/main" id="{1E3933D0-B1BA-4881-86BE-30B9FDAEE1D2}"/>
                  </a:ext>
                </a:extLst>
              </p:cNvPr>
              <p:cNvCxnSpPr/>
              <p:nvPr/>
            </p:nvCxnSpPr>
            <p:spPr>
              <a:xfrm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1" name="Straight Connector 260">
                <a:extLst>
                  <a:ext uri="{FF2B5EF4-FFF2-40B4-BE49-F238E27FC236}">
                    <a16:creationId xmlns:a16="http://schemas.microsoft.com/office/drawing/2014/main" id="{90249F0E-52AE-498B-AC5A-5B24989B9894}"/>
                  </a:ext>
                </a:extLst>
              </p:cNvPr>
              <p:cNvCxnSpPr/>
              <p:nvPr/>
            </p:nvCxnSpPr>
            <p:spPr>
              <a:xfrm rot="16200000"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2" name="Group 261">
              <a:extLst>
                <a:ext uri="{FF2B5EF4-FFF2-40B4-BE49-F238E27FC236}">
                  <a16:creationId xmlns:a16="http://schemas.microsoft.com/office/drawing/2014/main" id="{182B9B94-02EE-4B75-ABE6-CF8159583B1C}"/>
                </a:ext>
              </a:extLst>
            </p:cNvPr>
            <p:cNvGrpSpPr/>
            <p:nvPr/>
          </p:nvGrpSpPr>
          <p:grpSpPr>
            <a:xfrm>
              <a:off x="10548964" y="4844926"/>
              <a:ext cx="91564" cy="95248"/>
              <a:chOff x="2436020" y="3057525"/>
              <a:chExt cx="71436" cy="71436"/>
            </a:xfrm>
          </p:grpSpPr>
          <p:cxnSp>
            <p:nvCxnSpPr>
              <p:cNvPr id="263" name="Straight Connector 262">
                <a:extLst>
                  <a:ext uri="{FF2B5EF4-FFF2-40B4-BE49-F238E27FC236}">
                    <a16:creationId xmlns:a16="http://schemas.microsoft.com/office/drawing/2014/main" id="{D7482B35-7FED-48D7-9365-76941260EAD5}"/>
                  </a:ext>
                </a:extLst>
              </p:cNvPr>
              <p:cNvCxnSpPr/>
              <p:nvPr/>
            </p:nvCxnSpPr>
            <p:spPr>
              <a:xfrm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4" name="Straight Connector 263">
                <a:extLst>
                  <a:ext uri="{FF2B5EF4-FFF2-40B4-BE49-F238E27FC236}">
                    <a16:creationId xmlns:a16="http://schemas.microsoft.com/office/drawing/2014/main" id="{83A7ED71-F5C7-4D7C-8B9F-F16E4424E84B}"/>
                  </a:ext>
                </a:extLst>
              </p:cNvPr>
              <p:cNvCxnSpPr/>
              <p:nvPr/>
            </p:nvCxnSpPr>
            <p:spPr>
              <a:xfrm rot="16200000"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5" name="Group 264">
              <a:extLst>
                <a:ext uri="{FF2B5EF4-FFF2-40B4-BE49-F238E27FC236}">
                  <a16:creationId xmlns:a16="http://schemas.microsoft.com/office/drawing/2014/main" id="{E3155B7C-CAF2-423E-85F8-F98249DB16EB}"/>
                </a:ext>
              </a:extLst>
            </p:cNvPr>
            <p:cNvGrpSpPr/>
            <p:nvPr/>
          </p:nvGrpSpPr>
          <p:grpSpPr>
            <a:xfrm>
              <a:off x="10571190" y="4844926"/>
              <a:ext cx="91564" cy="95248"/>
              <a:chOff x="2436020" y="3057525"/>
              <a:chExt cx="71436" cy="71436"/>
            </a:xfrm>
          </p:grpSpPr>
          <p:cxnSp>
            <p:nvCxnSpPr>
              <p:cNvPr id="266" name="Straight Connector 265">
                <a:extLst>
                  <a:ext uri="{FF2B5EF4-FFF2-40B4-BE49-F238E27FC236}">
                    <a16:creationId xmlns:a16="http://schemas.microsoft.com/office/drawing/2014/main" id="{BDFE0268-1D58-4FF3-A724-D46B2B56F857}"/>
                  </a:ext>
                </a:extLst>
              </p:cNvPr>
              <p:cNvCxnSpPr/>
              <p:nvPr/>
            </p:nvCxnSpPr>
            <p:spPr>
              <a:xfrm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7" name="Straight Connector 266">
                <a:extLst>
                  <a:ext uri="{FF2B5EF4-FFF2-40B4-BE49-F238E27FC236}">
                    <a16:creationId xmlns:a16="http://schemas.microsoft.com/office/drawing/2014/main" id="{B142E59A-53AD-4874-9787-74F9042CDCE3}"/>
                  </a:ext>
                </a:extLst>
              </p:cNvPr>
              <p:cNvCxnSpPr/>
              <p:nvPr/>
            </p:nvCxnSpPr>
            <p:spPr>
              <a:xfrm rot="16200000"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8" name="Group 267">
              <a:extLst>
                <a:ext uri="{FF2B5EF4-FFF2-40B4-BE49-F238E27FC236}">
                  <a16:creationId xmlns:a16="http://schemas.microsoft.com/office/drawing/2014/main" id="{99E14907-E5DA-44A9-AA38-046E16B30DDB}"/>
                </a:ext>
              </a:extLst>
            </p:cNvPr>
            <p:cNvGrpSpPr/>
            <p:nvPr/>
          </p:nvGrpSpPr>
          <p:grpSpPr>
            <a:xfrm>
              <a:off x="10590240" y="4844926"/>
              <a:ext cx="91564" cy="95248"/>
              <a:chOff x="2436020" y="3057525"/>
              <a:chExt cx="71436" cy="71436"/>
            </a:xfrm>
          </p:grpSpPr>
          <p:cxnSp>
            <p:nvCxnSpPr>
              <p:cNvPr id="269" name="Straight Connector 268">
                <a:extLst>
                  <a:ext uri="{FF2B5EF4-FFF2-40B4-BE49-F238E27FC236}">
                    <a16:creationId xmlns:a16="http://schemas.microsoft.com/office/drawing/2014/main" id="{5A12B2A8-E319-45DC-ACCB-7E1DFEDDB14D}"/>
                  </a:ext>
                </a:extLst>
              </p:cNvPr>
              <p:cNvCxnSpPr/>
              <p:nvPr/>
            </p:nvCxnSpPr>
            <p:spPr>
              <a:xfrm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0" name="Straight Connector 269">
                <a:extLst>
                  <a:ext uri="{FF2B5EF4-FFF2-40B4-BE49-F238E27FC236}">
                    <a16:creationId xmlns:a16="http://schemas.microsoft.com/office/drawing/2014/main" id="{AC35D0E7-4B1B-4FAB-8F7D-3E217095EE3B}"/>
                  </a:ext>
                </a:extLst>
              </p:cNvPr>
              <p:cNvCxnSpPr/>
              <p:nvPr/>
            </p:nvCxnSpPr>
            <p:spPr>
              <a:xfrm rot="16200000"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1" name="Group 270">
              <a:extLst>
                <a:ext uri="{FF2B5EF4-FFF2-40B4-BE49-F238E27FC236}">
                  <a16:creationId xmlns:a16="http://schemas.microsoft.com/office/drawing/2014/main" id="{2FDEB912-CEBB-4EE5-A5FC-C17B633D05F6}"/>
                </a:ext>
              </a:extLst>
            </p:cNvPr>
            <p:cNvGrpSpPr/>
            <p:nvPr/>
          </p:nvGrpSpPr>
          <p:grpSpPr>
            <a:xfrm>
              <a:off x="10615640" y="4844926"/>
              <a:ext cx="91564" cy="95248"/>
              <a:chOff x="2436020" y="3057525"/>
              <a:chExt cx="71436" cy="71436"/>
            </a:xfrm>
          </p:grpSpPr>
          <p:cxnSp>
            <p:nvCxnSpPr>
              <p:cNvPr id="272" name="Straight Connector 271">
                <a:extLst>
                  <a:ext uri="{FF2B5EF4-FFF2-40B4-BE49-F238E27FC236}">
                    <a16:creationId xmlns:a16="http://schemas.microsoft.com/office/drawing/2014/main" id="{FED1607F-52DA-495D-B7D7-354791409613}"/>
                  </a:ext>
                </a:extLst>
              </p:cNvPr>
              <p:cNvCxnSpPr/>
              <p:nvPr/>
            </p:nvCxnSpPr>
            <p:spPr>
              <a:xfrm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3" name="Straight Connector 272">
                <a:extLst>
                  <a:ext uri="{FF2B5EF4-FFF2-40B4-BE49-F238E27FC236}">
                    <a16:creationId xmlns:a16="http://schemas.microsoft.com/office/drawing/2014/main" id="{28357121-1065-48BC-8251-3EEA5ACA1E49}"/>
                  </a:ext>
                </a:extLst>
              </p:cNvPr>
              <p:cNvCxnSpPr/>
              <p:nvPr/>
            </p:nvCxnSpPr>
            <p:spPr>
              <a:xfrm rot="16200000"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4" name="Group 273">
              <a:extLst>
                <a:ext uri="{FF2B5EF4-FFF2-40B4-BE49-F238E27FC236}">
                  <a16:creationId xmlns:a16="http://schemas.microsoft.com/office/drawing/2014/main" id="{84A6E94E-68D9-49AD-BE41-AA32F64ABCDF}"/>
                </a:ext>
              </a:extLst>
            </p:cNvPr>
            <p:cNvGrpSpPr/>
            <p:nvPr/>
          </p:nvGrpSpPr>
          <p:grpSpPr>
            <a:xfrm>
              <a:off x="10647390" y="4844926"/>
              <a:ext cx="91564" cy="95248"/>
              <a:chOff x="2436020" y="3057525"/>
              <a:chExt cx="71436" cy="71436"/>
            </a:xfrm>
          </p:grpSpPr>
          <p:cxnSp>
            <p:nvCxnSpPr>
              <p:cNvPr id="275" name="Straight Connector 274">
                <a:extLst>
                  <a:ext uri="{FF2B5EF4-FFF2-40B4-BE49-F238E27FC236}">
                    <a16:creationId xmlns:a16="http://schemas.microsoft.com/office/drawing/2014/main" id="{4635D9BF-DAA1-4D1E-B2DE-3DDD146A00F7}"/>
                  </a:ext>
                </a:extLst>
              </p:cNvPr>
              <p:cNvCxnSpPr/>
              <p:nvPr/>
            </p:nvCxnSpPr>
            <p:spPr>
              <a:xfrm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6" name="Straight Connector 275">
                <a:extLst>
                  <a:ext uri="{FF2B5EF4-FFF2-40B4-BE49-F238E27FC236}">
                    <a16:creationId xmlns:a16="http://schemas.microsoft.com/office/drawing/2014/main" id="{A1C2648F-E59D-489A-BDF6-727704BB31F2}"/>
                  </a:ext>
                </a:extLst>
              </p:cNvPr>
              <p:cNvCxnSpPr/>
              <p:nvPr/>
            </p:nvCxnSpPr>
            <p:spPr>
              <a:xfrm rot="16200000"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7" name="Group 276">
              <a:extLst>
                <a:ext uri="{FF2B5EF4-FFF2-40B4-BE49-F238E27FC236}">
                  <a16:creationId xmlns:a16="http://schemas.microsoft.com/office/drawing/2014/main" id="{5D054BBD-A29F-4680-A822-C14114A8F9C4}"/>
                </a:ext>
              </a:extLst>
            </p:cNvPr>
            <p:cNvGrpSpPr/>
            <p:nvPr/>
          </p:nvGrpSpPr>
          <p:grpSpPr>
            <a:xfrm>
              <a:off x="10679140" y="4844926"/>
              <a:ext cx="91564" cy="95248"/>
              <a:chOff x="2436020" y="3057525"/>
              <a:chExt cx="71436" cy="71436"/>
            </a:xfrm>
          </p:grpSpPr>
          <p:cxnSp>
            <p:nvCxnSpPr>
              <p:cNvPr id="278" name="Straight Connector 277">
                <a:extLst>
                  <a:ext uri="{FF2B5EF4-FFF2-40B4-BE49-F238E27FC236}">
                    <a16:creationId xmlns:a16="http://schemas.microsoft.com/office/drawing/2014/main" id="{55EDD3C5-2757-480F-A742-88910F0F68EA}"/>
                  </a:ext>
                </a:extLst>
              </p:cNvPr>
              <p:cNvCxnSpPr/>
              <p:nvPr/>
            </p:nvCxnSpPr>
            <p:spPr>
              <a:xfrm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9" name="Straight Connector 278">
                <a:extLst>
                  <a:ext uri="{FF2B5EF4-FFF2-40B4-BE49-F238E27FC236}">
                    <a16:creationId xmlns:a16="http://schemas.microsoft.com/office/drawing/2014/main" id="{531F5436-F19E-4A44-B024-170CC99E3991}"/>
                  </a:ext>
                </a:extLst>
              </p:cNvPr>
              <p:cNvCxnSpPr/>
              <p:nvPr/>
            </p:nvCxnSpPr>
            <p:spPr>
              <a:xfrm rot="16200000"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0" name="Group 279">
              <a:extLst>
                <a:ext uri="{FF2B5EF4-FFF2-40B4-BE49-F238E27FC236}">
                  <a16:creationId xmlns:a16="http://schemas.microsoft.com/office/drawing/2014/main" id="{27613B56-ACCE-4F96-8794-41463E57C216}"/>
                </a:ext>
              </a:extLst>
            </p:cNvPr>
            <p:cNvGrpSpPr/>
            <p:nvPr/>
          </p:nvGrpSpPr>
          <p:grpSpPr>
            <a:xfrm>
              <a:off x="10691840" y="4844926"/>
              <a:ext cx="91564" cy="95248"/>
              <a:chOff x="2436020" y="3057525"/>
              <a:chExt cx="71436" cy="71436"/>
            </a:xfrm>
          </p:grpSpPr>
          <p:cxnSp>
            <p:nvCxnSpPr>
              <p:cNvPr id="281" name="Straight Connector 280">
                <a:extLst>
                  <a:ext uri="{FF2B5EF4-FFF2-40B4-BE49-F238E27FC236}">
                    <a16:creationId xmlns:a16="http://schemas.microsoft.com/office/drawing/2014/main" id="{AFA1B2F4-B429-4E64-B2CD-5802271F341D}"/>
                  </a:ext>
                </a:extLst>
              </p:cNvPr>
              <p:cNvCxnSpPr/>
              <p:nvPr/>
            </p:nvCxnSpPr>
            <p:spPr>
              <a:xfrm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2" name="Straight Connector 281">
                <a:extLst>
                  <a:ext uri="{FF2B5EF4-FFF2-40B4-BE49-F238E27FC236}">
                    <a16:creationId xmlns:a16="http://schemas.microsoft.com/office/drawing/2014/main" id="{437AB266-9DFB-4A6E-BBBA-69F255D25430}"/>
                  </a:ext>
                </a:extLst>
              </p:cNvPr>
              <p:cNvCxnSpPr/>
              <p:nvPr/>
            </p:nvCxnSpPr>
            <p:spPr>
              <a:xfrm rot="16200000"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3" name="Group 282">
              <a:extLst>
                <a:ext uri="{FF2B5EF4-FFF2-40B4-BE49-F238E27FC236}">
                  <a16:creationId xmlns:a16="http://schemas.microsoft.com/office/drawing/2014/main" id="{77237925-90C5-4081-81C8-3E6D5356603D}"/>
                </a:ext>
              </a:extLst>
            </p:cNvPr>
            <p:cNvGrpSpPr/>
            <p:nvPr/>
          </p:nvGrpSpPr>
          <p:grpSpPr>
            <a:xfrm>
              <a:off x="10720416" y="4844926"/>
              <a:ext cx="91564" cy="95248"/>
              <a:chOff x="2436020" y="3057525"/>
              <a:chExt cx="71436" cy="71436"/>
            </a:xfrm>
          </p:grpSpPr>
          <p:cxnSp>
            <p:nvCxnSpPr>
              <p:cNvPr id="284" name="Straight Connector 283">
                <a:extLst>
                  <a:ext uri="{FF2B5EF4-FFF2-40B4-BE49-F238E27FC236}">
                    <a16:creationId xmlns:a16="http://schemas.microsoft.com/office/drawing/2014/main" id="{34FE163F-649F-4FD1-B4E7-1994982F6ACB}"/>
                  </a:ext>
                </a:extLst>
              </p:cNvPr>
              <p:cNvCxnSpPr/>
              <p:nvPr/>
            </p:nvCxnSpPr>
            <p:spPr>
              <a:xfrm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5" name="Straight Connector 284">
                <a:extLst>
                  <a:ext uri="{FF2B5EF4-FFF2-40B4-BE49-F238E27FC236}">
                    <a16:creationId xmlns:a16="http://schemas.microsoft.com/office/drawing/2014/main" id="{41F55226-9345-43D0-878D-F8FB4ED746D4}"/>
                  </a:ext>
                </a:extLst>
              </p:cNvPr>
              <p:cNvCxnSpPr/>
              <p:nvPr/>
            </p:nvCxnSpPr>
            <p:spPr>
              <a:xfrm rot="16200000"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6" name="Group 285">
              <a:extLst>
                <a:ext uri="{FF2B5EF4-FFF2-40B4-BE49-F238E27FC236}">
                  <a16:creationId xmlns:a16="http://schemas.microsoft.com/office/drawing/2014/main" id="{0C0C0960-AC35-4551-A336-D4771F1EA7AF}"/>
                </a:ext>
              </a:extLst>
            </p:cNvPr>
            <p:cNvGrpSpPr/>
            <p:nvPr/>
          </p:nvGrpSpPr>
          <p:grpSpPr>
            <a:xfrm>
              <a:off x="10739467" y="4844926"/>
              <a:ext cx="91564" cy="95248"/>
              <a:chOff x="2436020" y="3057525"/>
              <a:chExt cx="71436" cy="71436"/>
            </a:xfrm>
          </p:grpSpPr>
          <p:cxnSp>
            <p:nvCxnSpPr>
              <p:cNvPr id="287" name="Straight Connector 286">
                <a:extLst>
                  <a:ext uri="{FF2B5EF4-FFF2-40B4-BE49-F238E27FC236}">
                    <a16:creationId xmlns:a16="http://schemas.microsoft.com/office/drawing/2014/main" id="{978DF2F7-005E-437A-A5D0-AED98531D27D}"/>
                  </a:ext>
                </a:extLst>
              </p:cNvPr>
              <p:cNvCxnSpPr/>
              <p:nvPr/>
            </p:nvCxnSpPr>
            <p:spPr>
              <a:xfrm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8" name="Straight Connector 287">
                <a:extLst>
                  <a:ext uri="{FF2B5EF4-FFF2-40B4-BE49-F238E27FC236}">
                    <a16:creationId xmlns:a16="http://schemas.microsoft.com/office/drawing/2014/main" id="{71E717A8-97D1-4A1A-9FD5-DA25E9DFFD12}"/>
                  </a:ext>
                </a:extLst>
              </p:cNvPr>
              <p:cNvCxnSpPr/>
              <p:nvPr/>
            </p:nvCxnSpPr>
            <p:spPr>
              <a:xfrm rot="16200000"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9" name="Group 288">
              <a:extLst>
                <a:ext uri="{FF2B5EF4-FFF2-40B4-BE49-F238E27FC236}">
                  <a16:creationId xmlns:a16="http://schemas.microsoft.com/office/drawing/2014/main" id="{6BEEE4B9-930B-4B5A-A4D8-0EC77856E4D2}"/>
                </a:ext>
              </a:extLst>
            </p:cNvPr>
            <p:cNvGrpSpPr/>
            <p:nvPr/>
          </p:nvGrpSpPr>
          <p:grpSpPr>
            <a:xfrm>
              <a:off x="10771216" y="4844926"/>
              <a:ext cx="91564" cy="95248"/>
              <a:chOff x="2436020" y="3057525"/>
              <a:chExt cx="71436" cy="71436"/>
            </a:xfrm>
          </p:grpSpPr>
          <p:cxnSp>
            <p:nvCxnSpPr>
              <p:cNvPr id="290" name="Straight Connector 289">
                <a:extLst>
                  <a:ext uri="{FF2B5EF4-FFF2-40B4-BE49-F238E27FC236}">
                    <a16:creationId xmlns:a16="http://schemas.microsoft.com/office/drawing/2014/main" id="{C0D75177-6F07-4100-A442-78F581ABB1FE}"/>
                  </a:ext>
                </a:extLst>
              </p:cNvPr>
              <p:cNvCxnSpPr/>
              <p:nvPr/>
            </p:nvCxnSpPr>
            <p:spPr>
              <a:xfrm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1" name="Straight Connector 290">
                <a:extLst>
                  <a:ext uri="{FF2B5EF4-FFF2-40B4-BE49-F238E27FC236}">
                    <a16:creationId xmlns:a16="http://schemas.microsoft.com/office/drawing/2014/main" id="{B987D751-CDC9-4053-A2ED-09F15C614A73}"/>
                  </a:ext>
                </a:extLst>
              </p:cNvPr>
              <p:cNvCxnSpPr/>
              <p:nvPr/>
            </p:nvCxnSpPr>
            <p:spPr>
              <a:xfrm rot="16200000"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2" name="Group 291">
              <a:extLst>
                <a:ext uri="{FF2B5EF4-FFF2-40B4-BE49-F238E27FC236}">
                  <a16:creationId xmlns:a16="http://schemas.microsoft.com/office/drawing/2014/main" id="{081ADAC1-ADF5-43C8-AE0D-393D87EDD897}"/>
                </a:ext>
              </a:extLst>
            </p:cNvPr>
            <p:cNvGrpSpPr/>
            <p:nvPr/>
          </p:nvGrpSpPr>
          <p:grpSpPr>
            <a:xfrm>
              <a:off x="10783916" y="4844926"/>
              <a:ext cx="91564" cy="95248"/>
              <a:chOff x="2436020" y="3057525"/>
              <a:chExt cx="71436" cy="71436"/>
            </a:xfrm>
          </p:grpSpPr>
          <p:cxnSp>
            <p:nvCxnSpPr>
              <p:cNvPr id="293" name="Straight Connector 292">
                <a:extLst>
                  <a:ext uri="{FF2B5EF4-FFF2-40B4-BE49-F238E27FC236}">
                    <a16:creationId xmlns:a16="http://schemas.microsoft.com/office/drawing/2014/main" id="{66B187F8-72AF-4D46-BECB-E48B13A3E1FD}"/>
                  </a:ext>
                </a:extLst>
              </p:cNvPr>
              <p:cNvCxnSpPr/>
              <p:nvPr/>
            </p:nvCxnSpPr>
            <p:spPr>
              <a:xfrm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4" name="Straight Connector 293">
                <a:extLst>
                  <a:ext uri="{FF2B5EF4-FFF2-40B4-BE49-F238E27FC236}">
                    <a16:creationId xmlns:a16="http://schemas.microsoft.com/office/drawing/2014/main" id="{43B89773-23EF-4EA5-9269-8DF29E51B199}"/>
                  </a:ext>
                </a:extLst>
              </p:cNvPr>
              <p:cNvCxnSpPr/>
              <p:nvPr/>
            </p:nvCxnSpPr>
            <p:spPr>
              <a:xfrm rot="16200000"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5" name="Group 294">
              <a:extLst>
                <a:ext uri="{FF2B5EF4-FFF2-40B4-BE49-F238E27FC236}">
                  <a16:creationId xmlns:a16="http://schemas.microsoft.com/office/drawing/2014/main" id="{1EA06BBF-AA9C-4D23-8CE7-15CB96196CDE}"/>
                </a:ext>
              </a:extLst>
            </p:cNvPr>
            <p:cNvGrpSpPr/>
            <p:nvPr/>
          </p:nvGrpSpPr>
          <p:grpSpPr>
            <a:xfrm>
              <a:off x="10818842" y="4844926"/>
              <a:ext cx="91564" cy="95248"/>
              <a:chOff x="2436020" y="3057525"/>
              <a:chExt cx="71436" cy="71436"/>
            </a:xfrm>
          </p:grpSpPr>
          <p:cxnSp>
            <p:nvCxnSpPr>
              <p:cNvPr id="296" name="Straight Connector 295">
                <a:extLst>
                  <a:ext uri="{FF2B5EF4-FFF2-40B4-BE49-F238E27FC236}">
                    <a16:creationId xmlns:a16="http://schemas.microsoft.com/office/drawing/2014/main" id="{96F53B31-0541-465D-AE5E-025BFAF0912A}"/>
                  </a:ext>
                </a:extLst>
              </p:cNvPr>
              <p:cNvCxnSpPr/>
              <p:nvPr/>
            </p:nvCxnSpPr>
            <p:spPr>
              <a:xfrm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7" name="Straight Connector 296">
                <a:extLst>
                  <a:ext uri="{FF2B5EF4-FFF2-40B4-BE49-F238E27FC236}">
                    <a16:creationId xmlns:a16="http://schemas.microsoft.com/office/drawing/2014/main" id="{6A1D874B-F0F8-471B-9ECE-98207FC99583}"/>
                  </a:ext>
                </a:extLst>
              </p:cNvPr>
              <p:cNvCxnSpPr/>
              <p:nvPr/>
            </p:nvCxnSpPr>
            <p:spPr>
              <a:xfrm rot="16200000"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8" name="Group 297">
              <a:extLst>
                <a:ext uri="{FF2B5EF4-FFF2-40B4-BE49-F238E27FC236}">
                  <a16:creationId xmlns:a16="http://schemas.microsoft.com/office/drawing/2014/main" id="{DEBCAF7A-27CF-46E1-AB16-16D59A3A3CC6}"/>
                </a:ext>
              </a:extLst>
            </p:cNvPr>
            <p:cNvGrpSpPr/>
            <p:nvPr/>
          </p:nvGrpSpPr>
          <p:grpSpPr>
            <a:xfrm>
              <a:off x="10847418" y="4844926"/>
              <a:ext cx="91564" cy="95248"/>
              <a:chOff x="2436020" y="3057525"/>
              <a:chExt cx="71436" cy="71436"/>
            </a:xfrm>
          </p:grpSpPr>
          <p:cxnSp>
            <p:nvCxnSpPr>
              <p:cNvPr id="299" name="Straight Connector 298">
                <a:extLst>
                  <a:ext uri="{FF2B5EF4-FFF2-40B4-BE49-F238E27FC236}">
                    <a16:creationId xmlns:a16="http://schemas.microsoft.com/office/drawing/2014/main" id="{3572C2D7-CEB9-4B79-A5F5-00AD772C03E2}"/>
                  </a:ext>
                </a:extLst>
              </p:cNvPr>
              <p:cNvCxnSpPr/>
              <p:nvPr/>
            </p:nvCxnSpPr>
            <p:spPr>
              <a:xfrm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0" name="Straight Connector 299">
                <a:extLst>
                  <a:ext uri="{FF2B5EF4-FFF2-40B4-BE49-F238E27FC236}">
                    <a16:creationId xmlns:a16="http://schemas.microsoft.com/office/drawing/2014/main" id="{32304FCB-A61B-4F74-B883-0B606303CA85}"/>
                  </a:ext>
                </a:extLst>
              </p:cNvPr>
              <p:cNvCxnSpPr/>
              <p:nvPr/>
            </p:nvCxnSpPr>
            <p:spPr>
              <a:xfrm rot="16200000"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1" name="Group 300">
              <a:extLst>
                <a:ext uri="{FF2B5EF4-FFF2-40B4-BE49-F238E27FC236}">
                  <a16:creationId xmlns:a16="http://schemas.microsoft.com/office/drawing/2014/main" id="{38400B28-D638-4229-B644-5815145C0873}"/>
                </a:ext>
              </a:extLst>
            </p:cNvPr>
            <p:cNvGrpSpPr/>
            <p:nvPr/>
          </p:nvGrpSpPr>
          <p:grpSpPr>
            <a:xfrm>
              <a:off x="10872818" y="4844926"/>
              <a:ext cx="91564" cy="95248"/>
              <a:chOff x="2436020" y="3057525"/>
              <a:chExt cx="71436" cy="71436"/>
            </a:xfrm>
          </p:grpSpPr>
          <p:cxnSp>
            <p:nvCxnSpPr>
              <p:cNvPr id="302" name="Straight Connector 301">
                <a:extLst>
                  <a:ext uri="{FF2B5EF4-FFF2-40B4-BE49-F238E27FC236}">
                    <a16:creationId xmlns:a16="http://schemas.microsoft.com/office/drawing/2014/main" id="{3E5DA5B9-C1DB-44F5-94D4-866CB93D3A17}"/>
                  </a:ext>
                </a:extLst>
              </p:cNvPr>
              <p:cNvCxnSpPr/>
              <p:nvPr/>
            </p:nvCxnSpPr>
            <p:spPr>
              <a:xfrm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3" name="Straight Connector 302">
                <a:extLst>
                  <a:ext uri="{FF2B5EF4-FFF2-40B4-BE49-F238E27FC236}">
                    <a16:creationId xmlns:a16="http://schemas.microsoft.com/office/drawing/2014/main" id="{8A7141C5-42C4-44A7-BAB0-41EA9AF3650E}"/>
                  </a:ext>
                </a:extLst>
              </p:cNvPr>
              <p:cNvCxnSpPr/>
              <p:nvPr/>
            </p:nvCxnSpPr>
            <p:spPr>
              <a:xfrm rot="16200000"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4" name="Group 303">
              <a:extLst>
                <a:ext uri="{FF2B5EF4-FFF2-40B4-BE49-F238E27FC236}">
                  <a16:creationId xmlns:a16="http://schemas.microsoft.com/office/drawing/2014/main" id="{501315E7-9C48-476A-8C8D-49AE127C742F}"/>
                </a:ext>
              </a:extLst>
            </p:cNvPr>
            <p:cNvGrpSpPr/>
            <p:nvPr/>
          </p:nvGrpSpPr>
          <p:grpSpPr>
            <a:xfrm>
              <a:off x="10904567" y="4844926"/>
              <a:ext cx="91564" cy="95248"/>
              <a:chOff x="2436020" y="3057525"/>
              <a:chExt cx="71436" cy="71436"/>
            </a:xfrm>
          </p:grpSpPr>
          <p:cxnSp>
            <p:nvCxnSpPr>
              <p:cNvPr id="305" name="Straight Connector 304">
                <a:extLst>
                  <a:ext uri="{FF2B5EF4-FFF2-40B4-BE49-F238E27FC236}">
                    <a16:creationId xmlns:a16="http://schemas.microsoft.com/office/drawing/2014/main" id="{A2ED94BF-CAD1-4953-A8E8-DF6AE7C5261A}"/>
                  </a:ext>
                </a:extLst>
              </p:cNvPr>
              <p:cNvCxnSpPr/>
              <p:nvPr/>
            </p:nvCxnSpPr>
            <p:spPr>
              <a:xfrm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6" name="Straight Connector 305">
                <a:extLst>
                  <a:ext uri="{FF2B5EF4-FFF2-40B4-BE49-F238E27FC236}">
                    <a16:creationId xmlns:a16="http://schemas.microsoft.com/office/drawing/2014/main" id="{ED3BB847-1A96-4E90-A8E2-60B3368236A4}"/>
                  </a:ext>
                </a:extLst>
              </p:cNvPr>
              <p:cNvCxnSpPr/>
              <p:nvPr/>
            </p:nvCxnSpPr>
            <p:spPr>
              <a:xfrm rot="16200000"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7" name="Group 306">
              <a:extLst>
                <a:ext uri="{FF2B5EF4-FFF2-40B4-BE49-F238E27FC236}">
                  <a16:creationId xmlns:a16="http://schemas.microsoft.com/office/drawing/2014/main" id="{E7980AA5-DE7D-445C-BC21-544CB1A1760D}"/>
                </a:ext>
              </a:extLst>
            </p:cNvPr>
            <p:cNvGrpSpPr/>
            <p:nvPr/>
          </p:nvGrpSpPr>
          <p:grpSpPr>
            <a:xfrm>
              <a:off x="10926792" y="4844926"/>
              <a:ext cx="91564" cy="95248"/>
              <a:chOff x="2436020" y="3057525"/>
              <a:chExt cx="71436" cy="71436"/>
            </a:xfrm>
          </p:grpSpPr>
          <p:cxnSp>
            <p:nvCxnSpPr>
              <p:cNvPr id="308" name="Straight Connector 307">
                <a:extLst>
                  <a:ext uri="{FF2B5EF4-FFF2-40B4-BE49-F238E27FC236}">
                    <a16:creationId xmlns:a16="http://schemas.microsoft.com/office/drawing/2014/main" id="{97900C32-C989-4C0D-B721-54E08CA9FF17}"/>
                  </a:ext>
                </a:extLst>
              </p:cNvPr>
              <p:cNvCxnSpPr/>
              <p:nvPr/>
            </p:nvCxnSpPr>
            <p:spPr>
              <a:xfrm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9" name="Straight Connector 308">
                <a:extLst>
                  <a:ext uri="{FF2B5EF4-FFF2-40B4-BE49-F238E27FC236}">
                    <a16:creationId xmlns:a16="http://schemas.microsoft.com/office/drawing/2014/main" id="{6C35AC70-1647-4BED-BA7F-1979ED62ACF0}"/>
                  </a:ext>
                </a:extLst>
              </p:cNvPr>
              <p:cNvCxnSpPr/>
              <p:nvPr/>
            </p:nvCxnSpPr>
            <p:spPr>
              <a:xfrm rot="16200000"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0" name="Group 309">
              <a:extLst>
                <a:ext uri="{FF2B5EF4-FFF2-40B4-BE49-F238E27FC236}">
                  <a16:creationId xmlns:a16="http://schemas.microsoft.com/office/drawing/2014/main" id="{7E3208AF-2FC0-409B-9798-731D8BA31661}"/>
                </a:ext>
              </a:extLst>
            </p:cNvPr>
            <p:cNvGrpSpPr/>
            <p:nvPr/>
          </p:nvGrpSpPr>
          <p:grpSpPr>
            <a:xfrm>
              <a:off x="10949018" y="4844926"/>
              <a:ext cx="91564" cy="95248"/>
              <a:chOff x="2436020" y="3057525"/>
              <a:chExt cx="71436" cy="71436"/>
            </a:xfrm>
          </p:grpSpPr>
          <p:cxnSp>
            <p:nvCxnSpPr>
              <p:cNvPr id="311" name="Straight Connector 310">
                <a:extLst>
                  <a:ext uri="{FF2B5EF4-FFF2-40B4-BE49-F238E27FC236}">
                    <a16:creationId xmlns:a16="http://schemas.microsoft.com/office/drawing/2014/main" id="{D8A22887-17BF-4C15-9E1A-AD7C6576594E}"/>
                  </a:ext>
                </a:extLst>
              </p:cNvPr>
              <p:cNvCxnSpPr/>
              <p:nvPr/>
            </p:nvCxnSpPr>
            <p:spPr>
              <a:xfrm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2" name="Straight Connector 311">
                <a:extLst>
                  <a:ext uri="{FF2B5EF4-FFF2-40B4-BE49-F238E27FC236}">
                    <a16:creationId xmlns:a16="http://schemas.microsoft.com/office/drawing/2014/main" id="{B8101F40-61CD-436D-AA56-E82D1F309424}"/>
                  </a:ext>
                </a:extLst>
              </p:cNvPr>
              <p:cNvCxnSpPr/>
              <p:nvPr/>
            </p:nvCxnSpPr>
            <p:spPr>
              <a:xfrm rot="16200000"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3" name="Group 312">
              <a:extLst>
                <a:ext uri="{FF2B5EF4-FFF2-40B4-BE49-F238E27FC236}">
                  <a16:creationId xmlns:a16="http://schemas.microsoft.com/office/drawing/2014/main" id="{A0A9FCC6-A700-46A7-9720-9C1DF7406F18}"/>
                </a:ext>
              </a:extLst>
            </p:cNvPr>
            <p:cNvGrpSpPr/>
            <p:nvPr/>
          </p:nvGrpSpPr>
          <p:grpSpPr>
            <a:xfrm>
              <a:off x="11006167" y="4844926"/>
              <a:ext cx="91564" cy="95248"/>
              <a:chOff x="2436020" y="3057525"/>
              <a:chExt cx="71436" cy="71436"/>
            </a:xfrm>
          </p:grpSpPr>
          <p:cxnSp>
            <p:nvCxnSpPr>
              <p:cNvPr id="314" name="Straight Connector 313">
                <a:extLst>
                  <a:ext uri="{FF2B5EF4-FFF2-40B4-BE49-F238E27FC236}">
                    <a16:creationId xmlns:a16="http://schemas.microsoft.com/office/drawing/2014/main" id="{2FA68C37-82A7-41BB-90A6-B186B4B7095F}"/>
                  </a:ext>
                </a:extLst>
              </p:cNvPr>
              <p:cNvCxnSpPr/>
              <p:nvPr/>
            </p:nvCxnSpPr>
            <p:spPr>
              <a:xfrm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5" name="Straight Connector 314">
                <a:extLst>
                  <a:ext uri="{FF2B5EF4-FFF2-40B4-BE49-F238E27FC236}">
                    <a16:creationId xmlns:a16="http://schemas.microsoft.com/office/drawing/2014/main" id="{5B7359D8-F328-4EFB-AA7D-6F7DE62E78DE}"/>
                  </a:ext>
                </a:extLst>
              </p:cNvPr>
              <p:cNvCxnSpPr/>
              <p:nvPr/>
            </p:nvCxnSpPr>
            <p:spPr>
              <a:xfrm rot="16200000"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6" name="Group 315">
              <a:extLst>
                <a:ext uri="{FF2B5EF4-FFF2-40B4-BE49-F238E27FC236}">
                  <a16:creationId xmlns:a16="http://schemas.microsoft.com/office/drawing/2014/main" id="{BFDCFFC3-2C88-4544-A4B0-2198BEDA9D39}"/>
                </a:ext>
              </a:extLst>
            </p:cNvPr>
            <p:cNvGrpSpPr/>
            <p:nvPr/>
          </p:nvGrpSpPr>
          <p:grpSpPr>
            <a:xfrm>
              <a:off x="11018867" y="4844926"/>
              <a:ext cx="91564" cy="95248"/>
              <a:chOff x="2436020" y="3057525"/>
              <a:chExt cx="71436" cy="71436"/>
            </a:xfrm>
          </p:grpSpPr>
          <p:cxnSp>
            <p:nvCxnSpPr>
              <p:cNvPr id="317" name="Straight Connector 316">
                <a:extLst>
                  <a:ext uri="{FF2B5EF4-FFF2-40B4-BE49-F238E27FC236}">
                    <a16:creationId xmlns:a16="http://schemas.microsoft.com/office/drawing/2014/main" id="{7FDA978D-D969-458E-A654-10F5112EAF76}"/>
                  </a:ext>
                </a:extLst>
              </p:cNvPr>
              <p:cNvCxnSpPr/>
              <p:nvPr/>
            </p:nvCxnSpPr>
            <p:spPr>
              <a:xfrm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8" name="Straight Connector 317">
                <a:extLst>
                  <a:ext uri="{FF2B5EF4-FFF2-40B4-BE49-F238E27FC236}">
                    <a16:creationId xmlns:a16="http://schemas.microsoft.com/office/drawing/2014/main" id="{B8C6E629-9386-4809-93E3-D6CEF7054CEE}"/>
                  </a:ext>
                </a:extLst>
              </p:cNvPr>
              <p:cNvCxnSpPr/>
              <p:nvPr/>
            </p:nvCxnSpPr>
            <p:spPr>
              <a:xfrm rot="16200000"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9" name="Group 318">
              <a:extLst>
                <a:ext uri="{FF2B5EF4-FFF2-40B4-BE49-F238E27FC236}">
                  <a16:creationId xmlns:a16="http://schemas.microsoft.com/office/drawing/2014/main" id="{06A975CF-426F-41B2-B60B-0700056D1ACA}"/>
                </a:ext>
              </a:extLst>
            </p:cNvPr>
            <p:cNvGrpSpPr/>
            <p:nvPr/>
          </p:nvGrpSpPr>
          <p:grpSpPr>
            <a:xfrm>
              <a:off x="11063316" y="4844926"/>
              <a:ext cx="91564" cy="95248"/>
              <a:chOff x="2436020" y="3057525"/>
              <a:chExt cx="71436" cy="71436"/>
            </a:xfrm>
          </p:grpSpPr>
          <p:cxnSp>
            <p:nvCxnSpPr>
              <p:cNvPr id="320" name="Straight Connector 319">
                <a:extLst>
                  <a:ext uri="{FF2B5EF4-FFF2-40B4-BE49-F238E27FC236}">
                    <a16:creationId xmlns:a16="http://schemas.microsoft.com/office/drawing/2014/main" id="{DD097F3A-779B-4664-ABCD-D4A7627015F8}"/>
                  </a:ext>
                </a:extLst>
              </p:cNvPr>
              <p:cNvCxnSpPr/>
              <p:nvPr/>
            </p:nvCxnSpPr>
            <p:spPr>
              <a:xfrm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1" name="Straight Connector 320">
                <a:extLst>
                  <a:ext uri="{FF2B5EF4-FFF2-40B4-BE49-F238E27FC236}">
                    <a16:creationId xmlns:a16="http://schemas.microsoft.com/office/drawing/2014/main" id="{A3C698A5-E66F-4137-84A3-EA0C8C6F296C}"/>
                  </a:ext>
                </a:extLst>
              </p:cNvPr>
              <p:cNvCxnSpPr/>
              <p:nvPr/>
            </p:nvCxnSpPr>
            <p:spPr>
              <a:xfrm rot="16200000"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2" name="Group 321">
              <a:extLst>
                <a:ext uri="{FF2B5EF4-FFF2-40B4-BE49-F238E27FC236}">
                  <a16:creationId xmlns:a16="http://schemas.microsoft.com/office/drawing/2014/main" id="{DA6CE760-47BF-4264-BC09-ED368BEA2EA8}"/>
                </a:ext>
              </a:extLst>
            </p:cNvPr>
            <p:cNvGrpSpPr/>
            <p:nvPr/>
          </p:nvGrpSpPr>
          <p:grpSpPr>
            <a:xfrm>
              <a:off x="11072842" y="4844926"/>
              <a:ext cx="91564" cy="95248"/>
              <a:chOff x="2436020" y="3057525"/>
              <a:chExt cx="71436" cy="71436"/>
            </a:xfrm>
          </p:grpSpPr>
          <p:cxnSp>
            <p:nvCxnSpPr>
              <p:cNvPr id="323" name="Straight Connector 322">
                <a:extLst>
                  <a:ext uri="{FF2B5EF4-FFF2-40B4-BE49-F238E27FC236}">
                    <a16:creationId xmlns:a16="http://schemas.microsoft.com/office/drawing/2014/main" id="{D3A90213-EC1B-4982-B34F-B22725BAD7B1}"/>
                  </a:ext>
                </a:extLst>
              </p:cNvPr>
              <p:cNvCxnSpPr/>
              <p:nvPr/>
            </p:nvCxnSpPr>
            <p:spPr>
              <a:xfrm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4" name="Straight Connector 323">
                <a:extLst>
                  <a:ext uri="{FF2B5EF4-FFF2-40B4-BE49-F238E27FC236}">
                    <a16:creationId xmlns:a16="http://schemas.microsoft.com/office/drawing/2014/main" id="{7DF8A1A6-D0F8-41F2-9B95-98A65496E5C1}"/>
                  </a:ext>
                </a:extLst>
              </p:cNvPr>
              <p:cNvCxnSpPr/>
              <p:nvPr/>
            </p:nvCxnSpPr>
            <p:spPr>
              <a:xfrm rot="16200000"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5" name="Group 324">
              <a:extLst>
                <a:ext uri="{FF2B5EF4-FFF2-40B4-BE49-F238E27FC236}">
                  <a16:creationId xmlns:a16="http://schemas.microsoft.com/office/drawing/2014/main" id="{ACA08A1E-5FFF-483D-8850-1C34A29BCFD0}"/>
                </a:ext>
              </a:extLst>
            </p:cNvPr>
            <p:cNvGrpSpPr/>
            <p:nvPr/>
          </p:nvGrpSpPr>
          <p:grpSpPr>
            <a:xfrm>
              <a:off x="11098242" y="4844926"/>
              <a:ext cx="91564" cy="95248"/>
              <a:chOff x="2436020" y="3057525"/>
              <a:chExt cx="71436" cy="71436"/>
            </a:xfrm>
          </p:grpSpPr>
          <p:cxnSp>
            <p:nvCxnSpPr>
              <p:cNvPr id="326" name="Straight Connector 325">
                <a:extLst>
                  <a:ext uri="{FF2B5EF4-FFF2-40B4-BE49-F238E27FC236}">
                    <a16:creationId xmlns:a16="http://schemas.microsoft.com/office/drawing/2014/main" id="{6A6C0B22-D98E-4EA4-AB8C-9E6F11B9ECEA}"/>
                  </a:ext>
                </a:extLst>
              </p:cNvPr>
              <p:cNvCxnSpPr/>
              <p:nvPr/>
            </p:nvCxnSpPr>
            <p:spPr>
              <a:xfrm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7" name="Straight Connector 326">
                <a:extLst>
                  <a:ext uri="{FF2B5EF4-FFF2-40B4-BE49-F238E27FC236}">
                    <a16:creationId xmlns:a16="http://schemas.microsoft.com/office/drawing/2014/main" id="{4D0AAF20-19EA-4BFC-8451-819180CA0033}"/>
                  </a:ext>
                </a:extLst>
              </p:cNvPr>
              <p:cNvCxnSpPr/>
              <p:nvPr/>
            </p:nvCxnSpPr>
            <p:spPr>
              <a:xfrm rot="16200000"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8" name="Group 327">
              <a:extLst>
                <a:ext uri="{FF2B5EF4-FFF2-40B4-BE49-F238E27FC236}">
                  <a16:creationId xmlns:a16="http://schemas.microsoft.com/office/drawing/2014/main" id="{A37941E5-8D00-4BBB-86BF-FF03FEB96719}"/>
                </a:ext>
              </a:extLst>
            </p:cNvPr>
            <p:cNvGrpSpPr/>
            <p:nvPr/>
          </p:nvGrpSpPr>
          <p:grpSpPr>
            <a:xfrm>
              <a:off x="11107767" y="4844926"/>
              <a:ext cx="91564" cy="95248"/>
              <a:chOff x="2436020" y="3057525"/>
              <a:chExt cx="71436" cy="71436"/>
            </a:xfrm>
          </p:grpSpPr>
          <p:cxnSp>
            <p:nvCxnSpPr>
              <p:cNvPr id="329" name="Straight Connector 328">
                <a:extLst>
                  <a:ext uri="{FF2B5EF4-FFF2-40B4-BE49-F238E27FC236}">
                    <a16:creationId xmlns:a16="http://schemas.microsoft.com/office/drawing/2014/main" id="{8A9B4613-2E9E-498B-B8A7-1644C0AFDFBA}"/>
                  </a:ext>
                </a:extLst>
              </p:cNvPr>
              <p:cNvCxnSpPr/>
              <p:nvPr/>
            </p:nvCxnSpPr>
            <p:spPr>
              <a:xfrm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0" name="Straight Connector 329">
                <a:extLst>
                  <a:ext uri="{FF2B5EF4-FFF2-40B4-BE49-F238E27FC236}">
                    <a16:creationId xmlns:a16="http://schemas.microsoft.com/office/drawing/2014/main" id="{7787CF68-DD62-47CF-9EEE-9782013C5A2D}"/>
                  </a:ext>
                </a:extLst>
              </p:cNvPr>
              <p:cNvCxnSpPr/>
              <p:nvPr/>
            </p:nvCxnSpPr>
            <p:spPr>
              <a:xfrm rot="16200000"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1" name="Group 330">
              <a:extLst>
                <a:ext uri="{FF2B5EF4-FFF2-40B4-BE49-F238E27FC236}">
                  <a16:creationId xmlns:a16="http://schemas.microsoft.com/office/drawing/2014/main" id="{AAB539FE-6E35-4E57-9252-376076C01E14}"/>
                </a:ext>
              </a:extLst>
            </p:cNvPr>
            <p:cNvGrpSpPr/>
            <p:nvPr/>
          </p:nvGrpSpPr>
          <p:grpSpPr>
            <a:xfrm>
              <a:off x="11133167" y="4844926"/>
              <a:ext cx="91564" cy="95248"/>
              <a:chOff x="2436020" y="3057525"/>
              <a:chExt cx="71436" cy="71436"/>
            </a:xfrm>
          </p:grpSpPr>
          <p:cxnSp>
            <p:nvCxnSpPr>
              <p:cNvPr id="332" name="Straight Connector 331">
                <a:extLst>
                  <a:ext uri="{FF2B5EF4-FFF2-40B4-BE49-F238E27FC236}">
                    <a16:creationId xmlns:a16="http://schemas.microsoft.com/office/drawing/2014/main" id="{8297F56A-6C56-49CA-BBEC-B2A64EFD398F}"/>
                  </a:ext>
                </a:extLst>
              </p:cNvPr>
              <p:cNvCxnSpPr/>
              <p:nvPr/>
            </p:nvCxnSpPr>
            <p:spPr>
              <a:xfrm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3" name="Straight Connector 332">
                <a:extLst>
                  <a:ext uri="{FF2B5EF4-FFF2-40B4-BE49-F238E27FC236}">
                    <a16:creationId xmlns:a16="http://schemas.microsoft.com/office/drawing/2014/main" id="{6F4ECF78-C12D-43B8-833D-0F54CFDC1883}"/>
                  </a:ext>
                </a:extLst>
              </p:cNvPr>
              <p:cNvCxnSpPr/>
              <p:nvPr/>
            </p:nvCxnSpPr>
            <p:spPr>
              <a:xfrm rot="16200000"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4" name="Group 333">
              <a:extLst>
                <a:ext uri="{FF2B5EF4-FFF2-40B4-BE49-F238E27FC236}">
                  <a16:creationId xmlns:a16="http://schemas.microsoft.com/office/drawing/2014/main" id="{322EFBE8-2679-4FC0-BBD6-A02BF52D7469}"/>
                </a:ext>
              </a:extLst>
            </p:cNvPr>
            <p:cNvGrpSpPr/>
            <p:nvPr/>
          </p:nvGrpSpPr>
          <p:grpSpPr>
            <a:xfrm>
              <a:off x="11155392" y="4844926"/>
              <a:ext cx="91564" cy="95248"/>
              <a:chOff x="2436020" y="3057525"/>
              <a:chExt cx="71436" cy="71436"/>
            </a:xfrm>
          </p:grpSpPr>
          <p:cxnSp>
            <p:nvCxnSpPr>
              <p:cNvPr id="335" name="Straight Connector 334">
                <a:extLst>
                  <a:ext uri="{FF2B5EF4-FFF2-40B4-BE49-F238E27FC236}">
                    <a16:creationId xmlns:a16="http://schemas.microsoft.com/office/drawing/2014/main" id="{0D4D76AE-A400-450D-B5EA-AA17C85B96C3}"/>
                  </a:ext>
                </a:extLst>
              </p:cNvPr>
              <p:cNvCxnSpPr/>
              <p:nvPr/>
            </p:nvCxnSpPr>
            <p:spPr>
              <a:xfrm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6" name="Straight Connector 335">
                <a:extLst>
                  <a:ext uri="{FF2B5EF4-FFF2-40B4-BE49-F238E27FC236}">
                    <a16:creationId xmlns:a16="http://schemas.microsoft.com/office/drawing/2014/main" id="{D9A50AE8-24F8-4059-A4D6-35ECEC710A56}"/>
                  </a:ext>
                </a:extLst>
              </p:cNvPr>
              <p:cNvCxnSpPr/>
              <p:nvPr/>
            </p:nvCxnSpPr>
            <p:spPr>
              <a:xfrm rot="16200000"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7" name="Group 336">
              <a:extLst>
                <a:ext uri="{FF2B5EF4-FFF2-40B4-BE49-F238E27FC236}">
                  <a16:creationId xmlns:a16="http://schemas.microsoft.com/office/drawing/2014/main" id="{A1219353-3899-48BB-853B-9C92AAA9E23D}"/>
                </a:ext>
              </a:extLst>
            </p:cNvPr>
            <p:cNvGrpSpPr/>
            <p:nvPr/>
          </p:nvGrpSpPr>
          <p:grpSpPr>
            <a:xfrm>
              <a:off x="11180792" y="4844926"/>
              <a:ext cx="91564" cy="95248"/>
              <a:chOff x="2436020" y="3057525"/>
              <a:chExt cx="71436" cy="71436"/>
            </a:xfrm>
          </p:grpSpPr>
          <p:cxnSp>
            <p:nvCxnSpPr>
              <p:cNvPr id="338" name="Straight Connector 337">
                <a:extLst>
                  <a:ext uri="{FF2B5EF4-FFF2-40B4-BE49-F238E27FC236}">
                    <a16:creationId xmlns:a16="http://schemas.microsoft.com/office/drawing/2014/main" id="{6FEDAC8D-56BF-4F52-AAF7-FAC9E33169F4}"/>
                  </a:ext>
                </a:extLst>
              </p:cNvPr>
              <p:cNvCxnSpPr/>
              <p:nvPr/>
            </p:nvCxnSpPr>
            <p:spPr>
              <a:xfrm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9" name="Straight Connector 338">
                <a:extLst>
                  <a:ext uri="{FF2B5EF4-FFF2-40B4-BE49-F238E27FC236}">
                    <a16:creationId xmlns:a16="http://schemas.microsoft.com/office/drawing/2014/main" id="{95720C85-AF59-4940-9B96-FC3370506227}"/>
                  </a:ext>
                </a:extLst>
              </p:cNvPr>
              <p:cNvCxnSpPr/>
              <p:nvPr/>
            </p:nvCxnSpPr>
            <p:spPr>
              <a:xfrm rot="16200000"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0" name="Group 339">
              <a:extLst>
                <a:ext uri="{FF2B5EF4-FFF2-40B4-BE49-F238E27FC236}">
                  <a16:creationId xmlns:a16="http://schemas.microsoft.com/office/drawing/2014/main" id="{D90CAA8E-B520-4520-82FB-B9459DBFBE27}"/>
                </a:ext>
              </a:extLst>
            </p:cNvPr>
            <p:cNvGrpSpPr/>
            <p:nvPr/>
          </p:nvGrpSpPr>
          <p:grpSpPr>
            <a:xfrm>
              <a:off x="11206192" y="4844926"/>
              <a:ext cx="91564" cy="95248"/>
              <a:chOff x="2436020" y="3057525"/>
              <a:chExt cx="71436" cy="71436"/>
            </a:xfrm>
          </p:grpSpPr>
          <p:cxnSp>
            <p:nvCxnSpPr>
              <p:cNvPr id="341" name="Straight Connector 340">
                <a:extLst>
                  <a:ext uri="{FF2B5EF4-FFF2-40B4-BE49-F238E27FC236}">
                    <a16:creationId xmlns:a16="http://schemas.microsoft.com/office/drawing/2014/main" id="{7FE0F346-3259-4CAB-A5FA-7C9C51E90235}"/>
                  </a:ext>
                </a:extLst>
              </p:cNvPr>
              <p:cNvCxnSpPr/>
              <p:nvPr/>
            </p:nvCxnSpPr>
            <p:spPr>
              <a:xfrm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2" name="Straight Connector 341">
                <a:extLst>
                  <a:ext uri="{FF2B5EF4-FFF2-40B4-BE49-F238E27FC236}">
                    <a16:creationId xmlns:a16="http://schemas.microsoft.com/office/drawing/2014/main" id="{76387A0D-ED3F-4ACB-8DE4-0F3F76B52CBC}"/>
                  </a:ext>
                </a:extLst>
              </p:cNvPr>
              <p:cNvCxnSpPr/>
              <p:nvPr/>
            </p:nvCxnSpPr>
            <p:spPr>
              <a:xfrm rot="16200000"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3" name="Group 342">
              <a:extLst>
                <a:ext uri="{FF2B5EF4-FFF2-40B4-BE49-F238E27FC236}">
                  <a16:creationId xmlns:a16="http://schemas.microsoft.com/office/drawing/2014/main" id="{36E22555-33E4-46B7-8E28-2C166538358E}"/>
                </a:ext>
              </a:extLst>
            </p:cNvPr>
            <p:cNvGrpSpPr/>
            <p:nvPr/>
          </p:nvGrpSpPr>
          <p:grpSpPr>
            <a:xfrm>
              <a:off x="11333192" y="4844926"/>
              <a:ext cx="91564" cy="95248"/>
              <a:chOff x="2436020" y="3057525"/>
              <a:chExt cx="71436" cy="71436"/>
            </a:xfrm>
          </p:grpSpPr>
          <p:cxnSp>
            <p:nvCxnSpPr>
              <p:cNvPr id="344" name="Straight Connector 343">
                <a:extLst>
                  <a:ext uri="{FF2B5EF4-FFF2-40B4-BE49-F238E27FC236}">
                    <a16:creationId xmlns:a16="http://schemas.microsoft.com/office/drawing/2014/main" id="{AF36321D-9125-41DD-A7B0-E63077DDB866}"/>
                  </a:ext>
                </a:extLst>
              </p:cNvPr>
              <p:cNvCxnSpPr/>
              <p:nvPr/>
            </p:nvCxnSpPr>
            <p:spPr>
              <a:xfrm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5" name="Straight Connector 344">
                <a:extLst>
                  <a:ext uri="{FF2B5EF4-FFF2-40B4-BE49-F238E27FC236}">
                    <a16:creationId xmlns:a16="http://schemas.microsoft.com/office/drawing/2014/main" id="{CB15813B-76FA-4518-8E7E-D254B7AC251C}"/>
                  </a:ext>
                </a:extLst>
              </p:cNvPr>
              <p:cNvCxnSpPr/>
              <p:nvPr/>
            </p:nvCxnSpPr>
            <p:spPr>
              <a:xfrm rot="16200000"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6" name="Group 345">
              <a:extLst>
                <a:ext uri="{FF2B5EF4-FFF2-40B4-BE49-F238E27FC236}">
                  <a16:creationId xmlns:a16="http://schemas.microsoft.com/office/drawing/2014/main" id="{F2D71BA0-FBF5-4B70-9BC4-D8D6113FFEFD}"/>
                </a:ext>
              </a:extLst>
            </p:cNvPr>
            <p:cNvGrpSpPr/>
            <p:nvPr/>
          </p:nvGrpSpPr>
          <p:grpSpPr>
            <a:xfrm>
              <a:off x="11441142" y="4844926"/>
              <a:ext cx="91564" cy="95248"/>
              <a:chOff x="2436020" y="3057525"/>
              <a:chExt cx="71436" cy="71436"/>
            </a:xfrm>
          </p:grpSpPr>
          <p:cxnSp>
            <p:nvCxnSpPr>
              <p:cNvPr id="347" name="Straight Connector 346">
                <a:extLst>
                  <a:ext uri="{FF2B5EF4-FFF2-40B4-BE49-F238E27FC236}">
                    <a16:creationId xmlns:a16="http://schemas.microsoft.com/office/drawing/2014/main" id="{177977C7-82D6-4220-AA04-3921FDF513A8}"/>
                  </a:ext>
                </a:extLst>
              </p:cNvPr>
              <p:cNvCxnSpPr/>
              <p:nvPr/>
            </p:nvCxnSpPr>
            <p:spPr>
              <a:xfrm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8" name="Straight Connector 347">
                <a:extLst>
                  <a:ext uri="{FF2B5EF4-FFF2-40B4-BE49-F238E27FC236}">
                    <a16:creationId xmlns:a16="http://schemas.microsoft.com/office/drawing/2014/main" id="{A0C80AF4-26B8-4F2B-BF06-4489AF3282B0}"/>
                  </a:ext>
                </a:extLst>
              </p:cNvPr>
              <p:cNvCxnSpPr/>
              <p:nvPr/>
            </p:nvCxnSpPr>
            <p:spPr>
              <a:xfrm rot="16200000"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9" name="Group 348">
              <a:extLst>
                <a:ext uri="{FF2B5EF4-FFF2-40B4-BE49-F238E27FC236}">
                  <a16:creationId xmlns:a16="http://schemas.microsoft.com/office/drawing/2014/main" id="{FA8C43D9-B7A3-4AA2-9F68-D27B1C8DF331}"/>
                </a:ext>
              </a:extLst>
            </p:cNvPr>
            <p:cNvGrpSpPr/>
            <p:nvPr/>
          </p:nvGrpSpPr>
          <p:grpSpPr>
            <a:xfrm>
              <a:off x="11472892" y="4844926"/>
              <a:ext cx="91564" cy="95248"/>
              <a:chOff x="2436020" y="3057525"/>
              <a:chExt cx="71436" cy="71436"/>
            </a:xfrm>
          </p:grpSpPr>
          <p:cxnSp>
            <p:nvCxnSpPr>
              <p:cNvPr id="350" name="Straight Connector 349">
                <a:extLst>
                  <a:ext uri="{FF2B5EF4-FFF2-40B4-BE49-F238E27FC236}">
                    <a16:creationId xmlns:a16="http://schemas.microsoft.com/office/drawing/2014/main" id="{FC447361-A702-4C9F-82D3-8D4C1EC0A65C}"/>
                  </a:ext>
                </a:extLst>
              </p:cNvPr>
              <p:cNvCxnSpPr/>
              <p:nvPr/>
            </p:nvCxnSpPr>
            <p:spPr>
              <a:xfrm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1" name="Straight Connector 350">
                <a:extLst>
                  <a:ext uri="{FF2B5EF4-FFF2-40B4-BE49-F238E27FC236}">
                    <a16:creationId xmlns:a16="http://schemas.microsoft.com/office/drawing/2014/main" id="{1132064E-2492-4857-8767-75391550078C}"/>
                  </a:ext>
                </a:extLst>
              </p:cNvPr>
              <p:cNvCxnSpPr/>
              <p:nvPr/>
            </p:nvCxnSpPr>
            <p:spPr>
              <a:xfrm rot="16200000"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2" name="Group 351">
              <a:extLst>
                <a:ext uri="{FF2B5EF4-FFF2-40B4-BE49-F238E27FC236}">
                  <a16:creationId xmlns:a16="http://schemas.microsoft.com/office/drawing/2014/main" id="{ABD45726-B7FA-48E0-9779-39D97C966DC1}"/>
                </a:ext>
              </a:extLst>
            </p:cNvPr>
            <p:cNvGrpSpPr/>
            <p:nvPr/>
          </p:nvGrpSpPr>
          <p:grpSpPr>
            <a:xfrm>
              <a:off x="11485592" y="4844926"/>
              <a:ext cx="91564" cy="95248"/>
              <a:chOff x="2436020" y="3057525"/>
              <a:chExt cx="71436" cy="71436"/>
            </a:xfrm>
          </p:grpSpPr>
          <p:cxnSp>
            <p:nvCxnSpPr>
              <p:cNvPr id="353" name="Straight Connector 352">
                <a:extLst>
                  <a:ext uri="{FF2B5EF4-FFF2-40B4-BE49-F238E27FC236}">
                    <a16:creationId xmlns:a16="http://schemas.microsoft.com/office/drawing/2014/main" id="{CD4A4CB5-B094-4DC6-ABFB-79016EA8349A}"/>
                  </a:ext>
                </a:extLst>
              </p:cNvPr>
              <p:cNvCxnSpPr/>
              <p:nvPr/>
            </p:nvCxnSpPr>
            <p:spPr>
              <a:xfrm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4" name="Straight Connector 353">
                <a:extLst>
                  <a:ext uri="{FF2B5EF4-FFF2-40B4-BE49-F238E27FC236}">
                    <a16:creationId xmlns:a16="http://schemas.microsoft.com/office/drawing/2014/main" id="{1EF18844-A34B-41C8-B33C-08E3F7CBEB8A}"/>
                  </a:ext>
                </a:extLst>
              </p:cNvPr>
              <p:cNvCxnSpPr/>
              <p:nvPr/>
            </p:nvCxnSpPr>
            <p:spPr>
              <a:xfrm rot="16200000"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5" name="Group 354">
              <a:extLst>
                <a:ext uri="{FF2B5EF4-FFF2-40B4-BE49-F238E27FC236}">
                  <a16:creationId xmlns:a16="http://schemas.microsoft.com/office/drawing/2014/main" id="{1ABA073F-743C-4D35-9C53-FD9436540F55}"/>
                </a:ext>
              </a:extLst>
            </p:cNvPr>
            <p:cNvGrpSpPr/>
            <p:nvPr/>
          </p:nvGrpSpPr>
          <p:grpSpPr>
            <a:xfrm>
              <a:off x="11564967" y="4844926"/>
              <a:ext cx="91564" cy="95248"/>
              <a:chOff x="2436020" y="3057525"/>
              <a:chExt cx="71436" cy="71436"/>
            </a:xfrm>
          </p:grpSpPr>
          <p:cxnSp>
            <p:nvCxnSpPr>
              <p:cNvPr id="356" name="Straight Connector 355">
                <a:extLst>
                  <a:ext uri="{FF2B5EF4-FFF2-40B4-BE49-F238E27FC236}">
                    <a16:creationId xmlns:a16="http://schemas.microsoft.com/office/drawing/2014/main" id="{637551C5-367C-4CD5-9328-EA3427028236}"/>
                  </a:ext>
                </a:extLst>
              </p:cNvPr>
              <p:cNvCxnSpPr/>
              <p:nvPr/>
            </p:nvCxnSpPr>
            <p:spPr>
              <a:xfrm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7" name="Straight Connector 356">
                <a:extLst>
                  <a:ext uri="{FF2B5EF4-FFF2-40B4-BE49-F238E27FC236}">
                    <a16:creationId xmlns:a16="http://schemas.microsoft.com/office/drawing/2014/main" id="{AB221E91-4DFE-4842-BE86-A530A67C900F}"/>
                  </a:ext>
                </a:extLst>
              </p:cNvPr>
              <p:cNvCxnSpPr/>
              <p:nvPr/>
            </p:nvCxnSpPr>
            <p:spPr>
              <a:xfrm rot="16200000"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8" name="Group 357">
              <a:extLst>
                <a:ext uri="{FF2B5EF4-FFF2-40B4-BE49-F238E27FC236}">
                  <a16:creationId xmlns:a16="http://schemas.microsoft.com/office/drawing/2014/main" id="{262B96CB-E6A5-4F47-97FB-457B676717A0}"/>
                </a:ext>
              </a:extLst>
            </p:cNvPr>
            <p:cNvGrpSpPr/>
            <p:nvPr/>
          </p:nvGrpSpPr>
          <p:grpSpPr>
            <a:xfrm>
              <a:off x="11641167" y="4844926"/>
              <a:ext cx="91564" cy="95248"/>
              <a:chOff x="2436020" y="3057525"/>
              <a:chExt cx="71436" cy="71436"/>
            </a:xfrm>
          </p:grpSpPr>
          <p:cxnSp>
            <p:nvCxnSpPr>
              <p:cNvPr id="359" name="Straight Connector 358">
                <a:extLst>
                  <a:ext uri="{FF2B5EF4-FFF2-40B4-BE49-F238E27FC236}">
                    <a16:creationId xmlns:a16="http://schemas.microsoft.com/office/drawing/2014/main" id="{ABE0A0FA-16B4-4205-80A4-9ABD4FD34719}"/>
                  </a:ext>
                </a:extLst>
              </p:cNvPr>
              <p:cNvCxnSpPr/>
              <p:nvPr/>
            </p:nvCxnSpPr>
            <p:spPr>
              <a:xfrm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0" name="Straight Connector 359">
                <a:extLst>
                  <a:ext uri="{FF2B5EF4-FFF2-40B4-BE49-F238E27FC236}">
                    <a16:creationId xmlns:a16="http://schemas.microsoft.com/office/drawing/2014/main" id="{B1ADA0AF-4C17-4303-816C-B02B5B3263AC}"/>
                  </a:ext>
                </a:extLst>
              </p:cNvPr>
              <p:cNvCxnSpPr/>
              <p:nvPr/>
            </p:nvCxnSpPr>
            <p:spPr>
              <a:xfrm rot="16200000" flipV="1">
                <a:off x="2471738" y="3057525"/>
                <a:ext cx="0" cy="7143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61" name="TextBox 360">
            <a:extLst>
              <a:ext uri="{FF2B5EF4-FFF2-40B4-BE49-F238E27FC236}">
                <a16:creationId xmlns:a16="http://schemas.microsoft.com/office/drawing/2014/main" id="{9DFCB73C-7E33-474C-8B69-52415FC4FFDD}"/>
              </a:ext>
            </a:extLst>
          </p:cNvPr>
          <p:cNvSpPr txBox="1"/>
          <p:nvPr/>
        </p:nvSpPr>
        <p:spPr>
          <a:xfrm>
            <a:off x="8926435" y="6181211"/>
            <a:ext cx="1588732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nivers 47 CondensedLight"/>
                <a:ea typeface="ＭＳ Ｐゴシック"/>
                <a:cs typeface="+mn-cs"/>
              </a:rPr>
              <a:t>Time (months)</a:t>
            </a:r>
          </a:p>
        </p:txBody>
      </p:sp>
      <p:sp>
        <p:nvSpPr>
          <p:cNvPr id="362" name="Rectangle 361">
            <a:extLst>
              <a:ext uri="{FF2B5EF4-FFF2-40B4-BE49-F238E27FC236}">
                <a16:creationId xmlns:a16="http://schemas.microsoft.com/office/drawing/2014/main" id="{06877724-4ED5-421B-BD04-63174081BF51}"/>
              </a:ext>
            </a:extLst>
          </p:cNvPr>
          <p:cNvSpPr/>
          <p:nvPr/>
        </p:nvSpPr>
        <p:spPr>
          <a:xfrm>
            <a:off x="8357796" y="4143078"/>
            <a:ext cx="37289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nivers 47 CondensedLight"/>
                <a:ea typeface="ＭＳ Ｐゴシック"/>
                <a:cs typeface="+mn-cs"/>
              </a:rPr>
              <a:t>Median OS (95% CI), months: NR (12.8</a:t>
            </a: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nivers 47 CondensedLight"/>
                <a:ea typeface="ＭＳ Ｐゴシック"/>
                <a:cs typeface="Arial" panose="020B0604020202020204" pitchFamily="34" charset="0"/>
              </a:rPr>
              <a:t>–</a:t>
            </a: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nivers 47 CondensedLight"/>
                <a:ea typeface="ＭＳ Ｐゴシック"/>
                <a:cs typeface="+mn-cs"/>
              </a:rPr>
              <a:t>NE)</a:t>
            </a:r>
          </a:p>
        </p:txBody>
      </p:sp>
      <p:sp>
        <p:nvSpPr>
          <p:cNvPr id="363" name="TextBox 362">
            <a:extLst>
              <a:ext uri="{FF2B5EF4-FFF2-40B4-BE49-F238E27FC236}">
                <a16:creationId xmlns:a16="http://schemas.microsoft.com/office/drawing/2014/main" id="{3374B880-C574-49C6-942D-8065E8A20278}"/>
              </a:ext>
            </a:extLst>
          </p:cNvPr>
          <p:cNvSpPr txBox="1"/>
          <p:nvPr/>
        </p:nvSpPr>
        <p:spPr>
          <a:xfrm>
            <a:off x="1743000" y="4901255"/>
            <a:ext cx="3556773" cy="954107"/>
          </a:xfrm>
          <a:prstGeom prst="rect">
            <a:avLst/>
          </a:prstGeom>
          <a:solidFill>
            <a:srgbClr val="EEE7E7"/>
          </a:solidFill>
          <a:ln w="19050"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nivers 47 CondensedLight"/>
                <a:ea typeface="ＭＳ Ｐゴシック"/>
                <a:cs typeface="Arial" panose="020B0604020202020204" pitchFamily="34" charset="0"/>
              </a:rPr>
              <a:t>ORR</a:t>
            </a:r>
            <a:r>
              <a:rPr kumimoji="0" lang="en-US" sz="2800" b="0" i="0" u="none" strike="noStrike" kern="1200" cap="none" spc="0" normalizeH="0" baseline="0" noProof="0" dirty="0">
                <a:ln w="9525"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nivers 47 CondensedLight"/>
                <a:ea typeface="ＭＳ Ｐゴシック"/>
                <a:cs typeface="Arial" panose="020B0604020202020204" pitchFamily="34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 w="9525"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nivers 47 CondensedLight"/>
                <a:ea typeface="ＭＳ Ｐゴシック"/>
                <a:cs typeface="Arial" panose="020B0604020202020204" pitchFamily="34" charset="0"/>
              </a:rPr>
              <a:t>83%</a:t>
            </a:r>
            <a:r>
              <a:rPr kumimoji="0" lang="en-US" sz="2800" b="0" i="0" u="none" strike="noStrike" kern="1200" cap="none" spc="0" normalizeH="0" baseline="0" noProof="0" dirty="0">
                <a:ln w="9525"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nivers 47 CondensedLight"/>
                <a:ea typeface="ＭＳ Ｐゴシック"/>
                <a:cs typeface="Arial" panose="020B0604020202020204" pitchFamily="34" charset="0"/>
              </a:rPr>
              <a:t> [74% by IRC]</a:t>
            </a:r>
          </a:p>
          <a:p>
            <a:pPr marL="0" marR="0" lvl="0" indent="0" algn="l" defTabSz="3047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 w="9525"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nivers 47 CondensedLight"/>
                <a:ea typeface="ＭＳ Ｐゴシック"/>
                <a:cs typeface="Arial" panose="020B0604020202020204" pitchFamily="34" charset="0"/>
              </a:rPr>
              <a:t>CR</a:t>
            </a:r>
            <a:r>
              <a:rPr kumimoji="0" lang="en-US" sz="2800" b="0" i="0" u="none" strike="noStrike" kern="1200" cap="none" spc="0" normalizeH="0" baseline="0" noProof="0" dirty="0">
                <a:ln w="9525"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nivers 47 CondensedLight"/>
                <a:ea typeface="ＭＳ Ｐゴシック"/>
                <a:cs typeface="Arial" panose="020B0604020202020204" pitchFamily="34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 w="9525"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nivers 47 CondensedLight"/>
                <a:ea typeface="ＭＳ Ｐゴシック"/>
                <a:cs typeface="Arial" panose="020B0604020202020204" pitchFamily="34" charset="0"/>
              </a:rPr>
              <a:t>58%</a:t>
            </a:r>
            <a:r>
              <a:rPr kumimoji="0" lang="en-US" sz="2800" b="0" i="0" u="none" strike="noStrike" kern="1200" cap="none" spc="0" normalizeH="0" baseline="0" noProof="0" dirty="0">
                <a:ln w="9525"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nivers 47 CondensedLight"/>
                <a:ea typeface="ＭＳ Ｐゴシック"/>
                <a:cs typeface="Arial" panose="020B0604020202020204" pitchFamily="34" charset="0"/>
              </a:rPr>
              <a:t> [54% by IRC]</a:t>
            </a:r>
          </a:p>
        </p:txBody>
      </p:sp>
      <p:sp>
        <p:nvSpPr>
          <p:cNvPr id="156" name="Rectangle 155">
            <a:extLst>
              <a:ext uri="{FF2B5EF4-FFF2-40B4-BE49-F238E27FC236}">
                <a16:creationId xmlns:a16="http://schemas.microsoft.com/office/drawing/2014/main" id="{7D41790F-CF80-4D3E-B65D-3B1E2BB52C90}"/>
              </a:ext>
            </a:extLst>
          </p:cNvPr>
          <p:cNvSpPr/>
          <p:nvPr/>
        </p:nvSpPr>
        <p:spPr>
          <a:xfrm>
            <a:off x="0" y="6642556"/>
            <a:ext cx="207300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nivers 47 CondensedLight"/>
                <a:ea typeface="ＭＳ Ｐゴシック"/>
                <a:cs typeface="+mn-cs"/>
              </a:rPr>
              <a:t> Locke FL, et al. Lancet Oncol. 2019;20:31-42.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Univers 47 CondensedLight"/>
              <a:ea typeface="ＭＳ Ｐゴシック"/>
              <a:cs typeface="+mn-cs"/>
            </a:endParaRPr>
          </a:p>
        </p:txBody>
      </p:sp>
      <p:sp>
        <p:nvSpPr>
          <p:cNvPr id="364" name="TextBox 363">
            <a:extLst>
              <a:ext uri="{FF2B5EF4-FFF2-40B4-BE49-F238E27FC236}">
                <a16:creationId xmlns:a16="http://schemas.microsoft.com/office/drawing/2014/main" id="{2791E88B-1A2F-4E4C-BC9C-5E27B2464D8E}"/>
              </a:ext>
            </a:extLst>
          </p:cNvPr>
          <p:cNvSpPr txBox="1"/>
          <p:nvPr/>
        </p:nvSpPr>
        <p:spPr>
          <a:xfrm>
            <a:off x="10528968" y="3160080"/>
            <a:ext cx="1149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nivers 47 CondensedLight"/>
                <a:ea typeface="ＭＳ Ｐゴシック"/>
                <a:cs typeface="+mn-cs"/>
              </a:rPr>
              <a:t>42% at 2 y</a:t>
            </a:r>
          </a:p>
        </p:txBody>
      </p:sp>
      <p:sp>
        <p:nvSpPr>
          <p:cNvPr id="365" name="TextBox 364">
            <a:extLst>
              <a:ext uri="{FF2B5EF4-FFF2-40B4-BE49-F238E27FC236}">
                <a16:creationId xmlns:a16="http://schemas.microsoft.com/office/drawing/2014/main" id="{88CA53F1-8062-3244-8E87-98A72DFC2173}"/>
              </a:ext>
            </a:extLst>
          </p:cNvPr>
          <p:cNvSpPr txBox="1"/>
          <p:nvPr/>
        </p:nvSpPr>
        <p:spPr>
          <a:xfrm>
            <a:off x="10528968" y="5683929"/>
            <a:ext cx="1149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nivers 47 CondensedLight"/>
                <a:ea typeface="ＭＳ Ｐゴシック"/>
                <a:cs typeface="+mn-cs"/>
              </a:rPr>
              <a:t>51% at 2 y</a:t>
            </a:r>
          </a:p>
        </p:txBody>
      </p:sp>
    </p:spTree>
    <p:extLst>
      <p:ext uri="{BB962C8B-B14F-4D97-AF65-F5344CB8AC3E}">
        <p14:creationId xmlns:p14="http://schemas.microsoft.com/office/powerpoint/2010/main" val="10935823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1879" y="0"/>
            <a:ext cx="10821558" cy="1219200"/>
          </a:xfrm>
        </p:spPr>
        <p:txBody>
          <a:bodyPr anchor="ctr">
            <a:normAutofit/>
          </a:bodyPr>
          <a:lstStyle/>
          <a:p>
            <a:r>
              <a:rPr lang="en-GB" sz="2800" dirty="0"/>
              <a:t>JULIET: PFS and OS of patients with R/R DLBCL receiving </a:t>
            </a:r>
            <a:r>
              <a:rPr lang="en-GB" sz="2800" dirty="0" err="1"/>
              <a:t>tisagenlecleucel</a:t>
            </a:r>
            <a:endParaRPr lang="en-GB" sz="2800" b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64000" y="6215970"/>
            <a:ext cx="11520000" cy="442035"/>
          </a:xfrm>
        </p:spPr>
        <p:txBody>
          <a:bodyPr/>
          <a:lstStyle/>
          <a:p>
            <a:r>
              <a:rPr lang="en-GB" sz="700" dirty="0"/>
              <a:t>Schuster SJ, et al. N </a:t>
            </a:r>
            <a:r>
              <a:rPr lang="en-GB" sz="700" dirty="0" err="1"/>
              <a:t>Engl</a:t>
            </a:r>
            <a:r>
              <a:rPr lang="en-GB" sz="700" dirty="0"/>
              <a:t> J Med. 2019;380:45-56. </a:t>
            </a:r>
          </a:p>
          <a:p>
            <a:r>
              <a:rPr lang="en-GB" sz="700" dirty="0"/>
              <a:t>Schuster, et al. Lancet </a:t>
            </a:r>
            <a:r>
              <a:rPr lang="en-GB" sz="700" dirty="0" err="1"/>
              <a:t>Onc</a:t>
            </a:r>
            <a:r>
              <a:rPr lang="en-GB" sz="700" dirty="0"/>
              <a:t>. 2021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81CEC19-0482-422C-8050-7C6F44AB341E}"/>
              </a:ext>
            </a:extLst>
          </p:cNvPr>
          <p:cNvSpPr txBox="1"/>
          <p:nvPr/>
        </p:nvSpPr>
        <p:spPr>
          <a:xfrm>
            <a:off x="2627436" y="5271886"/>
            <a:ext cx="1840174" cy="954107"/>
          </a:xfrm>
          <a:prstGeom prst="rect">
            <a:avLst/>
          </a:prstGeom>
          <a:solidFill>
            <a:srgbClr val="EEE7E7"/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nivers 47 CondensedLight"/>
                <a:ea typeface="ＭＳ Ｐゴシック"/>
                <a:cs typeface="+mn-cs"/>
              </a:rPr>
              <a:t>ORR: 52%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nivers 47 CondensedLight"/>
                <a:ea typeface="ＭＳ Ｐゴシック"/>
                <a:cs typeface="+mn-cs"/>
              </a:rPr>
              <a:t>CRR: 40%</a:t>
            </a:r>
          </a:p>
        </p:txBody>
      </p:sp>
      <p:graphicFrame>
        <p:nvGraphicFramePr>
          <p:cNvPr id="261" name="Content Placeholder 9">
            <a:extLst>
              <a:ext uri="{FF2B5EF4-FFF2-40B4-BE49-F238E27FC236}">
                <a16:creationId xmlns:a16="http://schemas.microsoft.com/office/drawing/2014/main" id="{F1555AB3-E34E-4794-AAF5-1A3FFC65667B}"/>
              </a:ext>
            </a:extLst>
          </p:cNvPr>
          <p:cNvGraphicFramePr>
            <a:graphicFrameLocks/>
          </p:cNvGraphicFramePr>
          <p:nvPr/>
        </p:nvGraphicFramePr>
        <p:xfrm>
          <a:off x="401879" y="1686539"/>
          <a:ext cx="5289441" cy="329941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6381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13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2296">
                <a:tc>
                  <a:txBody>
                    <a:bodyPr/>
                    <a:lstStyle/>
                    <a:p>
                      <a:pPr marL="9144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noProof="0" dirty="0">
                          <a:solidFill>
                            <a:schemeClr val="tx2"/>
                          </a:solidFill>
                          <a:effectLst/>
                        </a:rPr>
                        <a:t>Characteristics</a:t>
                      </a:r>
                      <a:endParaRPr lang="en-GB" sz="1800" noProof="0" dirty="0">
                        <a:solidFill>
                          <a:schemeClr val="tx2"/>
                        </a:solidFill>
                        <a:effectLst/>
                        <a:latin typeface="+mn-lt"/>
                        <a:ea typeface="MS Mincho"/>
                      </a:endParaRPr>
                    </a:p>
                  </a:txBody>
                  <a:tcPr marL="36381" marR="3638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800" noProof="0" dirty="0">
                          <a:solidFill>
                            <a:schemeClr val="tx2"/>
                          </a:solidFill>
                          <a:effectLst/>
                        </a:rPr>
                        <a:t>Patients </a:t>
                      </a:r>
                    </a:p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800" noProof="0" dirty="0">
                          <a:solidFill>
                            <a:schemeClr val="tx2"/>
                          </a:solidFill>
                          <a:effectLst/>
                        </a:rPr>
                        <a:t>(N = 111)</a:t>
                      </a:r>
                      <a:endParaRPr lang="en-GB" sz="1800" noProof="0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MS Mincho"/>
                      </a:endParaRPr>
                    </a:p>
                  </a:txBody>
                  <a:tcPr marL="36381" marR="3638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0672"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800" noProof="0" dirty="0">
                          <a:effectLst/>
                        </a:rPr>
                        <a:t>Median age (range), years</a:t>
                      </a:r>
                      <a:endParaRPr lang="en-GB" sz="1800" b="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/>
                      </a:endParaRPr>
                    </a:p>
                  </a:txBody>
                  <a:tcPr marL="104416" marR="1044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800" noProof="0" dirty="0">
                          <a:effectLst/>
                        </a:rPr>
                        <a:t> 56 (22–76)</a:t>
                      </a:r>
                      <a:endParaRPr lang="en-GB" sz="1800" b="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/>
                      </a:endParaRPr>
                    </a:p>
                  </a:txBody>
                  <a:tcPr marL="26061" marR="26061" marT="0" marB="0" anchor="ctr"/>
                </a:tc>
                <a:extLst>
                  <a:ext uri="{0D108BD9-81ED-4DB2-BD59-A6C34878D82A}">
                    <a16:rowId xmlns:a16="http://schemas.microsoft.com/office/drawing/2014/main" val="838326138"/>
                  </a:ext>
                </a:extLst>
              </a:tr>
              <a:tr h="340672">
                <a:tc>
                  <a:txBody>
                    <a:bodyPr/>
                    <a:lstStyle/>
                    <a:p>
                      <a:pPr marL="9144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noProof="0" dirty="0">
                          <a:effectLst/>
                        </a:rPr>
                        <a:t>Double-/triple-hit</a:t>
                      </a:r>
                      <a:r>
                        <a:rPr lang="en-GB" sz="1800" baseline="0" noProof="0" dirty="0">
                          <a:effectLst/>
                        </a:rPr>
                        <a:t> lymphoma, %</a:t>
                      </a:r>
                      <a:endParaRPr lang="en-GB" sz="1800" b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</a:endParaRPr>
                    </a:p>
                  </a:txBody>
                  <a:tcPr marL="104416" marR="1044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noProof="0" dirty="0">
                          <a:effectLst/>
                        </a:rPr>
                        <a:t>27</a:t>
                      </a:r>
                      <a:endParaRPr lang="en-GB" sz="1800" b="0" baseline="300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</a:endParaRPr>
                    </a:p>
                  </a:txBody>
                  <a:tcPr marL="36381" marR="36381" marT="0" marB="0" anchor="ctr"/>
                </a:tc>
                <a:extLst>
                  <a:ext uri="{0D108BD9-81ED-4DB2-BD59-A6C34878D82A}">
                    <a16:rowId xmlns:a16="http://schemas.microsoft.com/office/drawing/2014/main" val="3076193824"/>
                  </a:ext>
                </a:extLst>
              </a:tr>
              <a:tr h="340672"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noProof="0" dirty="0">
                          <a:effectLst/>
                        </a:rPr>
                        <a:t>Number of prior lines of therapy, %</a:t>
                      </a:r>
                      <a:endParaRPr lang="en-GB" sz="1800" b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</a:endParaRPr>
                    </a:p>
                  </a:txBody>
                  <a:tcPr marL="104416" marR="1044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800" b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</a:endParaRPr>
                    </a:p>
                  </a:txBody>
                  <a:tcPr marL="36381" marR="36381" marT="0" marB="0" anchor="ctr"/>
                </a:tc>
                <a:extLst>
                  <a:ext uri="{0D108BD9-81ED-4DB2-BD59-A6C34878D82A}">
                    <a16:rowId xmlns:a16="http://schemas.microsoft.com/office/drawing/2014/main" val="2182768334"/>
                  </a:ext>
                </a:extLst>
              </a:tr>
              <a:tr h="340672">
                <a:tc>
                  <a:txBody>
                    <a:bodyPr/>
                    <a:lstStyle/>
                    <a:p>
                      <a:pPr marL="117475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noProof="0" dirty="0">
                          <a:effectLst/>
                        </a:rPr>
                        <a:t>2</a:t>
                      </a:r>
                      <a:endParaRPr lang="en-GB" sz="1800" b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</a:endParaRPr>
                    </a:p>
                  </a:txBody>
                  <a:tcPr marL="104416" marR="1044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noProof="0" dirty="0">
                          <a:effectLst/>
                        </a:rPr>
                        <a:t>44</a:t>
                      </a:r>
                      <a:endParaRPr lang="en-GB" sz="1800" b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</a:endParaRPr>
                    </a:p>
                  </a:txBody>
                  <a:tcPr marL="36381" marR="36381" marT="0" marB="0" anchor="ctr"/>
                </a:tc>
                <a:extLst>
                  <a:ext uri="{0D108BD9-81ED-4DB2-BD59-A6C34878D82A}">
                    <a16:rowId xmlns:a16="http://schemas.microsoft.com/office/drawing/2014/main" val="3442707099"/>
                  </a:ext>
                </a:extLst>
              </a:tr>
              <a:tr h="340672">
                <a:tc>
                  <a:txBody>
                    <a:bodyPr/>
                    <a:lstStyle/>
                    <a:p>
                      <a:pPr marL="117475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noProof="0" dirty="0">
                          <a:effectLst/>
                        </a:rPr>
                        <a:t>3</a:t>
                      </a:r>
                      <a:endParaRPr lang="en-GB" sz="1800" b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</a:endParaRPr>
                    </a:p>
                  </a:txBody>
                  <a:tcPr marL="104416" marR="1044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noProof="0" dirty="0">
                          <a:effectLst/>
                        </a:rPr>
                        <a:t>31</a:t>
                      </a:r>
                      <a:endParaRPr lang="en-GB" sz="1800" b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</a:endParaRPr>
                    </a:p>
                  </a:txBody>
                  <a:tcPr marL="36381" marR="36381" marT="0" marB="0" anchor="ctr"/>
                </a:tc>
                <a:extLst>
                  <a:ext uri="{0D108BD9-81ED-4DB2-BD59-A6C34878D82A}">
                    <a16:rowId xmlns:a16="http://schemas.microsoft.com/office/drawing/2014/main" val="4245857293"/>
                  </a:ext>
                </a:extLst>
              </a:tr>
              <a:tr h="340672">
                <a:tc>
                  <a:txBody>
                    <a:bodyPr/>
                    <a:lstStyle/>
                    <a:p>
                      <a:pPr marL="117475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noProof="0" dirty="0">
                          <a:effectLst/>
                        </a:rPr>
                        <a:t>4–6</a:t>
                      </a:r>
                      <a:endParaRPr lang="en-GB" sz="1800" b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</a:endParaRPr>
                    </a:p>
                  </a:txBody>
                  <a:tcPr marL="104416" marR="1044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noProof="0" dirty="0">
                          <a:effectLst/>
                        </a:rPr>
                        <a:t>21</a:t>
                      </a:r>
                      <a:endParaRPr lang="en-GB" sz="1800" b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</a:endParaRPr>
                    </a:p>
                  </a:txBody>
                  <a:tcPr marL="36381" marR="36381" marT="0" marB="0" anchor="ctr"/>
                </a:tc>
                <a:extLst>
                  <a:ext uri="{0D108BD9-81ED-4DB2-BD59-A6C34878D82A}">
                    <a16:rowId xmlns:a16="http://schemas.microsoft.com/office/drawing/2014/main" val="2128371028"/>
                  </a:ext>
                </a:extLst>
              </a:tr>
              <a:tr h="340672"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kern="1200" noProof="0" dirty="0">
                          <a:effectLst/>
                        </a:rPr>
                        <a:t>Refractory to last</a:t>
                      </a:r>
                      <a:r>
                        <a:rPr lang="en-GB" sz="1800" kern="1200" baseline="0" noProof="0" dirty="0">
                          <a:effectLst/>
                        </a:rPr>
                        <a:t> therapy, %</a:t>
                      </a:r>
                      <a:endParaRPr lang="en-GB" sz="1800" b="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4416" marR="104416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noProof="0" dirty="0">
                          <a:effectLst/>
                        </a:rPr>
                        <a:t>55</a:t>
                      </a:r>
                      <a:endParaRPr lang="en-GB" sz="1800" b="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381" marR="36381" marT="0" marB="0" anchor="ctr"/>
                </a:tc>
                <a:extLst>
                  <a:ext uri="{0D108BD9-81ED-4DB2-BD59-A6C34878D82A}">
                    <a16:rowId xmlns:a16="http://schemas.microsoft.com/office/drawing/2014/main" val="1129723668"/>
                  </a:ext>
                </a:extLst>
              </a:tr>
              <a:tr h="340672"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noProof="0" dirty="0">
                          <a:effectLst/>
                        </a:rPr>
                        <a:t>Prior ASCT, %</a:t>
                      </a:r>
                      <a:endParaRPr lang="en-GB" sz="1800" b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</a:endParaRPr>
                    </a:p>
                  </a:txBody>
                  <a:tcPr marL="104416" marR="104416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noProof="0" dirty="0">
                          <a:effectLst/>
                        </a:rPr>
                        <a:t>49</a:t>
                      </a:r>
                      <a:endParaRPr lang="en-GB" sz="1800" b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</a:endParaRPr>
                    </a:p>
                  </a:txBody>
                  <a:tcPr marL="36381" marR="36381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7C9389C3-8914-2840-8B15-014024820C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9769" y="1347513"/>
            <a:ext cx="6175855" cy="451976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3950232-6976-F64A-A2FD-5A6FA1EF49F4}"/>
              </a:ext>
            </a:extLst>
          </p:cNvPr>
          <p:cNvSpPr txBox="1"/>
          <p:nvPr/>
        </p:nvSpPr>
        <p:spPr>
          <a:xfrm>
            <a:off x="7597698" y="1354947"/>
            <a:ext cx="1614288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nivers 47 CondensedLight"/>
                <a:ea typeface="ＭＳ Ｐゴシック"/>
                <a:cs typeface="+mn-cs"/>
              </a:rPr>
              <a:t>PFS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Univers 47 CondensedLight"/>
              <a:ea typeface="ＭＳ Ｐゴシック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Univers 47 CondensedLight"/>
              <a:ea typeface="ＭＳ Ｐゴシック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Univers 47 CondensedLight"/>
              <a:ea typeface="ＭＳ Ｐゴシック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Univers 47 CondensedLight"/>
              <a:ea typeface="ＭＳ Ｐゴシック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Univers 47 CondensedLight"/>
              <a:ea typeface="ＭＳ Ｐゴシック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Univers 47 CondensedLight"/>
              <a:ea typeface="ＭＳ Ｐゴシック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Univers 47 CondensedLight"/>
              <a:ea typeface="ＭＳ Ｐゴシック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nivers 47 CondensedLight"/>
                <a:ea typeface="ＭＳ Ｐゴシック"/>
                <a:cs typeface="+mn-cs"/>
              </a:rPr>
              <a:t>Overall survival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64AC8D9-F48C-174C-ADA5-641B93842B27}"/>
              </a:ext>
            </a:extLst>
          </p:cNvPr>
          <p:cNvSpPr txBox="1"/>
          <p:nvPr/>
        </p:nvSpPr>
        <p:spPr>
          <a:xfrm>
            <a:off x="10485094" y="2505250"/>
            <a:ext cx="1476686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nivers 47 CondensedLight"/>
                <a:ea typeface="ＭＳ Ｐゴシック"/>
                <a:cs typeface="+mn-cs"/>
              </a:rPr>
              <a:t>median 2.9 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Univers 47 CondensedLight"/>
              <a:ea typeface="ＭＳ Ｐゴシック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Univers 47 CondensedLight"/>
              <a:ea typeface="ＭＳ Ｐゴシック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Univers 47 CondensedLight"/>
              <a:ea typeface="ＭＳ Ｐゴシック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Univers 47 CondensedLight"/>
              <a:ea typeface="ＭＳ Ｐゴシック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Univers 47 CondensedLight"/>
              <a:ea typeface="ＭＳ Ｐゴシック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Univers 47 CondensedLight"/>
              <a:ea typeface="ＭＳ Ｐゴシック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Univers 47 CondensedLight"/>
              <a:ea typeface="ＭＳ Ｐゴシック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Univers 47 CondensedLight"/>
              <a:ea typeface="ＭＳ Ｐゴシック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Univers 47 CondensedLight"/>
              <a:ea typeface="ＭＳ Ｐゴシック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nivers 47 CondensedLight"/>
                <a:ea typeface="ＭＳ Ｐゴシック"/>
                <a:cs typeface="+mn-cs"/>
              </a:rPr>
              <a:t>median  11.1 m</a:t>
            </a:r>
          </a:p>
        </p:txBody>
      </p:sp>
    </p:spTree>
    <p:extLst>
      <p:ext uri="{BB962C8B-B14F-4D97-AF65-F5344CB8AC3E}">
        <p14:creationId xmlns:p14="http://schemas.microsoft.com/office/powerpoint/2010/main" val="5333387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F101A2-F351-4A7A-AA66-8BDE7D16AE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81" y="62978"/>
            <a:ext cx="11920908" cy="1219200"/>
          </a:xfrm>
        </p:spPr>
        <p:txBody>
          <a:bodyPr/>
          <a:lstStyle/>
          <a:p>
            <a:r>
              <a:rPr lang="en-GB" sz="2800" dirty="0"/>
              <a:t>TRANSCEND-NHL-001 trial: liso-cel in multiply R/R aggressive B-NHL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55E994-5D58-4F17-99BF-95918E36B27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64000" y="6517531"/>
            <a:ext cx="11520000" cy="195814"/>
          </a:xfrm>
        </p:spPr>
        <p:txBody>
          <a:bodyPr/>
          <a:lstStyle/>
          <a:p>
            <a:r>
              <a:rPr lang="en-GB" dirty="0"/>
              <a:t>Abramson JS, et al. Lancet 2020</a:t>
            </a:r>
          </a:p>
        </p:txBody>
      </p:sp>
      <p:graphicFrame>
        <p:nvGraphicFramePr>
          <p:cNvPr id="425" name="Content Placeholder 9">
            <a:extLst>
              <a:ext uri="{FF2B5EF4-FFF2-40B4-BE49-F238E27FC236}">
                <a16:creationId xmlns:a16="http://schemas.microsoft.com/office/drawing/2014/main" id="{0B547F49-0F3B-40E0-AD6A-8A32D7B8584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6097722"/>
              </p:ext>
            </p:extLst>
          </p:nvPr>
        </p:nvGraphicFramePr>
        <p:xfrm>
          <a:off x="323881" y="1320864"/>
          <a:ext cx="5069991" cy="239057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6095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0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0551">
                <a:tc>
                  <a:txBody>
                    <a:bodyPr/>
                    <a:lstStyle/>
                    <a:p>
                      <a:pPr marL="9144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</a:rPr>
                        <a:t>Characteristic*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+mn-lt"/>
                        <a:ea typeface="MS Mincho"/>
                      </a:endParaRPr>
                    </a:p>
                  </a:txBody>
                  <a:tcPr marL="33984" marR="33984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</a:rPr>
                        <a:t>Patients </a:t>
                      </a:r>
                    </a:p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</a:rPr>
                        <a:t>(N = 269)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MS Mincho"/>
                      </a:endParaRPr>
                    </a:p>
                  </a:txBody>
                  <a:tcPr marL="33984" marR="3398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1841">
                <a:tc>
                  <a:txBody>
                    <a:bodyPr/>
                    <a:lstStyle/>
                    <a:p>
                      <a:pPr marL="91440" marR="0" algn="l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</a:rPr>
                        <a:t>Age, median (range), years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/>
                      </a:endParaRPr>
                    </a:p>
                  </a:txBody>
                  <a:tcPr marL="24344" marR="24344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</a:rPr>
                        <a:t> 63 (18–86)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/>
                      </a:endParaRPr>
                    </a:p>
                  </a:txBody>
                  <a:tcPr marL="24344" marR="24344" marT="0" marB="0" anchor="ctr"/>
                </a:tc>
                <a:extLst>
                  <a:ext uri="{0D108BD9-81ED-4DB2-BD59-A6C34878D82A}">
                    <a16:rowId xmlns:a16="http://schemas.microsoft.com/office/drawing/2014/main" val="838326138"/>
                  </a:ext>
                </a:extLst>
              </a:tr>
              <a:tr h="407325">
                <a:tc>
                  <a:txBody>
                    <a:bodyPr/>
                    <a:lstStyle/>
                    <a:p>
                      <a:pPr marL="9144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Double- / triple-hit</a:t>
                      </a:r>
                      <a:r>
                        <a:rPr lang="en-US" sz="1800" baseline="0" dirty="0">
                          <a:effectLst/>
                        </a:rPr>
                        <a:t> lymphoma, n (%)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</a:endParaRPr>
                    </a:p>
                  </a:txBody>
                  <a:tcPr marL="33984" marR="33984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36 (13)</a:t>
                      </a:r>
                      <a:endParaRPr lang="en-US" sz="1800" b="0" baseline="300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</a:endParaRPr>
                    </a:p>
                  </a:txBody>
                  <a:tcPr marL="33984" marR="33984" marT="0" marB="0" anchor="ctr"/>
                </a:tc>
                <a:extLst>
                  <a:ext uri="{0D108BD9-81ED-4DB2-BD59-A6C34878D82A}">
                    <a16:rowId xmlns:a16="http://schemas.microsoft.com/office/drawing/2014/main" val="3076193824"/>
                  </a:ext>
                </a:extLst>
              </a:tr>
              <a:tr h="281841">
                <a:tc>
                  <a:txBody>
                    <a:bodyPr/>
                    <a:lstStyle/>
                    <a:p>
                      <a:pPr marL="9144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CH" sz="1800" dirty="0">
                          <a:effectLst/>
                        </a:rPr>
                        <a:t>     CNS involvement</a:t>
                      </a:r>
                      <a:r>
                        <a:rPr lang="en-US" sz="1800" baseline="0" dirty="0">
                          <a:effectLst/>
                        </a:rPr>
                        <a:t>, n (%)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</a:endParaRPr>
                    </a:p>
                  </a:txBody>
                  <a:tcPr marL="33984" marR="33984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CH" sz="1800" dirty="0">
                          <a:effectLst/>
                        </a:rPr>
                        <a:t>7 (3)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</a:endParaRPr>
                    </a:p>
                  </a:txBody>
                  <a:tcPr marL="33984" marR="33984" marT="0" marB="0" anchor="ctr"/>
                </a:tc>
                <a:extLst>
                  <a:ext uri="{0D108BD9-81ED-4DB2-BD59-A6C34878D82A}">
                    <a16:rowId xmlns:a16="http://schemas.microsoft.com/office/drawing/2014/main" val="3442707099"/>
                  </a:ext>
                </a:extLst>
              </a:tr>
              <a:tr h="281841">
                <a:tc>
                  <a:txBody>
                    <a:bodyPr/>
                    <a:lstStyle/>
                    <a:p>
                      <a:pPr marL="9144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Median prior lines, n (range)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</a:endParaRPr>
                    </a:p>
                  </a:txBody>
                  <a:tcPr marL="33984" marR="33984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CH" sz="1800" dirty="0">
                          <a:effectLst/>
                        </a:rPr>
                        <a:t>3 (1</a:t>
                      </a:r>
                      <a:r>
                        <a:rPr lang="en-US" sz="1800" dirty="0">
                          <a:effectLst/>
                        </a:rPr>
                        <a:t>–</a:t>
                      </a:r>
                      <a:r>
                        <a:rPr lang="de-CH" sz="1800" dirty="0">
                          <a:effectLst/>
                        </a:rPr>
                        <a:t>8)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</a:endParaRPr>
                    </a:p>
                  </a:txBody>
                  <a:tcPr marL="33984" marR="33984" marT="0" marB="0" anchor="ctr"/>
                </a:tc>
                <a:extLst>
                  <a:ext uri="{0D108BD9-81ED-4DB2-BD59-A6C34878D82A}">
                    <a16:rowId xmlns:a16="http://schemas.microsoft.com/office/drawing/2014/main" val="4245857293"/>
                  </a:ext>
                </a:extLst>
              </a:tr>
              <a:tr h="281841">
                <a:tc>
                  <a:txBody>
                    <a:bodyPr/>
                    <a:lstStyle/>
                    <a:p>
                      <a:pPr marL="9144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Chemo-refractory, n (range)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</a:endParaRPr>
                    </a:p>
                  </a:txBody>
                  <a:tcPr marL="33984" marR="33984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CH" sz="1800" dirty="0">
                          <a:effectLst/>
                        </a:rPr>
                        <a:t>181 (67)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</a:endParaRPr>
                    </a:p>
                  </a:txBody>
                  <a:tcPr marL="33984" marR="33984" marT="0" marB="0" anchor="ctr"/>
                </a:tc>
                <a:extLst>
                  <a:ext uri="{0D108BD9-81ED-4DB2-BD59-A6C34878D82A}">
                    <a16:rowId xmlns:a16="http://schemas.microsoft.com/office/drawing/2014/main" val="2128371028"/>
                  </a:ext>
                </a:extLst>
              </a:tr>
              <a:tr h="281841">
                <a:tc>
                  <a:txBody>
                    <a:bodyPr/>
                    <a:lstStyle/>
                    <a:p>
                      <a:pPr marL="9144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Prior HSCT, n (%)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</a:endParaRPr>
                    </a:p>
                  </a:txBody>
                  <a:tcPr marL="33984" marR="33984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1800" dirty="0">
                          <a:effectLst/>
                        </a:rPr>
                        <a:t>94 (35)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</a:endParaRPr>
                    </a:p>
                  </a:txBody>
                  <a:tcPr marL="33984" marR="33984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89A15169-7E37-48B6-8B99-954E79D5C7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9211" y="1297539"/>
            <a:ext cx="4440620" cy="251765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7FD3C50-DAB7-439C-9795-9F89B39609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9210" y="4114933"/>
            <a:ext cx="4714789" cy="254567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CBB71C1-FDBC-3747-AB22-0D0041A11101}"/>
              </a:ext>
            </a:extLst>
          </p:cNvPr>
          <p:cNvSpPr txBox="1"/>
          <p:nvPr/>
        </p:nvSpPr>
        <p:spPr>
          <a:xfrm>
            <a:off x="10256112" y="2591458"/>
            <a:ext cx="1149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nivers 47 CondensedLight"/>
                <a:ea typeface="ＭＳ Ｐゴシック"/>
                <a:cs typeface="+mn-cs"/>
              </a:rPr>
              <a:t>44% at 1 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65A5E09-005A-3B46-BC51-2E2E8EAA9103}"/>
              </a:ext>
            </a:extLst>
          </p:cNvPr>
          <p:cNvSpPr txBox="1"/>
          <p:nvPr/>
        </p:nvSpPr>
        <p:spPr>
          <a:xfrm>
            <a:off x="10256112" y="5375795"/>
            <a:ext cx="1149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nivers 47 CondensedLight"/>
                <a:ea typeface="ＭＳ Ｐゴシック"/>
                <a:cs typeface="+mn-cs"/>
              </a:rPr>
              <a:t>58% at 1 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622C51-9CFA-1F41-BA06-32353E45A272}"/>
              </a:ext>
            </a:extLst>
          </p:cNvPr>
          <p:cNvSpPr txBox="1"/>
          <p:nvPr/>
        </p:nvSpPr>
        <p:spPr>
          <a:xfrm>
            <a:off x="323881" y="3816637"/>
            <a:ext cx="65341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nivers 47 CondensedLight"/>
                <a:ea typeface="ＭＳ Ｐゴシック"/>
                <a:cs typeface="+mn-cs"/>
              </a:rPr>
              <a:t>*Only CAR T-cell pivotal trial to include: secondary CNS DLBCL; prior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nivers 47 CondensedLight"/>
                <a:ea typeface="ＭＳ Ｐゴシック"/>
                <a:cs typeface="+mn-cs"/>
              </a:rPr>
              <a:t>allo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nivers 47 CondensedLight"/>
                <a:ea typeface="ＭＳ Ｐゴシック"/>
                <a:cs typeface="+mn-cs"/>
              </a:rPr>
              <a:t> SCT; transformed non-follicular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nivers 47 CondensedLight"/>
                <a:ea typeface="ＭＳ Ｐゴシック"/>
                <a:cs typeface="+mn-cs"/>
              </a:rPr>
              <a:t>iNHL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nivers 47 CondensedLight"/>
                <a:ea typeface="ＭＳ Ｐゴシック"/>
                <a:cs typeface="+mn-cs"/>
              </a:rPr>
              <a:t>; grade 3B FL; no minimal ALC, ANC, Hgb or platelets; moderate renal or cardiac dysfunction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10F0723-E324-1C42-80DB-402A8DE4B6BA}"/>
              </a:ext>
            </a:extLst>
          </p:cNvPr>
          <p:cNvSpPr txBox="1"/>
          <p:nvPr/>
        </p:nvSpPr>
        <p:spPr>
          <a:xfrm>
            <a:off x="2646518" y="4777172"/>
            <a:ext cx="1840174" cy="954107"/>
          </a:xfrm>
          <a:prstGeom prst="rect">
            <a:avLst/>
          </a:prstGeom>
          <a:solidFill>
            <a:srgbClr val="EEE7E7"/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nivers 47 CondensedLight"/>
                <a:ea typeface="ＭＳ Ｐゴシック"/>
                <a:cs typeface="+mn-cs"/>
              </a:rPr>
              <a:t>ORR: 73%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nivers 47 CondensedLight"/>
                <a:ea typeface="ＭＳ Ｐゴシック"/>
                <a:cs typeface="+mn-cs"/>
              </a:rPr>
              <a:t>CRR: 53%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F0DF468-CDAB-F54D-A8DE-A3EEDD463BED}"/>
              </a:ext>
            </a:extLst>
          </p:cNvPr>
          <p:cNvSpPr txBox="1"/>
          <p:nvPr/>
        </p:nvSpPr>
        <p:spPr>
          <a:xfrm>
            <a:off x="293471" y="5809645"/>
            <a:ext cx="6675738" cy="70788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b="1" dirty="0"/>
              <a:t>ASH 2021: 2 year DOR 49.5%, PFS 40.6%, OS 50.5% </a:t>
            </a:r>
          </a:p>
          <a:p>
            <a:r>
              <a:rPr lang="en-US" sz="1600" dirty="0"/>
              <a:t>Abramson, et al. Abstract 2840</a:t>
            </a:r>
          </a:p>
        </p:txBody>
      </p:sp>
    </p:spTree>
    <p:extLst>
      <p:ext uri="{BB962C8B-B14F-4D97-AF65-F5344CB8AC3E}">
        <p14:creationId xmlns:p14="http://schemas.microsoft.com/office/powerpoint/2010/main" val="6975000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11506200" cy="1219200"/>
          </a:xfrm>
        </p:spPr>
        <p:txBody>
          <a:bodyPr/>
          <a:lstStyle/>
          <a:p>
            <a:r>
              <a:rPr lang="en-US" sz="2800" dirty="0"/>
              <a:t>Toxicity of 3 Major CAR T-cell Products for relapsed/refractory DLBCL</a:t>
            </a:r>
          </a:p>
        </p:txBody>
      </p:sp>
      <p:sp>
        <p:nvSpPr>
          <p:cNvPr id="5" name="Rectangle 4"/>
          <p:cNvSpPr/>
          <p:nvPr/>
        </p:nvSpPr>
        <p:spPr>
          <a:xfrm>
            <a:off x="406400" y="6096000"/>
            <a:ext cx="8432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85800" algn="l"/>
              </a:tabLst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Univers 47 CondensedLight"/>
                <a:ea typeface="Calibri" panose="020F0502020204030204" pitchFamily="34" charset="0"/>
                <a:cs typeface="Times New Roman" panose="02020603050405020304" pitchFamily="18" charset="0"/>
              </a:rPr>
              <a:t>* Caveats in cross trial comparisons: Different eligibility criteria, phase of study, dose levels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85800" algn="l"/>
              </a:tabLst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Univers 47 CondensedLight"/>
                <a:ea typeface="Calibri" panose="020F0502020204030204" pitchFamily="34" charset="0"/>
                <a:cs typeface="Times New Roman" panose="02020603050405020304" pitchFamily="18" charset="0"/>
              </a:rPr>
              <a:t>†CRS toxicity grading scales differ across studies. </a:t>
            </a: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Univers 47 CondensedLight"/>
                <a:ea typeface="Calibri" panose="020F0502020204030204" pitchFamily="34" charset="0"/>
                <a:cs typeface="Times New Roman" panose="02020603050405020304" pitchFamily="18" charset="0"/>
              </a:rPr>
              <a:t>Axi-Cel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Univers 47 CondensedLight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Univers 47 CondensedLight"/>
                <a:ea typeface="Calibri" panose="020F0502020204030204" pitchFamily="34" charset="0"/>
                <a:cs typeface="Times New Roman" panose="02020603050405020304" pitchFamily="18" charset="0"/>
              </a:rPr>
              <a:t>Liso-cel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Univers 47 CondensedLight"/>
                <a:ea typeface="Calibri" panose="020F0502020204030204" pitchFamily="34" charset="0"/>
                <a:cs typeface="Times New Roman" panose="02020603050405020304" pitchFamily="18" charset="0"/>
              </a:rPr>
              <a:t> used Lee criteria. Tisa-</a:t>
            </a: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Univers 47 CondensedLight"/>
                <a:ea typeface="Calibri" panose="020F0502020204030204" pitchFamily="34" charset="0"/>
                <a:cs typeface="Times New Roman" panose="02020603050405020304" pitchFamily="18" charset="0"/>
              </a:rPr>
              <a:t>cel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Univers 47 CondensedLight"/>
                <a:ea typeface="Calibri" panose="020F0502020204030204" pitchFamily="34" charset="0"/>
                <a:cs typeface="Times New Roman" panose="02020603050405020304" pitchFamily="18" charset="0"/>
              </a:rPr>
              <a:t> used Penn criteria</a:t>
            </a:r>
          </a:p>
        </p:txBody>
      </p:sp>
      <p:graphicFrame>
        <p:nvGraphicFramePr>
          <p:cNvPr id="8" name="Content Placeholder 3">
            <a:extLst>
              <a:ext uri="{FF2B5EF4-FFF2-40B4-BE49-F238E27FC236}">
                <a16:creationId xmlns:a16="http://schemas.microsoft.com/office/drawing/2014/main" id="{EC1A0AC0-E042-458A-BD54-25726172E9D1}"/>
              </a:ext>
            </a:extLst>
          </p:cNvPr>
          <p:cNvGraphicFramePr>
            <a:graphicFrameLocks/>
          </p:cNvGraphicFramePr>
          <p:nvPr/>
        </p:nvGraphicFramePr>
        <p:xfrm>
          <a:off x="584200" y="1371599"/>
          <a:ext cx="10845800" cy="464253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711451">
                  <a:extLst>
                    <a:ext uri="{9D8B030D-6E8A-4147-A177-3AD203B41FA5}">
                      <a16:colId xmlns:a16="http://schemas.microsoft.com/office/drawing/2014/main" val="1361055744"/>
                    </a:ext>
                  </a:extLst>
                </a:gridCol>
                <a:gridCol w="2564885">
                  <a:extLst>
                    <a:ext uri="{9D8B030D-6E8A-4147-A177-3AD203B41FA5}">
                      <a16:colId xmlns:a16="http://schemas.microsoft.com/office/drawing/2014/main" val="2713589861"/>
                    </a:ext>
                  </a:extLst>
                </a:gridCol>
                <a:gridCol w="2931296">
                  <a:extLst>
                    <a:ext uri="{9D8B030D-6E8A-4147-A177-3AD203B41FA5}">
                      <a16:colId xmlns:a16="http://schemas.microsoft.com/office/drawing/2014/main" val="3726041742"/>
                    </a:ext>
                  </a:extLst>
                </a:gridCol>
                <a:gridCol w="2638168">
                  <a:extLst>
                    <a:ext uri="{9D8B030D-6E8A-4147-A177-3AD203B41FA5}">
                      <a16:colId xmlns:a16="http://schemas.microsoft.com/office/drawing/2014/main" val="1239299162"/>
                    </a:ext>
                  </a:extLst>
                </a:gridCol>
              </a:tblGrid>
              <a:tr h="68013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solidFill>
                            <a:schemeClr val="tx2"/>
                          </a:solidFill>
                        </a:rPr>
                        <a:t>Axicabtagene</a:t>
                      </a:r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dirty="0" err="1">
                          <a:solidFill>
                            <a:schemeClr val="tx2"/>
                          </a:solidFill>
                        </a:rPr>
                        <a:t>Ciloleucel</a:t>
                      </a:r>
                      <a:endParaRPr lang="en-US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solidFill>
                            <a:schemeClr val="tx2"/>
                          </a:solidFill>
                        </a:rPr>
                        <a:t>Tisagenlecleucel</a:t>
                      </a:r>
                      <a:endParaRPr lang="en-US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solidFill>
                            <a:schemeClr val="tx2"/>
                          </a:solidFill>
                        </a:rPr>
                        <a:t>Lisocabtagene</a:t>
                      </a:r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dirty="0" err="1">
                          <a:solidFill>
                            <a:schemeClr val="tx2"/>
                          </a:solidFill>
                        </a:rPr>
                        <a:t>Maraleucel</a:t>
                      </a:r>
                      <a:endParaRPr lang="en-US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7787854"/>
                  </a:ext>
                </a:extLst>
              </a:tr>
              <a:tr h="394045">
                <a:tc>
                  <a:txBody>
                    <a:bodyPr/>
                    <a:lstStyle/>
                    <a:p>
                      <a:pPr>
                        <a:buClr>
                          <a:srgbClr val="000000"/>
                        </a:buClr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Construct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antiCD19-</a:t>
                      </a:r>
                      <a:r>
                        <a:rPr lang="en-US" sz="2000" b="1" dirty="0"/>
                        <a:t>CD28</a:t>
                      </a:r>
                      <a:r>
                        <a:rPr lang="en-US" sz="2000" dirty="0"/>
                        <a:t>-CD3z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antiCD19-</a:t>
                      </a:r>
                      <a:r>
                        <a:rPr lang="en-US" sz="2000" b="1" dirty="0"/>
                        <a:t>41BB</a:t>
                      </a:r>
                      <a:r>
                        <a:rPr lang="en-US" sz="2000" dirty="0"/>
                        <a:t>-CD3z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antiCD19-</a:t>
                      </a:r>
                      <a:r>
                        <a:rPr lang="en-US" sz="2000" b="1" dirty="0"/>
                        <a:t>41BB</a:t>
                      </a:r>
                      <a:r>
                        <a:rPr lang="en-US" sz="2000" dirty="0"/>
                        <a:t>-CD3z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7544042"/>
                  </a:ext>
                </a:extLst>
              </a:tr>
              <a:tr h="394045">
                <a:tc>
                  <a:txBody>
                    <a:bodyPr/>
                    <a:lstStyle/>
                    <a:p>
                      <a:pPr>
                        <a:buClr>
                          <a:srgbClr val="000000"/>
                        </a:buClr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101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111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269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9174655"/>
                  </a:ext>
                </a:extLst>
              </a:tr>
              <a:tr h="647745">
                <a:tc>
                  <a:txBody>
                    <a:bodyPr/>
                    <a:lstStyle/>
                    <a:p>
                      <a:pPr>
                        <a:buClr>
                          <a:srgbClr val="000000"/>
                        </a:buClr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Any CRS</a:t>
                      </a:r>
                    </a:p>
                    <a:p>
                      <a:pPr>
                        <a:buClr>
                          <a:srgbClr val="000000"/>
                        </a:buClr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</a:rPr>
                        <a:t>Median time to onset 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93%</a:t>
                      </a:r>
                    </a:p>
                    <a:p>
                      <a:r>
                        <a:rPr lang="en-US" sz="1800" dirty="0"/>
                        <a:t>2 days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58%</a:t>
                      </a:r>
                    </a:p>
                    <a:p>
                      <a:r>
                        <a:rPr lang="en-US" sz="1800" dirty="0"/>
                        <a:t>3 days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42%</a:t>
                      </a:r>
                    </a:p>
                    <a:p>
                      <a:r>
                        <a:rPr lang="en-US" sz="1800" dirty="0"/>
                        <a:t>5 days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2652529"/>
                  </a:ext>
                </a:extLst>
              </a:tr>
              <a:tr h="394045">
                <a:tc>
                  <a:txBody>
                    <a:bodyPr/>
                    <a:lstStyle/>
                    <a:p>
                      <a:pPr>
                        <a:buClr>
                          <a:srgbClr val="000000"/>
                        </a:buClr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≥ Gr</a:t>
                      </a:r>
                      <a:r>
                        <a:rPr lang="en-US" sz="2000" b="0" baseline="30000" dirty="0">
                          <a:solidFill>
                            <a:schemeClr val="tx1"/>
                          </a:solidFill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3 CRS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†</a:t>
                      </a:r>
                      <a:endParaRPr lang="en-US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11%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23%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2%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7910159"/>
                  </a:ext>
                </a:extLst>
              </a:tr>
              <a:tr h="394045">
                <a:tc>
                  <a:txBody>
                    <a:bodyPr/>
                    <a:lstStyle/>
                    <a:p>
                      <a:pPr>
                        <a:buClr>
                          <a:srgbClr val="000000"/>
                        </a:buClr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Any neurotoxicity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64%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21%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30%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3662980"/>
                  </a:ext>
                </a:extLst>
              </a:tr>
              <a:tr h="394045">
                <a:tc>
                  <a:txBody>
                    <a:bodyPr/>
                    <a:lstStyle/>
                    <a:p>
                      <a:pPr>
                        <a:buClr>
                          <a:srgbClr val="000000"/>
                        </a:buClr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≥ Gr 3 neurotoxicity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32%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12%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10%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7848334"/>
                  </a:ext>
                </a:extLst>
              </a:tr>
              <a:tr h="394045">
                <a:tc>
                  <a:txBody>
                    <a:bodyPr/>
                    <a:lstStyle/>
                    <a:p>
                      <a:pPr algn="l">
                        <a:buClr>
                          <a:srgbClr val="000000"/>
                        </a:buClr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Tocilizumab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43%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15%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20%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1609488"/>
                  </a:ext>
                </a:extLst>
              </a:tr>
              <a:tr h="394045">
                <a:tc>
                  <a:txBody>
                    <a:bodyPr/>
                    <a:lstStyle/>
                    <a:p>
                      <a:pPr algn="l">
                        <a:buClr>
                          <a:srgbClr val="000000"/>
                        </a:buClr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Steroid use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27%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11%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21%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6845413"/>
                  </a:ext>
                </a:extLst>
              </a:tr>
              <a:tr h="485809">
                <a:tc>
                  <a:txBody>
                    <a:bodyPr/>
                    <a:lstStyle/>
                    <a:p>
                      <a:pPr algn="l">
                        <a:buClr>
                          <a:srgbClr val="000000"/>
                        </a:buClr>
                      </a:pP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Locke,</a:t>
                      </a:r>
                      <a:r>
                        <a:rPr lang="en-US" sz="1400" baseline="0" dirty="0"/>
                        <a:t> et al. </a:t>
                      </a:r>
                    </a:p>
                    <a:p>
                      <a:r>
                        <a:rPr lang="en-US" sz="1400" baseline="0" dirty="0"/>
                        <a:t>Lancet </a:t>
                      </a:r>
                      <a:r>
                        <a:rPr lang="en-US" sz="1400" baseline="0" dirty="0" err="1"/>
                        <a:t>Onc</a:t>
                      </a:r>
                      <a:r>
                        <a:rPr lang="en-US" sz="1400" baseline="0" dirty="0"/>
                        <a:t> 2018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Schuster,</a:t>
                      </a:r>
                      <a:r>
                        <a:rPr lang="en-US" sz="1400" baseline="0" dirty="0"/>
                        <a:t> et al.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/>
                        <a:t>NEJM 2018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Abramson,</a:t>
                      </a:r>
                      <a:r>
                        <a:rPr lang="en-US" sz="1400" baseline="0" dirty="0"/>
                        <a:t> et al.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/>
                        <a:t>The Lancet 2020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37145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812868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cfyW1P9TnWevTMECnctWA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bw3ZX_rR2yDBTUttgOLUw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J7xo_GzTpS9Mni6u0ZZmA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R3IHkHKTlmS0n7qLTpMiQ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_g_d71cS26GJ_RS8igXww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DpYe5FOQ_C41doRrlxpXg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LNHQjbzT9COAJ3IRnZwmg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Ff_fpNHQbW7_oUJQgCfeQ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GkdPxjaQJCyXYIPjKG.gw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22wYfaMTd2xAnpBeFCRfw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z3N5016RoGih7GpyaZwhQ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AWRktKMRgGTt7_4i4RRSQ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kMiV2nPTv.HPx1b4RGCdw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urAr_rGSmiiVqH3GCaMdA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0gDn1l7TlyrFhv1Bb7CDw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fCBAuWQRUmd_lR6SfTpiw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RgdsN7NQ729r47bekaanQ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1Ls8QswSeuCvVqGsH7lNA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aW3TDscx9bNx_1Vy_VxkQ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pve0RUxQGqaqeYreRSlTw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A7G2bodQp6Xw4nGy86BTg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MOjtyj6Snqgp2xDwiVVEA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8mWwJojR4WK1in9G8NlGw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.nlUg03Tuqj_fjyLDRU9Q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h8FrT2cS6qDpD_WRioZfg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IMU3VXxQYiyku6NLUlj7A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y4G.GUHR6ONbl6rOgDdig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1w9IbkURZSZwK8bSojwhg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..ipX_yDR5.9yuzmb8d6qQ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aW3TDscx9bNx_1Vy_VxkQ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iU_7_dnSnecFsURbknjEg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Wd80QirSvujvDv9i7ntJQ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iP1gksgS_6_LfCUkHjpyg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HG6JmPKT1iUWReD2yelf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pPBZYaLRc.xBA54GFMDuA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lOq2sYxR4WOc2YmRSEQcw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9.Iyb7TWCxzUdzZolUZg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baEEv1eSjajJUs5cKip2w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AGENDAWIZARD" val="element"/>
  <p:tag name="EE4P_AGENDAWIZARD_CONTENT" val="/DATE"/>
  <p:tag name="EE4P_AGENDAWIZARD_PROPERTIES" val="197.597/369.3848/123.634/115.6044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AGENDAWIZARD" val="element"/>
  <p:tag name="EE4P_AGENDAWIZARD_CONTENT" val="/DATE"/>
  <p:tag name="EE4P_AGENDAWIZARD_PROPERTIES" val="197.597/369.3848/123.634/115.6044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aW3TDscx9bNx_1Vy_VxkQ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_j4jJaBQO2rEcvfDKxZBQ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i8VJhkMRzWhVD_BsMEfDQ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HvZfv8KTAKqOVYVZVankA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ohRWF4DT4ucH6hZfE6nRA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CLOCKTEMPLATE" val="true"/>
  <p:tag name="KPISTOPSPOLLING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x9ThSkFTG6DvcOoUZyDJ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HZNC0LcRJWzP_g40aJKFQ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YtwvijRTOyVPwbJ8yHl8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T2H8H_HJAs9sJBW8vjDCA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.VzehS0R9yi3Ghm_2xrsg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NbH1ntDQDiqJA1Hcwz_l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.oV7kVMwTu6KM12HtB_huA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4_Ylgj8Dsjg_r.Vh5yjOQ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4_Ylgj8Dsjg_r.Vh5yjOQ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EqJz7VCTYy0XDDvzPnHuw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EqJz7VCTYy0XDDvzPnHuw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OxRElS2TpOTbBKzqlOZMA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.v0jqdMT_.mirjsuZ83Jg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i8VJhkMRzWhVD_BsMEfDQ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vPrrGvinD1UhBQ_xr8MCw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vPrrGvinD1UhBQ_xr8MCw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rveV_dPaukF5k1HQ7UzmQ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rveV_dPaukF5k1HQ7UzmQ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aW3TDscx9bNx_1Vy_VxkQ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_2LN8w9Rn.oJW.qQnVd7w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NKETv5jQfSsoG_J8AjJ0g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axI7Yz1QD2i8jY6tjFJzQ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TWV4Fv7Q6.39oCuiq75a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l0OGhY_QKa1h2P.vWk_rA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ngp7WT9Ts2Yp43nW7lTwg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I1HSjsJSRSNqy.Gn3z0dw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2_Transplant_r1b">
  <a:themeElements>
    <a:clrScheme name="2_Transplant_r1b 13">
      <a:dk1>
        <a:srgbClr val="000000"/>
      </a:dk1>
      <a:lt1>
        <a:srgbClr val="999999"/>
      </a:lt1>
      <a:dk2>
        <a:srgbClr val="FFFFFF"/>
      </a:dk2>
      <a:lt2>
        <a:srgbClr val="808080"/>
      </a:lt2>
      <a:accent1>
        <a:srgbClr val="006100"/>
      </a:accent1>
      <a:accent2>
        <a:srgbClr val="007DA3"/>
      </a:accent2>
      <a:accent3>
        <a:srgbClr val="CACACA"/>
      </a:accent3>
      <a:accent4>
        <a:srgbClr val="000000"/>
      </a:accent4>
      <a:accent5>
        <a:srgbClr val="AAB7AA"/>
      </a:accent5>
      <a:accent6>
        <a:srgbClr val="007193"/>
      </a:accent6>
      <a:hlink>
        <a:srgbClr val="FD7500"/>
      </a:hlink>
      <a:folHlink>
        <a:srgbClr val="CC0002"/>
      </a:folHlink>
    </a:clrScheme>
    <a:fontScheme name="2_Transplant_r1b">
      <a:majorFont>
        <a:latin typeface="Arial"/>
        <a:ea typeface="ＭＳ Ｐゴシック"/>
        <a:cs typeface="Arial"/>
      </a:majorFont>
      <a:minorFont>
        <a:latin typeface="Arial"/>
        <a:ea typeface="ＭＳ Ｐゴシック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Grande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Grande" charset="0"/>
            <a:ea typeface="ＭＳ Ｐゴシック" pitchFamily="34" charset="-128"/>
          </a:defRPr>
        </a:defPPr>
      </a:lstStyle>
    </a:lnDef>
  </a:objectDefaults>
  <a:extraClrSchemeLst>
    <a:extraClrScheme>
      <a:clrScheme name="2_Transplant_r1b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Transplant_r1b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Transplant_r1b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Transplant_r1b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Transplant_r1b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Transplant_r1b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Transplant_r1b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Transplant_r1b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Transplant_r1b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Transplant_r1b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Transplant_r1b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Transplant_r1b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Transplant_r1b 13">
        <a:dk1>
          <a:srgbClr val="000000"/>
        </a:dk1>
        <a:lt1>
          <a:srgbClr val="999999"/>
        </a:lt1>
        <a:dk2>
          <a:srgbClr val="FFFFFF"/>
        </a:dk2>
        <a:lt2>
          <a:srgbClr val="808080"/>
        </a:lt2>
        <a:accent1>
          <a:srgbClr val="006100"/>
        </a:accent1>
        <a:accent2>
          <a:srgbClr val="007DA3"/>
        </a:accent2>
        <a:accent3>
          <a:srgbClr val="CACACA"/>
        </a:accent3>
        <a:accent4>
          <a:srgbClr val="000000"/>
        </a:accent4>
        <a:accent5>
          <a:srgbClr val="AAB7AA"/>
        </a:accent5>
        <a:accent6>
          <a:srgbClr val="007193"/>
        </a:accent6>
        <a:hlink>
          <a:srgbClr val="FD7500"/>
        </a:hlink>
        <a:folHlink>
          <a:srgbClr val="CC000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ransplant_r1b">
  <a:themeElements>
    <a:clrScheme name="1_Transplant_r1b 13">
      <a:dk1>
        <a:srgbClr val="000000"/>
      </a:dk1>
      <a:lt1>
        <a:srgbClr val="999999"/>
      </a:lt1>
      <a:dk2>
        <a:srgbClr val="FFFFFF"/>
      </a:dk2>
      <a:lt2>
        <a:srgbClr val="808080"/>
      </a:lt2>
      <a:accent1>
        <a:srgbClr val="006100"/>
      </a:accent1>
      <a:accent2>
        <a:srgbClr val="007DA3"/>
      </a:accent2>
      <a:accent3>
        <a:srgbClr val="CACACA"/>
      </a:accent3>
      <a:accent4>
        <a:srgbClr val="000000"/>
      </a:accent4>
      <a:accent5>
        <a:srgbClr val="AAB7AA"/>
      </a:accent5>
      <a:accent6>
        <a:srgbClr val="007193"/>
      </a:accent6>
      <a:hlink>
        <a:srgbClr val="FD7500"/>
      </a:hlink>
      <a:folHlink>
        <a:srgbClr val="CC0002"/>
      </a:folHlink>
    </a:clrScheme>
    <a:fontScheme name="1_Transplant_r1b">
      <a:majorFont>
        <a:latin typeface="Arial"/>
        <a:ea typeface="ＭＳ Ｐゴシック"/>
        <a:cs typeface="Arial"/>
      </a:majorFont>
      <a:minorFont>
        <a:latin typeface="Arial"/>
        <a:ea typeface="ＭＳ Ｐゴシック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Grande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Grande" charset="0"/>
            <a:ea typeface="ＭＳ Ｐゴシック" pitchFamily="34" charset="-128"/>
          </a:defRPr>
        </a:defPPr>
      </a:lstStyle>
    </a:lnDef>
  </a:objectDefaults>
  <a:extraClrSchemeLst>
    <a:extraClrScheme>
      <a:clrScheme name="1_Transplant_r1b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ransplant_r1b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ransplant_r1b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ransplant_r1b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ransplant_r1b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ransplant_r1b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ransplant_r1b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ransplant_r1b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ransplant_r1b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ransplant_r1b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ransplant_r1b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ransplant_r1b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ransplant_r1b 13">
        <a:dk1>
          <a:srgbClr val="000000"/>
        </a:dk1>
        <a:lt1>
          <a:srgbClr val="999999"/>
        </a:lt1>
        <a:dk2>
          <a:srgbClr val="FFFFFF"/>
        </a:dk2>
        <a:lt2>
          <a:srgbClr val="808080"/>
        </a:lt2>
        <a:accent1>
          <a:srgbClr val="006100"/>
        </a:accent1>
        <a:accent2>
          <a:srgbClr val="007DA3"/>
        </a:accent2>
        <a:accent3>
          <a:srgbClr val="CACACA"/>
        </a:accent3>
        <a:accent4>
          <a:srgbClr val="000000"/>
        </a:accent4>
        <a:accent5>
          <a:srgbClr val="AAB7AA"/>
        </a:accent5>
        <a:accent6>
          <a:srgbClr val="007193"/>
        </a:accent6>
        <a:hlink>
          <a:srgbClr val="FD7500"/>
        </a:hlink>
        <a:folHlink>
          <a:srgbClr val="CC000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ransplant_r1b">
  <a:themeElements>
    <a:clrScheme name="Transplant_r1b 13">
      <a:dk1>
        <a:srgbClr val="000000"/>
      </a:dk1>
      <a:lt1>
        <a:srgbClr val="999999"/>
      </a:lt1>
      <a:dk2>
        <a:srgbClr val="FFFFFF"/>
      </a:dk2>
      <a:lt2>
        <a:srgbClr val="808080"/>
      </a:lt2>
      <a:accent1>
        <a:srgbClr val="006100"/>
      </a:accent1>
      <a:accent2>
        <a:srgbClr val="007DA3"/>
      </a:accent2>
      <a:accent3>
        <a:srgbClr val="CACACA"/>
      </a:accent3>
      <a:accent4>
        <a:srgbClr val="000000"/>
      </a:accent4>
      <a:accent5>
        <a:srgbClr val="AAB7AA"/>
      </a:accent5>
      <a:accent6>
        <a:srgbClr val="007193"/>
      </a:accent6>
      <a:hlink>
        <a:srgbClr val="FD7500"/>
      </a:hlink>
      <a:folHlink>
        <a:srgbClr val="CC0002"/>
      </a:folHlink>
    </a:clrScheme>
    <a:fontScheme name="Transplant_r1b">
      <a:majorFont>
        <a:latin typeface="Arial"/>
        <a:ea typeface="ＭＳ Ｐゴシック"/>
        <a:cs typeface="Arial"/>
      </a:majorFont>
      <a:minorFont>
        <a:latin typeface="Arial"/>
        <a:ea typeface="ＭＳ Ｐゴシック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Grande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Grande" charset="0"/>
            <a:ea typeface="ＭＳ Ｐゴシック" pitchFamily="34" charset="-128"/>
          </a:defRPr>
        </a:defPPr>
      </a:lstStyle>
    </a:lnDef>
  </a:objectDefaults>
  <a:extraClrSchemeLst>
    <a:extraClrScheme>
      <a:clrScheme name="Transplant_r1b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nsplant_r1b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nsplant_r1b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nsplant_r1b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nsplant_r1b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nsplant_r1b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nsplant_r1b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nsplant_r1b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nsplant_r1b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nsplant_r1b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nsplant_r1b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nsplant_r1b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nsplant_r1b 13">
        <a:dk1>
          <a:srgbClr val="000000"/>
        </a:dk1>
        <a:lt1>
          <a:srgbClr val="999999"/>
        </a:lt1>
        <a:dk2>
          <a:srgbClr val="FFFFFF"/>
        </a:dk2>
        <a:lt2>
          <a:srgbClr val="808080"/>
        </a:lt2>
        <a:accent1>
          <a:srgbClr val="006100"/>
        </a:accent1>
        <a:accent2>
          <a:srgbClr val="007DA3"/>
        </a:accent2>
        <a:accent3>
          <a:srgbClr val="CACACA"/>
        </a:accent3>
        <a:accent4>
          <a:srgbClr val="000000"/>
        </a:accent4>
        <a:accent5>
          <a:srgbClr val="AAB7AA"/>
        </a:accent5>
        <a:accent6>
          <a:srgbClr val="007193"/>
        </a:accent6>
        <a:hlink>
          <a:srgbClr val="FD7500"/>
        </a:hlink>
        <a:folHlink>
          <a:srgbClr val="CC000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MorphoSys Grid Custom">
  <a:themeElements>
    <a:clrScheme name="asdasdasdasddddddddd">
      <a:dk1>
        <a:sysClr val="windowText" lastClr="000000"/>
      </a:dk1>
      <a:lt1>
        <a:sysClr val="window" lastClr="FFFFFF"/>
      </a:lt1>
      <a:dk2>
        <a:srgbClr val="7F7F7F"/>
      </a:dk2>
      <a:lt2>
        <a:srgbClr val="DEDEDE"/>
      </a:lt2>
      <a:accent1>
        <a:srgbClr val="0C2C81"/>
      </a:accent1>
      <a:accent2>
        <a:srgbClr val="009EE3"/>
      </a:accent2>
      <a:accent3>
        <a:srgbClr val="7FCEF1"/>
      </a:accent3>
      <a:accent4>
        <a:srgbClr val="BFE7F8"/>
      </a:accent4>
      <a:accent5>
        <a:srgbClr val="BFBFBF"/>
      </a:accent5>
      <a:accent6>
        <a:srgbClr val="A31634"/>
      </a:accent6>
      <a:hlink>
        <a:srgbClr val="0C2C81"/>
      </a:hlink>
      <a:folHlink>
        <a:srgbClr val="7F7F7F"/>
      </a:folHlink>
    </a:clrScheme>
    <a:fontScheme name="MOR_font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9525">
          <a:solidFill>
            <a:srgbClr val="0C2C81"/>
          </a:solidFill>
        </a:ln>
      </a:spPr>
      <a:bodyPr rot="0" spcFirstLastPara="0" vertOverflow="overflow" horzOverflow="overflow" vert="horz" wrap="square" lIns="72000" tIns="36000" rIns="72000" bIns="3600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rgbClr val="7F7F7F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72000" tIns="36000" rIns="72000" bIns="36000" rtlCol="0" anchor="ctr">
        <a:noAutofit/>
      </a:bodyPr>
      <a:lstStyle>
        <a:defPPr>
          <a:spcBef>
            <a:spcPts val="600"/>
          </a:spcBef>
          <a:defRPr sz="1600" dirty="0" smtClean="0"/>
        </a:defPPr>
      </a:lstStyle>
    </a:txDef>
  </a:objectDefaults>
  <a:extraClrSchemeLst>
    <a:extraClrScheme>
      <a:clrScheme name="Morphosys Design Colors">
        <a:dk1>
          <a:sysClr val="windowText" lastClr="000000"/>
        </a:dk1>
        <a:lt1>
          <a:sysClr val="window" lastClr="FFFFFF"/>
        </a:lt1>
        <a:dk2>
          <a:srgbClr val="7F7F7F"/>
        </a:dk2>
        <a:lt2>
          <a:srgbClr val="BFBFBF"/>
        </a:lt2>
        <a:accent1>
          <a:srgbClr val="0C2C81"/>
        </a:accent1>
        <a:accent2>
          <a:srgbClr val="009EE3"/>
        </a:accent2>
        <a:accent3>
          <a:srgbClr val="3FB6EA"/>
        </a:accent3>
        <a:accent4>
          <a:srgbClr val="7FCEF1"/>
        </a:accent4>
        <a:accent5>
          <a:srgbClr val="BFE7F8"/>
        </a:accent5>
        <a:accent6>
          <a:srgbClr val="A31634"/>
        </a:accent6>
        <a:hlink>
          <a:srgbClr val="009EE3"/>
        </a:hlink>
        <a:folHlink>
          <a:srgbClr val="7F7F7F"/>
        </a:folHlink>
      </a:clrScheme>
    </a:extraClrScheme>
  </a:extraClrSchemeLst>
  <a:custClrLst>
    <a:custClr name="Blue">
      <a:srgbClr val="0C2C81"/>
    </a:custClr>
    <a:custClr name="Light Blue">
      <a:srgbClr val="9CBCF2"/>
    </a:custClr>
    <a:custClr name="blank">
      <a:srgbClr val="FFFFFF"/>
    </a:custClr>
    <a:custClr name="Morphosys dark green">
      <a:srgbClr val="198966"/>
    </a:custClr>
    <a:custClr name="Morphosys green">
      <a:srgbClr val="4BC57D"/>
    </a:custClr>
    <a:custClr name="Morphosys light green">
      <a:srgbClr val="AAE5C3"/>
    </a:custClr>
    <a:custClr name="blank">
      <a:srgbClr val="FFFFFF"/>
    </a:custClr>
    <a:custClr name="Morphosys gold 100">
      <a:srgbClr val="A28646"/>
    </a:custClr>
    <a:custClr name="Morphosys gold 75">
      <a:srgbClr val="B9A474"/>
    </a:custClr>
    <a:custClr name="Morphosys gold 50">
      <a:srgbClr val="D0C2A2"/>
    </a:custClr>
  </a:custClrLst>
  <a:extLst>
    <a:ext uri="{05A4C25C-085E-4340-85A3-A5531E510DB2}">
      <thm15:themeFamily xmlns:thm15="http://schemas.microsoft.com/office/thememl/2012/main" name="Blank.potx" id="{F4A56E86-95E8-4567-9D2E-6A7224AD7DF5}" vid="{AF1C7575-2517-4EB1-8CE3-79C47B68084F}"/>
    </a:ext>
  </a:extLst>
</a:theme>
</file>

<file path=ppt/theme/theme5.xml><?xml version="1.0" encoding="utf-8"?>
<a:theme xmlns:a="http://schemas.openxmlformats.org/drawingml/2006/main" name="3_Transplant_r1b">
  <a:themeElements>
    <a:clrScheme name="Transplant_r1b 13">
      <a:dk1>
        <a:srgbClr val="000000"/>
      </a:dk1>
      <a:lt1>
        <a:srgbClr val="999999"/>
      </a:lt1>
      <a:dk2>
        <a:srgbClr val="FFFFFF"/>
      </a:dk2>
      <a:lt2>
        <a:srgbClr val="808080"/>
      </a:lt2>
      <a:accent1>
        <a:srgbClr val="006100"/>
      </a:accent1>
      <a:accent2>
        <a:srgbClr val="007DA3"/>
      </a:accent2>
      <a:accent3>
        <a:srgbClr val="CACACA"/>
      </a:accent3>
      <a:accent4>
        <a:srgbClr val="000000"/>
      </a:accent4>
      <a:accent5>
        <a:srgbClr val="AAB7AA"/>
      </a:accent5>
      <a:accent6>
        <a:srgbClr val="007193"/>
      </a:accent6>
      <a:hlink>
        <a:srgbClr val="FD7500"/>
      </a:hlink>
      <a:folHlink>
        <a:srgbClr val="CC0002"/>
      </a:folHlink>
    </a:clrScheme>
    <a:fontScheme name="Transplant_r1b">
      <a:majorFont>
        <a:latin typeface="Arial"/>
        <a:ea typeface="ＭＳ Ｐゴシック"/>
        <a:cs typeface="Arial"/>
      </a:majorFont>
      <a:minorFont>
        <a:latin typeface="Arial"/>
        <a:ea typeface="ＭＳ Ｐゴシック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Grande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Grande" charset="0"/>
            <a:ea typeface="ＭＳ Ｐゴシック" pitchFamily="34" charset="-128"/>
          </a:defRPr>
        </a:defPPr>
      </a:lstStyle>
    </a:lnDef>
  </a:objectDefaults>
  <a:extraClrSchemeLst>
    <a:extraClrScheme>
      <a:clrScheme name="Transplant_r1b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nsplant_r1b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nsplant_r1b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nsplant_r1b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nsplant_r1b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nsplant_r1b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nsplant_r1b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nsplant_r1b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nsplant_r1b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nsplant_r1b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nsplant_r1b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nsplant_r1b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nsplant_r1b 13">
        <a:dk1>
          <a:srgbClr val="000000"/>
        </a:dk1>
        <a:lt1>
          <a:srgbClr val="999999"/>
        </a:lt1>
        <a:dk2>
          <a:srgbClr val="FFFFFF"/>
        </a:dk2>
        <a:lt2>
          <a:srgbClr val="808080"/>
        </a:lt2>
        <a:accent1>
          <a:srgbClr val="006100"/>
        </a:accent1>
        <a:accent2>
          <a:srgbClr val="007DA3"/>
        </a:accent2>
        <a:accent3>
          <a:srgbClr val="CACACA"/>
        </a:accent3>
        <a:accent4>
          <a:srgbClr val="000000"/>
        </a:accent4>
        <a:accent5>
          <a:srgbClr val="AAB7AA"/>
        </a:accent5>
        <a:accent6>
          <a:srgbClr val="007193"/>
        </a:accent6>
        <a:hlink>
          <a:srgbClr val="FD7500"/>
        </a:hlink>
        <a:folHlink>
          <a:srgbClr val="CC000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Transplant_r1b">
  <a:themeElements>
    <a:clrScheme name="Transplant_r1b 13">
      <a:dk1>
        <a:srgbClr val="000000"/>
      </a:dk1>
      <a:lt1>
        <a:srgbClr val="999999"/>
      </a:lt1>
      <a:dk2>
        <a:srgbClr val="FFFFFF"/>
      </a:dk2>
      <a:lt2>
        <a:srgbClr val="808080"/>
      </a:lt2>
      <a:accent1>
        <a:srgbClr val="006100"/>
      </a:accent1>
      <a:accent2>
        <a:srgbClr val="007DA3"/>
      </a:accent2>
      <a:accent3>
        <a:srgbClr val="CACACA"/>
      </a:accent3>
      <a:accent4>
        <a:srgbClr val="000000"/>
      </a:accent4>
      <a:accent5>
        <a:srgbClr val="AAB7AA"/>
      </a:accent5>
      <a:accent6>
        <a:srgbClr val="007193"/>
      </a:accent6>
      <a:hlink>
        <a:srgbClr val="FD7500"/>
      </a:hlink>
      <a:folHlink>
        <a:srgbClr val="CC0002"/>
      </a:folHlink>
    </a:clrScheme>
    <a:fontScheme name="Transplant_r1b">
      <a:majorFont>
        <a:latin typeface="Arial"/>
        <a:ea typeface="ＭＳ Ｐゴシック"/>
        <a:cs typeface="Arial"/>
      </a:majorFont>
      <a:minorFont>
        <a:latin typeface="Arial"/>
        <a:ea typeface="ＭＳ Ｐゴシック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Grande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Grande" charset="0"/>
            <a:ea typeface="ＭＳ Ｐゴシック" pitchFamily="34" charset="-128"/>
          </a:defRPr>
        </a:defPPr>
      </a:lstStyle>
    </a:lnDef>
  </a:objectDefaults>
  <a:extraClrSchemeLst>
    <a:extraClrScheme>
      <a:clrScheme name="Transplant_r1b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nsplant_r1b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nsplant_r1b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nsplant_r1b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nsplant_r1b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nsplant_r1b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nsplant_r1b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nsplant_r1b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nsplant_r1b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nsplant_r1b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nsplant_r1b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nsplant_r1b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nsplant_r1b 13">
        <a:dk1>
          <a:srgbClr val="000000"/>
        </a:dk1>
        <a:lt1>
          <a:srgbClr val="999999"/>
        </a:lt1>
        <a:dk2>
          <a:srgbClr val="FFFFFF"/>
        </a:dk2>
        <a:lt2>
          <a:srgbClr val="808080"/>
        </a:lt2>
        <a:accent1>
          <a:srgbClr val="006100"/>
        </a:accent1>
        <a:accent2>
          <a:srgbClr val="007DA3"/>
        </a:accent2>
        <a:accent3>
          <a:srgbClr val="CACACA"/>
        </a:accent3>
        <a:accent4>
          <a:srgbClr val="000000"/>
        </a:accent4>
        <a:accent5>
          <a:srgbClr val="AAB7AA"/>
        </a:accent5>
        <a:accent6>
          <a:srgbClr val="007193"/>
        </a:accent6>
        <a:hlink>
          <a:srgbClr val="FD7500"/>
        </a:hlink>
        <a:folHlink>
          <a:srgbClr val="CC000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Transplant_r1b">
  <a:themeElements>
    <a:clrScheme name="2_Transplant_r1b 13">
      <a:dk1>
        <a:srgbClr val="000000"/>
      </a:dk1>
      <a:lt1>
        <a:srgbClr val="999999"/>
      </a:lt1>
      <a:dk2>
        <a:srgbClr val="FFFFFF"/>
      </a:dk2>
      <a:lt2>
        <a:srgbClr val="808080"/>
      </a:lt2>
      <a:accent1>
        <a:srgbClr val="006100"/>
      </a:accent1>
      <a:accent2>
        <a:srgbClr val="007DA3"/>
      </a:accent2>
      <a:accent3>
        <a:srgbClr val="CACACA"/>
      </a:accent3>
      <a:accent4>
        <a:srgbClr val="000000"/>
      </a:accent4>
      <a:accent5>
        <a:srgbClr val="AAB7AA"/>
      </a:accent5>
      <a:accent6>
        <a:srgbClr val="007193"/>
      </a:accent6>
      <a:hlink>
        <a:srgbClr val="FD7500"/>
      </a:hlink>
      <a:folHlink>
        <a:srgbClr val="CC0002"/>
      </a:folHlink>
    </a:clrScheme>
    <a:fontScheme name="2_Transplant_r1b">
      <a:majorFont>
        <a:latin typeface="Arial"/>
        <a:ea typeface="ＭＳ Ｐゴシック"/>
        <a:cs typeface="Arial"/>
      </a:majorFont>
      <a:minorFont>
        <a:latin typeface="Arial"/>
        <a:ea typeface="ＭＳ Ｐゴシック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Transplant_r1b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Transplant_r1b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Transplant_r1b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Transplant_r1b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Transplant_r1b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Transplant_r1b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Transplant_r1b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Transplant_r1b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Transplant_r1b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Transplant_r1b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Transplant_r1b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Transplant_r1b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Transplant_r1b 13">
        <a:dk1>
          <a:srgbClr val="000000"/>
        </a:dk1>
        <a:lt1>
          <a:srgbClr val="999999"/>
        </a:lt1>
        <a:dk2>
          <a:srgbClr val="FFFFFF"/>
        </a:dk2>
        <a:lt2>
          <a:srgbClr val="808080"/>
        </a:lt2>
        <a:accent1>
          <a:srgbClr val="006100"/>
        </a:accent1>
        <a:accent2>
          <a:srgbClr val="007DA3"/>
        </a:accent2>
        <a:accent3>
          <a:srgbClr val="CACACA"/>
        </a:accent3>
        <a:accent4>
          <a:srgbClr val="000000"/>
        </a:accent4>
        <a:accent5>
          <a:srgbClr val="AAB7AA"/>
        </a:accent5>
        <a:accent6>
          <a:srgbClr val="007193"/>
        </a:accent6>
        <a:hlink>
          <a:srgbClr val="FD7500"/>
        </a:hlink>
        <a:folHlink>
          <a:srgbClr val="CC000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2_MGH theme">
  <a:themeElements>
    <a:clrScheme name="Default Design 13">
      <a:dk1>
        <a:srgbClr val="000000"/>
      </a:dk1>
      <a:lt1>
        <a:srgbClr val="999999"/>
      </a:lt1>
      <a:dk2>
        <a:srgbClr val="FFFFFF"/>
      </a:dk2>
      <a:lt2>
        <a:srgbClr val="808080"/>
      </a:lt2>
      <a:accent1>
        <a:srgbClr val="006100"/>
      </a:accent1>
      <a:accent2>
        <a:srgbClr val="007DA3"/>
      </a:accent2>
      <a:accent3>
        <a:srgbClr val="CACACA"/>
      </a:accent3>
      <a:accent4>
        <a:srgbClr val="000000"/>
      </a:accent4>
      <a:accent5>
        <a:srgbClr val="AAB7AA"/>
      </a:accent5>
      <a:accent6>
        <a:srgbClr val="007193"/>
      </a:accent6>
      <a:hlink>
        <a:srgbClr val="FD7500"/>
      </a:hlink>
      <a:folHlink>
        <a:srgbClr val="CC0002"/>
      </a:folHlink>
    </a:clrScheme>
    <a:fontScheme name="Default Design">
      <a:majorFont>
        <a:latin typeface="Palatino"/>
        <a:ea typeface="ＭＳ Ｐゴシック"/>
        <a:cs typeface=""/>
      </a:majorFont>
      <a:minorFont>
        <a:latin typeface="Univers 47 CondensedLight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Grande" charset="0"/>
            <a:ea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Grande" charset="0"/>
            <a:ea typeface="ＭＳ Ｐゴシック" charset="-128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999999"/>
        </a:lt1>
        <a:dk2>
          <a:srgbClr val="FFFFFF"/>
        </a:dk2>
        <a:lt2>
          <a:srgbClr val="808080"/>
        </a:lt2>
        <a:accent1>
          <a:srgbClr val="006100"/>
        </a:accent1>
        <a:accent2>
          <a:srgbClr val="007DA3"/>
        </a:accent2>
        <a:accent3>
          <a:srgbClr val="CACACA"/>
        </a:accent3>
        <a:accent4>
          <a:srgbClr val="000000"/>
        </a:accent4>
        <a:accent5>
          <a:srgbClr val="AAB7AA"/>
        </a:accent5>
        <a:accent6>
          <a:srgbClr val="007193"/>
        </a:accent6>
        <a:hlink>
          <a:srgbClr val="FD7500"/>
        </a:hlink>
        <a:folHlink>
          <a:srgbClr val="CC000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7" ma:contentTypeDescription="Create a new document." ma:contentTypeScope="" ma:versionID="0836c851ab56100df1895fa2a218104e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fd973d22d93f3f1ceb87c2fa5e19ecd8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  <xsd:element ref="ns1:MediaServiceAutoKeyPoints" minOccurs="0"/>
                <xsd:element ref="ns1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6f1686b-f877-4eb8-89ab-3a67a5dc2612" xsi:nil="true"/>
    <TaxCatchAll xmlns="b4104d5b-b872-4636-a728-507be7308f43" xsi:nil="true"/>
    <QID xmlns="96f1686b-f877-4eb8-89ab-3a67a5dc2612" xsi:nil="true"/>
    <TaxKeywordTaxHTField xmlns="b4104d5b-b872-4636-a728-507be7308f43">
      <Terms xmlns="http://schemas.microsoft.com/office/infopath/2007/PartnerControls"/>
    </TaxKeywordTaxHTField>
  </documentManagement>
</p:properties>
</file>

<file path=customXml/itemProps1.xml><?xml version="1.0" encoding="utf-8"?>
<ds:datastoreItem xmlns:ds="http://schemas.openxmlformats.org/officeDocument/2006/customXml" ds:itemID="{773BFC49-515C-45D9-864B-E4D8902A7256}"/>
</file>

<file path=customXml/itemProps2.xml><?xml version="1.0" encoding="utf-8"?>
<ds:datastoreItem xmlns:ds="http://schemas.openxmlformats.org/officeDocument/2006/customXml" ds:itemID="{19FA7E02-C384-4735-8698-0CF669EF9509}"/>
</file>

<file path=customXml/itemProps3.xml><?xml version="1.0" encoding="utf-8"?>
<ds:datastoreItem xmlns:ds="http://schemas.openxmlformats.org/officeDocument/2006/customXml" ds:itemID="{D610D145-0ABA-4FB4-86C9-A8B0D9D6D6B8}"/>
</file>

<file path=docProps/app.xml><?xml version="1.0" encoding="utf-8"?>
<Properties xmlns="http://schemas.openxmlformats.org/officeDocument/2006/extended-properties" xmlns:vt="http://schemas.openxmlformats.org/officeDocument/2006/docPropsVTypes">
  <TotalTime>5211</TotalTime>
  <Words>2251</Words>
  <Application>Microsoft Macintosh PowerPoint</Application>
  <PresentationFormat>Widescreen</PresentationFormat>
  <Paragraphs>624</Paragraphs>
  <Slides>22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13</vt:i4>
      </vt:variant>
      <vt:variant>
        <vt:lpstr>Theme</vt:lpstr>
      </vt:variant>
      <vt:variant>
        <vt:i4>9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45" baseType="lpstr">
      <vt:lpstr>Arial</vt:lpstr>
      <vt:lpstr>Calibri</vt:lpstr>
      <vt:lpstr>Lucida Grande</vt:lpstr>
      <vt:lpstr>Lucida Sans Unicode</vt:lpstr>
      <vt:lpstr>Palatino</vt:lpstr>
      <vt:lpstr>StarSymbol</vt:lpstr>
      <vt:lpstr>Symbol</vt:lpstr>
      <vt:lpstr>Times</vt:lpstr>
      <vt:lpstr>Times New Roman</vt:lpstr>
      <vt:lpstr>Trebuchet MS</vt:lpstr>
      <vt:lpstr>Trebuchet MS Regular</vt:lpstr>
      <vt:lpstr>Univers 47 CondensedLight</vt:lpstr>
      <vt:lpstr>Wingdings</vt:lpstr>
      <vt:lpstr>2_Transplant_r1b</vt:lpstr>
      <vt:lpstr>1_Transplant_r1b</vt:lpstr>
      <vt:lpstr>Transplant_r1b</vt:lpstr>
      <vt:lpstr>MorphoSys Grid Custom</vt:lpstr>
      <vt:lpstr>3_Transplant_r1b</vt:lpstr>
      <vt:lpstr>4_Transplant_r1b</vt:lpstr>
      <vt:lpstr>5_Transplant_r1b</vt:lpstr>
      <vt:lpstr>2_MGH theme</vt:lpstr>
      <vt:lpstr>Default Design</vt:lpstr>
      <vt:lpstr>think-cell Slide</vt:lpstr>
      <vt:lpstr>Current and Potential Role of CAR T-Cell Therapy for Patients with Non-Hodgkin Lymphoma </vt:lpstr>
      <vt:lpstr>PowerPoint Presentation</vt:lpstr>
      <vt:lpstr>PowerPoint Presentation</vt:lpstr>
      <vt:lpstr>PowerPoint Presentation</vt:lpstr>
      <vt:lpstr>Four Major anti-CD19 CAR T-cell Products for B-cell NHL</vt:lpstr>
      <vt:lpstr>ZUMA-1: PFS and OS of patients with R/R DLBCL receiving axicabtagene ciloleucel</vt:lpstr>
      <vt:lpstr>JULIET: PFS and OS of patients with R/R DLBCL receiving tisagenlecleucel</vt:lpstr>
      <vt:lpstr>TRANSCEND-NHL-001 trial: liso-cel in multiply R/R aggressive B-NHL</vt:lpstr>
      <vt:lpstr>Toxicity of 3 Major CAR T-cell Products for relapsed/refractory DLBCL</vt:lpstr>
      <vt:lpstr>Algorithm for managing relapsed DLBCL</vt:lpstr>
      <vt:lpstr>High dose chemotherapy with autologous stem cell transplant</vt:lpstr>
      <vt:lpstr>Randomized trials of CAR T-cells vs. SOC in 2nd line transplant-eligible DLBCL with primary refractory disease or relapse within 1 year of 1st line therapy</vt:lpstr>
      <vt:lpstr>ZUMA-12 study for early axi-cel in high-risk DLBCL</vt:lpstr>
      <vt:lpstr>ZUMA-12 study for early axi-cel in high-risk DLBCL (n=40)</vt:lpstr>
      <vt:lpstr>ZUMA-5 Study of Axi-cel in relapsed/refractory FL and MZL</vt:lpstr>
      <vt:lpstr>ZUMA-5 ASH 2021 Update</vt:lpstr>
      <vt:lpstr>ELARA Study of Tisa-cel in relapsed/refractory FL</vt:lpstr>
      <vt:lpstr>Mantle cell lymphoma:  Survival after BTK inhibitor failure is poor</vt:lpstr>
      <vt:lpstr>ZUMA-2: Brexucabtagene Autoleucel in Relapsed/Refractory MCL</vt:lpstr>
      <vt:lpstr>Lisocabtagene Maraleucel in Relapsed/Refractory MCL</vt:lpstr>
      <vt:lpstr>CAR T-cell Updates in Lymphoma</vt:lpstr>
      <vt:lpstr>Thank you for your attention!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RR DLBCL Tx Landscape</dc:title>
  <dc:creator>Abramson, Jeremy,M.D.</dc:creator>
  <cp:lastModifiedBy>Fernando Rendina</cp:lastModifiedBy>
  <cp:revision>170</cp:revision>
  <dcterms:created xsi:type="dcterms:W3CDTF">2020-06-22T19:26:11Z</dcterms:created>
  <dcterms:modified xsi:type="dcterms:W3CDTF">2021-12-29T17:54:14Z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0x01010018862A45804C7345BFDE61DA2C172BE7</vt:lpwstr>
  </property>
  <property fmtid="{D5CDD505-2E9C-101B-9397-08002B2CF9AE}" pid="3" name="TaxKeyword">
    <vt:lpwstr/>
  </property>
</Properties>
</file>